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3" r:id="rId3"/>
    <p:sldMasterId id="2147483675" r:id="rId4"/>
  </p:sldMasterIdLst>
  <p:notesMasterIdLst>
    <p:notesMasterId r:id="rId6"/>
  </p:notesMasterIdLst>
  <p:handoutMasterIdLst>
    <p:handoutMasterId r:id="rId57"/>
  </p:handoutMasterIdLst>
  <p:sldIdLst>
    <p:sldId id="432" r:id="rId5"/>
    <p:sldId id="488" r:id="rId7"/>
    <p:sldId id="823" r:id="rId8"/>
    <p:sldId id="826" r:id="rId9"/>
    <p:sldId id="604" r:id="rId10"/>
    <p:sldId id="581" r:id="rId11"/>
    <p:sldId id="306" r:id="rId12"/>
    <p:sldId id="486" r:id="rId13"/>
    <p:sldId id="439" r:id="rId14"/>
    <p:sldId id="435" r:id="rId15"/>
    <p:sldId id="621" r:id="rId16"/>
    <p:sldId id="994" r:id="rId17"/>
    <p:sldId id="262" r:id="rId18"/>
    <p:sldId id="1002" r:id="rId19"/>
    <p:sldId id="409" r:id="rId20"/>
    <p:sldId id="444" r:id="rId21"/>
    <p:sldId id="590" r:id="rId22"/>
    <p:sldId id="510" r:id="rId23"/>
    <p:sldId id="445" r:id="rId24"/>
    <p:sldId id="999" r:id="rId25"/>
    <p:sldId id="1000" r:id="rId26"/>
    <p:sldId id="1001" r:id="rId27"/>
    <p:sldId id="512" r:id="rId28"/>
    <p:sldId id="1131" r:id="rId29"/>
    <p:sldId id="649" r:id="rId30"/>
    <p:sldId id="513" r:id="rId31"/>
    <p:sldId id="657" r:id="rId32"/>
    <p:sldId id="658" r:id="rId33"/>
    <p:sldId id="659" r:id="rId34"/>
    <p:sldId id="514" r:id="rId35"/>
    <p:sldId id="650" r:id="rId36"/>
    <p:sldId id="666" r:id="rId37"/>
    <p:sldId id="266" r:id="rId38"/>
    <p:sldId id="447" r:id="rId39"/>
    <p:sldId id="572" r:id="rId40"/>
    <p:sldId id="667" r:id="rId41"/>
    <p:sldId id="446" r:id="rId42"/>
    <p:sldId id="612" r:id="rId43"/>
    <p:sldId id="319" r:id="rId44"/>
    <p:sldId id="530" r:id="rId45"/>
    <p:sldId id="320" r:id="rId46"/>
    <p:sldId id="534" r:id="rId47"/>
    <p:sldId id="562" r:id="rId48"/>
    <p:sldId id="574" r:id="rId49"/>
    <p:sldId id="471" r:id="rId50"/>
    <p:sldId id="1250" r:id="rId51"/>
    <p:sldId id="1252" r:id="rId52"/>
    <p:sldId id="400" r:id="rId53"/>
    <p:sldId id="481" r:id="rId54"/>
    <p:sldId id="480" r:id="rId55"/>
    <p:sldId id="619" r:id="rId56"/>
  </p:sldIdLst>
  <p:sldSz cx="6858000" cy="9144000" type="screen4x3"/>
  <p:notesSz cx="6761480" cy="9942830"/>
  <p:custDataLst>
    <p:tags r:id="rId61"/>
  </p:custDataLst>
  <p:defaultTextStyle>
    <a:defPPr>
      <a:defRPr lang="en-US"/>
    </a:defPPr>
    <a:lvl1pPr marL="0" lvl="0"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816" userDrawn="1">
          <p15:clr>
            <a:srgbClr val="A4A3A4"/>
          </p15:clr>
        </p15:guide>
        <p15:guide id="2" pos="22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EAEAEA"/>
    <a:srgbClr val="FF0000"/>
    <a:srgbClr val="996633"/>
    <a:srgbClr val="003399"/>
    <a:srgbClr val="336699"/>
    <a:srgbClr val="008080"/>
    <a:srgbClr val="CC00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5620"/>
    <p:restoredTop sz="88725"/>
  </p:normalViewPr>
  <p:slideViewPr>
    <p:cSldViewPr showGuides="1">
      <p:cViewPr varScale="1">
        <p:scale>
          <a:sx n="86" d="100"/>
          <a:sy n="86" d="100"/>
        </p:scale>
        <p:origin x="2952" y="90"/>
      </p:cViewPr>
      <p:guideLst>
        <p:guide orient="horz" pos="2816"/>
        <p:guide pos="225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1" Type="http://schemas.openxmlformats.org/officeDocument/2006/relationships/tags" Target="tags/tag1.xml"/><Relationship Id="rId60" Type="http://schemas.openxmlformats.org/officeDocument/2006/relationships/tableStyles" Target="tableStyles.xml"/><Relationship Id="rId6" Type="http://schemas.openxmlformats.org/officeDocument/2006/relationships/notesMaster" Target="notesMasters/notesMaster1.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5" Type="http://schemas.openxmlformats.org/officeDocument/2006/relationships/image" Target="../media/image23.wmf"/><Relationship Id="rId4" Type="http://schemas.openxmlformats.org/officeDocument/2006/relationships/image" Target="../media/image22.wmf"/><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4338" name="Rectangle 2"/>
          <p:cNvSpPr>
            <a:spLocks noGrp="1" noChangeArrowheads="1"/>
          </p:cNvSpPr>
          <p:nvPr>
            <p:ph type="hdr" sz="quarter"/>
          </p:nvPr>
        </p:nvSpPr>
        <p:spPr bwMode="auto">
          <a:xfrm>
            <a:off x="0" y="0"/>
            <a:ext cx="2930525" cy="496888"/>
          </a:xfrm>
          <a:prstGeom prst="rect">
            <a:avLst/>
          </a:prstGeom>
          <a:noFill/>
          <a:ln>
            <a:noFill/>
          </a:ln>
        </p:spPr>
        <p:txBody>
          <a:bodyPr vert="horz" wrap="square" lIns="96661" tIns="48331" rIns="96661" bIns="48331" numCol="1" anchor="t" anchorCtr="0" compatLnSpc="1"/>
          <a:lstStyle>
            <a:lvl1pPr defTabSz="967105">
              <a:spcBef>
                <a:spcPct val="0"/>
              </a:spcBef>
              <a:buClrTx/>
              <a:buSzTx/>
              <a:buFontTx/>
              <a:buNone/>
              <a:defRPr kumimoji="0" sz="1300">
                <a:solidFill>
                  <a:schemeClr val="tx1"/>
                </a:solidFill>
                <a:latin typeface="Times New Roman" panose="02020603050405020304"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339" name="Rectangle 3"/>
          <p:cNvSpPr>
            <a:spLocks noGrp="1" noChangeArrowheads="1"/>
          </p:cNvSpPr>
          <p:nvPr>
            <p:ph type="dt" sz="quarter" idx="1"/>
          </p:nvPr>
        </p:nvSpPr>
        <p:spPr bwMode="auto">
          <a:xfrm>
            <a:off x="3830638" y="0"/>
            <a:ext cx="2930525" cy="496888"/>
          </a:xfrm>
          <a:prstGeom prst="rect">
            <a:avLst/>
          </a:prstGeom>
          <a:noFill/>
          <a:ln>
            <a:noFill/>
          </a:ln>
        </p:spPr>
        <p:txBody>
          <a:bodyPr vert="horz" wrap="square" lIns="96661" tIns="48331" rIns="96661" bIns="48331" numCol="1" anchor="t" anchorCtr="0" compatLnSpc="1"/>
          <a:lstStyle>
            <a:lvl1pPr algn="r" defTabSz="967105">
              <a:spcBef>
                <a:spcPct val="0"/>
              </a:spcBef>
              <a:buClrTx/>
              <a:buSzTx/>
              <a:buFontTx/>
              <a:buNone/>
              <a:defRPr kumimoji="0" sz="1300">
                <a:solidFill>
                  <a:schemeClr val="tx1"/>
                </a:solidFill>
                <a:latin typeface="Times New Roman" panose="02020603050405020304" pitchFamily="18"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fld id="{C39110C3-6930-4815-B441-22B40B5B5332}" type="datetime1">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340" name="Rectangle 4"/>
          <p:cNvSpPr>
            <a:spLocks noGrp="1" noChangeArrowheads="1"/>
          </p:cNvSpPr>
          <p:nvPr>
            <p:ph type="ftr" sz="quarter" idx="2"/>
          </p:nvPr>
        </p:nvSpPr>
        <p:spPr bwMode="auto">
          <a:xfrm>
            <a:off x="0" y="9445625"/>
            <a:ext cx="2930525" cy="496888"/>
          </a:xfrm>
          <a:prstGeom prst="rect">
            <a:avLst/>
          </a:prstGeom>
          <a:noFill/>
          <a:ln>
            <a:noFill/>
          </a:ln>
        </p:spPr>
        <p:txBody>
          <a:bodyPr vert="horz" wrap="square" lIns="96661" tIns="48331" rIns="96661" bIns="48331" numCol="1" anchor="b" anchorCtr="0" compatLnSpc="1"/>
          <a:lstStyle>
            <a:lvl1pPr defTabSz="967105">
              <a:spcBef>
                <a:spcPct val="0"/>
              </a:spcBef>
              <a:buClrTx/>
              <a:buSzTx/>
              <a:buFontTx/>
              <a:buNone/>
              <a:defRPr kumimoji="0" sz="1300">
                <a:solidFill>
                  <a:schemeClr val="tx1"/>
                </a:solidFill>
                <a:latin typeface="Times New Roman" panose="02020603050405020304"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341" name="Rectangle 5"/>
          <p:cNvSpPr>
            <a:spLocks noGrp="1" noChangeArrowheads="1"/>
          </p:cNvSpPr>
          <p:nvPr>
            <p:ph type="sldNum" sz="quarter" idx="3"/>
          </p:nvPr>
        </p:nvSpPr>
        <p:spPr bwMode="auto">
          <a:xfrm>
            <a:off x="3830638" y="9445625"/>
            <a:ext cx="2930525" cy="496888"/>
          </a:xfrm>
          <a:prstGeom prst="rect">
            <a:avLst/>
          </a:prstGeom>
          <a:noFill/>
          <a:ln>
            <a:noFill/>
          </a:ln>
        </p:spPr>
        <p:txBody>
          <a:bodyPr vert="horz" wrap="square" lIns="96661" tIns="48331" rIns="96661" bIns="48331" numCol="1" anchor="b" anchorCtr="0" compatLnSpc="1"/>
          <a:p>
            <a:pPr lvl="0" algn="r" defTabSz="967105">
              <a:buNone/>
            </a:pPr>
            <a:fld id="{9A0DB2DC-4C9A-4742-B13C-FB6460FD3503}" type="slidenum">
              <a:rPr lang="zh-CN" altLang="en-US" sz="1300" dirty="0">
                <a:solidFill>
                  <a:schemeClr val="tx1"/>
                </a:solidFill>
                <a:latin typeface="Times New Roman" panose="02020603050405020304" pitchFamily="18" charset="0"/>
                <a:ea typeface="宋体" panose="02010600030101010101" pitchFamily="2" charset="-122"/>
              </a:rPr>
            </a:fld>
            <a:endParaRPr lang="zh-CN" altLang="en-US" sz="1300" dirty="0">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6" name="Rectangle 8"/>
          <p:cNvSpPr>
            <a:spLocks noGrp="1" noChangeArrowheads="1"/>
          </p:cNvSpPr>
          <p:nvPr>
            <p:ph type="hdr" sz="quarter"/>
          </p:nvPr>
        </p:nvSpPr>
        <p:spPr bwMode="auto">
          <a:xfrm>
            <a:off x="0" y="0"/>
            <a:ext cx="2930525" cy="496888"/>
          </a:xfrm>
          <a:prstGeom prst="rect">
            <a:avLst/>
          </a:prstGeom>
          <a:noFill/>
          <a:ln>
            <a:noFill/>
          </a:ln>
        </p:spPr>
        <p:txBody>
          <a:bodyPr vert="horz" wrap="square" lIns="96661" tIns="48331" rIns="96661" bIns="48331" numCol="1" anchor="t" anchorCtr="0" compatLnSpc="1"/>
          <a:lstStyle>
            <a:lvl1pPr defTabSz="967105">
              <a:spcBef>
                <a:spcPct val="0"/>
              </a:spcBef>
              <a:buClrTx/>
              <a:buSzTx/>
              <a:buFontTx/>
              <a:buNone/>
              <a:defRPr kumimoji="0" sz="1300">
                <a:solidFill>
                  <a:schemeClr val="tx1"/>
                </a:solidFill>
                <a:latin typeface="Times New Roman" panose="02020603050405020304"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123" name="Rectangle 9"/>
          <p:cNvSpPr/>
          <p:nvPr>
            <p:ph type="sldImg" idx="2"/>
          </p:nvPr>
        </p:nvSpPr>
        <p:spPr>
          <a:xfrm>
            <a:off x="1982788" y="746125"/>
            <a:ext cx="2795587" cy="3729038"/>
          </a:xfrm>
          <a:prstGeom prst="rect">
            <a:avLst/>
          </a:prstGeom>
          <a:noFill/>
          <a:ln w="9525" cap="flat" cmpd="sng">
            <a:solidFill>
              <a:srgbClr val="000000"/>
            </a:solidFill>
            <a:prstDash val="solid"/>
            <a:miter/>
            <a:headEnd type="none" w="med" len="med"/>
            <a:tailEnd type="none" w="med" len="med"/>
          </a:ln>
        </p:spPr>
      </p:sp>
      <p:sp>
        <p:nvSpPr>
          <p:cNvPr id="2058" name="Rectangle 10"/>
          <p:cNvSpPr>
            <a:spLocks noGrp="1" noChangeArrowheads="1"/>
          </p:cNvSpPr>
          <p:nvPr>
            <p:ph type="body" sz="quarter" idx="3"/>
          </p:nvPr>
        </p:nvSpPr>
        <p:spPr bwMode="auto">
          <a:xfrm>
            <a:off x="900113" y="4722813"/>
            <a:ext cx="4960938" cy="4473575"/>
          </a:xfrm>
          <a:prstGeom prst="rect">
            <a:avLst/>
          </a:prstGeom>
          <a:noFill/>
          <a:ln>
            <a:noFill/>
          </a:ln>
        </p:spPr>
        <p:txBody>
          <a:bodyPr vert="horz" wrap="square" lIns="96661" tIns="48331" rIns="96661" bIns="4833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1"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9" name="Rectangle 11"/>
          <p:cNvSpPr>
            <a:spLocks noGrp="1" noChangeArrowheads="1"/>
          </p:cNvSpPr>
          <p:nvPr>
            <p:ph type="dt" idx="1"/>
          </p:nvPr>
        </p:nvSpPr>
        <p:spPr bwMode="auto">
          <a:xfrm>
            <a:off x="3830638" y="0"/>
            <a:ext cx="2930525" cy="496888"/>
          </a:xfrm>
          <a:prstGeom prst="rect">
            <a:avLst/>
          </a:prstGeom>
          <a:noFill/>
          <a:ln>
            <a:noFill/>
          </a:ln>
        </p:spPr>
        <p:txBody>
          <a:bodyPr vert="horz" wrap="square" lIns="96661" tIns="48331" rIns="96661" bIns="48331" numCol="1" anchor="t" anchorCtr="0" compatLnSpc="1"/>
          <a:lstStyle>
            <a:lvl1pPr algn="r" defTabSz="967105">
              <a:spcBef>
                <a:spcPct val="0"/>
              </a:spcBef>
              <a:buClrTx/>
              <a:buSzTx/>
              <a:buFontTx/>
              <a:buNone/>
              <a:defRPr kumimoji="0" sz="1300">
                <a:solidFill>
                  <a:schemeClr val="tx1"/>
                </a:solidFill>
                <a:latin typeface="Times New Roman" panose="02020603050405020304" pitchFamily="18" charset="0"/>
              </a:defRPr>
            </a:lvl1pPr>
          </a:lstStyle>
          <a:p>
            <a:pPr marL="0" marR="0" lvl="0" indent="0" algn="r" defTabSz="967105" rtl="0" eaLnBrk="0" fontAlgn="base" latinLnBrk="0" hangingPunct="0">
              <a:lnSpc>
                <a:spcPct val="100000"/>
              </a:lnSpc>
              <a:spcBef>
                <a:spcPct val="0"/>
              </a:spcBef>
              <a:spcAft>
                <a:spcPct val="0"/>
              </a:spcAft>
              <a:buClrTx/>
              <a:buSzTx/>
              <a:buFontTx/>
              <a:buNone/>
              <a:defRPr/>
            </a:pPr>
            <a:fld id="{0EC17EE2-FC9F-4D9F-829B-D8995FACD65E}" type="datetime1">
              <a:rPr kumimoji="0" lang="zh-CN" altLang="en-US"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60" name="Rectangle 12"/>
          <p:cNvSpPr>
            <a:spLocks noGrp="1" noChangeArrowheads="1"/>
          </p:cNvSpPr>
          <p:nvPr>
            <p:ph type="ftr" sz="quarter" idx="4"/>
          </p:nvPr>
        </p:nvSpPr>
        <p:spPr bwMode="auto">
          <a:xfrm>
            <a:off x="0" y="9445625"/>
            <a:ext cx="2930525" cy="496888"/>
          </a:xfrm>
          <a:prstGeom prst="rect">
            <a:avLst/>
          </a:prstGeom>
          <a:noFill/>
          <a:ln>
            <a:noFill/>
          </a:ln>
        </p:spPr>
        <p:txBody>
          <a:bodyPr vert="horz" wrap="square" lIns="96661" tIns="48331" rIns="96661" bIns="48331" numCol="1" anchor="b" anchorCtr="0" compatLnSpc="1"/>
          <a:lstStyle>
            <a:lvl1pPr defTabSz="967105">
              <a:spcBef>
                <a:spcPct val="0"/>
              </a:spcBef>
              <a:buClrTx/>
              <a:buSzTx/>
              <a:buFontTx/>
              <a:buNone/>
              <a:defRPr kumimoji="0" sz="1300">
                <a:solidFill>
                  <a:schemeClr val="tx1"/>
                </a:solidFill>
                <a:latin typeface="Times New Roman" panose="02020603050405020304" pitchFamily="18" charset="0"/>
              </a:defRPr>
            </a:lvl1pPr>
          </a:lstStyle>
          <a:p>
            <a:pPr marL="0" marR="0" lvl="0" indent="0" algn="l" defTabSz="967105" rtl="0" eaLnBrk="0" fontAlgn="base" latinLnBrk="0" hangingPunct="0">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061" name="Rectangle 13"/>
          <p:cNvSpPr>
            <a:spLocks noGrp="1" noChangeArrowheads="1"/>
          </p:cNvSpPr>
          <p:nvPr>
            <p:ph type="sldNum" sz="quarter" idx="5"/>
          </p:nvPr>
        </p:nvSpPr>
        <p:spPr bwMode="auto">
          <a:xfrm>
            <a:off x="3830638" y="9445625"/>
            <a:ext cx="2930525" cy="496888"/>
          </a:xfrm>
          <a:prstGeom prst="rect">
            <a:avLst/>
          </a:prstGeom>
          <a:noFill/>
          <a:ln>
            <a:noFill/>
          </a:ln>
        </p:spPr>
        <p:txBody>
          <a:bodyPr vert="horz" wrap="square" lIns="96661" tIns="48331" rIns="96661" bIns="48331" numCol="1" anchor="b" anchorCtr="0" compatLnSpc="1"/>
          <a:p>
            <a:pPr lvl="0" algn="r" defTabSz="967105">
              <a:buNone/>
            </a:pPr>
            <a:fld id="{9A0DB2DC-4C9A-4742-B13C-FB6460FD3503}" type="slidenum">
              <a:rPr lang="zh-CN" altLang="en-US" sz="1300" dirty="0">
                <a:solidFill>
                  <a:schemeClr val="tx1"/>
                </a:solidFill>
                <a:latin typeface="Times New Roman" panose="02020603050405020304" pitchFamily="18" charset="0"/>
                <a:ea typeface="宋体" panose="02010600030101010101" pitchFamily="2" charset="-122"/>
              </a:rPr>
            </a:fld>
            <a:endParaRPr lang="zh-CN" altLang="en-US" sz="1300" dirty="0">
              <a:solidFill>
                <a:schemeClr val="tx1"/>
              </a:solidFill>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11"/>
          <p:cNvSpPr txBox="1">
            <a:spLocks noGrp="1"/>
          </p:cNvSpPr>
          <p:nvPr>
            <p:ph type="dt" sz="half"/>
          </p:nvPr>
        </p:nvSpPr>
        <p:spPr>
          <a:xfrm>
            <a:off x="3830638" y="0"/>
            <a:ext cx="2930525" cy="496888"/>
          </a:xfrm>
          <a:prstGeom prst="rect">
            <a:avLst/>
          </a:prstGeom>
          <a:noFill/>
          <a:ln w="9525">
            <a:noFill/>
          </a:ln>
        </p:spPr>
        <p:txBody>
          <a:bodyPr lIns="96661" tIns="48331" rIns="96661" bIns="48331"/>
          <a:p>
            <a:pPr lvl="0" algn="r" defTabSz="967105"/>
            <a:fld id="{BB962C8B-B14F-4D97-AF65-F5344CB8AC3E}" type="datetime1">
              <a:rPr lang="zh-CN" altLang="en-US" sz="1300" dirty="0">
                <a:solidFill>
                  <a:schemeClr val="tx1"/>
                </a:solidFill>
                <a:latin typeface="Times New Roman" panose="02020603050405020304" pitchFamily="18" charset="0"/>
                <a:ea typeface="宋体" panose="02010600030101010101" pitchFamily="2" charset="-122"/>
              </a:rPr>
            </a:fld>
            <a:endParaRPr lang="zh-CN" altLang="en-US" sz="1300" dirty="0">
              <a:solidFill>
                <a:schemeClr val="tx1"/>
              </a:solidFill>
              <a:latin typeface="Times New Roman" panose="02020603050405020304" pitchFamily="18" charset="0"/>
              <a:ea typeface="宋体" panose="02010600030101010101" pitchFamily="2" charset="-122"/>
            </a:endParaRPr>
          </a:p>
        </p:txBody>
      </p:sp>
      <p:sp>
        <p:nvSpPr>
          <p:cNvPr id="8195" name="Rectangle 13"/>
          <p:cNvSpPr txBox="1">
            <a:spLocks noGrp="1"/>
          </p:cNvSpPr>
          <p:nvPr>
            <p:ph type="sldNum" sz="quarter"/>
          </p:nvPr>
        </p:nvSpPr>
        <p:spPr>
          <a:xfrm>
            <a:off x="3830638" y="9445625"/>
            <a:ext cx="2930525" cy="496888"/>
          </a:xfrm>
          <a:prstGeom prst="rect">
            <a:avLst/>
          </a:prstGeom>
          <a:noFill/>
          <a:ln w="9525">
            <a:noFill/>
          </a:ln>
        </p:spPr>
        <p:txBody>
          <a:bodyPr lIns="96661" tIns="48331" rIns="96661" bIns="48331" anchor="b" anchorCtr="0"/>
          <a:p>
            <a:pPr lvl="0" algn="r" defTabSz="967105"/>
            <a:fld id="{9A0DB2DC-4C9A-4742-B13C-FB6460FD3503}" type="slidenum">
              <a:rPr lang="zh-CN" altLang="en-US" sz="1300" dirty="0">
                <a:solidFill>
                  <a:schemeClr val="tx1"/>
                </a:solidFill>
                <a:latin typeface="Times New Roman" panose="02020603050405020304" pitchFamily="18" charset="0"/>
                <a:ea typeface="宋体" panose="02010600030101010101" pitchFamily="2" charset="-122"/>
              </a:rPr>
            </a:fld>
            <a:endParaRPr lang="zh-CN" altLang="en-US" sz="1300" dirty="0">
              <a:solidFill>
                <a:schemeClr val="tx1"/>
              </a:solidFill>
              <a:latin typeface="Times New Roman" panose="02020603050405020304" pitchFamily="18" charset="0"/>
              <a:ea typeface="宋体" panose="02010600030101010101" pitchFamily="2" charset="-122"/>
            </a:endParaRPr>
          </a:p>
        </p:txBody>
      </p:sp>
      <p:sp>
        <p:nvSpPr>
          <p:cNvPr id="8196" name="Rectangle 2"/>
          <p:cNvSpPr>
            <a:spLocks noTextEdit="1"/>
          </p:cNvSpPr>
          <p:nvPr>
            <p:ph type="sldImg"/>
          </p:nvPr>
        </p:nvSpPr>
        <p:spPr>
          <a:xfrm>
            <a:off x="1985963" y="744538"/>
            <a:ext cx="2794000" cy="3729037"/>
          </a:xfrm>
        </p:spPr>
      </p:sp>
      <p:sp>
        <p:nvSpPr>
          <p:cNvPr id="8197" name="Rectangle 3"/>
          <p:cNvSpPr>
            <a:spLocks noGrp="1"/>
          </p:cNvSpPr>
          <p:nvPr>
            <p:ph type="body" idx="1"/>
          </p:nvPr>
        </p:nvSpPr>
        <p:spPr>
          <a:xfrm>
            <a:off x="901700" y="4722813"/>
            <a:ext cx="4957763" cy="4475162"/>
          </a:xfrm>
        </p:spPr>
        <p:txBody>
          <a:bodyPr wrap="square" lIns="96650" tIns="48325" rIns="96650" bIns="48325" anchor="t" anchorCtr="0"/>
          <a:p>
            <a:pPr lvl="0"/>
            <a:endParaRPr lang="zh-CN" altLang="en-US" dirty="0">
              <a:latin typeface="Courier New" panose="02070309020205020404" pitchFamily="49"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Here's the setting for slotted Aloha.</a:t>
            </a:r>
            <a:endParaRPr lang="en-US" dirty="0"/>
          </a:p>
          <a:p>
            <a:endParaRPr lang="en-US" dirty="0"/>
          </a:p>
          <a:p>
            <a:r>
              <a:rPr lang="en-US" dirty="0"/>
              <a:t> Let's assume that all frames are the same size, that time is divided into time slots, and that the length of a time slot is the time needed to transmit a single frame.</a:t>
            </a:r>
            <a:endParaRPr lang="en-US" dirty="0"/>
          </a:p>
          <a:p>
            <a:endParaRPr lang="en-US" dirty="0"/>
          </a:p>
          <a:p>
            <a:r>
              <a:rPr lang="en-US" dirty="0"/>
              <a:t> Nodes are synchronized; they've got a common clock, and nodes begin a frame transmission only at the start of slot times.</a:t>
            </a:r>
            <a:endParaRPr lang="en-US" dirty="0"/>
          </a:p>
          <a:p>
            <a:endParaRPr lang="en-US" dirty="0"/>
          </a:p>
          <a:p>
            <a:r>
              <a:rPr lang="en-US" dirty="0"/>
              <a:t> And of course, if two or more nodes transmit in a slot, there are going to be collisions, and these collisions are detected by the senders.</a:t>
            </a:r>
            <a:endParaRPr lang="en-US" dirty="0"/>
          </a:p>
          <a:p>
            <a:endParaRPr lang="en-US" dirty="0"/>
          </a:p>
          <a:p>
            <a:r>
              <a:rPr lang="en-US" dirty="0"/>
              <a:t>Here's how slotted Aloha operates.</a:t>
            </a:r>
            <a:endParaRPr lang="en-US" dirty="0"/>
          </a:p>
          <a:p>
            <a:endParaRPr lang="en-US" dirty="0"/>
          </a:p>
          <a:p>
            <a:r>
              <a:rPr lang="en-US" dirty="0"/>
              <a:t> It's really simple.</a:t>
            </a:r>
            <a:endParaRPr lang="en-US" dirty="0"/>
          </a:p>
          <a:p>
            <a:endParaRPr lang="en-US" dirty="0"/>
          </a:p>
          <a:p>
            <a:r>
              <a:rPr lang="en-US" dirty="0"/>
              <a:t> When a node has a frame to send, it simply transmits that frame in the next slot.</a:t>
            </a:r>
            <a:endParaRPr lang="en-US" dirty="0"/>
          </a:p>
          <a:p>
            <a:endParaRPr lang="en-US" dirty="0"/>
          </a:p>
          <a:p>
            <a:r>
              <a:rPr lang="en-US" dirty="0"/>
              <a:t> Couldn't be simpler.</a:t>
            </a:r>
            <a:endParaRPr lang="en-US" dirty="0"/>
          </a:p>
          <a:p>
            <a:endParaRPr lang="en-US" dirty="0"/>
          </a:p>
          <a:p>
            <a:r>
              <a:rPr lang="en-US" dirty="0"/>
              <a:t> If there are no collisions, we've got a success.</a:t>
            </a:r>
            <a:endParaRPr lang="en-US" dirty="0"/>
          </a:p>
          <a:p>
            <a:endParaRPr lang="en-US" dirty="0"/>
          </a:p>
          <a:p>
            <a:r>
              <a:rPr lang="en-US" dirty="0"/>
              <a:t> However, if there are collisions, a node's going to retransmit that frame in each subsequent slot with probability p until it's successful.</a:t>
            </a:r>
            <a:endParaRPr lang="en-US" dirty="0"/>
          </a:p>
          <a:p>
            <a:endParaRPr lang="en-US" dirty="0"/>
          </a:p>
          <a:p>
            <a:r>
              <a:rPr lang="en-US" dirty="0"/>
              <a:t> And so here we see the use of randomization.</a:t>
            </a:r>
            <a:endParaRPr lang="en-US" dirty="0"/>
          </a:p>
          <a:p>
            <a:endParaRPr lang="en-US" dirty="0"/>
          </a:p>
          <a:p>
            <a:r>
              <a:rPr lang="en-US" dirty="0"/>
              <a:t> After a collision, the colliding nodes are going to randomize when they attempt a re-transmission of that message.</a:t>
            </a:r>
            <a:endParaRPr lang="en-US" dirty="0"/>
          </a:p>
          <a:p>
            <a:endParaRPr lang="en-US" dirty="0"/>
          </a:p>
          <a:p>
            <a:r>
              <a:rPr lang="en-US" dirty="0"/>
              <a:t> And you can see why that has to happen.</a:t>
            </a:r>
            <a:endParaRPr lang="en-US" dirty="0"/>
          </a:p>
          <a:p>
            <a:endParaRPr lang="en-US" dirty="0"/>
          </a:p>
          <a:p>
            <a:r>
              <a:rPr lang="en-US" dirty="0"/>
              <a:t> If two nodes were to always retransmit their messages in the following slot, they'd collide forever.</a:t>
            </a:r>
            <a:endParaRPr lang="en-US" dirty="0"/>
          </a:p>
          <a:p>
            <a:endParaRPr lang="en-US" dirty="0"/>
          </a:p>
          <a:p>
            <a:r>
              <a:rPr lang="en-US" dirty="0"/>
              <a:t> With randomization, that's to say, transmitting with probability p, hopefully, only one of these nodes is going to transmit and be successful, and the other will transmit in some later slot.</a:t>
            </a:r>
            <a:endParaRPr lang="en-US" dirty="0"/>
          </a:p>
          <a:p>
            <a:endParaRPr lang="en-US" dirty="0"/>
          </a:p>
          <a:p>
            <a:r>
              <a:rPr lang="en-US" dirty="0">
                <a:sym typeface="+mn-ea"/>
              </a:rPr>
              <a:t>We'll see that randomization is used in many real-world link layer random access protocols, including Ethernet and Wi-Fi, even though the randomization there is done in a slightly different way, but it was Aloha that first put the word random in random access protocols.</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In the case of a switch, it does not have a routing protocol and does not need to communicate with other switches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Instead, it is able to learn which hosts can be reached through which interface, and the process is as follows:</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We have A sending a frame to A prime, and at this point, we'll say the switch has just started up, and its forwarding table is empty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However, any time the switch receives a frame, it can read the source address and it just learned what interface it can use to reach that source address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from this incoming frame, it's just learned that A is on interface 1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But while that information is great for next time it needs to send a frame to A, it doesn't help the switch get the frame to A prime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So, let's walk through the rest of our example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We have A sending a frame to A prime and no entries in the switch's forwarding table so far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As the frame arrives at the switch, it learns from the source field of the frame and populates A's MAC address and port number in the forwarding table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Since A prime is not in the forwarding table, it has to fall back to its default behavior and flood the frame out all of the other interfaces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Since the frame went out all the ports, A prime received it and can respond back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it sends a frame to A via the switch, and the switch already knows what interface A lives on, so it can selectively send it out that port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And it also just learned what interface A prime is on, so it can populate its switch table accordingly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lgn="l">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Now, any future frames from A to A prime will only need to be sent out the port to A prime and will no longer need to be flooded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pPr>
              <a:spcBef>
                <a:spcPts val="1500"/>
              </a:spcBef>
              <a:spcAft>
                <a:spcPts val="1500"/>
              </a:spcAft>
            </a:pPr>
            <a:r>
              <a:rPr lang="en-US" altLang="zh-CN" sz="1200" dirty="0">
                <a:solidFill>
                  <a:srgbClr val="374151"/>
                </a:solidFill>
                <a:effectLst/>
                <a:latin typeface="Segoe UI" panose="020B0502040204020203" pitchFamily="34" charset="0"/>
                <a:ea typeface="宋体" panose="02010600030101010101" pitchFamily="2" charset="-122"/>
                <a:cs typeface="宋体" panose="02010600030101010101" pitchFamily="2" charset="-122"/>
              </a:rPr>
              <a:t> So, that's the basics of how a switch is able to populate its forwarding table without the destinations being configured .</a:t>
            </a:r>
            <a:endParaRPr lang="zh-CN" altLang="zh-CN" sz="1200" dirty="0">
              <a:effectLst/>
              <a:latin typeface="宋体" panose="02010600030101010101" pitchFamily="2" charset="-122"/>
              <a:ea typeface="宋体" panose="02010600030101010101" pitchFamily="2" charset="-122"/>
              <a:cs typeface="宋体" panose="02010600030101010101" pitchFamily="2" charset="-122"/>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074" name="Line 2"/>
          <p:cNvSpPr/>
          <p:nvPr/>
        </p:nvSpPr>
        <p:spPr>
          <a:xfrm>
            <a:off x="0" y="2278063"/>
            <a:ext cx="6861175" cy="0"/>
          </a:xfrm>
          <a:prstGeom prst="line">
            <a:avLst/>
          </a:prstGeom>
          <a:ln w="12700" cap="sq" cmpd="sng">
            <a:solidFill>
              <a:schemeClr val="bg2"/>
            </a:solidFill>
            <a:prstDash val="solid"/>
            <a:headEnd type="none" w="sm" len="sm"/>
            <a:tailEnd type="none" w="sm" len="sm"/>
          </a:ln>
        </p:spPr>
      </p:sp>
      <p:sp>
        <p:nvSpPr>
          <p:cNvPr id="3075" name="Arc 3"/>
          <p:cNvSpPr/>
          <p:nvPr/>
        </p:nvSpPr>
        <p:spPr>
          <a:xfrm>
            <a:off x="0" y="1123950"/>
            <a:ext cx="2171700" cy="8024813"/>
          </a:xfrm>
          <a:custGeom>
            <a:avLst/>
            <a:gdLst/>
            <a:ahLst/>
            <a:cxnLst>
              <a:cxn ang="0">
                <a:pos x="0" y="0"/>
              </a:cxn>
              <a:cxn ang="0">
                <a:pos x="2147483646" y="2147483646"/>
              </a:cxn>
              <a:cxn ang="0">
                <a:pos x="0" y="2147483646"/>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gradFill rotWithShape="0">
            <a:gsLst>
              <a:gs pos="0">
                <a:schemeClr val="accent1">
                  <a:alpha val="100000"/>
                </a:schemeClr>
              </a:gs>
              <a:gs pos="100000">
                <a:schemeClr val="accent2">
                  <a:alpha val="100000"/>
                </a:schemeClr>
              </a:gs>
            </a:gsLst>
            <a:lin ang="5400000" scaled="1"/>
            <a:tileRect/>
          </a:gradFill>
          <a:ln w="9525">
            <a:noFill/>
          </a:ln>
        </p:spPr>
        <p:txBody>
          <a:bodyPr/>
          <a:p>
            <a:endParaRPr lang="zh-CN" altLang="en-US"/>
          </a:p>
        </p:txBody>
      </p:sp>
      <p:sp>
        <p:nvSpPr>
          <p:cNvPr id="3076" name="Rectangle 4"/>
          <p:cNvSpPr>
            <a:spLocks noGrp="1" noChangeArrowheads="1"/>
          </p:cNvSpPr>
          <p:nvPr>
            <p:ph type="ctrTitle" sz="quarter"/>
          </p:nvPr>
        </p:nvSpPr>
        <p:spPr>
          <a:xfrm>
            <a:off x="2057400" y="569913"/>
            <a:ext cx="4799013" cy="2032000"/>
          </a:xfrm>
        </p:spPr>
        <p:txBody>
          <a:bodyPr anchor="b"/>
          <a:lstStyle>
            <a:lvl1pPr>
              <a:lnSpc>
                <a:spcPct val="80000"/>
              </a:lnSpc>
              <a:defRPr sz="6600"/>
            </a:lvl1pPr>
          </a:lstStyle>
          <a:p>
            <a:pPr lvl="0"/>
            <a:r>
              <a:rPr lang="en-US" altLang="zh-CN" noProof="0"/>
              <a:t>Click to edit Master title style</a:t>
            </a:r>
            <a:endParaRPr lang="en-US" altLang="zh-CN" noProof="0"/>
          </a:p>
        </p:txBody>
      </p:sp>
      <p:sp>
        <p:nvSpPr>
          <p:cNvPr id="3077" name="Rectangle 5"/>
          <p:cNvSpPr>
            <a:spLocks noGrp="1" noChangeArrowheads="1"/>
          </p:cNvSpPr>
          <p:nvPr>
            <p:ph type="subTitle" sz="quarter" idx="1"/>
          </p:nvPr>
        </p:nvSpPr>
        <p:spPr>
          <a:xfrm>
            <a:off x="3143250" y="2336800"/>
            <a:ext cx="3429000" cy="2336800"/>
          </a:xfrm>
        </p:spPr>
        <p:txBody>
          <a:bodyPr/>
          <a:lstStyle>
            <a:lvl1pPr marL="0" indent="0">
              <a:buFont typeface="Monotype Sorts" pitchFamily="2" charset="2"/>
              <a:buNone/>
              <a:defRPr sz="2400"/>
            </a:lvl1pPr>
          </a:lstStyle>
          <a:p>
            <a:pPr lvl="0"/>
            <a:r>
              <a:rPr lang="en-US" altLang="zh-CN" noProof="0"/>
              <a:t>Click to edit Master subtitle style</a:t>
            </a:r>
            <a:endParaRPr lang="en-US" altLang="zh-CN" noProof="0"/>
          </a:p>
        </p:txBody>
      </p:sp>
      <p:sp>
        <p:nvSpPr>
          <p:cNvPr id="10" name="Rectangle 6"/>
          <p:cNvSpPr>
            <a:spLocks noGrp="1" noChangeArrowheads="1"/>
          </p:cNvSpPr>
          <p:nvPr>
            <p:ph type="dt" sz="quarter" idx="2"/>
          </p:nvPr>
        </p:nvSpPr>
        <p:spPr bwMode="auto">
          <a:xfrm>
            <a:off x="228600" y="8331200"/>
            <a:ext cx="1428750" cy="6096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B7841F1-D608-43A7-A209-00CAA11B1E16}"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2686050" y="8331200"/>
            <a:ext cx="2171700" cy="609600"/>
          </a:xfrm>
          <a:prstGeom prst="rect">
            <a:avLst/>
          </a:prstGeom>
        </p:spPr>
        <p:txBody>
          <a:bodyPr vert="horz" wrap="none" lIns="92075" tIns="46038" rIns="92075" bIns="46038"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5257800" y="8331200"/>
            <a:ext cx="1428750" cy="609600"/>
          </a:xfrm>
          <a:prstGeom prst="rect">
            <a:avLst/>
          </a:prstGeom>
        </p:spPr>
        <p:txBody>
          <a:bodyPr vert="horz" wrap="none" lIns="92075" tIns="46038" rIns="92075" bIns="46038" numCol="1" anchor="ctr" anchorCtr="0" compatLnSpc="1"/>
          <a:p>
            <a:pPr algn="r">
              <a:buNone/>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3550" y="812800"/>
            <a:ext cx="1143000" cy="7315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114550" y="812800"/>
            <a:ext cx="3276600" cy="7315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114550" y="812800"/>
            <a:ext cx="4572000" cy="1524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2114550" y="2641600"/>
            <a:ext cx="22098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76750" y="2641600"/>
            <a:ext cx="22098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114550" y="812800"/>
            <a:ext cx="4572000" cy="7315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8" y="2298703"/>
            <a:ext cx="5915025" cy="580178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itle 7"/>
          <p:cNvSpPr>
            <a:spLocks noGrp="1"/>
          </p:cNvSpPr>
          <p:nvPr>
            <p:ph type="title"/>
          </p:nvPr>
        </p:nvSpPr>
        <p:spPr/>
        <p:txBody>
          <a:bodyPr>
            <a:normAutofit/>
          </a:bodyPr>
          <a:lstStyle>
            <a:lvl1pPr>
              <a:defRPr sz="2475">
                <a:latin typeface="+mj-lt"/>
              </a:defRPr>
            </a:lvl1pPr>
          </a:lstStyle>
          <a:p>
            <a:r>
              <a:rPr lang="en-US" dirty="0"/>
              <a:t>Click to edit Master title style</a:t>
            </a:r>
            <a:endParaRPr lang="en-US" dirty="0"/>
          </a:p>
        </p:txBody>
      </p:sp>
      <p:sp>
        <p:nvSpPr>
          <p:cNvPr id="5" name="Slide Number Placeholder 5"/>
          <p:cNvSpPr>
            <a:spLocks noGrp="1"/>
          </p:cNvSpPr>
          <p:nvPr>
            <p:ph type="sldNum" sz="quarter" idx="4"/>
          </p:nvPr>
        </p:nvSpPr>
        <p:spPr>
          <a:xfrm>
            <a:off x="5186034" y="8590785"/>
            <a:ext cx="1543050" cy="486833"/>
          </a:xfrm>
          <a:prstGeom prst="rect">
            <a:avLst/>
          </a:prstGeom>
        </p:spPr>
        <p:txBody>
          <a:bodyPr vert="horz" lIns="91440" tIns="45720" rIns="91440" bIns="45720" rtlCol="0" anchor="ctr"/>
          <a:lstStyle>
            <a:lvl1pPr algn="r">
              <a:defRPr sz="620">
                <a:solidFill>
                  <a:schemeClr val="bg1">
                    <a:lumMod val="50000"/>
                  </a:schemeClr>
                </a:solidFill>
              </a:defRPr>
            </a:lvl1pPr>
          </a:lstStyle>
          <a:p>
            <a:r>
              <a:rPr lang="en-US" dirty="0"/>
              <a:t>Link Layer: 6-</a:t>
            </a:r>
            <a:fld id="{C4204591-24BD-A542-B9D5-F8D8A88D2FEE}"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blipFill>
        <a:effectLst/>
      </p:bgPr>
    </p:bg>
    <p:spTree>
      <p:nvGrpSpPr>
        <p:cNvPr id="1" name=""/>
        <p:cNvGrpSpPr/>
        <p:nvPr/>
      </p:nvGrpSpPr>
      <p:grpSpPr>
        <a:xfrm>
          <a:off x="0" y="0"/>
          <a:ext cx="0" cy="0"/>
          <a:chOff x="0" y="0"/>
          <a:chExt cx="0" cy="0"/>
        </a:xfrm>
      </p:grpSpPr>
      <p:sp>
        <p:nvSpPr>
          <p:cNvPr id="4098" name="AutoShape 7"/>
          <p:cNvSpPr/>
          <p:nvPr/>
        </p:nvSpPr>
        <p:spPr>
          <a:xfrm>
            <a:off x="514350" y="3192463"/>
            <a:ext cx="5829300" cy="146050"/>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262146" name="Rectangle 2"/>
          <p:cNvSpPr>
            <a:spLocks noGrp="1" noChangeArrowheads="1"/>
          </p:cNvSpPr>
          <p:nvPr>
            <p:ph type="ctrTitle"/>
          </p:nvPr>
        </p:nvSpPr>
        <p:spPr>
          <a:xfrm>
            <a:off x="514350" y="1320800"/>
            <a:ext cx="5829300" cy="1828800"/>
          </a:xfrm>
        </p:spPr>
        <p:txBody>
          <a:bodyPr/>
          <a:lstStyle>
            <a:lvl1pPr>
              <a:defRPr sz="4000"/>
            </a:lvl1pPr>
          </a:lstStyle>
          <a:p>
            <a:pPr lvl="0"/>
            <a:r>
              <a:rPr lang="zh-CN" altLang="en-US" noProof="0"/>
              <a:t>单击此处编辑母版标题样式</a:t>
            </a:r>
            <a:endParaRPr lang="zh-CN" altLang="en-US" noProof="0"/>
          </a:p>
        </p:txBody>
      </p:sp>
      <p:sp>
        <p:nvSpPr>
          <p:cNvPr id="262147" name="Rectangle 3"/>
          <p:cNvSpPr>
            <a:spLocks noGrp="1" noChangeArrowheads="1"/>
          </p:cNvSpPr>
          <p:nvPr>
            <p:ph type="subTitle" idx="1"/>
          </p:nvPr>
        </p:nvSpPr>
        <p:spPr>
          <a:xfrm>
            <a:off x="1085850" y="4572000"/>
            <a:ext cx="5257800" cy="2133600"/>
          </a:xfrm>
        </p:spPr>
        <p:txBody>
          <a:bodyPr/>
          <a:lstStyle>
            <a:lvl1pPr marL="0" indent="0">
              <a:buFont typeface="Wingdings" panose="05000000000000000000" pitchFamily="2" charset="2"/>
              <a:buNone/>
              <a:defRPr sz="2800"/>
            </a:lvl1pPr>
          </a:lstStyle>
          <a:p>
            <a:pPr lvl="0"/>
            <a:r>
              <a:rPr lang="zh-CN" altLang="en-US" noProof="0"/>
              <a:t>单击此处编辑母版副标题样式</a:t>
            </a:r>
            <a:endParaRPr lang="zh-CN" altLang="en-US" noProof="0"/>
          </a:p>
        </p:txBody>
      </p:sp>
      <p:sp>
        <p:nvSpPr>
          <p:cNvPr id="10" name="Rectangle 4"/>
          <p:cNvSpPr>
            <a:spLocks noGrp="1" noChangeArrowheads="1"/>
          </p:cNvSpPr>
          <p:nvPr>
            <p:ph type="dt" sz="half" idx="2"/>
          </p:nvPr>
        </p:nvSpPr>
        <p:spPr bwMode="auto">
          <a:xfrm>
            <a:off x="514350" y="8331200"/>
            <a:ext cx="1428750" cy="609600"/>
          </a:xfrm>
          <a:prstGeom prst="rect">
            <a:avLst/>
          </a:prstGeom>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55D7833-5619-4ABF-9824-16FEA3E357D1}"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1" name="Rectangle 5"/>
          <p:cNvSpPr>
            <a:spLocks noGrp="1" noChangeArrowheads="1"/>
          </p:cNvSpPr>
          <p:nvPr>
            <p:ph type="ftr" sz="quarter" idx="3"/>
          </p:nvPr>
        </p:nvSpPr>
        <p:spPr bwMode="auto">
          <a:xfrm>
            <a:off x="2343150" y="8331200"/>
            <a:ext cx="2171700" cy="609600"/>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12" name="Rectangle 6"/>
          <p:cNvSpPr>
            <a:spLocks noGrp="1" noChangeArrowheads="1"/>
          </p:cNvSpPr>
          <p:nvPr>
            <p:ph type="sldNum" sz="quarter" idx="4"/>
          </p:nvPr>
        </p:nvSpPr>
        <p:spPr bwMode="auto">
          <a:xfrm>
            <a:off x="4914900" y="8331200"/>
            <a:ext cx="1428750" cy="609600"/>
          </a:xfrm>
          <a:prstGeom prst="rect">
            <a:avLst/>
          </a:prstGeom>
        </p:spPr>
        <p:txBody>
          <a:bodyPr vert="horz" wrap="square" lIns="91440" tIns="45720" rIns="91440" bIns="45720" numCol="1" anchor="t" anchorCtr="0" compatLnSpc="1"/>
          <a:p>
            <a:pPr algn="r" eaLnBrk="1" hangingPunct="1">
              <a:buNone/>
            </a:pPr>
            <a:fld id="{9A0DB2DC-4C9A-4742-B13C-FB6460FD3503}" type="slidenum">
              <a:rPr lang="zh-CN" altLang="en-US" dirty="0">
                <a:latin typeface="Verdana" panose="020B0604030504040204" pitchFamily="34" charset="0"/>
                <a:ea typeface="宋体" panose="02010600030101010101" pitchFamily="2" charset="-122"/>
              </a:rPr>
            </a:fld>
            <a:endParaRPr lang="zh-CN" altLang="en-US" dirty="0">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2279650"/>
            <a:ext cx="5915025" cy="3803650"/>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68313" y="6119813"/>
            <a:ext cx="5915025" cy="20002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25450" y="2336800"/>
            <a:ext cx="2924175" cy="5689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3502025" y="2336800"/>
            <a:ext cx="2924175" cy="56896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3075" y="487363"/>
            <a:ext cx="5915025" cy="1766887"/>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473075" y="2241550"/>
            <a:ext cx="2900363" cy="10985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73075" y="3340100"/>
            <a:ext cx="2900363" cy="4913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3471863" y="2241550"/>
            <a:ext cx="2916237" cy="10985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3471863" y="3340100"/>
            <a:ext cx="2916237" cy="4913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3075" y="609600"/>
            <a:ext cx="2211388" cy="21336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2916238" y="1316038"/>
            <a:ext cx="3471862" cy="6499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73075" y="2743200"/>
            <a:ext cx="2211388" cy="508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3075" y="609600"/>
            <a:ext cx="2211388" cy="21336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2916238" y="1316038"/>
            <a:ext cx="3471862" cy="64992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73075" y="2743200"/>
            <a:ext cx="2211388" cy="508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4930775" y="406400"/>
            <a:ext cx="1501775" cy="76200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25450" y="406400"/>
            <a:ext cx="4352925" cy="76200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3074" name="Line 2"/>
          <p:cNvSpPr/>
          <p:nvPr/>
        </p:nvSpPr>
        <p:spPr>
          <a:xfrm>
            <a:off x="0" y="2278063"/>
            <a:ext cx="6861175" cy="0"/>
          </a:xfrm>
          <a:prstGeom prst="line">
            <a:avLst/>
          </a:prstGeom>
          <a:ln w="12700" cap="sq" cmpd="sng">
            <a:solidFill>
              <a:schemeClr val="bg2"/>
            </a:solidFill>
            <a:prstDash val="solid"/>
            <a:headEnd type="none" w="sm" len="sm"/>
            <a:tailEnd type="none" w="sm" len="sm"/>
          </a:ln>
        </p:spPr>
      </p:sp>
      <p:sp>
        <p:nvSpPr>
          <p:cNvPr id="3075" name="Arc 3"/>
          <p:cNvSpPr/>
          <p:nvPr/>
        </p:nvSpPr>
        <p:spPr>
          <a:xfrm>
            <a:off x="0" y="1123950"/>
            <a:ext cx="2171700" cy="8024813"/>
          </a:xfrm>
          <a:custGeom>
            <a:avLst/>
            <a:gdLst/>
            <a:ahLst/>
            <a:cxnLst>
              <a:cxn ang="0">
                <a:pos x="0" y="0"/>
              </a:cxn>
              <a:cxn ang="0">
                <a:pos x="2147483646" y="2147483646"/>
              </a:cxn>
              <a:cxn ang="0">
                <a:pos x="0" y="2147483646"/>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gradFill rotWithShape="0">
            <a:gsLst>
              <a:gs pos="0">
                <a:schemeClr val="accent1">
                  <a:alpha val="100000"/>
                </a:schemeClr>
              </a:gs>
              <a:gs pos="100000">
                <a:schemeClr val="accent2">
                  <a:alpha val="100000"/>
                </a:schemeClr>
              </a:gs>
            </a:gsLst>
            <a:lin ang="5400000" scaled="1"/>
            <a:tileRect/>
          </a:gradFill>
          <a:ln w="9525">
            <a:noFill/>
          </a:ln>
        </p:spPr>
        <p:txBody>
          <a:bodyPr/>
          <a:p>
            <a:endParaRPr lang="zh-CN" altLang="en-US"/>
          </a:p>
        </p:txBody>
      </p:sp>
      <p:sp>
        <p:nvSpPr>
          <p:cNvPr id="3076" name="Rectangle 4"/>
          <p:cNvSpPr>
            <a:spLocks noGrp="1" noChangeArrowheads="1"/>
          </p:cNvSpPr>
          <p:nvPr>
            <p:ph type="ctrTitle" sz="quarter"/>
          </p:nvPr>
        </p:nvSpPr>
        <p:spPr>
          <a:xfrm>
            <a:off x="2057400" y="569913"/>
            <a:ext cx="4799013" cy="2032000"/>
          </a:xfrm>
        </p:spPr>
        <p:txBody>
          <a:bodyPr anchor="b"/>
          <a:lstStyle>
            <a:lvl1pPr>
              <a:lnSpc>
                <a:spcPct val="80000"/>
              </a:lnSpc>
              <a:defRPr sz="6600"/>
            </a:lvl1pPr>
          </a:lstStyle>
          <a:p>
            <a:pPr lvl="0"/>
            <a:r>
              <a:rPr lang="en-US" altLang="zh-CN" noProof="0"/>
              <a:t>Click to edit Master title style</a:t>
            </a:r>
            <a:endParaRPr lang="en-US" altLang="zh-CN" noProof="0"/>
          </a:p>
        </p:txBody>
      </p:sp>
      <p:sp>
        <p:nvSpPr>
          <p:cNvPr id="3077" name="Rectangle 5"/>
          <p:cNvSpPr>
            <a:spLocks noGrp="1" noChangeArrowheads="1"/>
          </p:cNvSpPr>
          <p:nvPr>
            <p:ph type="subTitle" sz="quarter" idx="1"/>
          </p:nvPr>
        </p:nvSpPr>
        <p:spPr>
          <a:xfrm>
            <a:off x="3143250" y="2336800"/>
            <a:ext cx="3429000" cy="2336800"/>
          </a:xfrm>
        </p:spPr>
        <p:txBody>
          <a:bodyPr/>
          <a:lstStyle>
            <a:lvl1pPr marL="0" indent="0">
              <a:buFont typeface="Monotype Sorts" pitchFamily="2" charset="2"/>
              <a:buNone/>
              <a:defRPr sz="2400"/>
            </a:lvl1pPr>
          </a:lstStyle>
          <a:p>
            <a:pPr lvl="0"/>
            <a:r>
              <a:rPr lang="en-US" altLang="zh-CN" noProof="0"/>
              <a:t>Click to edit Master subtitle style</a:t>
            </a:r>
            <a:endParaRPr lang="en-US" altLang="zh-CN" noProof="0"/>
          </a:p>
        </p:txBody>
      </p:sp>
      <p:sp>
        <p:nvSpPr>
          <p:cNvPr id="10" name="Rectangle 6"/>
          <p:cNvSpPr>
            <a:spLocks noGrp="1" noChangeArrowheads="1"/>
          </p:cNvSpPr>
          <p:nvPr>
            <p:ph type="dt" sz="quarter" idx="2"/>
          </p:nvPr>
        </p:nvSpPr>
        <p:spPr bwMode="auto">
          <a:xfrm>
            <a:off x="228600" y="8331200"/>
            <a:ext cx="1428750" cy="609600"/>
          </a:xfrm>
          <a:prstGeom prst="rect">
            <a:avLst/>
          </a:prstGeom>
        </p:spPr>
        <p:txBody>
          <a:bodyPr vert="horz" wrap="none" lIns="92075" tIns="46038" rIns="92075" bIns="46038"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B7841F1-D608-43A7-A209-00CAA11B1E16}"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1" name="Rectangle 7"/>
          <p:cNvSpPr>
            <a:spLocks noGrp="1" noChangeArrowheads="1"/>
          </p:cNvSpPr>
          <p:nvPr>
            <p:ph type="ftr" sz="quarter" idx="3"/>
          </p:nvPr>
        </p:nvSpPr>
        <p:spPr bwMode="auto">
          <a:xfrm>
            <a:off x="2686050" y="8331200"/>
            <a:ext cx="2171700" cy="609600"/>
          </a:xfrm>
          <a:prstGeom prst="rect">
            <a:avLst/>
          </a:prstGeom>
        </p:spPr>
        <p:txBody>
          <a:bodyPr vert="horz" wrap="none" lIns="92075" tIns="46038" rIns="92075" bIns="46038"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2" name="Rectangle 8"/>
          <p:cNvSpPr>
            <a:spLocks noGrp="1" noChangeArrowheads="1"/>
          </p:cNvSpPr>
          <p:nvPr>
            <p:ph type="sldNum" sz="quarter" idx="4"/>
          </p:nvPr>
        </p:nvSpPr>
        <p:spPr bwMode="auto">
          <a:xfrm>
            <a:off x="5257800" y="8331200"/>
            <a:ext cx="1428750" cy="609600"/>
          </a:xfrm>
          <a:prstGeom prst="rect">
            <a:avLst/>
          </a:prstGeom>
        </p:spPr>
        <p:txBody>
          <a:bodyPr vert="horz" wrap="none" lIns="92075" tIns="46038" rIns="92075" bIns="46038" numCol="1" anchor="ctr" anchorCtr="0" compatLnSpc="1"/>
          <a:p>
            <a:pPr algn="r">
              <a:buNone/>
            </a:pPr>
            <a:fld id="{9A0DB2DC-4C9A-4742-B13C-FB6460FD3503}" type="slidenum">
              <a:rPr lang="zh-CN" altLang="en-US" dirty="0">
                <a:ea typeface="宋体" panose="02010600030101010101" pitchFamily="2" charset="-122"/>
              </a:rPr>
            </a:fld>
            <a:endParaRPr lang="zh-CN" altLang="en-US" dirty="0">
              <a:ea typeface="宋体" panose="02010600030101010101" pitchFamily="2"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2279650"/>
            <a:ext cx="5915025" cy="38036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68313" y="6119813"/>
            <a:ext cx="5915025" cy="20002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114550" y="2641600"/>
            <a:ext cx="22098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76750" y="2641600"/>
            <a:ext cx="22098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2279650"/>
            <a:ext cx="5915025" cy="3803650"/>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68313" y="6119813"/>
            <a:ext cx="5915025" cy="20002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3075" y="487363"/>
            <a:ext cx="5915025" cy="1766887"/>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473075" y="2241550"/>
            <a:ext cx="2900363" cy="10985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73075" y="3340100"/>
            <a:ext cx="2900363" cy="4913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3471863" y="2241550"/>
            <a:ext cx="2916237" cy="10985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3471863" y="3340100"/>
            <a:ext cx="2916237" cy="4913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3075" y="609600"/>
            <a:ext cx="2211388" cy="21336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2916238" y="1316038"/>
            <a:ext cx="3471862" cy="6499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73075" y="2743200"/>
            <a:ext cx="2211388" cy="508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3075" y="609600"/>
            <a:ext cx="2211388" cy="21336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2916238" y="1316038"/>
            <a:ext cx="3471862" cy="64992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73075" y="2743200"/>
            <a:ext cx="2211388" cy="508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5543550" y="812800"/>
            <a:ext cx="1143000" cy="7315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2114550" y="812800"/>
            <a:ext cx="3276600" cy="7315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114550" y="812800"/>
            <a:ext cx="4572000" cy="1524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2114550" y="2641600"/>
            <a:ext cx="22098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76750" y="2641600"/>
            <a:ext cx="22098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114550" y="812800"/>
            <a:ext cx="4572000" cy="7315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2114550" y="2641600"/>
            <a:ext cx="22098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476750" y="2641600"/>
            <a:ext cx="2209800" cy="54864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73075" y="487363"/>
            <a:ext cx="5915025" cy="1766887"/>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473075" y="2241550"/>
            <a:ext cx="2900363" cy="10985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73075" y="3340100"/>
            <a:ext cx="2900363" cy="4913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3471863" y="2241550"/>
            <a:ext cx="2916237" cy="10985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3471863" y="3340100"/>
            <a:ext cx="2916237" cy="4913313"/>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3075" y="609600"/>
            <a:ext cx="2211388" cy="21336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2916238" y="1316038"/>
            <a:ext cx="3471862" cy="64992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73075" y="2743200"/>
            <a:ext cx="2211388" cy="508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473075" y="609600"/>
            <a:ext cx="2211388" cy="21336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2916238" y="1316038"/>
            <a:ext cx="3471862" cy="6499225"/>
          </a:xfrm>
        </p:spPr>
        <p:txBody>
          <a:bodyPr vert="horz" wrap="square" lIns="92075" tIns="46038" rIns="92075" bIns="46038"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None/>
              <a:defRPr/>
            </a:pPr>
            <a:endParaRPr kumimoji="1"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73075" y="2743200"/>
            <a:ext cx="2211388" cy="508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4" Type="http://schemas.openxmlformats.org/officeDocument/2006/relationships/theme" Target="../theme/theme3.xml"/><Relationship Id="rId13" Type="http://schemas.openxmlformats.org/officeDocument/2006/relationships/slideLayout" Target="../slideLayouts/slideLayout38.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Arc 2"/>
          <p:cNvSpPr/>
          <p:nvPr/>
        </p:nvSpPr>
        <p:spPr>
          <a:xfrm>
            <a:off x="0" y="1123950"/>
            <a:ext cx="2171700" cy="8024813"/>
          </a:xfrm>
          <a:custGeom>
            <a:avLst/>
            <a:gdLst/>
            <a:ahLst/>
            <a:cxnLst>
              <a:cxn ang="0">
                <a:pos x="0" y="0"/>
              </a:cxn>
              <a:cxn ang="0">
                <a:pos x="2147483646" y="2147483646"/>
              </a:cxn>
              <a:cxn ang="0">
                <a:pos x="0" y="2147483646"/>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gradFill rotWithShape="0">
            <a:gsLst>
              <a:gs pos="0">
                <a:schemeClr val="accent1">
                  <a:alpha val="100000"/>
                </a:schemeClr>
              </a:gs>
              <a:gs pos="100000">
                <a:schemeClr val="accent2">
                  <a:alpha val="100000"/>
                </a:schemeClr>
              </a:gs>
            </a:gsLst>
            <a:lin ang="5400000" scaled="1"/>
            <a:tileRect/>
          </a:gradFill>
          <a:ln w="9525">
            <a:noFill/>
          </a:ln>
        </p:spPr>
        <p:txBody>
          <a:bodyPr/>
          <a:p>
            <a:endParaRPr lang="zh-CN" altLang="en-US"/>
          </a:p>
        </p:txBody>
      </p:sp>
      <p:sp>
        <p:nvSpPr>
          <p:cNvPr id="1027" name="Rectangle 3"/>
          <p:cNvSpPr>
            <a:spLocks noGrp="1"/>
          </p:cNvSpPr>
          <p:nvPr>
            <p:ph type="title"/>
          </p:nvPr>
        </p:nvSpPr>
        <p:spPr>
          <a:xfrm>
            <a:off x="2114550" y="812800"/>
            <a:ext cx="4572000" cy="1524000"/>
          </a:xfrm>
          <a:prstGeom prst="rect">
            <a:avLst/>
          </a:prstGeom>
          <a:noFill/>
          <a:ln w="9525">
            <a:noFill/>
          </a:ln>
        </p:spPr>
        <p:txBody>
          <a:bodyPr lIns="92075" tIns="46038" rIns="92075" bIns="46038"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2114550" y="2641600"/>
            <a:ext cx="4572000" cy="5486400"/>
          </a:xfrm>
          <a:prstGeom prst="rect">
            <a:avLst/>
          </a:prstGeom>
          <a:noFill/>
          <a:ln w="9525">
            <a:noFill/>
          </a:ln>
        </p:spPr>
        <p:txBody>
          <a:bodyPr lIns="92075" tIns="46038" rIns="92075" bIns="46038"/>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228600" y="8331200"/>
            <a:ext cx="1428750" cy="609600"/>
          </a:xfrm>
          <a:prstGeom prst="rect">
            <a:avLst/>
          </a:prstGeom>
          <a:noFill/>
          <a:ln>
            <a:noFill/>
          </a:ln>
          <a:effectLst/>
        </p:spPr>
        <p:txBody>
          <a:bodyPr vert="horz" wrap="none" lIns="92075" tIns="46038" rIns="92075" bIns="46038" numCol="1" anchor="ctr" anchorCtr="0" compatLnSpc="1"/>
          <a:lstStyle>
            <a:lvl1pPr>
              <a:spcBef>
                <a:spcPct val="0"/>
              </a:spcBef>
              <a:buClrTx/>
              <a:buSzTx/>
              <a:buFontTx/>
              <a:buNone/>
              <a:defRPr sz="1400">
                <a:solidFill>
                  <a:schemeClr val="hlink"/>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2686050" y="8331200"/>
            <a:ext cx="2171700" cy="609600"/>
          </a:xfrm>
          <a:prstGeom prst="rect">
            <a:avLst/>
          </a:prstGeom>
          <a:noFill/>
          <a:ln>
            <a:noFill/>
          </a:ln>
          <a:effectLst/>
        </p:spPr>
        <p:txBody>
          <a:bodyPr vert="horz" wrap="none" lIns="92075" tIns="46038" rIns="92075" bIns="46038" numCol="1" anchor="ctr" anchorCtr="0" compatLnSpc="1"/>
          <a:lstStyle>
            <a:lvl1pPr algn="ctr">
              <a:spcBef>
                <a:spcPct val="0"/>
              </a:spcBef>
              <a:buClrTx/>
              <a:buSzTx/>
              <a:buFontTx/>
              <a:buNone/>
              <a:defRPr sz="1400">
                <a:solidFill>
                  <a:schemeClr val="hlink"/>
                </a:solidFill>
                <a:latin typeface="Arial" panose="020B0604020202020204" pitchFamily="34" charset="0"/>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5257800" y="8331200"/>
            <a:ext cx="1428750" cy="609600"/>
          </a:xfrm>
          <a:prstGeom prst="rect">
            <a:avLst/>
          </a:prstGeom>
          <a:noFill/>
          <a:ln>
            <a:noFill/>
          </a:ln>
          <a:effectLst/>
        </p:spPr>
        <p:txBody>
          <a:bodyPr vert="horz" wrap="none" lIns="92075" tIns="46038" rIns="92075" bIns="46038" numCol="1" anchor="ctr" anchorCtr="0" compatLnSpc="1"/>
          <a:lstStyle>
            <a:lvl1pPr algn="r">
              <a:defRPr sz="1400">
                <a:solidFill>
                  <a:schemeClr val="hlink"/>
                </a:solidFill>
                <a:ea typeface="宋体" panose="02010600030101010101" pitchFamily="2" charset="-122"/>
              </a:defRPr>
            </a:lvl1pPr>
          </a:lstStyle>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p:txStyles>
    <p:titleStyle>
      <a:lvl1pPr algn="l" rtl="0" eaLnBrk="0" fontAlgn="base" hangingPunct="0">
        <a:lnSpc>
          <a:spcPct val="70000"/>
        </a:lnSpc>
        <a:spcBef>
          <a:spcPct val="0"/>
        </a:spcBef>
        <a:spcAft>
          <a:spcPct val="0"/>
        </a:spcAft>
        <a:defRPr kumimoji="1" sz="4800" b="1" kern="1200">
          <a:solidFill>
            <a:schemeClr val="tx2"/>
          </a:solidFill>
          <a:latin typeface="+mj-lt"/>
          <a:ea typeface="+mj-ea"/>
          <a:cs typeface="+mj-cs"/>
        </a:defRPr>
      </a:lvl1pPr>
      <a:lvl2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2pPr>
      <a:lvl3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3pPr>
      <a:lvl4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4pPr>
      <a:lvl5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5pPr>
      <a:lvl6pPr marL="457200"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6pPr>
      <a:lvl7pPr marL="914400"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7pPr>
      <a:lvl8pPr marL="1371600"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8pPr>
      <a:lvl9pPr marL="1828800"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blipFill>
        <a:effectLst/>
      </p:bgPr>
    </p:bg>
    <p:spTree>
      <p:nvGrpSpPr>
        <p:cNvPr id="1" name=""/>
        <p:cNvGrpSpPr/>
        <p:nvPr/>
      </p:nvGrpSpPr>
      <p:grpSpPr/>
      <p:sp>
        <p:nvSpPr>
          <p:cNvPr id="2050" name="Rectangle 2"/>
          <p:cNvSpPr>
            <a:spLocks noGrp="1"/>
          </p:cNvSpPr>
          <p:nvPr>
            <p:ph type="title"/>
          </p:nvPr>
        </p:nvSpPr>
        <p:spPr>
          <a:xfrm>
            <a:off x="431800" y="406400"/>
            <a:ext cx="6000750" cy="1620838"/>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2051" name="Rectangle 3"/>
          <p:cNvSpPr>
            <a:spLocks noGrp="1"/>
          </p:cNvSpPr>
          <p:nvPr>
            <p:ph type="body" idx="1"/>
          </p:nvPr>
        </p:nvSpPr>
        <p:spPr>
          <a:xfrm>
            <a:off x="425450" y="2336800"/>
            <a:ext cx="6000750" cy="5689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52" name="AutoShape 4"/>
          <p:cNvSpPr/>
          <p:nvPr/>
        </p:nvSpPr>
        <p:spPr>
          <a:xfrm>
            <a:off x="457200" y="2089150"/>
            <a:ext cx="5969000" cy="146050"/>
          </a:xfrm>
          <a:custGeom>
            <a:avLst/>
            <a:gdLst/>
            <a:ahLst/>
            <a:cxnLst>
              <a:cxn ang="0">
                <a:pos x="0" y="0"/>
              </a:cxn>
              <a:cxn ang="0">
                <a:pos x="2147483646" y="0"/>
              </a:cxn>
              <a:cxn ang="0">
                <a:pos x="2147483646" y="2147483646"/>
              </a:cxn>
              <a:cxn ang="0">
                <a:pos x="0" y="2147483646"/>
              </a:cxn>
              <a:cxn ang="0">
                <a:pos x="0" y="0"/>
              </a:cxn>
              <a:cxn ang="0">
                <a:pos x="2147483646" y="0"/>
              </a:cxn>
            </a:cxnLst>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p>
            <a:endParaRPr lang="zh-CN" altLang="en-US"/>
          </a:p>
        </p:txBody>
      </p:sp>
      <p:sp>
        <p:nvSpPr>
          <p:cNvPr id="2053" name="Line 5"/>
          <p:cNvSpPr/>
          <p:nvPr/>
        </p:nvSpPr>
        <p:spPr>
          <a:xfrm flipV="1">
            <a:off x="457200" y="8229600"/>
            <a:ext cx="5943600" cy="0"/>
          </a:xfrm>
          <a:prstGeom prst="line">
            <a:avLst/>
          </a:prstGeom>
          <a:ln w="3175" cap="flat" cmpd="sng">
            <a:solidFill>
              <a:schemeClr val="accent2"/>
            </a:solidFill>
            <a:prstDash val="solid"/>
            <a:headEnd type="none" w="med" len="med"/>
            <a:tailEnd type="none" w="med" len="med"/>
          </a:ln>
        </p:spPr>
      </p:sp>
      <p:sp>
        <p:nvSpPr>
          <p:cNvPr id="261126" name="Rectangle 6"/>
          <p:cNvSpPr>
            <a:spLocks noGrp="1" noChangeArrowheads="1"/>
          </p:cNvSpPr>
          <p:nvPr>
            <p:ph type="dt" sz="half" idx="2"/>
          </p:nvPr>
        </p:nvSpPr>
        <p:spPr bwMode="auto">
          <a:xfrm>
            <a:off x="457200" y="8326438"/>
            <a:ext cx="1485900" cy="635000"/>
          </a:xfrm>
          <a:prstGeom prst="rect">
            <a:avLst/>
          </a:prstGeom>
          <a:noFill/>
          <a:ln>
            <a:noFill/>
          </a:ln>
          <a:effectLst/>
        </p:spPr>
        <p:txBody>
          <a:bodyPr vert="horz" wrap="square" lIns="91440" tIns="45720" rIns="91440" bIns="45720" numCol="1" anchor="t" anchorCtr="0" compatLnSpc="1"/>
          <a:lstStyle>
            <a:lvl1pPr eaLnBrk="1" hangingPunct="1">
              <a:spcBef>
                <a:spcPct val="0"/>
              </a:spcBef>
              <a:buClrTx/>
              <a:buSzTx/>
              <a:buFontTx/>
              <a:buNone/>
              <a:defRPr kumimoji="0" sz="1200">
                <a:solidFill>
                  <a:schemeClr val="tx1"/>
                </a:solidFill>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8561B9-71FA-4E9E-BD12-DFC75FA1B9C0}"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61127" name="Rectangle 7"/>
          <p:cNvSpPr>
            <a:spLocks noGrp="1" noChangeArrowheads="1"/>
          </p:cNvSpPr>
          <p:nvPr>
            <p:ph type="ftr" sz="quarter" idx="3"/>
          </p:nvPr>
        </p:nvSpPr>
        <p:spPr bwMode="auto">
          <a:xfrm>
            <a:off x="2343150" y="8326438"/>
            <a:ext cx="2171700" cy="635000"/>
          </a:xfrm>
          <a:prstGeom prst="rect">
            <a:avLst/>
          </a:prstGeom>
          <a:noFill/>
          <a:ln>
            <a:noFill/>
          </a:ln>
          <a:effectLst/>
        </p:spPr>
        <p:txBody>
          <a:bodyPr vert="horz" wrap="square" lIns="91440" tIns="45720" rIns="91440" bIns="45720" numCol="1" anchor="t" anchorCtr="0" compatLnSpc="1"/>
          <a:lstStyle>
            <a:lvl1pPr algn="ctr" eaLnBrk="1" hangingPunct="1">
              <a:spcBef>
                <a:spcPct val="0"/>
              </a:spcBef>
              <a:buClrTx/>
              <a:buSzTx/>
              <a:buFontTx/>
              <a:buNone/>
              <a:defRPr kumimoji="0" sz="1200">
                <a:solidFill>
                  <a:schemeClr val="tx1"/>
                </a:solidFill>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261128" name="Rectangle 8"/>
          <p:cNvSpPr>
            <a:spLocks noGrp="1" noChangeArrowheads="1"/>
          </p:cNvSpPr>
          <p:nvPr>
            <p:ph type="sldNum" sz="quarter" idx="4"/>
          </p:nvPr>
        </p:nvSpPr>
        <p:spPr bwMode="auto">
          <a:xfrm>
            <a:off x="4914900" y="8326438"/>
            <a:ext cx="1485900" cy="635000"/>
          </a:xfrm>
          <a:prstGeom prst="rect">
            <a:avLst/>
          </a:prstGeom>
          <a:noFill/>
          <a:ln>
            <a:noFill/>
          </a:ln>
          <a:effectLst/>
        </p:spPr>
        <p:txBody>
          <a:bodyPr vert="horz" wrap="square" lIns="91440" tIns="45720" rIns="91440" bIns="45720" numCol="1" anchor="t" anchorCtr="0" compatLnSpc="1"/>
          <a:lstStyle>
            <a:lvl1pPr algn="r">
              <a:defRPr sz="1200">
                <a:solidFill>
                  <a:schemeClr val="tx1"/>
                </a:solidFill>
                <a:latin typeface="Verdana" panose="020B0604030504040204" pitchFamily="34" charset="0"/>
                <a:ea typeface="宋体" panose="02010600030101010101" pitchFamily="2" charset="-122"/>
              </a:defRPr>
            </a:lvl1pPr>
          </a:lstStyle>
          <a:p>
            <a:pPr lvl="0" eaLnBrk="1" hangingPunct="1">
              <a:buNone/>
            </a:pPr>
            <a:fld id="{9A0DB2DC-4C9A-4742-B13C-FB6460FD3503}" type="slidenum">
              <a:rPr lang="zh-CN" altLang="en-US" dirty="0"/>
            </a:fld>
            <a:endParaRPr lang="zh-CN" altLang="en-US" dirty="0"/>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sldNum="0" hdr="0" ftr="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Arc 2"/>
          <p:cNvSpPr/>
          <p:nvPr/>
        </p:nvSpPr>
        <p:spPr>
          <a:xfrm>
            <a:off x="0" y="1123950"/>
            <a:ext cx="2171700" cy="8024813"/>
          </a:xfrm>
          <a:custGeom>
            <a:avLst/>
            <a:gdLst/>
            <a:ahLst/>
            <a:cxnLst>
              <a:cxn ang="0">
                <a:pos x="0" y="0"/>
              </a:cxn>
              <a:cxn ang="0">
                <a:pos x="2147483646" y="2147483646"/>
              </a:cxn>
              <a:cxn ang="0">
                <a:pos x="0" y="2147483646"/>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gradFill rotWithShape="0">
            <a:gsLst>
              <a:gs pos="0">
                <a:schemeClr val="accent1">
                  <a:alpha val="100000"/>
                </a:schemeClr>
              </a:gs>
              <a:gs pos="100000">
                <a:schemeClr val="accent2">
                  <a:alpha val="100000"/>
                </a:schemeClr>
              </a:gs>
            </a:gsLst>
            <a:lin ang="5400000" scaled="1"/>
            <a:tileRect/>
          </a:gradFill>
          <a:ln w="9525">
            <a:noFill/>
          </a:ln>
        </p:spPr>
        <p:txBody>
          <a:bodyPr/>
          <a:p>
            <a:endParaRPr lang="zh-CN" altLang="en-US"/>
          </a:p>
        </p:txBody>
      </p:sp>
      <p:sp>
        <p:nvSpPr>
          <p:cNvPr id="1027" name="Rectangle 3"/>
          <p:cNvSpPr>
            <a:spLocks noGrp="1"/>
          </p:cNvSpPr>
          <p:nvPr>
            <p:ph type="title"/>
          </p:nvPr>
        </p:nvSpPr>
        <p:spPr>
          <a:xfrm>
            <a:off x="2114550" y="812800"/>
            <a:ext cx="4572000" cy="1524000"/>
          </a:xfrm>
          <a:prstGeom prst="rect">
            <a:avLst/>
          </a:prstGeom>
          <a:noFill/>
          <a:ln w="9525">
            <a:noFill/>
          </a:ln>
        </p:spPr>
        <p:txBody>
          <a:bodyPr lIns="92075" tIns="46038" rIns="92075" bIns="46038"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2114550" y="2641600"/>
            <a:ext cx="4572000" cy="5486400"/>
          </a:xfrm>
          <a:prstGeom prst="rect">
            <a:avLst/>
          </a:prstGeom>
          <a:noFill/>
          <a:ln w="9525">
            <a:noFill/>
          </a:ln>
        </p:spPr>
        <p:txBody>
          <a:bodyPr lIns="92075" tIns="46038" rIns="92075" bIns="46038"/>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228600" y="8331200"/>
            <a:ext cx="1428750" cy="609600"/>
          </a:xfrm>
          <a:prstGeom prst="rect">
            <a:avLst/>
          </a:prstGeom>
          <a:noFill/>
          <a:ln>
            <a:noFill/>
          </a:ln>
          <a:effectLst/>
        </p:spPr>
        <p:txBody>
          <a:bodyPr vert="horz" wrap="none" lIns="92075" tIns="46038" rIns="92075" bIns="46038" numCol="1" anchor="ctr" anchorCtr="0" compatLnSpc="1"/>
          <a:lstStyle>
            <a:lvl1pPr>
              <a:spcBef>
                <a:spcPct val="0"/>
              </a:spcBef>
              <a:buClrTx/>
              <a:buSzTx/>
              <a:buFontTx/>
              <a:buNone/>
              <a:defRPr sz="1400">
                <a:solidFill>
                  <a:schemeClr val="hlink"/>
                </a:solidFill>
                <a:latin typeface="Arial" panose="020B0604020202020204" pitchFamily="34" charset="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6295CF2-467B-43D9-8D6E-815F2F2A08EF}" type="datetime1">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fld>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0" name="Rectangle 6"/>
          <p:cNvSpPr>
            <a:spLocks noGrp="1" noChangeArrowheads="1"/>
          </p:cNvSpPr>
          <p:nvPr>
            <p:ph type="ftr" sz="quarter" idx="3"/>
          </p:nvPr>
        </p:nvSpPr>
        <p:spPr bwMode="auto">
          <a:xfrm>
            <a:off x="2686050" y="8331200"/>
            <a:ext cx="2171700" cy="609600"/>
          </a:xfrm>
          <a:prstGeom prst="rect">
            <a:avLst/>
          </a:prstGeom>
          <a:noFill/>
          <a:ln>
            <a:noFill/>
          </a:ln>
          <a:effectLst/>
        </p:spPr>
        <p:txBody>
          <a:bodyPr vert="horz" wrap="none" lIns="92075" tIns="46038" rIns="92075" bIns="46038" numCol="1" anchor="ctr" anchorCtr="0" compatLnSpc="1"/>
          <a:lstStyle>
            <a:lvl1pPr algn="ctr">
              <a:spcBef>
                <a:spcPct val="0"/>
              </a:spcBef>
              <a:buClrTx/>
              <a:buSzTx/>
              <a:buFontTx/>
              <a:buNone/>
              <a:defRPr sz="1400">
                <a:solidFill>
                  <a:schemeClr val="hlink"/>
                </a:solidFill>
                <a:latin typeface="Arial" panose="020B0604020202020204" pitchFamily="34" charset="0"/>
                <a:ea typeface="宋体" panose="02010600030101010101" pitchFamily="2" charset="-122"/>
              </a:defRPr>
            </a:lvl1p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rPr>
              <a:t>The MAC Sublayer</a:t>
            </a:r>
            <a:endParaRPr kumimoji="1" lang="en-US" altLang="zh-CN" sz="1400" b="0" i="0" u="none" strike="noStrike" kern="1200" cap="none" spc="0" normalizeH="0" baseline="0" noProof="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1" name="Rectangle 7"/>
          <p:cNvSpPr>
            <a:spLocks noGrp="1" noChangeArrowheads="1"/>
          </p:cNvSpPr>
          <p:nvPr>
            <p:ph type="sldNum" sz="quarter" idx="4"/>
          </p:nvPr>
        </p:nvSpPr>
        <p:spPr bwMode="auto">
          <a:xfrm>
            <a:off x="5257800" y="8331200"/>
            <a:ext cx="1428750" cy="609600"/>
          </a:xfrm>
          <a:prstGeom prst="rect">
            <a:avLst/>
          </a:prstGeom>
          <a:noFill/>
          <a:ln>
            <a:noFill/>
          </a:ln>
          <a:effectLst/>
        </p:spPr>
        <p:txBody>
          <a:bodyPr vert="horz" wrap="none" lIns="92075" tIns="46038" rIns="92075" bIns="46038" numCol="1" anchor="ctr" anchorCtr="0" compatLnSpc="1"/>
          <a:lstStyle>
            <a:lvl1pPr algn="r">
              <a:defRPr sz="1400">
                <a:solidFill>
                  <a:schemeClr val="hlink"/>
                </a:solidFill>
                <a:ea typeface="宋体" panose="02010600030101010101" pitchFamily="2" charset="-122"/>
              </a:defRPr>
            </a:lvl1pPr>
          </a:lstStyle>
          <a:p>
            <a:pPr lvl="0">
              <a:buNone/>
            </a:pPr>
            <a:fld id="{9A0DB2DC-4C9A-4742-B13C-FB6460FD3503}" type="slidenum">
              <a:rPr lang="zh-CN" altLang="en-US" dirty="0">
                <a:latin typeface="Arial" panose="020B0604020202020204" pitchFamily="34" charset="0"/>
              </a:rPr>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sldNum="0" hdr="0" ftr="0"/>
  <p:txStyles>
    <p:titleStyle>
      <a:lvl1pPr algn="l" rtl="0" eaLnBrk="0" fontAlgn="base" hangingPunct="0">
        <a:lnSpc>
          <a:spcPct val="70000"/>
        </a:lnSpc>
        <a:spcBef>
          <a:spcPct val="0"/>
        </a:spcBef>
        <a:spcAft>
          <a:spcPct val="0"/>
        </a:spcAft>
        <a:defRPr kumimoji="1" sz="4800" b="1" kern="1200">
          <a:solidFill>
            <a:schemeClr val="tx2"/>
          </a:solidFill>
          <a:latin typeface="+mj-lt"/>
          <a:ea typeface="+mj-ea"/>
          <a:cs typeface="+mj-cs"/>
        </a:defRPr>
      </a:lvl1pPr>
      <a:lvl2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2pPr>
      <a:lvl3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3pPr>
      <a:lvl4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4pPr>
      <a:lvl5pPr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5pPr>
      <a:lvl6pPr marL="457200"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6pPr>
      <a:lvl7pPr marL="914400"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7pPr>
      <a:lvl8pPr marL="1371600"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8pPr>
      <a:lvl9pPr marL="1828800" algn="l" rtl="0" eaLnBrk="0" fontAlgn="base" hangingPunct="0">
        <a:lnSpc>
          <a:spcPct val="70000"/>
        </a:lnSpc>
        <a:spcBef>
          <a:spcPct val="0"/>
        </a:spcBef>
        <a:spcAft>
          <a:spcPct val="0"/>
        </a:spcAft>
        <a:defRPr kumimoji="1" sz="4800" b="1">
          <a:solidFill>
            <a:schemeClr val="tx2"/>
          </a:solidFill>
          <a:latin typeface="Arial Narrow" panose="020B0606020202030204" pitchFamily="34" charset="0"/>
        </a:defRPr>
      </a:lvl9pPr>
    </p:titleStyle>
    <p:body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4.bin"/><Relationship Id="rId7" Type="http://schemas.openxmlformats.org/officeDocument/2006/relationships/image" Target="../media/image8.wmf"/><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 Id="rId3" Type="http://schemas.openxmlformats.org/officeDocument/2006/relationships/image" Target="../media/image6.wmf"/><Relationship Id="rId2" Type="http://schemas.openxmlformats.org/officeDocument/2006/relationships/oleObject" Target="../embeddings/oleObject1.bin"/><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audio" Target="../media/audio1.wav"/><Relationship Id="rId11" Type="http://schemas.openxmlformats.org/officeDocument/2006/relationships/image" Target="../media/image10.wmf"/><Relationship Id="rId10" Type="http://schemas.openxmlformats.org/officeDocument/2006/relationships/oleObject" Target="../embeddings/oleObject5.bin"/><Relationship Id="rId1" Type="http://schemas.openxmlformats.org/officeDocument/2006/relationships/image" Target="../media/image5.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9.bin"/><Relationship Id="rId7" Type="http://schemas.openxmlformats.org/officeDocument/2006/relationships/image" Target="../media/image8.wmf"/><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3" Type="http://schemas.openxmlformats.org/officeDocument/2006/relationships/image" Target="../media/image6.wmf"/><Relationship Id="rId2" Type="http://schemas.openxmlformats.org/officeDocument/2006/relationships/oleObject" Target="../embeddings/oleObject6.bin"/><Relationship Id="rId14" Type="http://schemas.openxmlformats.org/officeDocument/2006/relationships/vmlDrawing" Target="../drawings/vmlDrawing2.vml"/><Relationship Id="rId13" Type="http://schemas.openxmlformats.org/officeDocument/2006/relationships/slideLayout" Target="../slideLayouts/slideLayout2.xml"/><Relationship Id="rId12" Type="http://schemas.openxmlformats.org/officeDocument/2006/relationships/audio" Target="../media/audio1.wav"/><Relationship Id="rId11" Type="http://schemas.openxmlformats.org/officeDocument/2006/relationships/image" Target="../media/image10.wmf"/><Relationship Id="rId10" Type="http://schemas.openxmlformats.org/officeDocument/2006/relationships/oleObject" Target="../embeddings/oleObject10.bin"/><Relationship Id="rId1" Type="http://schemas.openxmlformats.org/officeDocument/2006/relationships/image" Target="../media/image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9" Type="http://schemas.openxmlformats.org/officeDocument/2006/relationships/image" Target="../media/image9.wmf"/><Relationship Id="rId8" Type="http://schemas.openxmlformats.org/officeDocument/2006/relationships/oleObject" Target="../embeddings/oleObject14.bin"/><Relationship Id="rId7" Type="http://schemas.openxmlformats.org/officeDocument/2006/relationships/image" Target="../media/image8.wmf"/><Relationship Id="rId6" Type="http://schemas.openxmlformats.org/officeDocument/2006/relationships/oleObject" Target="../embeddings/oleObject13.bin"/><Relationship Id="rId5" Type="http://schemas.openxmlformats.org/officeDocument/2006/relationships/image" Target="../media/image7.wmf"/><Relationship Id="rId4" Type="http://schemas.openxmlformats.org/officeDocument/2006/relationships/oleObject" Target="../embeddings/oleObject12.bin"/><Relationship Id="rId3" Type="http://schemas.openxmlformats.org/officeDocument/2006/relationships/image" Target="../media/image11.wmf"/><Relationship Id="rId2" Type="http://schemas.openxmlformats.org/officeDocument/2006/relationships/oleObject" Target="../embeddings/oleObject11.bin"/><Relationship Id="rId14" Type="http://schemas.openxmlformats.org/officeDocument/2006/relationships/vmlDrawing" Target="../drawings/vmlDrawing3.vml"/><Relationship Id="rId13" Type="http://schemas.openxmlformats.org/officeDocument/2006/relationships/slideLayout" Target="../slideLayouts/slideLayout2.xml"/><Relationship Id="rId12" Type="http://schemas.openxmlformats.org/officeDocument/2006/relationships/audio" Target="../media/audio1.wav"/><Relationship Id="rId11" Type="http://schemas.openxmlformats.org/officeDocument/2006/relationships/image" Target="../media/image10.wmf"/><Relationship Id="rId10" Type="http://schemas.openxmlformats.org/officeDocument/2006/relationships/oleObject" Target="../embeddings/oleObject15.bin"/><Relationship Id="rId1" Type="http://schemas.openxmlformats.org/officeDocument/2006/relationships/image" Target="../media/image5.w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7.xml"/><Relationship Id="rId2" Type="http://schemas.openxmlformats.org/officeDocument/2006/relationships/image" Target="../media/image13.wmf"/><Relationship Id="rId1"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16.wmf"/><Relationship Id="rId5" Type="http://schemas.openxmlformats.org/officeDocument/2006/relationships/oleObject" Target="../embeddings/oleObject19.bin"/><Relationship Id="rId4" Type="http://schemas.openxmlformats.org/officeDocument/2006/relationships/image" Target="../media/image15.wmf"/><Relationship Id="rId3" Type="http://schemas.openxmlformats.org/officeDocument/2006/relationships/oleObject" Target="../embeddings/oleObject18.bin"/><Relationship Id="rId2" Type="http://schemas.openxmlformats.org/officeDocument/2006/relationships/image" Target="../media/image14.wmf"/><Relationship Id="rId1" Type="http://schemas.openxmlformats.org/officeDocument/2006/relationships/oleObject" Target="../embeddings/oleObject17.bin"/></Relationships>
</file>

<file path=ppt/slides/_rels/slide4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7.xml"/><Relationship Id="rId2" Type="http://schemas.openxmlformats.org/officeDocument/2006/relationships/image" Target="../media/image17.wmf"/><Relationship Id="rId1" Type="http://schemas.openxmlformats.org/officeDocument/2006/relationships/oleObject" Target="../embeddings/oleObject20.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25.bin"/><Relationship Id="rId8" Type="http://schemas.openxmlformats.org/officeDocument/2006/relationships/image" Target="../media/image22.wmf"/><Relationship Id="rId7" Type="http://schemas.openxmlformats.org/officeDocument/2006/relationships/oleObject" Target="../embeddings/oleObject24.bin"/><Relationship Id="rId6" Type="http://schemas.openxmlformats.org/officeDocument/2006/relationships/image" Target="../media/image21.wmf"/><Relationship Id="rId5" Type="http://schemas.openxmlformats.org/officeDocument/2006/relationships/oleObject" Target="../embeddings/oleObject23.bin"/><Relationship Id="rId4" Type="http://schemas.openxmlformats.org/officeDocument/2006/relationships/image" Target="../media/image20.wmf"/><Relationship Id="rId3" Type="http://schemas.openxmlformats.org/officeDocument/2006/relationships/oleObject" Target="../embeddings/oleObject22.bin"/><Relationship Id="rId2" Type="http://schemas.openxmlformats.org/officeDocument/2006/relationships/image" Target="../media/image19.wmf"/><Relationship Id="rId12" Type="http://schemas.openxmlformats.org/officeDocument/2006/relationships/vmlDrawing" Target="../drawings/vmlDrawing7.vml"/><Relationship Id="rId11" Type="http://schemas.openxmlformats.org/officeDocument/2006/relationships/slideLayout" Target="../slideLayouts/slideLayout7.xml"/><Relationship Id="rId10" Type="http://schemas.openxmlformats.org/officeDocument/2006/relationships/image" Target="../media/image23.wmf"/><Relationship Id="rId1" Type="http://schemas.openxmlformats.org/officeDocument/2006/relationships/oleObject" Target="../embeddings/oleObject2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7.png"/><Relationship Id="rId1" Type="http://schemas.openxmlformats.org/officeDocument/2006/relationships/image" Target="../media/image2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97715AB-1A6D-4FF2-AEBB-351C720607C9}" type="datetime1">
              <a:rPr kumimoji="0" lang="zh-CN" altLang="en-US" sz="1200" b="0" i="0" u="none" strike="noStrike" kern="1200" cap="none" spc="0" normalizeH="0" baseline="0" noProof="0">
                <a:ln>
                  <a:noFill/>
                </a:ln>
                <a:solidFill>
                  <a:schemeClr val="tx1"/>
                </a:solidFill>
                <a:effectLst/>
                <a:uLnTx/>
                <a:uFillTx/>
                <a:latin typeface="+mn-lt"/>
                <a:ea typeface="+mn-ea"/>
                <a:cs typeface="+mn-cs"/>
              </a:rPr>
            </a:fld>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txBox="1">
            <a:spLocks noGrp="1"/>
          </p:cNvSpPr>
          <p:nvPr>
            <p:ph type="ftr" sz="quarter" idx="11"/>
          </p:nvPr>
        </p:nvSpPr>
        <p:spPr bwMode="auto"/>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The MAC Sublayer</a:t>
            </a:r>
            <a:endParaRPr kumimoji="0" lang="en-US" altLang="zh-CN" sz="1200" b="0" i="0" u="none" strike="noStrike" kern="1200" cap="none" spc="0" normalizeH="0" baseline="0" noProof="0">
              <a:ln>
                <a:noFill/>
              </a:ln>
              <a:solidFill>
                <a:schemeClr val="tx1"/>
              </a:solidFill>
              <a:effectLst/>
              <a:uLnTx/>
              <a:uFillTx/>
              <a:latin typeface="+mn-lt"/>
              <a:ea typeface="+mn-ea"/>
              <a:cs typeface="+mn-cs"/>
            </a:endParaRPr>
          </a:p>
        </p:txBody>
      </p:sp>
      <p:sp>
        <p:nvSpPr>
          <p:cNvPr id="7172" name="灯片编号占位符 5"/>
          <p:cNvSpPr txBox="1">
            <a:spLocks noGrp="1"/>
          </p:cNvSpPr>
          <p:nvPr>
            <p:ph type="sldNum" sz="quarter" idx="12"/>
          </p:nvPr>
        </p:nvSpPr>
        <p:spPr/>
        <p:txBody>
          <a:bodyPr/>
          <a:lstStyle>
            <a:lvl1pPr marL="0" lvl="0"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chemeClr val="bg2"/>
                </a:solidFill>
                <a:latin typeface="Arial" panose="020B0604020202020204" pitchFamily="34" charset="0"/>
                <a:ea typeface="+mn-ea"/>
                <a:cs typeface="+mn-cs"/>
              </a:defRPr>
            </a:lvl5pPr>
          </a:lstStyle>
          <a:p>
            <a:pPr lvl="0" algn="r" eaLnBrk="1" hangingPunct="1"/>
            <a:fld id="{9A0DB2DC-4C9A-4742-B13C-FB6460FD3503}" type="slidenum">
              <a:rPr lang="zh-CN" altLang="en-US" sz="1200" dirty="0">
                <a:solidFill>
                  <a:schemeClr val="tx1"/>
                </a:solidFill>
                <a:latin typeface="Verdana" panose="020B0604030504040204" pitchFamily="34" charset="0"/>
                <a:ea typeface="宋体" panose="02010600030101010101" pitchFamily="2" charset="-122"/>
              </a:rPr>
            </a:fld>
            <a:endParaRPr lang="zh-CN" altLang="en-US" sz="1200" dirty="0">
              <a:solidFill>
                <a:schemeClr val="tx1"/>
              </a:solidFill>
              <a:latin typeface="Verdana" panose="020B0604030504040204" pitchFamily="34" charset="0"/>
              <a:ea typeface="宋体" panose="02010600030101010101" pitchFamily="2" charset="-122"/>
            </a:endParaRPr>
          </a:p>
        </p:txBody>
      </p:sp>
      <p:sp>
        <p:nvSpPr>
          <p:cNvPr id="7173" name="Rectangle 2"/>
          <p:cNvSpPr/>
          <p:nvPr/>
        </p:nvSpPr>
        <p:spPr>
          <a:xfrm>
            <a:off x="476250" y="2339975"/>
            <a:ext cx="6381750" cy="2303463"/>
          </a:xfrm>
          <a:prstGeom prst="rect">
            <a:avLst/>
          </a:prstGeom>
          <a:noFill/>
          <a:ln w="9525">
            <a:noFill/>
          </a:ln>
        </p:spPr>
        <p:txBody>
          <a:bodyPr anchor="ctr" anchorCtr="0"/>
          <a:p>
            <a:pPr eaLnBrk="1" hangingPunct="1"/>
            <a:r>
              <a:rPr lang="en-US" altLang="zh-CN" sz="4000" b="1" dirty="0">
                <a:solidFill>
                  <a:schemeClr val="tx1"/>
                </a:solidFill>
                <a:latin typeface="Times New Roman" panose="02020603050405020304" pitchFamily="18" charset="0"/>
                <a:ea typeface="宋体" panose="02010600030101010101" pitchFamily="2" charset="-122"/>
              </a:rPr>
              <a:t>The Medium Access Control (MAC) Sublayer</a:t>
            </a:r>
            <a:br>
              <a:rPr lang="en-US" altLang="zh-CN" sz="4000" b="1" dirty="0">
                <a:solidFill>
                  <a:schemeClr val="tx1"/>
                </a:solidFill>
                <a:latin typeface="Times New Roman" panose="02020603050405020304" pitchFamily="18" charset="0"/>
                <a:ea typeface="宋体" panose="02010600030101010101" pitchFamily="2" charset="-122"/>
              </a:rPr>
            </a:br>
            <a:r>
              <a:rPr lang="zh-CN" altLang="en-US" sz="4000" b="1" dirty="0">
                <a:solidFill>
                  <a:schemeClr val="tx1"/>
                </a:solidFill>
                <a:latin typeface="Times New Roman" panose="02020603050405020304" pitchFamily="18" charset="0"/>
                <a:ea typeface="黑体" panose="02010609060101010101" pitchFamily="49" charset="-122"/>
              </a:rPr>
              <a:t>介质访问控制子层</a:t>
            </a:r>
            <a:endParaRPr lang="en-US" altLang="zh-CN" sz="4000" b="1" dirty="0">
              <a:solidFill>
                <a:schemeClr val="tx1"/>
              </a:solidFill>
              <a:latin typeface="Times New Roman" panose="02020603050405020304" pitchFamily="18" charset="0"/>
              <a:ea typeface="黑体" panose="02010609060101010101" pitchFamily="49" charset="-122"/>
            </a:endParaRPr>
          </a:p>
        </p:txBody>
      </p:sp>
      <p:sp>
        <p:nvSpPr>
          <p:cNvPr id="7174" name="Rectangle 3"/>
          <p:cNvSpPr/>
          <p:nvPr/>
        </p:nvSpPr>
        <p:spPr>
          <a:xfrm>
            <a:off x="404813" y="1258888"/>
            <a:ext cx="6256337" cy="793750"/>
          </a:xfrm>
          <a:prstGeom prst="rect">
            <a:avLst/>
          </a:prstGeom>
          <a:noFill/>
          <a:ln w="9525">
            <a:noFill/>
          </a:ln>
        </p:spPr>
        <p:txBody>
          <a:bodyPr/>
          <a:p>
            <a:pPr marL="338455" indent="-338455" eaLnBrk="1" hangingPunct="1">
              <a:spcBef>
                <a:spcPct val="20000"/>
              </a:spcBef>
              <a:buClr>
                <a:schemeClr val="accent2"/>
              </a:buClr>
              <a:buFont typeface="Wingdings" panose="05000000000000000000" pitchFamily="2" charset="2"/>
            </a:pPr>
            <a:r>
              <a:rPr lang="en-US" altLang="zh-CN" sz="3600" b="1" dirty="0">
                <a:solidFill>
                  <a:schemeClr val="tx1"/>
                </a:solidFill>
                <a:latin typeface="Times New Roman" panose="02020603050405020304" pitchFamily="18" charset="0"/>
                <a:ea typeface="宋体" panose="02010600030101010101" pitchFamily="2" charset="-122"/>
              </a:rPr>
              <a:t> Chapter 4</a:t>
            </a:r>
            <a:endParaRPr lang="en-US" altLang="zh-CN" sz="3600" b="1"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55298" name="Rectangle 2"/>
          <p:cNvSpPr/>
          <p:nvPr>
            <p:ph type="ctrTitle" idx="4294967295"/>
          </p:nvPr>
        </p:nvSpPr>
        <p:spPr>
          <a:xfrm>
            <a:off x="0" y="0"/>
            <a:ext cx="6858000" cy="1117600"/>
          </a:xfrm>
          <a:solidFill>
            <a:schemeClr val="accent1">
              <a:alpha val="100000"/>
            </a:schemeClr>
          </a:solidFill>
        </p:spPr>
        <p:txBody>
          <a:bodyPr vert="horz" wrap="square" lIns="92075" tIns="0" rIns="92075" bIns="0" anchor="ctr" anchorCtr="0"/>
          <a:lstStyle>
            <a:lvl1pPr lvl="0">
              <a:buClrTx/>
              <a:buSzTx/>
              <a:buFontTx/>
              <a:defRPr/>
            </a:lvl1pPr>
          </a:lstStyle>
          <a:p>
            <a:pPr lvl="0">
              <a:lnSpc>
                <a:spcPct val="80000"/>
              </a:lnSpc>
            </a:pPr>
            <a:r>
              <a:rPr lang="en-US" altLang="zh-CN" sz="3000" dirty="0">
                <a:solidFill>
                  <a:schemeClr val="bg2"/>
                </a:solidFill>
              </a:rPr>
              <a:t>Dynamic Channel Allocation </a:t>
            </a:r>
            <a:r>
              <a:rPr lang="en-US" altLang="zh-CN" sz="3000" dirty="0">
                <a:solidFill>
                  <a:schemeClr val="bg2"/>
                </a:solidFill>
                <a:ea typeface="宋体" panose="02010600030101010101" pitchFamily="2" charset="-122"/>
              </a:rPr>
              <a:t>Technologies</a:t>
            </a:r>
            <a:endParaRPr lang="en-GB" altLang="zh-CN" sz="3000" dirty="0">
              <a:solidFill>
                <a:schemeClr val="bg2"/>
              </a:solidFill>
              <a:ea typeface="宋体" panose="02010600030101010101" pitchFamily="2" charset="-122"/>
            </a:endParaRPr>
          </a:p>
        </p:txBody>
      </p:sp>
      <p:sp>
        <p:nvSpPr>
          <p:cNvPr id="55299" name="Rectangle 3"/>
          <p:cNvSpPr>
            <a:spLocks noGrp="1"/>
          </p:cNvSpPr>
          <p:nvPr>
            <p:ph type="body" idx="4294967295"/>
          </p:nvPr>
        </p:nvSpPr>
        <p:spPr>
          <a:xfrm>
            <a:off x="285750" y="1828800"/>
            <a:ext cx="6572250" cy="5892800"/>
          </a:xfrm>
        </p:spPr>
        <p:txBody>
          <a:bodyPr vert="horz" wrap="square" lIns="92075" tIns="46038" rIns="92075" bIns="46038" anchor="t" anchorCtr="0"/>
          <a:p>
            <a:pPr marL="533400" indent="-533400">
              <a:lnSpc>
                <a:spcPct val="115000"/>
              </a:lnSpc>
              <a:spcAft>
                <a:spcPct val="20000"/>
              </a:spcAft>
              <a:buClrTx/>
              <a:buSzPct val="84000"/>
              <a:buFontTx/>
              <a:buAutoNum type="arabicPeriod"/>
            </a:pPr>
            <a:r>
              <a:rPr lang="en-GB" altLang="zh-CN" sz="3200" b="1" dirty="0">
                <a:solidFill>
                  <a:schemeClr val="bg2"/>
                </a:solidFill>
                <a:latin typeface="Times New Roman" panose="02020603050405020304" pitchFamily="18" charset="0"/>
                <a:ea typeface="宋体" panose="02010600030101010101" pitchFamily="2" charset="-122"/>
              </a:rPr>
              <a:t>Pure ALOHA</a:t>
            </a:r>
            <a:endParaRPr lang="en-GB" altLang="zh-CN" sz="3200" b="1" dirty="0">
              <a:solidFill>
                <a:schemeClr val="bg2"/>
              </a:solidFill>
              <a:latin typeface="Times New Roman" panose="02020603050405020304" pitchFamily="18" charset="0"/>
              <a:ea typeface="宋体" panose="02010600030101010101" pitchFamily="2" charset="-122"/>
            </a:endParaRPr>
          </a:p>
          <a:p>
            <a:pPr marL="533400" indent="-533400">
              <a:lnSpc>
                <a:spcPct val="115000"/>
              </a:lnSpc>
              <a:spcAft>
                <a:spcPct val="20000"/>
              </a:spcAft>
              <a:buClrTx/>
              <a:buSzPct val="84000"/>
              <a:buFontTx/>
              <a:buAutoNum type="arabicPeriod"/>
            </a:pPr>
            <a:r>
              <a:rPr lang="en-GB" altLang="zh-CN" sz="3200" b="1" dirty="0">
                <a:solidFill>
                  <a:schemeClr val="bg2"/>
                </a:solidFill>
                <a:latin typeface="Times New Roman" panose="02020603050405020304" pitchFamily="18" charset="0"/>
                <a:ea typeface="宋体" panose="02010600030101010101" pitchFamily="2" charset="-122"/>
              </a:rPr>
              <a:t>Slotted ALOHA</a:t>
            </a:r>
            <a:endParaRPr lang="en-GB" altLang="zh-CN" sz="3200" b="1" dirty="0">
              <a:solidFill>
                <a:schemeClr val="bg2"/>
              </a:solidFill>
              <a:latin typeface="Times New Roman" panose="02020603050405020304" pitchFamily="18" charset="0"/>
              <a:ea typeface="宋体" panose="02010600030101010101" pitchFamily="2" charset="-122"/>
            </a:endParaRPr>
          </a:p>
          <a:p>
            <a:pPr marL="533400" indent="-533400">
              <a:lnSpc>
                <a:spcPct val="115000"/>
              </a:lnSpc>
              <a:spcAft>
                <a:spcPct val="20000"/>
              </a:spcAft>
              <a:buClrTx/>
              <a:buSzPct val="84000"/>
              <a:buFontTx/>
              <a:buAutoNum type="arabicPeriod"/>
            </a:pPr>
            <a:r>
              <a:rPr lang="en-GB" altLang="zh-CN" sz="3200" b="1" dirty="0">
                <a:solidFill>
                  <a:srgbClr val="FF0000"/>
                </a:solidFill>
                <a:latin typeface="Times New Roman" panose="02020603050405020304" pitchFamily="18" charset="0"/>
                <a:ea typeface="宋体" panose="02010600030101010101" pitchFamily="2" charset="-122"/>
              </a:rPr>
              <a:t>CSMA (Carrier Sense Multiple Access</a:t>
            </a:r>
            <a:r>
              <a:rPr lang="zh-CN" altLang="en-GB" sz="3200" b="1" dirty="0">
                <a:solidFill>
                  <a:srgbClr val="FF0000"/>
                </a:solidFill>
                <a:latin typeface="黑体" panose="02010609060101010101" pitchFamily="49" charset="-122"/>
                <a:ea typeface="黑体" panose="02010609060101010101" pitchFamily="49" charset="-122"/>
              </a:rPr>
              <a:t>载波侦听</a:t>
            </a:r>
            <a:r>
              <a:rPr lang="en-GB" altLang="zh-CN" sz="3200" b="1" dirty="0">
                <a:solidFill>
                  <a:srgbClr val="FF0000"/>
                </a:solidFill>
                <a:latin typeface="黑体" panose="02010609060101010101" pitchFamily="49" charset="-122"/>
                <a:ea typeface="黑体" panose="02010609060101010101" pitchFamily="49" charset="-122"/>
              </a:rPr>
              <a:t>, </a:t>
            </a:r>
            <a:r>
              <a:rPr lang="zh-CN" altLang="en-GB" sz="3200" b="1" dirty="0">
                <a:solidFill>
                  <a:srgbClr val="FF0000"/>
                </a:solidFill>
                <a:latin typeface="黑体" panose="02010609060101010101" pitchFamily="49" charset="-122"/>
                <a:ea typeface="黑体" panose="02010609060101010101" pitchFamily="49" charset="-122"/>
              </a:rPr>
              <a:t>多路存取协议</a:t>
            </a:r>
            <a:r>
              <a:rPr lang="en-GB" altLang="zh-CN" sz="3200" b="1" dirty="0">
                <a:solidFill>
                  <a:srgbClr val="FF0000"/>
                </a:solidFill>
                <a:latin typeface="Times New Roman" panose="02020603050405020304" pitchFamily="18" charset="0"/>
                <a:ea typeface="宋体" panose="02010600030101010101" pitchFamily="2" charset="-122"/>
              </a:rPr>
              <a:t>)</a:t>
            </a:r>
            <a:endParaRPr lang="en-GB" altLang="zh-CN" sz="3200" b="1" dirty="0">
              <a:solidFill>
                <a:schemeClr val="bg2"/>
              </a:solidFill>
              <a:latin typeface="Times New Roman" panose="02020603050405020304" pitchFamily="18" charset="0"/>
              <a:ea typeface="宋体" panose="02010600030101010101" pitchFamily="2" charset="-122"/>
            </a:endParaRPr>
          </a:p>
          <a:p>
            <a:pPr marL="533400" indent="-533400">
              <a:lnSpc>
                <a:spcPct val="115000"/>
              </a:lnSpc>
              <a:spcAft>
                <a:spcPct val="20000"/>
              </a:spcAft>
              <a:buClrTx/>
              <a:buSzPct val="84000"/>
              <a:buFontTx/>
              <a:buAutoNum type="arabicPeriod"/>
            </a:pPr>
            <a:r>
              <a:rPr lang="en-GB" altLang="zh-CN" sz="3200" b="1" dirty="0">
                <a:solidFill>
                  <a:schemeClr val="bg2"/>
                </a:solidFill>
                <a:latin typeface="Times New Roman" panose="02020603050405020304" pitchFamily="18" charset="0"/>
                <a:ea typeface="宋体" panose="02010600030101010101" pitchFamily="2" charset="-122"/>
              </a:rPr>
              <a:t>CSMA/CD (ETHERNET</a:t>
            </a:r>
            <a:r>
              <a:rPr lang="zh-CN" altLang="en-GB" sz="3200" b="1" dirty="0">
                <a:solidFill>
                  <a:schemeClr val="bg2"/>
                </a:solidFill>
                <a:latin typeface="Times New Roman" panose="02020603050405020304" pitchFamily="18" charset="0"/>
                <a:ea typeface="宋体" panose="02010600030101010101" pitchFamily="2" charset="-122"/>
              </a:rPr>
              <a:t>以太网</a:t>
            </a:r>
            <a:r>
              <a:rPr lang="en-GB" altLang="zh-CN" sz="3200" b="1" dirty="0">
                <a:solidFill>
                  <a:schemeClr val="bg2"/>
                </a:solidFill>
                <a:latin typeface="Times New Roman" panose="02020603050405020304" pitchFamily="18" charset="0"/>
                <a:ea typeface="宋体" panose="02010600030101010101" pitchFamily="2" charset="-122"/>
              </a:rPr>
              <a:t>)</a:t>
            </a:r>
            <a:endParaRPr lang="en-GB" altLang="zh-CN" sz="3200" b="1" dirty="0">
              <a:solidFill>
                <a:schemeClr val="bg2"/>
              </a:solidFill>
              <a:latin typeface="Times New Roman" panose="02020603050405020304" pitchFamily="18" charset="0"/>
              <a:ea typeface="宋体" panose="02010600030101010101" pitchFamily="2" charset="-122"/>
            </a:endParaRPr>
          </a:p>
          <a:p>
            <a:pPr marL="533400" indent="-533400">
              <a:lnSpc>
                <a:spcPct val="115000"/>
              </a:lnSpc>
              <a:spcAft>
                <a:spcPct val="20000"/>
              </a:spcAft>
              <a:buClrTx/>
              <a:buSzPct val="84000"/>
              <a:buFontTx/>
              <a:buAutoNum type="arabicPeriod"/>
            </a:pPr>
            <a:r>
              <a:rPr lang="en-GB" altLang="zh-CN" sz="3200" b="1" dirty="0">
                <a:solidFill>
                  <a:schemeClr val="bg2"/>
                </a:solidFill>
                <a:latin typeface="Times New Roman" panose="02020603050405020304" pitchFamily="18" charset="0"/>
                <a:ea typeface="宋体" panose="02010600030101010101" pitchFamily="2" charset="-122"/>
              </a:rPr>
              <a:t>Switching (Fast ETHERNET)</a:t>
            </a:r>
            <a:endParaRPr lang="en-GB" altLang="zh-CN" sz="3200" b="1" dirty="0">
              <a:solidFill>
                <a:schemeClr val="bg2"/>
              </a:solidFill>
              <a:latin typeface="Times New Roman" panose="02020603050405020304" pitchFamily="18" charset="0"/>
              <a:ea typeface="宋体" panose="02010600030101010101" pitchFamily="2" charset="-122"/>
            </a:endParaRPr>
          </a:p>
          <a:p>
            <a:pPr marL="533400" indent="-533400">
              <a:lnSpc>
                <a:spcPct val="115000"/>
              </a:lnSpc>
              <a:spcAft>
                <a:spcPct val="20000"/>
              </a:spcAft>
              <a:buClrTx/>
              <a:buSzPct val="84000"/>
              <a:buFontTx/>
              <a:buAutoNum type="arabicPeriod"/>
            </a:pPr>
            <a:r>
              <a:rPr lang="en-GB" altLang="zh-CN" sz="3200" b="1" dirty="0">
                <a:solidFill>
                  <a:schemeClr val="bg2"/>
                </a:solidFill>
                <a:latin typeface="Times New Roman" panose="02020603050405020304" pitchFamily="18" charset="0"/>
                <a:ea typeface="宋体" panose="02010600030101010101" pitchFamily="2" charset="-122"/>
              </a:rPr>
              <a:t>Token passing (Token Ring )</a:t>
            </a:r>
            <a:endParaRPr lang="en-US" altLang="zh-CN" sz="3200" b="1" dirty="0">
              <a:solidFill>
                <a:schemeClr val="bg2"/>
              </a:solidFill>
              <a:latin typeface="Times New Roman" panose="02020603050405020304" pitchFamily="18" charset="0"/>
            </a:endParaRPr>
          </a:p>
        </p:txBody>
      </p:sp>
      <p:sp>
        <p:nvSpPr>
          <p:cNvPr id="55300" name="Text Box 4"/>
          <p:cNvSpPr txBox="1"/>
          <p:nvPr/>
        </p:nvSpPr>
        <p:spPr>
          <a:xfrm>
            <a:off x="0" y="7812088"/>
            <a:ext cx="6858000" cy="579437"/>
          </a:xfrm>
          <a:prstGeom prst="rect">
            <a:avLst/>
          </a:prstGeom>
          <a:solidFill>
            <a:schemeClr val="accent1"/>
          </a:solid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50000"/>
              </a:spcBef>
              <a:buNone/>
            </a:pPr>
            <a:r>
              <a:rPr lang="en-US" altLang="zh-CN" sz="3200" dirty="0">
                <a:solidFill>
                  <a:schemeClr val="bg2"/>
                </a:solidFill>
                <a:ea typeface="宋体" panose="02010600030101010101" pitchFamily="2" charset="-122"/>
              </a:rPr>
              <a:t> * ALOHA:</a:t>
            </a:r>
            <a:r>
              <a:rPr lang="zh-CN" altLang="en-US" sz="3200" b="1" dirty="0">
                <a:solidFill>
                  <a:schemeClr val="bg2"/>
                </a:solidFill>
                <a:ea typeface="黑体" panose="02010609060101010101" pitchFamily="49" charset="-122"/>
              </a:rPr>
              <a:t>夏威夷人问候语，欢迎</a:t>
            </a:r>
            <a:r>
              <a:rPr lang="zh-CN" altLang="en-US" sz="3200" dirty="0">
                <a:solidFill>
                  <a:schemeClr val="bg2"/>
                </a:solidFill>
                <a:ea typeface="宋体" panose="02010600030101010101" pitchFamily="2" charset="-122"/>
              </a:rPr>
              <a:t>。</a:t>
            </a:r>
            <a:endParaRPr lang="zh-CN" altLang="en-US" sz="3200" dirty="0">
              <a:solidFill>
                <a:schemeClr val="bg2"/>
              </a:solidFill>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0418" name="Rectangle 2"/>
          <p:cNvSpPr/>
          <p:nvPr>
            <p:ph type="ctrTitle" idx="4294967295"/>
          </p:nvPr>
        </p:nvSpPr>
        <p:spPr>
          <a:xfrm>
            <a:off x="285750" y="203200"/>
            <a:ext cx="6229350" cy="1117600"/>
          </a:xfrm>
        </p:spPr>
        <p:txBody>
          <a:bodyPr vert="horz" wrap="square" lIns="92075" tIns="0" rIns="92075" bIns="0" anchor="ctr" anchorCtr="0"/>
          <a:lstStyle>
            <a:lvl1pPr lvl="0">
              <a:buClrTx/>
              <a:buSzTx/>
              <a:buFontTx/>
              <a:defRPr/>
            </a:lvl1pPr>
          </a:lstStyle>
          <a:p>
            <a:pPr lvl="0">
              <a:lnSpc>
                <a:spcPct val="80000"/>
              </a:lnSpc>
            </a:pPr>
            <a:r>
              <a:rPr lang="en-US" altLang="zh-CN" sz="3600" dirty="0">
                <a:solidFill>
                  <a:schemeClr val="bg2"/>
                </a:solidFill>
              </a:rPr>
              <a:t>Pure ALOHA</a:t>
            </a:r>
            <a:endParaRPr lang="en-GB" altLang="zh-CN" sz="3600" dirty="0">
              <a:solidFill>
                <a:schemeClr val="bg2"/>
              </a:solidFill>
              <a:ea typeface="宋体" panose="02010600030101010101" pitchFamily="2" charset="-122"/>
            </a:endParaRPr>
          </a:p>
        </p:txBody>
      </p:sp>
      <p:sp>
        <p:nvSpPr>
          <p:cNvPr id="60419" name="Line 3"/>
          <p:cNvSpPr/>
          <p:nvPr/>
        </p:nvSpPr>
        <p:spPr>
          <a:xfrm>
            <a:off x="285750" y="1117600"/>
            <a:ext cx="6229350" cy="0"/>
          </a:xfrm>
          <a:prstGeom prst="line">
            <a:avLst/>
          </a:prstGeom>
          <a:ln w="9525" cap="flat" cmpd="sng">
            <a:solidFill>
              <a:schemeClr val="tx1"/>
            </a:solidFill>
            <a:prstDash val="solid"/>
            <a:headEnd type="none" w="med" len="med"/>
            <a:tailEnd type="none" w="med" len="med"/>
          </a:ln>
        </p:spPr>
      </p:sp>
      <p:sp>
        <p:nvSpPr>
          <p:cNvPr id="60420" name="Rectangle 4"/>
          <p:cNvSpPr>
            <a:spLocks noGrp="1"/>
          </p:cNvSpPr>
          <p:nvPr>
            <p:ph type="body" idx="4294967295"/>
          </p:nvPr>
        </p:nvSpPr>
        <p:spPr>
          <a:xfrm>
            <a:off x="333375" y="1979613"/>
            <a:ext cx="6524625" cy="6553200"/>
          </a:xfrm>
        </p:spPr>
        <p:txBody>
          <a:bodyPr vert="horz" wrap="square" lIns="92075" tIns="46038" rIns="92075" bIns="46038" anchor="t" anchorCtr="0"/>
          <a:p>
            <a:pPr marL="533400" indent="-533400">
              <a:lnSpc>
                <a:spcPct val="115000"/>
              </a:lnSpc>
              <a:spcBef>
                <a:spcPct val="0"/>
              </a:spcBef>
              <a:buSzTx/>
              <a:buBlip>
                <a:blip r:embed="rId1"/>
              </a:buBlip>
            </a:pPr>
            <a:r>
              <a:rPr lang="en-US" altLang="zh-CN" sz="3200" b="1" dirty="0">
                <a:solidFill>
                  <a:schemeClr val="bg2"/>
                </a:solidFill>
                <a:latin typeface="Times New Roman" panose="02020603050405020304" pitchFamily="18" charset="0"/>
              </a:rPr>
              <a:t>Each </a:t>
            </a:r>
            <a:r>
              <a:rPr lang="en-US" altLang="zh-CN" sz="3200" b="1" dirty="0">
                <a:solidFill>
                  <a:schemeClr val="bg2"/>
                </a:solidFill>
                <a:latin typeface="Times New Roman" panose="02020603050405020304" pitchFamily="18" charset="0"/>
                <a:ea typeface="宋体" panose="02010600030101010101" pitchFamily="2" charset="-122"/>
              </a:rPr>
              <a:t>station</a:t>
            </a:r>
            <a:r>
              <a:rPr lang="en-US" altLang="zh-CN" sz="3200" b="1" dirty="0">
                <a:solidFill>
                  <a:schemeClr val="bg2"/>
                </a:solidFill>
                <a:latin typeface="Times New Roman" panose="02020603050405020304" pitchFamily="18" charset="0"/>
              </a:rPr>
              <a:t> </a:t>
            </a:r>
            <a:r>
              <a:rPr lang="en-US" altLang="zh-CN" sz="3200" b="1" dirty="0">
                <a:solidFill>
                  <a:srgbClr val="000099"/>
                </a:solidFill>
                <a:latin typeface="Times New Roman" panose="02020603050405020304" pitchFamily="18" charset="0"/>
              </a:rPr>
              <a:t>detects collisions</a:t>
            </a:r>
            <a:r>
              <a:rPr lang="zh-CN" altLang="zh-CN" sz="3200" b="1" dirty="0">
                <a:solidFill>
                  <a:srgbClr val="000099"/>
                </a:solidFill>
                <a:latin typeface="Times New Roman" panose="02020603050405020304" pitchFamily="18" charset="0"/>
                <a:ea typeface="黑体" panose="02010609060101010101" pitchFamily="49" charset="-122"/>
              </a:rPr>
              <a:t>探测冲突</a:t>
            </a:r>
            <a:r>
              <a:rPr lang="en-US" altLang="zh-CN" sz="3200" b="1" dirty="0">
                <a:solidFill>
                  <a:schemeClr val="bg2"/>
                </a:solidFill>
                <a:latin typeface="Times New Roman" panose="02020603050405020304" pitchFamily="18" charset="0"/>
              </a:rPr>
              <a:t> by listening to its own signal. </a:t>
            </a:r>
            <a:endParaRPr lang="en-US" altLang="zh-CN" sz="3200" b="1" dirty="0">
              <a:solidFill>
                <a:schemeClr val="bg2"/>
              </a:solidFill>
              <a:latin typeface="Times New Roman" panose="02020603050405020304" pitchFamily="18" charset="0"/>
              <a:ea typeface="宋体" panose="02010600030101010101" pitchFamily="2" charset="-122"/>
            </a:endParaRPr>
          </a:p>
          <a:p>
            <a:pPr marL="533400" indent="-533400">
              <a:lnSpc>
                <a:spcPct val="115000"/>
              </a:lnSpc>
              <a:spcBef>
                <a:spcPct val="0"/>
              </a:spcBef>
              <a:buSzTx/>
              <a:buBlip>
                <a:blip r:embed="rId1"/>
              </a:buBlip>
            </a:pPr>
            <a:r>
              <a:rPr lang="en-US" altLang="zh-CN" sz="3200" b="1" dirty="0">
                <a:solidFill>
                  <a:schemeClr val="bg2"/>
                </a:solidFill>
                <a:latin typeface="Times New Roman" panose="02020603050405020304" pitchFamily="18" charset="0"/>
              </a:rPr>
              <a:t>A collision </a:t>
            </a:r>
            <a:r>
              <a:rPr lang="en-US" altLang="zh-CN" sz="3200" b="1" dirty="0">
                <a:solidFill>
                  <a:schemeClr val="bg2"/>
                </a:solidFill>
                <a:latin typeface="Times New Roman" panose="02020603050405020304" pitchFamily="18" charset="0"/>
                <a:ea typeface="宋体" panose="02010600030101010101" pitchFamily="2" charset="-122"/>
              </a:rPr>
              <a:t>occurs</a:t>
            </a:r>
            <a:r>
              <a:rPr lang="en-US" altLang="zh-CN" sz="3200" b="1" dirty="0">
                <a:solidFill>
                  <a:schemeClr val="bg2"/>
                </a:solidFill>
                <a:latin typeface="Times New Roman" panose="02020603050405020304" pitchFamily="18" charset="0"/>
              </a:rPr>
              <a:t> when a sender doesn't receive the signal that it just sent. </a:t>
            </a:r>
            <a:endParaRPr lang="en-US" altLang="zh-CN" sz="3200" b="1" dirty="0">
              <a:solidFill>
                <a:schemeClr val="bg2"/>
              </a:solidFill>
              <a:latin typeface="Times New Roman" panose="02020603050405020304" pitchFamily="18" charset="0"/>
            </a:endParaRPr>
          </a:p>
          <a:p>
            <a:pPr marL="533400" indent="-533400">
              <a:lnSpc>
                <a:spcPct val="115000"/>
              </a:lnSpc>
              <a:spcBef>
                <a:spcPct val="0"/>
              </a:spcBef>
              <a:buSzTx/>
              <a:buBlip>
                <a:blip r:embed="rId1"/>
              </a:buBlip>
            </a:pPr>
            <a:r>
              <a:rPr lang="en-US" altLang="zh-CN" sz="3200" b="1" dirty="0">
                <a:solidFill>
                  <a:schemeClr val="bg2"/>
                </a:solidFill>
                <a:latin typeface="Times New Roman" panose="02020603050405020304" pitchFamily="18" charset="0"/>
              </a:rPr>
              <a:t>After a collision, </a:t>
            </a:r>
            <a:r>
              <a:rPr lang="en-US" altLang="zh-CN" sz="3200" b="1" dirty="0">
                <a:solidFill>
                  <a:schemeClr val="bg2"/>
                </a:solidFill>
                <a:latin typeface="Times New Roman" panose="02020603050405020304" pitchFamily="18" charset="0"/>
                <a:ea typeface="宋体" panose="02010600030101010101" pitchFamily="2" charset="-122"/>
              </a:rPr>
              <a:t>sender </a:t>
            </a:r>
            <a:r>
              <a:rPr lang="en-US" altLang="zh-CN" sz="3200" b="1" dirty="0">
                <a:solidFill>
                  <a:schemeClr val="bg2"/>
                </a:solidFill>
                <a:latin typeface="Times New Roman" panose="02020603050405020304" pitchFamily="18" charset="0"/>
              </a:rPr>
              <a:t>wait</a:t>
            </a:r>
            <a:r>
              <a:rPr lang="en-US" altLang="zh-CN" sz="3200" b="1" dirty="0">
                <a:solidFill>
                  <a:schemeClr val="bg2"/>
                </a:solidFill>
                <a:latin typeface="Times New Roman" panose="02020603050405020304" pitchFamily="18" charset="0"/>
                <a:ea typeface="宋体" panose="02010600030101010101" pitchFamily="2" charset="-122"/>
              </a:rPr>
              <a:t>s</a:t>
            </a:r>
            <a:r>
              <a:rPr lang="en-US" altLang="zh-CN" sz="3200" b="1" dirty="0">
                <a:solidFill>
                  <a:schemeClr val="bg2"/>
                </a:solidFill>
                <a:latin typeface="Times New Roman" panose="02020603050405020304" pitchFamily="18" charset="0"/>
              </a:rPr>
              <a:t> a random amount of time and transmit</a:t>
            </a:r>
            <a:r>
              <a:rPr lang="en-US" altLang="zh-CN" sz="3200" b="1" dirty="0">
                <a:solidFill>
                  <a:schemeClr val="bg2"/>
                </a:solidFill>
                <a:latin typeface="Times New Roman" panose="02020603050405020304" pitchFamily="18" charset="0"/>
                <a:ea typeface="宋体" panose="02010600030101010101" pitchFamily="2" charset="-122"/>
              </a:rPr>
              <a:t>s</a:t>
            </a:r>
            <a:r>
              <a:rPr lang="en-US" altLang="zh-CN" sz="3200" b="1" dirty="0">
                <a:solidFill>
                  <a:schemeClr val="bg2"/>
                </a:solidFill>
                <a:latin typeface="Times New Roman" panose="02020603050405020304" pitchFamily="18" charset="0"/>
              </a:rPr>
              <a:t> the same frame again. </a:t>
            </a:r>
            <a:endParaRPr lang="en-US" altLang="zh-CN" sz="3200" b="1" dirty="0">
              <a:solidFill>
                <a:schemeClr val="bg2"/>
              </a:solidFill>
              <a:latin typeface="Times New Roman" panose="02020603050405020304" pitchFamily="18" charset="0"/>
              <a:ea typeface="宋体" panose="02010600030101010101" pitchFamily="2" charset="-122"/>
            </a:endParaRPr>
          </a:p>
          <a:p>
            <a:pPr marL="533400" indent="-533400">
              <a:lnSpc>
                <a:spcPct val="115000"/>
              </a:lnSpc>
              <a:spcBef>
                <a:spcPct val="0"/>
              </a:spcBef>
              <a:buSzTx/>
              <a:buBlip>
                <a:blip r:embed="rId1"/>
              </a:buBlip>
            </a:pPr>
            <a:r>
              <a:rPr lang="en-US" altLang="zh-CN" sz="3200" b="1" dirty="0">
                <a:solidFill>
                  <a:schemeClr val="bg2"/>
                </a:solidFill>
                <a:latin typeface="Times New Roman" panose="02020603050405020304" pitchFamily="18" charset="0"/>
                <a:ea typeface="宋体" panose="02010600030101010101" pitchFamily="2" charset="-122"/>
              </a:rPr>
              <a:t>This technique is known as backoff</a:t>
            </a:r>
            <a:r>
              <a:rPr lang="zh-CN" altLang="en-US" sz="3200" b="1" dirty="0">
                <a:solidFill>
                  <a:schemeClr val="bg2"/>
                </a:solidFill>
                <a:latin typeface="黑体" panose="02010609060101010101" pitchFamily="49" charset="-122"/>
                <a:ea typeface="黑体" panose="02010609060101010101" pitchFamily="49" charset="-122"/>
              </a:rPr>
              <a:t>退避</a:t>
            </a:r>
            <a:endParaRPr lang="en-GB" altLang="zh-CN" sz="3200" b="1" dirty="0">
              <a:solidFill>
                <a:schemeClr val="bg2"/>
              </a:solidFill>
              <a:latin typeface="黑体" panose="02010609060101010101" pitchFamily="49" charset="-122"/>
              <a:ea typeface="黑体" panose="02010609060101010101" pitchFamily="49" charset="-122"/>
            </a:endParaRPr>
          </a:p>
        </p:txBody>
      </p:sp>
      <p:sp>
        <p:nvSpPr>
          <p:cNvPr id="60421" name="Rectangle 5"/>
          <p:cNvSpPr/>
          <p:nvPr/>
        </p:nvSpPr>
        <p:spPr>
          <a:xfrm>
            <a:off x="260350" y="1331913"/>
            <a:ext cx="6197600" cy="579437"/>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US" altLang="zh-CN" sz="3200" b="1" dirty="0">
                <a:solidFill>
                  <a:srgbClr val="CC0000"/>
                </a:solidFill>
              </a:rPr>
              <a:t>Basic </a:t>
            </a:r>
            <a:r>
              <a:rPr lang="en-US" altLang="zh-CN" sz="3200" b="1" dirty="0">
                <a:solidFill>
                  <a:srgbClr val="CC0000"/>
                </a:solidFill>
                <a:ea typeface="宋体" panose="02010600030101010101" pitchFamily="2" charset="-122"/>
              </a:rPr>
              <a:t>I</a:t>
            </a:r>
            <a:r>
              <a:rPr lang="en-US" altLang="zh-CN" sz="3200" b="1" dirty="0">
                <a:solidFill>
                  <a:srgbClr val="CC0000"/>
                </a:solidFill>
              </a:rPr>
              <a:t>dea(contd.):</a:t>
            </a:r>
            <a:r>
              <a:rPr lang="en-US" altLang="zh-CN" sz="3200" b="1" dirty="0">
                <a:solidFill>
                  <a:schemeClr val="bg2"/>
                </a:solidFill>
              </a:rPr>
              <a:t> </a:t>
            </a:r>
            <a:endParaRPr lang="en-US" altLang="zh-CN" sz="3200" b="1" dirty="0">
              <a:solidFill>
                <a:schemeClr val="bg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1" y="395625"/>
            <a:ext cx="5915025" cy="503225"/>
          </a:xfrm>
        </p:spPr>
        <p:txBody>
          <a:bodyPr/>
          <a:lstStyle/>
          <a:p>
            <a:r>
              <a:rPr lang="en-US" sz="6000" b="0" dirty="0">
                <a:latin typeface="+mn-lt"/>
              </a:rPr>
              <a:t>Slotted ALOHA</a:t>
            </a:r>
            <a:endParaRPr lang="en-US" sz="6000" b="0" dirty="0">
              <a:latin typeface="+mn-lt"/>
            </a:endParaRPr>
          </a:p>
        </p:txBody>
      </p:sp>
      <p:sp>
        <p:nvSpPr>
          <p:cNvPr id="5" name="Rectangle 3"/>
          <p:cNvSpPr txBox="1">
            <a:spLocks noChangeArrowheads="1"/>
          </p:cNvSpPr>
          <p:nvPr/>
        </p:nvSpPr>
        <p:spPr>
          <a:xfrm>
            <a:off x="332740" y="1115695"/>
            <a:ext cx="6457315" cy="2614930"/>
          </a:xfrm>
          <a:prstGeom prst="rect">
            <a:avLst/>
          </a:prstGeom>
        </p:spPr>
        <p:txBody>
          <a:bodyPr vert="horz" lIns="51435" tIns="25717" rIns="51435" bIns="25717" rtlCol="0"/>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None/>
              <a:defRPr/>
            </a:pPr>
            <a:r>
              <a:rPr lang="en-US" dirty="0">
                <a:solidFill>
                  <a:srgbClr val="0000A8"/>
                </a:solidFill>
              </a:rPr>
              <a:t>assumptions</a:t>
            </a:r>
            <a:r>
              <a:rPr lang="en-US" sz="2400" dirty="0">
                <a:solidFill>
                  <a:srgbClr val="0000A8"/>
                </a:solidFill>
              </a:rPr>
              <a:t>:</a:t>
            </a:r>
            <a:endParaRPr lang="en-US" sz="2400" dirty="0">
              <a:solidFill>
                <a:srgbClr val="0000A8"/>
              </a:solidFill>
            </a:endParaRPr>
          </a:p>
          <a:p>
            <a:pPr marL="405130">
              <a:defRPr/>
            </a:pPr>
            <a:r>
              <a:rPr lang="en-US" sz="2400" dirty="0"/>
              <a:t>all frames same size</a:t>
            </a:r>
            <a:endParaRPr lang="en-US" sz="2400" dirty="0"/>
          </a:p>
          <a:p>
            <a:pPr marL="405130">
              <a:defRPr/>
            </a:pPr>
            <a:r>
              <a:rPr lang="en-US" sz="2400" dirty="0"/>
              <a:t>time divided into equal size slots (time to transmit 1 frame)</a:t>
            </a:r>
            <a:endParaRPr lang="en-US" sz="2400" dirty="0"/>
          </a:p>
          <a:p>
            <a:pPr marL="405130">
              <a:defRPr/>
            </a:pPr>
            <a:r>
              <a:rPr lang="en-US" sz="2400" dirty="0"/>
              <a:t>nodes start to transmit only slot beginning </a:t>
            </a:r>
            <a:endParaRPr lang="en-US" sz="2400" dirty="0"/>
          </a:p>
          <a:p>
            <a:pPr marL="405130">
              <a:defRPr/>
            </a:pPr>
            <a:r>
              <a:rPr lang="en-US" sz="2400" dirty="0"/>
              <a:t>nodes are synchronized</a:t>
            </a:r>
            <a:endParaRPr lang="en-US" sz="2400" dirty="0"/>
          </a:p>
          <a:p>
            <a:pPr marL="405130">
              <a:defRPr/>
            </a:pPr>
            <a:r>
              <a:rPr lang="en-US" sz="2400" dirty="0"/>
              <a:t>if 2 or more nodes transmit in slot, all nodes detect collision</a:t>
            </a:r>
            <a:endParaRPr lang="en-US" sz="2400" dirty="0"/>
          </a:p>
        </p:txBody>
      </p:sp>
      <p:sp>
        <p:nvSpPr>
          <p:cNvPr id="6" name="Rectangle 4"/>
          <p:cNvSpPr txBox="1">
            <a:spLocks noChangeArrowheads="1"/>
          </p:cNvSpPr>
          <p:nvPr/>
        </p:nvSpPr>
        <p:spPr>
          <a:xfrm>
            <a:off x="116205" y="5435600"/>
            <a:ext cx="6674485" cy="2614930"/>
          </a:xfrm>
          <a:prstGeom prst="rect">
            <a:avLst/>
          </a:prstGeom>
        </p:spPr>
        <p:txBody>
          <a:bodyPr vert="horz" lIns="51435" tIns="25717" rIns="51435" bIns="25717" rtlCol="0">
            <a:no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charset="0"/>
              <a:buNone/>
              <a:defRPr/>
            </a:pPr>
            <a:r>
              <a:rPr lang="en-US" sz="3200" dirty="0">
                <a:solidFill>
                  <a:srgbClr val="0000A8"/>
                </a:solidFill>
              </a:rPr>
              <a:t>operation:</a:t>
            </a:r>
            <a:endParaRPr lang="en-US" sz="3200" dirty="0">
              <a:solidFill>
                <a:srgbClr val="0000A8"/>
              </a:solidFill>
            </a:endParaRPr>
          </a:p>
          <a:p>
            <a:pPr marL="457200" indent="-234950">
              <a:defRPr/>
            </a:pPr>
            <a:r>
              <a:rPr lang="en-US" sz="2400" dirty="0"/>
              <a:t>when node obtains fresh frame, transmits in next slot</a:t>
            </a:r>
            <a:endParaRPr lang="en-US" sz="2400" dirty="0"/>
          </a:p>
          <a:p>
            <a:pPr marL="746125" lvl="1" indent="-236855">
              <a:lnSpc>
                <a:spcPct val="100000"/>
              </a:lnSpc>
              <a:defRPr/>
            </a:pPr>
            <a:r>
              <a:rPr lang="en-US" i="1" dirty="0"/>
              <a:t>if no collision:</a:t>
            </a:r>
            <a:r>
              <a:rPr lang="en-US" dirty="0"/>
              <a:t> node can send new frame in next slot</a:t>
            </a:r>
            <a:endParaRPr lang="en-US" dirty="0"/>
          </a:p>
          <a:p>
            <a:pPr marL="746125" lvl="1" indent="-236855">
              <a:lnSpc>
                <a:spcPct val="100000"/>
              </a:lnSpc>
              <a:defRPr/>
            </a:pPr>
            <a:r>
              <a:rPr lang="en-US" i="1" dirty="0"/>
              <a:t>if collision:</a:t>
            </a:r>
            <a:r>
              <a:rPr lang="en-US" dirty="0"/>
              <a:t> node retransmits frame in each subsequent slot with probability </a:t>
            </a:r>
            <a:r>
              <a:rPr lang="en-US" i="1" dirty="0">
                <a:highlight>
                  <a:srgbClr val="FFFF00"/>
                </a:highlight>
              </a:rPr>
              <a:t>p</a:t>
            </a:r>
            <a:r>
              <a:rPr lang="en-US" dirty="0"/>
              <a:t> until success</a:t>
            </a:r>
            <a:endParaRPr lang="en-US" dirty="0"/>
          </a:p>
        </p:txBody>
      </p:sp>
      <p:grpSp>
        <p:nvGrpSpPr>
          <p:cNvPr id="9" name="Group 8"/>
          <p:cNvGrpSpPr/>
          <p:nvPr/>
        </p:nvGrpSpPr>
        <p:grpSpPr>
          <a:xfrm>
            <a:off x="4077335" y="7884160"/>
            <a:ext cx="2698115" cy="1170940"/>
            <a:chOff x="7222435" y="4523914"/>
            <a:chExt cx="6669291" cy="2082246"/>
          </a:xfrm>
        </p:grpSpPr>
        <p:sp>
          <p:nvSpPr>
            <p:cNvPr id="3" name="TextBox 2"/>
            <p:cNvSpPr txBox="1"/>
            <p:nvPr/>
          </p:nvSpPr>
          <p:spPr>
            <a:xfrm>
              <a:off x="7222435" y="5897022"/>
              <a:ext cx="6669291" cy="709138"/>
            </a:xfrm>
            <a:prstGeom prst="rect">
              <a:avLst/>
            </a:prstGeom>
            <a:noFill/>
          </p:spPr>
          <p:txBody>
            <a:bodyPr wrap="square" rtlCol="0">
              <a:spAutoFit/>
            </a:bodyPr>
            <a:lstStyle/>
            <a:p>
              <a:r>
                <a:rPr lang="en-US" sz="2000" dirty="0">
                  <a:solidFill>
                    <a:srgbClr val="C00000"/>
                  </a:solidFill>
                </a:rPr>
                <a:t>randomization </a:t>
              </a:r>
              <a:r>
                <a:rPr lang="en-US" sz="2000" dirty="0"/>
                <a:t>– </a:t>
              </a:r>
              <a:r>
                <a:rPr lang="en-US" sz="2000" i="1" dirty="0"/>
                <a:t>why</a:t>
              </a:r>
              <a:r>
                <a:rPr lang="en-US" sz="2000" dirty="0"/>
                <a:t>?</a:t>
              </a:r>
              <a:endParaRPr lang="en-US" sz="2000" dirty="0"/>
            </a:p>
          </p:txBody>
        </p:sp>
        <p:sp>
          <p:nvSpPr>
            <p:cNvPr id="4" name="Oval 3"/>
            <p:cNvSpPr/>
            <p:nvPr/>
          </p:nvSpPr>
          <p:spPr>
            <a:xfrm>
              <a:off x="9864096" y="4523914"/>
              <a:ext cx="886832" cy="75995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flipH="1">
              <a:off x="8289545" y="5284358"/>
              <a:ext cx="1636301" cy="702364"/>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7" name="直接箭头连接符 6"/>
          <p:cNvCxnSpPr/>
          <p:nvPr/>
        </p:nvCxnSpPr>
        <p:spPr bwMode="auto">
          <a:xfrm>
            <a:off x="1051878" y="5003483"/>
            <a:ext cx="4176713" cy="0"/>
          </a:xfrm>
          <a:prstGeom prst="straightConnector1">
            <a:avLst/>
          </a:prstGeom>
          <a:ln w="38100">
            <a:solidFill>
              <a:srgbClr val="7030A0"/>
            </a:solidFill>
            <a:headEnd type="none" w="med" len="med"/>
            <a:tailEnd type="arrow"/>
          </a:ln>
        </p:spPr>
        <p:style>
          <a:lnRef idx="3">
            <a:schemeClr val="accent4"/>
          </a:lnRef>
          <a:fillRef idx="0">
            <a:schemeClr val="accent4"/>
          </a:fillRef>
          <a:effectRef idx="2">
            <a:schemeClr val="accent4"/>
          </a:effectRef>
          <a:fontRef idx="minor">
            <a:schemeClr val="tx1"/>
          </a:fontRef>
        </p:style>
      </p:cxnSp>
      <p:cxnSp>
        <p:nvCxnSpPr>
          <p:cNvPr id="63494" name="直接连接符 5"/>
          <p:cNvCxnSpPr/>
          <p:nvPr/>
        </p:nvCxnSpPr>
        <p:spPr>
          <a:xfrm flipV="1">
            <a:off x="1267778" y="4787583"/>
            <a:ext cx="0" cy="215900"/>
          </a:xfrm>
          <a:prstGeom prst="line">
            <a:avLst/>
          </a:prstGeom>
          <a:ln w="38100" cap="flat" cmpd="sng">
            <a:solidFill>
              <a:srgbClr val="7030A0"/>
            </a:solidFill>
            <a:prstDash val="solid"/>
            <a:headEnd type="none" w="med" len="med"/>
            <a:tailEnd type="none" w="med" len="med"/>
          </a:ln>
        </p:spPr>
      </p:cxnSp>
      <p:cxnSp>
        <p:nvCxnSpPr>
          <p:cNvPr id="63495" name="直接连接符 6"/>
          <p:cNvCxnSpPr/>
          <p:nvPr/>
        </p:nvCxnSpPr>
        <p:spPr>
          <a:xfrm flipV="1">
            <a:off x="1420178" y="4787583"/>
            <a:ext cx="0" cy="215900"/>
          </a:xfrm>
          <a:prstGeom prst="line">
            <a:avLst/>
          </a:prstGeom>
          <a:ln w="38100" cap="flat" cmpd="sng">
            <a:solidFill>
              <a:srgbClr val="7030A0"/>
            </a:solidFill>
            <a:prstDash val="solid"/>
            <a:headEnd type="none" w="med" len="med"/>
            <a:tailEnd type="none" w="med" len="med"/>
          </a:ln>
        </p:spPr>
      </p:cxnSp>
      <p:cxnSp>
        <p:nvCxnSpPr>
          <p:cNvPr id="63496" name="直接连接符 7"/>
          <p:cNvCxnSpPr/>
          <p:nvPr/>
        </p:nvCxnSpPr>
        <p:spPr>
          <a:xfrm flipV="1">
            <a:off x="1572578" y="4787583"/>
            <a:ext cx="0" cy="215900"/>
          </a:xfrm>
          <a:prstGeom prst="line">
            <a:avLst/>
          </a:prstGeom>
          <a:ln w="38100" cap="flat" cmpd="sng">
            <a:solidFill>
              <a:srgbClr val="7030A0"/>
            </a:solidFill>
            <a:prstDash val="solid"/>
            <a:headEnd type="none" w="med" len="med"/>
            <a:tailEnd type="none" w="med" len="med"/>
          </a:ln>
        </p:spPr>
      </p:cxnSp>
      <p:cxnSp>
        <p:nvCxnSpPr>
          <p:cNvPr id="63497" name="直接连接符 8"/>
          <p:cNvCxnSpPr/>
          <p:nvPr/>
        </p:nvCxnSpPr>
        <p:spPr>
          <a:xfrm flipV="1">
            <a:off x="1724978" y="4787583"/>
            <a:ext cx="0" cy="215900"/>
          </a:xfrm>
          <a:prstGeom prst="line">
            <a:avLst/>
          </a:prstGeom>
          <a:ln w="38100" cap="flat" cmpd="sng">
            <a:solidFill>
              <a:srgbClr val="7030A0"/>
            </a:solidFill>
            <a:prstDash val="solid"/>
            <a:headEnd type="none" w="med" len="med"/>
            <a:tailEnd type="none" w="med" len="med"/>
          </a:ln>
        </p:spPr>
      </p:cxnSp>
      <p:cxnSp>
        <p:nvCxnSpPr>
          <p:cNvPr id="63498" name="直接连接符 9"/>
          <p:cNvCxnSpPr/>
          <p:nvPr/>
        </p:nvCxnSpPr>
        <p:spPr>
          <a:xfrm flipV="1">
            <a:off x="1877378" y="4787583"/>
            <a:ext cx="0" cy="215900"/>
          </a:xfrm>
          <a:prstGeom prst="line">
            <a:avLst/>
          </a:prstGeom>
          <a:ln w="38100" cap="flat" cmpd="sng">
            <a:solidFill>
              <a:srgbClr val="7030A0"/>
            </a:solidFill>
            <a:prstDash val="solid"/>
            <a:headEnd type="none" w="med" len="med"/>
            <a:tailEnd type="none" w="med" len="med"/>
          </a:ln>
        </p:spPr>
      </p:cxnSp>
      <p:cxnSp>
        <p:nvCxnSpPr>
          <p:cNvPr id="63499" name="直接连接符 10"/>
          <p:cNvCxnSpPr/>
          <p:nvPr/>
        </p:nvCxnSpPr>
        <p:spPr>
          <a:xfrm flipV="1">
            <a:off x="2029778" y="4787583"/>
            <a:ext cx="0" cy="215900"/>
          </a:xfrm>
          <a:prstGeom prst="line">
            <a:avLst/>
          </a:prstGeom>
          <a:ln w="38100" cap="flat" cmpd="sng">
            <a:solidFill>
              <a:srgbClr val="7030A0"/>
            </a:solidFill>
            <a:prstDash val="solid"/>
            <a:headEnd type="none" w="med" len="med"/>
            <a:tailEnd type="none" w="med" len="med"/>
          </a:ln>
        </p:spPr>
      </p:cxnSp>
      <p:cxnSp>
        <p:nvCxnSpPr>
          <p:cNvPr id="63500" name="直接连接符 11"/>
          <p:cNvCxnSpPr/>
          <p:nvPr/>
        </p:nvCxnSpPr>
        <p:spPr>
          <a:xfrm flipV="1">
            <a:off x="2182178" y="4787583"/>
            <a:ext cx="0" cy="215900"/>
          </a:xfrm>
          <a:prstGeom prst="line">
            <a:avLst/>
          </a:prstGeom>
          <a:ln w="38100" cap="flat" cmpd="sng">
            <a:solidFill>
              <a:srgbClr val="7030A0"/>
            </a:solidFill>
            <a:prstDash val="soli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68610" name="Rectangle 2"/>
          <p:cNvSpPr/>
          <p:nvPr>
            <p:ph type="ctrTitle" idx="4294967295"/>
          </p:nvPr>
        </p:nvSpPr>
        <p:spPr>
          <a:xfrm>
            <a:off x="0" y="539750"/>
            <a:ext cx="6858000" cy="1117600"/>
          </a:xfrm>
        </p:spPr>
        <p:txBody>
          <a:bodyPr vert="horz" wrap="square" lIns="92075" tIns="0" rIns="92075" bIns="0" anchor="ctr" anchorCtr="0"/>
          <a:lstStyle>
            <a:lvl1pPr lvl="0">
              <a:buClrTx/>
              <a:buSzTx/>
              <a:buFontTx/>
              <a:defRPr/>
            </a:lvl1pPr>
          </a:lstStyle>
          <a:p>
            <a:pPr lvl="0" algn="ctr">
              <a:lnSpc>
                <a:spcPct val="110000"/>
              </a:lnSpc>
            </a:pPr>
            <a:r>
              <a:rPr lang="en-GB" altLang="zh-CN" sz="3600" dirty="0">
                <a:solidFill>
                  <a:schemeClr val="bg2"/>
                </a:solidFill>
                <a:latin typeface="Times New Roman" panose="02020603050405020304" pitchFamily="18" charset="0"/>
                <a:ea typeface="宋体" panose="02010600030101010101" pitchFamily="2" charset="-122"/>
              </a:rPr>
              <a:t>Carrier Sense, Multiple Access (CSMA)</a:t>
            </a:r>
            <a:r>
              <a:rPr lang="zh-CN" altLang="en-GB" sz="3600" dirty="0">
                <a:solidFill>
                  <a:schemeClr val="bg2"/>
                </a:solidFill>
                <a:latin typeface="Times New Roman" panose="02020603050405020304" pitchFamily="18" charset="0"/>
                <a:ea typeface="黑体" panose="02010609060101010101" pitchFamily="49" charset="-122"/>
              </a:rPr>
              <a:t>载波侦听、多路存取</a:t>
            </a:r>
            <a:endParaRPr lang="en-GB" altLang="zh-CN" sz="3600" dirty="0">
              <a:solidFill>
                <a:schemeClr val="bg2"/>
              </a:solidFill>
              <a:latin typeface="Times New Roman" panose="02020603050405020304" pitchFamily="18" charset="0"/>
              <a:ea typeface="黑体" panose="02010609060101010101" pitchFamily="49" charset="-122"/>
            </a:endParaRPr>
          </a:p>
        </p:txBody>
      </p:sp>
      <p:sp>
        <p:nvSpPr>
          <p:cNvPr id="68611" name="Rectangle 4"/>
          <p:cNvSpPr>
            <a:spLocks noGrp="1"/>
          </p:cNvSpPr>
          <p:nvPr>
            <p:ph type="body" idx="4294967295"/>
          </p:nvPr>
        </p:nvSpPr>
        <p:spPr>
          <a:xfrm>
            <a:off x="171450" y="4165600"/>
            <a:ext cx="6686550" cy="4673600"/>
          </a:xfrm>
        </p:spPr>
        <p:txBody>
          <a:bodyPr vert="horz" wrap="square" lIns="92075" tIns="46038" rIns="92075" bIns="46038" anchor="t" anchorCtr="0"/>
          <a:p>
            <a:pPr>
              <a:lnSpc>
                <a:spcPct val="115000"/>
              </a:lnSpc>
              <a:buSzTx/>
            </a:pPr>
            <a:r>
              <a:rPr lang="en-GB" altLang="zh-CN" sz="3200" b="1" dirty="0">
                <a:solidFill>
                  <a:schemeClr val="bg2"/>
                </a:solidFill>
                <a:ea typeface="宋体" panose="02010600030101010101" pitchFamily="2" charset="-122"/>
              </a:rPr>
              <a:t>We can improve the performance of our simple network greatly if we introduce </a:t>
            </a:r>
            <a:r>
              <a:rPr lang="en-GB" altLang="zh-CN" sz="3200" b="1" dirty="0">
                <a:solidFill>
                  <a:srgbClr val="FF0000"/>
                </a:solidFill>
                <a:ea typeface="宋体" panose="02010600030101010101" pitchFamily="2" charset="-122"/>
              </a:rPr>
              <a:t>carrier sensing</a:t>
            </a:r>
            <a:r>
              <a:rPr lang="zh-CN" altLang="en-GB" sz="3200" b="1" dirty="0">
                <a:solidFill>
                  <a:srgbClr val="FF0000"/>
                </a:solidFill>
                <a:latin typeface="黑体" panose="02010609060101010101" pitchFamily="49" charset="-122"/>
                <a:ea typeface="黑体" panose="02010609060101010101" pitchFamily="49" charset="-122"/>
              </a:rPr>
              <a:t>载波侦听</a:t>
            </a:r>
            <a:r>
              <a:rPr lang="en-GB" altLang="zh-CN" sz="3200" b="1" dirty="0">
                <a:solidFill>
                  <a:srgbClr val="FF0000"/>
                </a:solidFill>
                <a:ea typeface="宋体" panose="02010600030101010101" pitchFamily="2" charset="-122"/>
              </a:rPr>
              <a:t>(CS).</a:t>
            </a:r>
            <a:r>
              <a:rPr lang="en-GB" altLang="zh-CN" sz="3200" b="1" dirty="0">
                <a:solidFill>
                  <a:schemeClr val="bg2"/>
                </a:solidFill>
                <a:ea typeface="宋体" panose="02010600030101010101" pitchFamily="2" charset="-122"/>
              </a:rPr>
              <a:t> </a:t>
            </a:r>
            <a:endParaRPr lang="en-GB" altLang="zh-CN" sz="3200" b="1" dirty="0">
              <a:solidFill>
                <a:schemeClr val="bg2"/>
              </a:solidFill>
              <a:ea typeface="宋体" panose="02010600030101010101" pitchFamily="2" charset="-122"/>
            </a:endParaRPr>
          </a:p>
          <a:p>
            <a:pPr>
              <a:lnSpc>
                <a:spcPct val="115000"/>
              </a:lnSpc>
              <a:buSzTx/>
            </a:pPr>
            <a:r>
              <a:rPr lang="en-GB" altLang="zh-CN" sz="3200" b="1" dirty="0">
                <a:solidFill>
                  <a:schemeClr val="bg2"/>
                </a:solidFill>
                <a:ea typeface="宋体" panose="02010600030101010101" pitchFamily="2" charset="-122"/>
              </a:rPr>
              <a:t> With </a:t>
            </a:r>
            <a:r>
              <a:rPr lang="en-GB" altLang="zh-CN" sz="3200" b="1" dirty="0">
                <a:solidFill>
                  <a:srgbClr val="FF0000"/>
                </a:solidFill>
                <a:ea typeface="宋体" panose="02010600030101010101" pitchFamily="2" charset="-122"/>
              </a:rPr>
              <a:t>CS</a:t>
            </a:r>
            <a:r>
              <a:rPr lang="en-GB" altLang="zh-CN" sz="3200" b="1" dirty="0">
                <a:solidFill>
                  <a:schemeClr val="bg2"/>
                </a:solidFill>
                <a:ea typeface="宋体" panose="02010600030101010101" pitchFamily="2" charset="-122"/>
              </a:rPr>
              <a:t>, each host listens to the data being transmitted over the cable.</a:t>
            </a:r>
            <a:endParaRPr lang="en-GB" altLang="zh-CN" sz="3200" b="1" dirty="0">
              <a:solidFill>
                <a:schemeClr val="bg2"/>
              </a:solidFill>
              <a:ea typeface="宋体" panose="02010600030101010101" pitchFamily="2" charset="-122"/>
            </a:endParaRPr>
          </a:p>
        </p:txBody>
      </p:sp>
      <p:grpSp>
        <p:nvGrpSpPr>
          <p:cNvPr id="68612" name="Group 1018"/>
          <p:cNvGrpSpPr/>
          <p:nvPr/>
        </p:nvGrpSpPr>
        <p:grpSpPr>
          <a:xfrm>
            <a:off x="836613" y="2268538"/>
            <a:ext cx="4392612" cy="1584325"/>
            <a:chOff x="1974" y="1393"/>
            <a:chExt cx="2007" cy="1020"/>
          </a:xfrm>
        </p:grpSpPr>
        <p:sp>
          <p:nvSpPr>
            <p:cNvPr id="68613" name="Rectangle 6"/>
            <p:cNvSpPr/>
            <p:nvPr/>
          </p:nvSpPr>
          <p:spPr>
            <a:xfrm>
              <a:off x="3686"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14" name="Rectangle 7"/>
            <p:cNvSpPr/>
            <p:nvPr/>
          </p:nvSpPr>
          <p:spPr>
            <a:xfrm>
              <a:off x="3758"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15" name="Rectangle 8"/>
            <p:cNvSpPr/>
            <p:nvPr/>
          </p:nvSpPr>
          <p:spPr>
            <a:xfrm>
              <a:off x="2311"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16" name="Rectangle 9"/>
            <p:cNvSpPr/>
            <p:nvPr/>
          </p:nvSpPr>
          <p:spPr>
            <a:xfrm>
              <a:off x="2412"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17" name="Rectangle 10"/>
            <p:cNvSpPr/>
            <p:nvPr/>
          </p:nvSpPr>
          <p:spPr>
            <a:xfrm>
              <a:off x="2759"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18" name="Rectangle 11"/>
            <p:cNvSpPr/>
            <p:nvPr/>
          </p:nvSpPr>
          <p:spPr>
            <a:xfrm>
              <a:off x="3136"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19" name="Rectangle 12"/>
            <p:cNvSpPr/>
            <p:nvPr/>
          </p:nvSpPr>
          <p:spPr>
            <a:xfrm>
              <a:off x="2185" y="1871"/>
              <a:ext cx="1664" cy="1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68620" name="Group 159"/>
            <p:cNvGrpSpPr/>
            <p:nvPr/>
          </p:nvGrpSpPr>
          <p:grpSpPr>
            <a:xfrm>
              <a:off x="2060" y="2018"/>
              <a:ext cx="503" cy="395"/>
              <a:chOff x="2060" y="2018"/>
              <a:chExt cx="503" cy="395"/>
            </a:xfrm>
          </p:grpSpPr>
          <p:sp>
            <p:nvSpPr>
              <p:cNvPr id="69479" name="Freeform 13"/>
              <p:cNvSpPr/>
              <p:nvPr/>
            </p:nvSpPr>
            <p:spPr>
              <a:xfrm>
                <a:off x="2060" y="2319"/>
                <a:ext cx="50" cy="3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4"/>
                    </a:lnTo>
                    <a:lnTo>
                      <a:pt x="147" y="10"/>
                    </a:lnTo>
                    <a:lnTo>
                      <a:pt x="103" y="18"/>
                    </a:lnTo>
                    <a:lnTo>
                      <a:pt x="68" y="28"/>
                    </a:lnTo>
                    <a:lnTo>
                      <a:pt x="44" y="36"/>
                    </a:lnTo>
                    <a:lnTo>
                      <a:pt x="28" y="45"/>
                    </a:lnTo>
                    <a:lnTo>
                      <a:pt x="15" y="55"/>
                    </a:lnTo>
                    <a:lnTo>
                      <a:pt x="6" y="66"/>
                    </a:lnTo>
                    <a:lnTo>
                      <a:pt x="0" y="79"/>
                    </a:lnTo>
                    <a:lnTo>
                      <a:pt x="1" y="93"/>
                    </a:lnTo>
                    <a:lnTo>
                      <a:pt x="9" y="105"/>
                    </a:lnTo>
                    <a:lnTo>
                      <a:pt x="20" y="112"/>
                    </a:lnTo>
                    <a:lnTo>
                      <a:pt x="41" y="115"/>
                    </a:lnTo>
                    <a:lnTo>
                      <a:pt x="65" y="115"/>
                    </a:lnTo>
                    <a:lnTo>
                      <a:pt x="91" y="113"/>
                    </a:lnTo>
                    <a:lnTo>
                      <a:pt x="124" y="109"/>
                    </a:lnTo>
                    <a:lnTo>
                      <a:pt x="155" y="112"/>
                    </a:lnTo>
                    <a:lnTo>
                      <a:pt x="177" y="115"/>
                    </a:lnTo>
                    <a:lnTo>
                      <a:pt x="201" y="121"/>
                    </a:lnTo>
                    <a:lnTo>
                      <a:pt x="225" y="132"/>
                    </a:lnTo>
                    <a:lnTo>
                      <a:pt x="294" y="175"/>
                    </a:lnTo>
                    <a:lnTo>
                      <a:pt x="291" y="175"/>
                    </a:lnTo>
                    <a:lnTo>
                      <a:pt x="292" y="171"/>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69480" name="Group 21"/>
              <p:cNvGrpSpPr/>
              <p:nvPr/>
            </p:nvGrpSpPr>
            <p:grpSpPr>
              <a:xfrm>
                <a:off x="2103" y="2237"/>
                <a:ext cx="395" cy="135"/>
                <a:chOff x="2103" y="2237"/>
                <a:chExt cx="395" cy="135"/>
              </a:xfrm>
            </p:grpSpPr>
            <p:sp>
              <p:nvSpPr>
                <p:cNvPr id="69618" name="Freeform 14"/>
                <p:cNvSpPr/>
                <p:nvPr/>
              </p:nvSpPr>
              <p:spPr>
                <a:xfrm>
                  <a:off x="2105" y="2305"/>
                  <a:ext cx="393" cy="67"/>
                </a:xfrm>
                <a:custGeom>
                  <a:avLst/>
                  <a:gdLst/>
                  <a:ahLst/>
                  <a:cxnLst>
                    <a:cxn ang="0">
                      <a:pos x="0" y="0"/>
                    </a:cxn>
                    <a:cxn ang="0">
                      <a:pos x="0" y="0"/>
                    </a:cxn>
                    <a:cxn ang="0">
                      <a:pos x="0" y="0"/>
                    </a:cxn>
                    <a:cxn ang="0">
                      <a:pos x="0" y="0"/>
                    </a:cxn>
                    <a:cxn ang="0">
                      <a:pos x="0" y="0"/>
                    </a:cxn>
                    <a:cxn ang="0">
                      <a:pos x="0" y="0"/>
                    </a:cxn>
                    <a:cxn ang="0">
                      <a:pos x="0" y="0"/>
                    </a:cxn>
                  </a:cxnLst>
                  <a:pathLst>
                    <a:path w="2353" h="406">
                      <a:moveTo>
                        <a:pt x="0" y="25"/>
                      </a:moveTo>
                      <a:lnTo>
                        <a:pt x="0" y="204"/>
                      </a:lnTo>
                      <a:lnTo>
                        <a:pt x="1911" y="406"/>
                      </a:lnTo>
                      <a:lnTo>
                        <a:pt x="2353" y="158"/>
                      </a:lnTo>
                      <a:lnTo>
                        <a:pt x="2353" y="0"/>
                      </a:lnTo>
                      <a:lnTo>
                        <a:pt x="1894" y="214"/>
                      </a:lnTo>
                      <a:lnTo>
                        <a:pt x="0" y="25"/>
                      </a:lnTo>
                      <a:close/>
                    </a:path>
                  </a:pathLst>
                </a:custGeom>
                <a:solidFill>
                  <a:srgbClr val="9F9F9F">
                    <a:alpha val="100000"/>
                  </a:srgbClr>
                </a:solidFill>
                <a:ln w="9525">
                  <a:noFill/>
                </a:ln>
              </p:spPr>
              <p:txBody>
                <a:bodyPr/>
                <a:p>
                  <a:endParaRPr lang="zh-CN" altLang="en-US"/>
                </a:p>
              </p:txBody>
            </p:sp>
            <p:sp>
              <p:nvSpPr>
                <p:cNvPr id="69619" name="Freeform 15"/>
                <p:cNvSpPr/>
                <p:nvPr/>
              </p:nvSpPr>
              <p:spPr>
                <a:xfrm>
                  <a:off x="2103" y="2237"/>
                  <a:ext cx="319" cy="104"/>
                </a:xfrm>
                <a:custGeom>
                  <a:avLst/>
                  <a:gdLst/>
                  <a:ahLst/>
                  <a:cxnLst>
                    <a:cxn ang="0">
                      <a:pos x="0" y="0"/>
                    </a:cxn>
                    <a:cxn ang="0">
                      <a:pos x="0" y="0"/>
                    </a:cxn>
                    <a:cxn ang="0">
                      <a:pos x="0" y="0"/>
                    </a:cxn>
                    <a:cxn ang="0">
                      <a:pos x="0" y="0"/>
                    </a:cxn>
                    <a:cxn ang="0">
                      <a:pos x="0" y="0"/>
                    </a:cxn>
                  </a:cxnLst>
                  <a:pathLst>
                    <a:path w="1919" h="627">
                      <a:moveTo>
                        <a:pt x="0" y="0"/>
                      </a:moveTo>
                      <a:lnTo>
                        <a:pt x="1919" y="138"/>
                      </a:lnTo>
                      <a:lnTo>
                        <a:pt x="1919" y="627"/>
                      </a:lnTo>
                      <a:lnTo>
                        <a:pt x="0" y="440"/>
                      </a:lnTo>
                      <a:lnTo>
                        <a:pt x="0" y="0"/>
                      </a:lnTo>
                      <a:close/>
                    </a:path>
                  </a:pathLst>
                </a:custGeom>
                <a:solidFill>
                  <a:srgbClr val="C0C0C0">
                    <a:alpha val="100000"/>
                  </a:srgbClr>
                </a:solidFill>
                <a:ln w="9525">
                  <a:noFill/>
                </a:ln>
              </p:spPr>
              <p:txBody>
                <a:bodyPr/>
                <a:p>
                  <a:endParaRPr lang="zh-CN" altLang="en-US"/>
                </a:p>
              </p:txBody>
            </p:sp>
            <p:grpSp>
              <p:nvGrpSpPr>
                <p:cNvPr id="69620" name="Group 20"/>
                <p:cNvGrpSpPr/>
                <p:nvPr/>
              </p:nvGrpSpPr>
              <p:grpSpPr>
                <a:xfrm>
                  <a:off x="2104" y="2256"/>
                  <a:ext cx="319" cy="41"/>
                  <a:chOff x="2104" y="2256"/>
                  <a:chExt cx="319" cy="41"/>
                </a:xfrm>
              </p:grpSpPr>
              <p:sp>
                <p:nvSpPr>
                  <p:cNvPr id="69621" name="Line 16"/>
                  <p:cNvSpPr/>
                  <p:nvPr/>
                </p:nvSpPr>
                <p:spPr>
                  <a:xfrm>
                    <a:off x="2104" y="2256"/>
                    <a:ext cx="318" cy="24"/>
                  </a:xfrm>
                  <a:prstGeom prst="line">
                    <a:avLst/>
                  </a:prstGeom>
                  <a:ln w="3175" cap="flat" cmpd="sng">
                    <a:solidFill>
                      <a:srgbClr val="000000"/>
                    </a:solidFill>
                    <a:prstDash val="solid"/>
                    <a:headEnd type="none" w="med" len="med"/>
                    <a:tailEnd type="none" w="med" len="med"/>
                  </a:ln>
                </p:spPr>
              </p:sp>
              <p:sp>
                <p:nvSpPr>
                  <p:cNvPr id="69622" name="Line 17"/>
                  <p:cNvSpPr/>
                  <p:nvPr/>
                </p:nvSpPr>
                <p:spPr>
                  <a:xfrm>
                    <a:off x="2337" y="2275"/>
                    <a:ext cx="67" cy="6"/>
                  </a:xfrm>
                  <a:prstGeom prst="line">
                    <a:avLst/>
                  </a:prstGeom>
                  <a:ln w="4763" cap="flat" cmpd="sng">
                    <a:solidFill>
                      <a:srgbClr val="000000"/>
                    </a:solidFill>
                    <a:prstDash val="solid"/>
                    <a:headEnd type="none" w="med" len="med"/>
                    <a:tailEnd type="none" w="med" len="med"/>
                  </a:ln>
                </p:spPr>
              </p:sp>
              <p:sp>
                <p:nvSpPr>
                  <p:cNvPr id="69623" name="Line 18"/>
                  <p:cNvSpPr/>
                  <p:nvPr/>
                </p:nvSpPr>
                <p:spPr>
                  <a:xfrm>
                    <a:off x="2259" y="2269"/>
                    <a:ext cx="67" cy="6"/>
                  </a:xfrm>
                  <a:prstGeom prst="line">
                    <a:avLst/>
                  </a:prstGeom>
                  <a:ln w="4763" cap="flat" cmpd="sng">
                    <a:solidFill>
                      <a:srgbClr val="000000"/>
                    </a:solidFill>
                    <a:prstDash val="solid"/>
                    <a:headEnd type="none" w="med" len="med"/>
                    <a:tailEnd type="none" w="med" len="med"/>
                  </a:ln>
                </p:spPr>
              </p:sp>
              <p:sp>
                <p:nvSpPr>
                  <p:cNvPr id="69624" name="Line 19"/>
                  <p:cNvSpPr/>
                  <p:nvPr/>
                </p:nvSpPr>
                <p:spPr>
                  <a:xfrm>
                    <a:off x="2104" y="2270"/>
                    <a:ext cx="319" cy="27"/>
                  </a:xfrm>
                  <a:prstGeom prst="line">
                    <a:avLst/>
                  </a:prstGeom>
                  <a:ln w="3175" cap="flat" cmpd="sng">
                    <a:solidFill>
                      <a:srgbClr val="000000"/>
                    </a:solidFill>
                    <a:prstDash val="solid"/>
                    <a:headEnd type="none" w="med" len="med"/>
                    <a:tailEnd type="none" w="med" len="med"/>
                  </a:ln>
                </p:spPr>
              </p:sp>
            </p:grpSp>
          </p:grpSp>
          <p:grpSp>
            <p:nvGrpSpPr>
              <p:cNvPr id="69481" name="Group 24"/>
              <p:cNvGrpSpPr/>
              <p:nvPr/>
            </p:nvGrpSpPr>
            <p:grpSpPr>
              <a:xfrm>
                <a:off x="2103" y="2223"/>
                <a:ext cx="396" cy="37"/>
                <a:chOff x="2103" y="2223"/>
                <a:chExt cx="396" cy="37"/>
              </a:xfrm>
            </p:grpSpPr>
            <p:sp>
              <p:nvSpPr>
                <p:cNvPr id="69616" name="Freeform 22"/>
                <p:cNvSpPr/>
                <p:nvPr/>
              </p:nvSpPr>
              <p:spPr>
                <a:xfrm>
                  <a:off x="2103" y="2223"/>
                  <a:ext cx="396" cy="37"/>
                </a:xfrm>
                <a:custGeom>
                  <a:avLst/>
                  <a:gdLst/>
                  <a:ahLst/>
                  <a:cxnLst>
                    <a:cxn ang="0">
                      <a:pos x="0" y="0"/>
                    </a:cxn>
                    <a:cxn ang="0">
                      <a:pos x="0" y="0"/>
                    </a:cxn>
                    <a:cxn ang="0">
                      <a:pos x="0" y="0"/>
                    </a:cxn>
                    <a:cxn ang="0">
                      <a:pos x="0" y="0"/>
                    </a:cxn>
                    <a:cxn ang="0">
                      <a:pos x="0" y="0"/>
                    </a:cxn>
                    <a:cxn ang="0">
                      <a:pos x="0" y="0"/>
                    </a:cxn>
                  </a:cxnLst>
                  <a:pathLst>
                    <a:path w="2376" h="224">
                      <a:moveTo>
                        <a:pt x="0" y="86"/>
                      </a:moveTo>
                      <a:lnTo>
                        <a:pt x="1918" y="224"/>
                      </a:lnTo>
                      <a:lnTo>
                        <a:pt x="2376" y="93"/>
                      </a:lnTo>
                      <a:lnTo>
                        <a:pt x="2215" y="75"/>
                      </a:lnTo>
                      <a:lnTo>
                        <a:pt x="731" y="0"/>
                      </a:lnTo>
                      <a:lnTo>
                        <a:pt x="0" y="86"/>
                      </a:lnTo>
                      <a:close/>
                    </a:path>
                  </a:pathLst>
                </a:custGeom>
                <a:solidFill>
                  <a:srgbClr val="DFDFDF">
                    <a:alpha val="100000"/>
                  </a:srgbClr>
                </a:solidFill>
                <a:ln w="9525">
                  <a:noFill/>
                </a:ln>
              </p:spPr>
              <p:txBody>
                <a:bodyPr/>
                <a:p>
                  <a:endParaRPr lang="zh-CN" altLang="en-US"/>
                </a:p>
              </p:txBody>
            </p:sp>
            <p:sp>
              <p:nvSpPr>
                <p:cNvPr id="69617" name="Freeform 23"/>
                <p:cNvSpPr/>
                <p:nvPr/>
              </p:nvSpPr>
              <p:spPr>
                <a:xfrm>
                  <a:off x="2193" y="2230"/>
                  <a:ext cx="291"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6" h="143">
                      <a:moveTo>
                        <a:pt x="141" y="0"/>
                      </a:moveTo>
                      <a:lnTo>
                        <a:pt x="0" y="53"/>
                      </a:lnTo>
                      <a:lnTo>
                        <a:pt x="1409" y="143"/>
                      </a:lnTo>
                      <a:lnTo>
                        <a:pt x="1639" y="80"/>
                      </a:lnTo>
                      <a:lnTo>
                        <a:pt x="1620" y="70"/>
                      </a:lnTo>
                      <a:lnTo>
                        <a:pt x="1746" y="35"/>
                      </a:lnTo>
                      <a:lnTo>
                        <a:pt x="1668" y="28"/>
                      </a:lnTo>
                      <a:lnTo>
                        <a:pt x="141" y="0"/>
                      </a:lnTo>
                      <a:close/>
                    </a:path>
                  </a:pathLst>
                </a:custGeom>
                <a:solidFill>
                  <a:srgbClr val="5F5F5F">
                    <a:alpha val="100000"/>
                  </a:srgbClr>
                </a:solidFill>
                <a:ln w="9525">
                  <a:noFill/>
                </a:ln>
              </p:spPr>
              <p:txBody>
                <a:bodyPr/>
                <a:p>
                  <a:endParaRPr lang="zh-CN" altLang="en-US"/>
                </a:p>
              </p:txBody>
            </p:sp>
          </p:grpSp>
          <p:grpSp>
            <p:nvGrpSpPr>
              <p:cNvPr id="69482" name="Group 55"/>
              <p:cNvGrpSpPr/>
              <p:nvPr/>
            </p:nvGrpSpPr>
            <p:grpSpPr>
              <a:xfrm>
                <a:off x="2425" y="2023"/>
                <a:ext cx="73" cy="226"/>
                <a:chOff x="2425" y="2023"/>
                <a:chExt cx="73" cy="226"/>
              </a:xfrm>
            </p:grpSpPr>
            <p:grpSp>
              <p:nvGrpSpPr>
                <p:cNvPr id="69586" name="Group 51"/>
                <p:cNvGrpSpPr/>
                <p:nvPr/>
              </p:nvGrpSpPr>
              <p:grpSpPr>
                <a:xfrm>
                  <a:off x="2454" y="2052"/>
                  <a:ext cx="44" cy="189"/>
                  <a:chOff x="2454" y="2052"/>
                  <a:chExt cx="44" cy="189"/>
                </a:xfrm>
              </p:grpSpPr>
              <p:sp>
                <p:nvSpPr>
                  <p:cNvPr id="69590" name="Freeform 25"/>
                  <p:cNvSpPr/>
                  <p:nvPr/>
                </p:nvSpPr>
                <p:spPr>
                  <a:xfrm>
                    <a:off x="2454" y="2052"/>
                    <a:ext cx="44" cy="189"/>
                  </a:xfrm>
                  <a:custGeom>
                    <a:avLst/>
                    <a:gdLst/>
                    <a:ahLst/>
                    <a:cxnLst>
                      <a:cxn ang="0">
                        <a:pos x="0" y="0"/>
                      </a:cxn>
                      <a:cxn ang="0">
                        <a:pos x="0" y="0"/>
                      </a:cxn>
                      <a:cxn ang="0">
                        <a:pos x="0" y="0"/>
                      </a:cxn>
                      <a:cxn ang="0">
                        <a:pos x="0" y="0"/>
                      </a:cxn>
                      <a:cxn ang="0">
                        <a:pos x="0" y="0"/>
                      </a:cxn>
                      <a:cxn ang="0">
                        <a:pos x="0" y="0"/>
                      </a:cxn>
                    </a:cxnLst>
                    <a:pathLst>
                      <a:path w="264" h="1139">
                        <a:moveTo>
                          <a:pt x="25" y="0"/>
                        </a:moveTo>
                        <a:lnTo>
                          <a:pt x="264" y="94"/>
                        </a:lnTo>
                        <a:lnTo>
                          <a:pt x="242" y="539"/>
                        </a:lnTo>
                        <a:lnTo>
                          <a:pt x="217" y="1073"/>
                        </a:lnTo>
                        <a:lnTo>
                          <a:pt x="0" y="1139"/>
                        </a:lnTo>
                        <a:lnTo>
                          <a:pt x="25" y="0"/>
                        </a:lnTo>
                        <a:close/>
                      </a:path>
                    </a:pathLst>
                  </a:custGeom>
                  <a:solidFill>
                    <a:srgbClr val="9F9F9F">
                      <a:alpha val="100000"/>
                    </a:srgbClr>
                  </a:solidFill>
                  <a:ln w="9525">
                    <a:noFill/>
                  </a:ln>
                </p:spPr>
                <p:txBody>
                  <a:bodyPr/>
                  <a:p>
                    <a:endParaRPr lang="zh-CN" altLang="en-US"/>
                  </a:p>
                </p:txBody>
              </p:sp>
              <p:grpSp>
                <p:nvGrpSpPr>
                  <p:cNvPr id="69591" name="Group 50"/>
                  <p:cNvGrpSpPr/>
                  <p:nvPr/>
                </p:nvGrpSpPr>
                <p:grpSpPr>
                  <a:xfrm>
                    <a:off x="2454" y="2060"/>
                    <a:ext cx="43" cy="159"/>
                    <a:chOff x="2454" y="2060"/>
                    <a:chExt cx="43" cy="159"/>
                  </a:xfrm>
                </p:grpSpPr>
                <p:grpSp>
                  <p:nvGrpSpPr>
                    <p:cNvPr id="69592" name="Group 48"/>
                    <p:cNvGrpSpPr/>
                    <p:nvPr/>
                  </p:nvGrpSpPr>
                  <p:grpSpPr>
                    <a:xfrm>
                      <a:off x="2454" y="2060"/>
                      <a:ext cx="43" cy="159"/>
                      <a:chOff x="2454" y="2060"/>
                      <a:chExt cx="43" cy="159"/>
                    </a:xfrm>
                  </p:grpSpPr>
                  <p:grpSp>
                    <p:nvGrpSpPr>
                      <p:cNvPr id="69594" name="Group 38"/>
                      <p:cNvGrpSpPr/>
                      <p:nvPr/>
                    </p:nvGrpSpPr>
                    <p:grpSpPr>
                      <a:xfrm>
                        <a:off x="2454" y="2060"/>
                        <a:ext cx="43" cy="95"/>
                        <a:chOff x="2454" y="2060"/>
                        <a:chExt cx="43" cy="95"/>
                      </a:xfrm>
                    </p:grpSpPr>
                    <p:grpSp>
                      <p:nvGrpSpPr>
                        <p:cNvPr id="69604" name="Group 32"/>
                        <p:cNvGrpSpPr/>
                        <p:nvPr/>
                      </p:nvGrpSpPr>
                      <p:grpSpPr>
                        <a:xfrm>
                          <a:off x="2457" y="2060"/>
                          <a:ext cx="40" cy="51"/>
                          <a:chOff x="2457" y="2060"/>
                          <a:chExt cx="40" cy="51"/>
                        </a:xfrm>
                      </p:grpSpPr>
                      <p:sp>
                        <p:nvSpPr>
                          <p:cNvPr id="69610" name="Line 26"/>
                          <p:cNvSpPr/>
                          <p:nvPr/>
                        </p:nvSpPr>
                        <p:spPr>
                          <a:xfrm>
                            <a:off x="2458" y="2060"/>
                            <a:ext cx="39" cy="14"/>
                          </a:xfrm>
                          <a:prstGeom prst="line">
                            <a:avLst/>
                          </a:prstGeom>
                          <a:ln w="3175" cap="flat" cmpd="sng">
                            <a:solidFill>
                              <a:srgbClr val="7F7F7F"/>
                            </a:solidFill>
                            <a:prstDash val="solid"/>
                            <a:headEnd type="none" w="med" len="med"/>
                            <a:tailEnd type="none" w="med" len="med"/>
                          </a:ln>
                        </p:spPr>
                      </p:sp>
                      <p:sp>
                        <p:nvSpPr>
                          <p:cNvPr id="69611" name="Line 27"/>
                          <p:cNvSpPr/>
                          <p:nvPr/>
                        </p:nvSpPr>
                        <p:spPr>
                          <a:xfrm>
                            <a:off x="2457" y="2068"/>
                            <a:ext cx="39" cy="14"/>
                          </a:xfrm>
                          <a:prstGeom prst="line">
                            <a:avLst/>
                          </a:prstGeom>
                          <a:ln w="3175" cap="flat" cmpd="sng">
                            <a:solidFill>
                              <a:srgbClr val="7F7F7F"/>
                            </a:solidFill>
                            <a:prstDash val="solid"/>
                            <a:headEnd type="none" w="med" len="med"/>
                            <a:tailEnd type="none" w="med" len="med"/>
                          </a:ln>
                        </p:spPr>
                      </p:sp>
                      <p:sp>
                        <p:nvSpPr>
                          <p:cNvPr id="69612" name="Line 28"/>
                          <p:cNvSpPr/>
                          <p:nvPr/>
                        </p:nvSpPr>
                        <p:spPr>
                          <a:xfrm>
                            <a:off x="2458" y="2076"/>
                            <a:ext cx="38" cy="13"/>
                          </a:xfrm>
                          <a:prstGeom prst="line">
                            <a:avLst/>
                          </a:prstGeom>
                          <a:ln w="3175" cap="flat" cmpd="sng">
                            <a:solidFill>
                              <a:srgbClr val="7F7F7F"/>
                            </a:solidFill>
                            <a:prstDash val="solid"/>
                            <a:headEnd type="none" w="med" len="med"/>
                            <a:tailEnd type="none" w="med" len="med"/>
                          </a:ln>
                        </p:spPr>
                      </p:sp>
                      <p:sp>
                        <p:nvSpPr>
                          <p:cNvPr id="69613" name="Line 29"/>
                          <p:cNvSpPr/>
                          <p:nvPr/>
                        </p:nvSpPr>
                        <p:spPr>
                          <a:xfrm>
                            <a:off x="2457" y="2085"/>
                            <a:ext cx="39" cy="11"/>
                          </a:xfrm>
                          <a:prstGeom prst="line">
                            <a:avLst/>
                          </a:prstGeom>
                          <a:ln w="3175" cap="flat" cmpd="sng">
                            <a:solidFill>
                              <a:srgbClr val="7F7F7F"/>
                            </a:solidFill>
                            <a:prstDash val="solid"/>
                            <a:headEnd type="none" w="med" len="med"/>
                            <a:tailEnd type="none" w="med" len="med"/>
                          </a:ln>
                        </p:spPr>
                      </p:sp>
                      <p:sp>
                        <p:nvSpPr>
                          <p:cNvPr id="69614" name="Line 30"/>
                          <p:cNvSpPr/>
                          <p:nvPr/>
                        </p:nvSpPr>
                        <p:spPr>
                          <a:xfrm>
                            <a:off x="2457" y="2093"/>
                            <a:ext cx="39" cy="11"/>
                          </a:xfrm>
                          <a:prstGeom prst="line">
                            <a:avLst/>
                          </a:prstGeom>
                          <a:ln w="3175" cap="flat" cmpd="sng">
                            <a:solidFill>
                              <a:srgbClr val="7F7F7F"/>
                            </a:solidFill>
                            <a:prstDash val="solid"/>
                            <a:headEnd type="none" w="med" len="med"/>
                            <a:tailEnd type="none" w="med" len="med"/>
                          </a:ln>
                        </p:spPr>
                      </p:sp>
                      <p:sp>
                        <p:nvSpPr>
                          <p:cNvPr id="69615" name="Line 31"/>
                          <p:cNvSpPr/>
                          <p:nvPr/>
                        </p:nvSpPr>
                        <p:spPr>
                          <a:xfrm>
                            <a:off x="2457" y="2101"/>
                            <a:ext cx="38" cy="10"/>
                          </a:xfrm>
                          <a:prstGeom prst="line">
                            <a:avLst/>
                          </a:prstGeom>
                          <a:ln w="3175" cap="flat" cmpd="sng">
                            <a:solidFill>
                              <a:srgbClr val="7F7F7F"/>
                            </a:solidFill>
                            <a:prstDash val="solid"/>
                            <a:headEnd type="none" w="med" len="med"/>
                            <a:tailEnd type="none" w="med" len="med"/>
                          </a:ln>
                        </p:spPr>
                      </p:sp>
                    </p:grpSp>
                    <p:sp>
                      <p:nvSpPr>
                        <p:cNvPr id="69605" name="Line 33"/>
                        <p:cNvSpPr/>
                        <p:nvPr/>
                      </p:nvSpPr>
                      <p:spPr>
                        <a:xfrm>
                          <a:off x="2454" y="2118"/>
                          <a:ext cx="40" cy="8"/>
                        </a:xfrm>
                        <a:prstGeom prst="line">
                          <a:avLst/>
                        </a:prstGeom>
                        <a:ln w="3175" cap="flat" cmpd="sng">
                          <a:solidFill>
                            <a:srgbClr val="7F7F7F"/>
                          </a:solidFill>
                          <a:prstDash val="solid"/>
                          <a:headEnd type="none" w="med" len="med"/>
                          <a:tailEnd type="none" w="med" len="med"/>
                        </a:ln>
                      </p:spPr>
                    </p:sp>
                    <p:sp>
                      <p:nvSpPr>
                        <p:cNvPr id="69606" name="Line 34"/>
                        <p:cNvSpPr/>
                        <p:nvPr/>
                      </p:nvSpPr>
                      <p:spPr>
                        <a:xfrm>
                          <a:off x="2454" y="2126"/>
                          <a:ext cx="40" cy="6"/>
                        </a:xfrm>
                        <a:prstGeom prst="line">
                          <a:avLst/>
                        </a:prstGeom>
                        <a:ln w="3175" cap="flat" cmpd="sng">
                          <a:solidFill>
                            <a:srgbClr val="7F7F7F"/>
                          </a:solidFill>
                          <a:prstDash val="solid"/>
                          <a:headEnd type="none" w="med" len="med"/>
                          <a:tailEnd type="none" w="med" len="med"/>
                        </a:ln>
                      </p:spPr>
                    </p:sp>
                    <p:sp>
                      <p:nvSpPr>
                        <p:cNvPr id="69607" name="Line 35"/>
                        <p:cNvSpPr/>
                        <p:nvPr/>
                      </p:nvSpPr>
                      <p:spPr>
                        <a:xfrm>
                          <a:off x="2454" y="2134"/>
                          <a:ext cx="39" cy="6"/>
                        </a:xfrm>
                        <a:prstGeom prst="line">
                          <a:avLst/>
                        </a:prstGeom>
                        <a:ln w="3175" cap="flat" cmpd="sng">
                          <a:solidFill>
                            <a:srgbClr val="7F7F7F"/>
                          </a:solidFill>
                          <a:prstDash val="solid"/>
                          <a:headEnd type="none" w="med" len="med"/>
                          <a:tailEnd type="none" w="med" len="med"/>
                        </a:ln>
                      </p:spPr>
                    </p:sp>
                    <p:sp>
                      <p:nvSpPr>
                        <p:cNvPr id="69608" name="Line 36"/>
                        <p:cNvSpPr/>
                        <p:nvPr/>
                      </p:nvSpPr>
                      <p:spPr>
                        <a:xfrm>
                          <a:off x="2454" y="2143"/>
                          <a:ext cx="39" cy="4"/>
                        </a:xfrm>
                        <a:prstGeom prst="line">
                          <a:avLst/>
                        </a:prstGeom>
                        <a:ln w="3175" cap="flat" cmpd="sng">
                          <a:solidFill>
                            <a:srgbClr val="7F7F7F"/>
                          </a:solidFill>
                          <a:prstDash val="solid"/>
                          <a:headEnd type="none" w="med" len="med"/>
                          <a:tailEnd type="none" w="med" len="med"/>
                        </a:ln>
                      </p:spPr>
                    </p:sp>
                    <p:sp>
                      <p:nvSpPr>
                        <p:cNvPr id="69609" name="Line 37"/>
                        <p:cNvSpPr/>
                        <p:nvPr/>
                      </p:nvSpPr>
                      <p:spPr>
                        <a:xfrm>
                          <a:off x="2454" y="2152"/>
                          <a:ext cx="39" cy="3"/>
                        </a:xfrm>
                        <a:prstGeom prst="line">
                          <a:avLst/>
                        </a:prstGeom>
                        <a:ln w="3175" cap="flat" cmpd="sng">
                          <a:solidFill>
                            <a:srgbClr val="7F7F7F"/>
                          </a:solidFill>
                          <a:prstDash val="solid"/>
                          <a:headEnd type="none" w="med" len="med"/>
                          <a:tailEnd type="none" w="med" len="med"/>
                        </a:ln>
                      </p:spPr>
                    </p:sp>
                  </p:grpSp>
                  <p:grpSp>
                    <p:nvGrpSpPr>
                      <p:cNvPr id="69595" name="Group 47"/>
                      <p:cNvGrpSpPr/>
                      <p:nvPr/>
                    </p:nvGrpSpPr>
                    <p:grpSpPr>
                      <a:xfrm>
                        <a:off x="2454" y="2160"/>
                        <a:ext cx="38" cy="59"/>
                        <a:chOff x="2454" y="2160"/>
                        <a:chExt cx="38" cy="59"/>
                      </a:xfrm>
                    </p:grpSpPr>
                    <p:sp>
                      <p:nvSpPr>
                        <p:cNvPr id="69596" name="Line 39"/>
                        <p:cNvSpPr/>
                        <p:nvPr/>
                      </p:nvSpPr>
                      <p:spPr>
                        <a:xfrm>
                          <a:off x="2454" y="2160"/>
                          <a:ext cx="38" cy="3"/>
                        </a:xfrm>
                        <a:prstGeom prst="line">
                          <a:avLst/>
                        </a:prstGeom>
                        <a:ln w="3175" cap="flat" cmpd="sng">
                          <a:solidFill>
                            <a:srgbClr val="7F7F7F"/>
                          </a:solidFill>
                          <a:prstDash val="solid"/>
                          <a:headEnd type="none" w="med" len="med"/>
                          <a:tailEnd type="none" w="med" len="med"/>
                        </a:ln>
                      </p:spPr>
                    </p:sp>
                    <p:sp>
                      <p:nvSpPr>
                        <p:cNvPr id="69597" name="Line 40"/>
                        <p:cNvSpPr/>
                        <p:nvPr/>
                      </p:nvSpPr>
                      <p:spPr>
                        <a:xfrm>
                          <a:off x="2455" y="2169"/>
                          <a:ext cx="37" cy="1"/>
                        </a:xfrm>
                        <a:prstGeom prst="line">
                          <a:avLst/>
                        </a:prstGeom>
                        <a:ln w="3175" cap="flat" cmpd="sng">
                          <a:solidFill>
                            <a:srgbClr val="7F7F7F"/>
                          </a:solidFill>
                          <a:prstDash val="solid"/>
                          <a:headEnd type="none" w="med" len="med"/>
                          <a:tailEnd type="none" w="med" len="med"/>
                        </a:ln>
                      </p:spPr>
                    </p:sp>
                    <p:sp>
                      <p:nvSpPr>
                        <p:cNvPr id="69598" name="Line 41"/>
                        <p:cNvSpPr/>
                        <p:nvPr/>
                      </p:nvSpPr>
                      <p:spPr>
                        <a:xfrm>
                          <a:off x="2454" y="2177"/>
                          <a:ext cx="37" cy="1"/>
                        </a:xfrm>
                        <a:prstGeom prst="line">
                          <a:avLst/>
                        </a:prstGeom>
                        <a:ln w="3175" cap="flat" cmpd="sng">
                          <a:solidFill>
                            <a:srgbClr val="7F7F7F"/>
                          </a:solidFill>
                          <a:prstDash val="solid"/>
                          <a:headEnd type="none" w="med" len="med"/>
                          <a:tailEnd type="none" w="med" len="med"/>
                        </a:ln>
                      </p:spPr>
                    </p:sp>
                    <p:sp>
                      <p:nvSpPr>
                        <p:cNvPr id="69599" name="Line 42"/>
                        <p:cNvSpPr/>
                        <p:nvPr/>
                      </p:nvSpPr>
                      <p:spPr>
                        <a:xfrm flipV="1">
                          <a:off x="2454" y="2185"/>
                          <a:ext cx="37" cy="1"/>
                        </a:xfrm>
                        <a:prstGeom prst="line">
                          <a:avLst/>
                        </a:prstGeom>
                        <a:ln w="3175" cap="flat" cmpd="sng">
                          <a:solidFill>
                            <a:srgbClr val="7F7F7F"/>
                          </a:solidFill>
                          <a:prstDash val="solid"/>
                          <a:headEnd type="none" w="med" len="med"/>
                          <a:tailEnd type="none" w="med" len="med"/>
                        </a:ln>
                      </p:spPr>
                    </p:sp>
                    <p:sp>
                      <p:nvSpPr>
                        <p:cNvPr id="69600" name="Line 43"/>
                        <p:cNvSpPr/>
                        <p:nvPr/>
                      </p:nvSpPr>
                      <p:spPr>
                        <a:xfrm flipV="1">
                          <a:off x="2454" y="2192"/>
                          <a:ext cx="37" cy="2"/>
                        </a:xfrm>
                        <a:prstGeom prst="line">
                          <a:avLst/>
                        </a:prstGeom>
                        <a:ln w="3175" cap="flat" cmpd="sng">
                          <a:solidFill>
                            <a:srgbClr val="7F7F7F"/>
                          </a:solidFill>
                          <a:prstDash val="solid"/>
                          <a:headEnd type="none" w="med" len="med"/>
                          <a:tailEnd type="none" w="med" len="med"/>
                        </a:ln>
                      </p:spPr>
                    </p:sp>
                    <p:sp>
                      <p:nvSpPr>
                        <p:cNvPr id="69601" name="Line 44"/>
                        <p:cNvSpPr/>
                        <p:nvPr/>
                      </p:nvSpPr>
                      <p:spPr>
                        <a:xfrm flipV="1">
                          <a:off x="2454" y="2200"/>
                          <a:ext cx="37" cy="2"/>
                        </a:xfrm>
                        <a:prstGeom prst="line">
                          <a:avLst/>
                        </a:prstGeom>
                        <a:ln w="3175" cap="flat" cmpd="sng">
                          <a:solidFill>
                            <a:srgbClr val="7F7F7F"/>
                          </a:solidFill>
                          <a:prstDash val="solid"/>
                          <a:headEnd type="none" w="med" len="med"/>
                          <a:tailEnd type="none" w="med" len="med"/>
                        </a:ln>
                      </p:spPr>
                    </p:sp>
                    <p:sp>
                      <p:nvSpPr>
                        <p:cNvPr id="69602" name="Line 45"/>
                        <p:cNvSpPr/>
                        <p:nvPr/>
                      </p:nvSpPr>
                      <p:spPr>
                        <a:xfrm flipV="1">
                          <a:off x="2454" y="2207"/>
                          <a:ext cx="36" cy="4"/>
                        </a:xfrm>
                        <a:prstGeom prst="line">
                          <a:avLst/>
                        </a:prstGeom>
                        <a:ln w="3175" cap="flat" cmpd="sng">
                          <a:solidFill>
                            <a:srgbClr val="7F7F7F"/>
                          </a:solidFill>
                          <a:prstDash val="solid"/>
                          <a:headEnd type="none" w="med" len="med"/>
                          <a:tailEnd type="none" w="med" len="med"/>
                        </a:ln>
                      </p:spPr>
                    </p:sp>
                    <p:sp>
                      <p:nvSpPr>
                        <p:cNvPr id="69603" name="Line 46"/>
                        <p:cNvSpPr/>
                        <p:nvPr/>
                      </p:nvSpPr>
                      <p:spPr>
                        <a:xfrm flipV="1">
                          <a:off x="2454" y="2214"/>
                          <a:ext cx="36" cy="5"/>
                        </a:xfrm>
                        <a:prstGeom prst="line">
                          <a:avLst/>
                        </a:prstGeom>
                        <a:ln w="3175" cap="flat" cmpd="sng">
                          <a:solidFill>
                            <a:srgbClr val="7F7F7F"/>
                          </a:solidFill>
                          <a:prstDash val="solid"/>
                          <a:headEnd type="none" w="med" len="med"/>
                          <a:tailEnd type="none" w="med" len="med"/>
                        </a:ln>
                      </p:spPr>
                    </p:sp>
                  </p:grpSp>
                </p:grpSp>
                <p:sp>
                  <p:nvSpPr>
                    <p:cNvPr id="69593" name="Line 49"/>
                    <p:cNvSpPr/>
                    <p:nvPr/>
                  </p:nvSpPr>
                  <p:spPr>
                    <a:xfrm>
                      <a:off x="2456" y="2110"/>
                      <a:ext cx="39" cy="8"/>
                    </a:xfrm>
                    <a:prstGeom prst="line">
                      <a:avLst/>
                    </a:prstGeom>
                    <a:ln w="3175" cap="flat" cmpd="sng">
                      <a:solidFill>
                        <a:srgbClr val="7F7F7F"/>
                      </a:solidFill>
                      <a:prstDash val="solid"/>
                      <a:headEnd type="none" w="med" len="med"/>
                      <a:tailEnd type="none" w="med" len="med"/>
                    </a:ln>
                  </p:spPr>
                </p:sp>
              </p:grpSp>
            </p:grpSp>
            <p:grpSp>
              <p:nvGrpSpPr>
                <p:cNvPr id="69587" name="Group 54"/>
                <p:cNvGrpSpPr/>
                <p:nvPr/>
              </p:nvGrpSpPr>
              <p:grpSpPr>
                <a:xfrm>
                  <a:off x="2425" y="2023"/>
                  <a:ext cx="40" cy="226"/>
                  <a:chOff x="2425" y="2023"/>
                  <a:chExt cx="40" cy="226"/>
                </a:xfrm>
              </p:grpSpPr>
              <p:sp>
                <p:nvSpPr>
                  <p:cNvPr id="69588" name="Freeform 52"/>
                  <p:cNvSpPr/>
                  <p:nvPr/>
                </p:nvSpPr>
                <p:spPr>
                  <a:xfrm>
                    <a:off x="2425" y="2023"/>
                    <a:ext cx="39" cy="22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60">
                        <a:moveTo>
                          <a:pt x="55" y="0"/>
                        </a:moveTo>
                        <a:lnTo>
                          <a:pt x="218" y="70"/>
                        </a:lnTo>
                        <a:lnTo>
                          <a:pt x="231" y="86"/>
                        </a:lnTo>
                        <a:lnTo>
                          <a:pt x="182" y="1305"/>
                        </a:lnTo>
                        <a:lnTo>
                          <a:pt x="161" y="1320"/>
                        </a:lnTo>
                        <a:lnTo>
                          <a:pt x="0" y="1360"/>
                        </a:lnTo>
                        <a:lnTo>
                          <a:pt x="21" y="1337"/>
                        </a:lnTo>
                        <a:lnTo>
                          <a:pt x="22" y="1321"/>
                        </a:lnTo>
                        <a:lnTo>
                          <a:pt x="55" y="0"/>
                        </a:lnTo>
                        <a:close/>
                      </a:path>
                    </a:pathLst>
                  </a:custGeom>
                  <a:solidFill>
                    <a:srgbClr val="BFBFBF">
                      <a:alpha val="100000"/>
                    </a:srgbClr>
                  </a:solidFill>
                  <a:ln w="9525">
                    <a:noFill/>
                  </a:ln>
                </p:spPr>
                <p:txBody>
                  <a:bodyPr/>
                  <a:p>
                    <a:endParaRPr lang="zh-CN" altLang="en-US"/>
                  </a:p>
                </p:txBody>
              </p:sp>
              <p:sp>
                <p:nvSpPr>
                  <p:cNvPr id="69589" name="Arc 53"/>
                  <p:cNvSpPr/>
                  <p:nvPr/>
                </p:nvSpPr>
                <p:spPr>
                  <a:xfrm>
                    <a:off x="2461" y="2034"/>
                    <a:ext cx="4"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BFBFBF">
                      <a:alpha val="100000"/>
                    </a:srgbClr>
                  </a:solidFill>
                  <a:ln w="9525">
                    <a:noFill/>
                  </a:ln>
                </p:spPr>
                <p:txBody>
                  <a:bodyPr/>
                  <a:p>
                    <a:endParaRPr lang="zh-CN" altLang="en-US"/>
                  </a:p>
                </p:txBody>
              </p:sp>
            </p:grpSp>
          </p:grpSp>
          <p:grpSp>
            <p:nvGrpSpPr>
              <p:cNvPr id="69483" name="Group 67"/>
              <p:cNvGrpSpPr/>
              <p:nvPr/>
            </p:nvGrpSpPr>
            <p:grpSpPr>
              <a:xfrm>
                <a:off x="2441" y="2364"/>
                <a:ext cx="122" cy="49"/>
                <a:chOff x="2441" y="2364"/>
                <a:chExt cx="122" cy="49"/>
              </a:xfrm>
            </p:grpSpPr>
            <p:sp>
              <p:nvSpPr>
                <p:cNvPr id="69575" name="Freeform 56"/>
                <p:cNvSpPr/>
                <p:nvPr/>
              </p:nvSpPr>
              <p:spPr>
                <a:xfrm>
                  <a:off x="2441" y="2364"/>
                  <a:ext cx="122"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6" h="192">
                      <a:moveTo>
                        <a:pt x="0" y="0"/>
                      </a:moveTo>
                      <a:lnTo>
                        <a:pt x="137" y="10"/>
                      </a:lnTo>
                      <a:lnTo>
                        <a:pt x="238" y="14"/>
                      </a:lnTo>
                      <a:lnTo>
                        <a:pt x="329" y="24"/>
                      </a:lnTo>
                      <a:lnTo>
                        <a:pt x="421" y="36"/>
                      </a:lnTo>
                      <a:lnTo>
                        <a:pt x="485" y="45"/>
                      </a:lnTo>
                      <a:lnTo>
                        <a:pt x="562" y="58"/>
                      </a:lnTo>
                      <a:lnTo>
                        <a:pt x="606" y="66"/>
                      </a:lnTo>
                      <a:lnTo>
                        <a:pt x="639" y="73"/>
                      </a:lnTo>
                      <a:lnTo>
                        <a:pt x="658" y="78"/>
                      </a:lnTo>
                      <a:lnTo>
                        <a:pt x="673" y="81"/>
                      </a:lnTo>
                      <a:lnTo>
                        <a:pt x="690" y="87"/>
                      </a:lnTo>
                      <a:lnTo>
                        <a:pt x="709" y="94"/>
                      </a:lnTo>
                      <a:lnTo>
                        <a:pt x="727" y="103"/>
                      </a:lnTo>
                      <a:lnTo>
                        <a:pt x="735" y="114"/>
                      </a:lnTo>
                      <a:lnTo>
                        <a:pt x="736" y="122"/>
                      </a:lnTo>
                      <a:lnTo>
                        <a:pt x="732" y="135"/>
                      </a:lnTo>
                      <a:lnTo>
                        <a:pt x="727" y="148"/>
                      </a:lnTo>
                      <a:lnTo>
                        <a:pt x="717" y="160"/>
                      </a:lnTo>
                      <a:lnTo>
                        <a:pt x="706" y="168"/>
                      </a:lnTo>
                      <a:lnTo>
                        <a:pt x="689" y="178"/>
                      </a:lnTo>
                      <a:lnTo>
                        <a:pt x="672" y="185"/>
                      </a:lnTo>
                      <a:lnTo>
                        <a:pt x="652" y="188"/>
                      </a:lnTo>
                      <a:lnTo>
                        <a:pt x="630" y="191"/>
                      </a:lnTo>
                      <a:lnTo>
                        <a:pt x="603" y="192"/>
                      </a:lnTo>
                      <a:lnTo>
                        <a:pt x="577" y="190"/>
                      </a:lnTo>
                      <a:lnTo>
                        <a:pt x="536" y="184"/>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69576" name="Group 66"/>
                <p:cNvGrpSpPr/>
                <p:nvPr/>
              </p:nvGrpSpPr>
              <p:grpSpPr>
                <a:xfrm>
                  <a:off x="2445" y="2380"/>
                  <a:ext cx="87" cy="33"/>
                  <a:chOff x="2445" y="2380"/>
                  <a:chExt cx="87" cy="33"/>
                </a:xfrm>
              </p:grpSpPr>
              <p:grpSp>
                <p:nvGrpSpPr>
                  <p:cNvPr id="69577" name="Group 61"/>
                  <p:cNvGrpSpPr/>
                  <p:nvPr/>
                </p:nvGrpSpPr>
                <p:grpSpPr>
                  <a:xfrm>
                    <a:off x="2445" y="2380"/>
                    <a:ext cx="87" cy="33"/>
                    <a:chOff x="2445" y="2380"/>
                    <a:chExt cx="87" cy="33"/>
                  </a:xfrm>
                </p:grpSpPr>
                <p:sp>
                  <p:nvSpPr>
                    <p:cNvPr id="69582" name="Freeform 57"/>
                    <p:cNvSpPr/>
                    <p:nvPr/>
                  </p:nvSpPr>
                  <p:spPr>
                    <a:xfrm>
                      <a:off x="2445" y="2380"/>
                      <a:ext cx="54" cy="21"/>
                    </a:xfrm>
                    <a:custGeom>
                      <a:avLst/>
                      <a:gdLst/>
                      <a:ahLst/>
                      <a:cxnLst>
                        <a:cxn ang="0">
                          <a:pos x="0" y="0"/>
                        </a:cxn>
                        <a:cxn ang="0">
                          <a:pos x="0" y="0"/>
                        </a:cxn>
                        <a:cxn ang="0">
                          <a:pos x="0" y="0"/>
                        </a:cxn>
                        <a:cxn ang="0">
                          <a:pos x="0" y="0"/>
                        </a:cxn>
                        <a:cxn ang="0">
                          <a:pos x="0" y="0"/>
                        </a:cxn>
                      </a:cxnLst>
                      <a:pathLst>
                        <a:path w="321" h="129">
                          <a:moveTo>
                            <a:pt x="0" y="78"/>
                          </a:moveTo>
                          <a:lnTo>
                            <a:pt x="84" y="0"/>
                          </a:lnTo>
                          <a:lnTo>
                            <a:pt x="321" y="44"/>
                          </a:lnTo>
                          <a:lnTo>
                            <a:pt x="228" y="129"/>
                          </a:lnTo>
                          <a:lnTo>
                            <a:pt x="0" y="78"/>
                          </a:lnTo>
                          <a:close/>
                        </a:path>
                      </a:pathLst>
                    </a:custGeom>
                    <a:solidFill>
                      <a:srgbClr val="DFDFDF">
                        <a:alpha val="100000"/>
                      </a:srgbClr>
                    </a:solidFill>
                    <a:ln w="9525">
                      <a:noFill/>
                    </a:ln>
                  </p:spPr>
                  <p:txBody>
                    <a:bodyPr/>
                    <a:p>
                      <a:endParaRPr lang="zh-CN" altLang="en-US"/>
                    </a:p>
                  </p:txBody>
                </p:sp>
                <p:sp>
                  <p:nvSpPr>
                    <p:cNvPr id="69583" name="Freeform 58"/>
                    <p:cNvSpPr/>
                    <p:nvPr/>
                  </p:nvSpPr>
                  <p:spPr>
                    <a:xfrm>
                      <a:off x="2446" y="2393"/>
                      <a:ext cx="38" cy="20"/>
                    </a:xfrm>
                    <a:custGeom>
                      <a:avLst/>
                      <a:gdLst/>
                      <a:ahLst/>
                      <a:cxnLst>
                        <a:cxn ang="0">
                          <a:pos x="0" y="0"/>
                        </a:cxn>
                        <a:cxn ang="0">
                          <a:pos x="0" y="0"/>
                        </a:cxn>
                        <a:cxn ang="0">
                          <a:pos x="0" y="0"/>
                        </a:cxn>
                        <a:cxn ang="0">
                          <a:pos x="0" y="0"/>
                        </a:cxn>
                        <a:cxn ang="0">
                          <a:pos x="0" y="0"/>
                        </a:cxn>
                        <a:cxn ang="0">
                          <a:pos x="0" y="0"/>
                        </a:cxn>
                      </a:cxnLst>
                      <a:pathLst>
                        <a:path w="228" h="121">
                          <a:moveTo>
                            <a:pt x="0" y="0"/>
                          </a:moveTo>
                          <a:lnTo>
                            <a:pt x="0" y="67"/>
                          </a:lnTo>
                          <a:lnTo>
                            <a:pt x="3" y="67"/>
                          </a:lnTo>
                          <a:lnTo>
                            <a:pt x="228" y="121"/>
                          </a:lnTo>
                          <a:lnTo>
                            <a:pt x="228" y="51"/>
                          </a:lnTo>
                          <a:lnTo>
                            <a:pt x="0" y="0"/>
                          </a:lnTo>
                          <a:close/>
                        </a:path>
                      </a:pathLst>
                    </a:custGeom>
                    <a:solidFill>
                      <a:srgbClr val="C0C0C0">
                        <a:alpha val="100000"/>
                      </a:srgbClr>
                    </a:solidFill>
                    <a:ln w="9525">
                      <a:noFill/>
                    </a:ln>
                  </p:spPr>
                  <p:txBody>
                    <a:bodyPr/>
                    <a:p>
                      <a:endParaRPr lang="zh-CN" altLang="en-US"/>
                    </a:p>
                  </p:txBody>
                </p:sp>
                <p:sp>
                  <p:nvSpPr>
                    <p:cNvPr id="69584" name="Freeform 59"/>
                    <p:cNvSpPr/>
                    <p:nvPr/>
                  </p:nvSpPr>
                  <p:spPr>
                    <a:xfrm>
                      <a:off x="2484" y="2387"/>
                      <a:ext cx="48" cy="26"/>
                    </a:xfrm>
                    <a:custGeom>
                      <a:avLst/>
                      <a:gdLst/>
                      <a:ahLst/>
                      <a:cxnLst>
                        <a:cxn ang="0">
                          <a:pos x="0" y="0"/>
                        </a:cxn>
                        <a:cxn ang="0">
                          <a:pos x="0" y="0"/>
                        </a:cxn>
                        <a:cxn ang="0">
                          <a:pos x="0" y="0"/>
                        </a:cxn>
                        <a:cxn ang="0">
                          <a:pos x="0" y="0"/>
                        </a:cxn>
                        <a:cxn ang="0">
                          <a:pos x="0" y="0"/>
                        </a:cxn>
                        <a:cxn ang="0">
                          <a:pos x="0" y="0"/>
                        </a:cxn>
                      </a:cxnLst>
                      <a:pathLst>
                        <a:path w="290" h="155">
                          <a:moveTo>
                            <a:pt x="0" y="84"/>
                          </a:moveTo>
                          <a:lnTo>
                            <a:pt x="92" y="0"/>
                          </a:lnTo>
                          <a:lnTo>
                            <a:pt x="290" y="22"/>
                          </a:lnTo>
                          <a:lnTo>
                            <a:pt x="290" y="86"/>
                          </a:lnTo>
                          <a:lnTo>
                            <a:pt x="0" y="155"/>
                          </a:lnTo>
                          <a:lnTo>
                            <a:pt x="0" y="84"/>
                          </a:lnTo>
                          <a:close/>
                        </a:path>
                      </a:pathLst>
                    </a:custGeom>
                    <a:solidFill>
                      <a:srgbClr val="9F9F9F">
                        <a:alpha val="100000"/>
                      </a:srgbClr>
                    </a:solidFill>
                    <a:ln w="9525">
                      <a:noFill/>
                    </a:ln>
                  </p:spPr>
                  <p:txBody>
                    <a:bodyPr/>
                    <a:p>
                      <a:endParaRPr lang="zh-CN" altLang="en-US"/>
                    </a:p>
                  </p:txBody>
                </p:sp>
                <p:sp>
                  <p:nvSpPr>
                    <p:cNvPr id="69585" name="Freeform 60"/>
                    <p:cNvSpPr/>
                    <p:nvPr/>
                  </p:nvSpPr>
                  <p:spPr>
                    <a:xfrm>
                      <a:off x="2459" y="2380"/>
                      <a:ext cx="73" cy="11"/>
                    </a:xfrm>
                    <a:custGeom>
                      <a:avLst/>
                      <a:gdLst/>
                      <a:ahLst/>
                      <a:cxnLst>
                        <a:cxn ang="0">
                          <a:pos x="0" y="0"/>
                        </a:cxn>
                        <a:cxn ang="0">
                          <a:pos x="0" y="0"/>
                        </a:cxn>
                        <a:cxn ang="0">
                          <a:pos x="0" y="0"/>
                        </a:cxn>
                        <a:cxn ang="0">
                          <a:pos x="0" y="0"/>
                        </a:cxn>
                        <a:cxn ang="0">
                          <a:pos x="0" y="0"/>
                        </a:cxn>
                      </a:cxnLst>
                      <a:pathLst>
                        <a:path w="435" h="65">
                          <a:moveTo>
                            <a:pt x="0" y="0"/>
                          </a:moveTo>
                          <a:lnTo>
                            <a:pt x="218" y="16"/>
                          </a:lnTo>
                          <a:lnTo>
                            <a:pt x="435" y="65"/>
                          </a:lnTo>
                          <a:lnTo>
                            <a:pt x="237" y="44"/>
                          </a:lnTo>
                          <a:lnTo>
                            <a:pt x="0" y="0"/>
                          </a:lnTo>
                          <a:close/>
                        </a:path>
                      </a:pathLst>
                    </a:custGeom>
                    <a:solidFill>
                      <a:srgbClr val="7F7F7F">
                        <a:alpha val="100000"/>
                      </a:srgbClr>
                    </a:solidFill>
                    <a:ln w="9525">
                      <a:noFill/>
                    </a:ln>
                  </p:spPr>
                  <p:txBody>
                    <a:bodyPr/>
                    <a:p>
                      <a:endParaRPr lang="zh-CN" altLang="en-US"/>
                    </a:p>
                  </p:txBody>
                </p:sp>
              </p:grpSp>
              <p:grpSp>
                <p:nvGrpSpPr>
                  <p:cNvPr id="69578" name="Group 65"/>
                  <p:cNvGrpSpPr/>
                  <p:nvPr/>
                </p:nvGrpSpPr>
                <p:grpSpPr>
                  <a:xfrm>
                    <a:off x="2446" y="2390"/>
                    <a:ext cx="85" cy="14"/>
                    <a:chOff x="2446" y="2390"/>
                    <a:chExt cx="85" cy="14"/>
                  </a:xfrm>
                </p:grpSpPr>
                <p:sp>
                  <p:nvSpPr>
                    <p:cNvPr id="69579" name="Line 62"/>
                    <p:cNvSpPr/>
                    <p:nvPr/>
                  </p:nvSpPr>
                  <p:spPr>
                    <a:xfrm>
                      <a:off x="2446" y="2395"/>
                      <a:ext cx="38" cy="9"/>
                    </a:xfrm>
                    <a:prstGeom prst="line">
                      <a:avLst/>
                    </a:prstGeom>
                    <a:ln w="3175" cap="flat" cmpd="sng">
                      <a:solidFill>
                        <a:srgbClr val="7F7F7F"/>
                      </a:solidFill>
                      <a:prstDash val="solid"/>
                      <a:headEnd type="none" w="med" len="med"/>
                      <a:tailEnd type="none" w="med" len="med"/>
                    </a:ln>
                  </p:spPr>
                </p:sp>
                <p:sp>
                  <p:nvSpPr>
                    <p:cNvPr id="69580" name="Line 63"/>
                    <p:cNvSpPr/>
                    <p:nvPr/>
                  </p:nvSpPr>
                  <p:spPr>
                    <a:xfrm flipV="1">
                      <a:off x="2484" y="2390"/>
                      <a:ext cx="16" cy="14"/>
                    </a:xfrm>
                    <a:prstGeom prst="line">
                      <a:avLst/>
                    </a:prstGeom>
                    <a:ln w="3175" cap="flat" cmpd="sng">
                      <a:solidFill>
                        <a:srgbClr val="5F5F5F"/>
                      </a:solidFill>
                      <a:prstDash val="solid"/>
                      <a:headEnd type="none" w="med" len="med"/>
                      <a:tailEnd type="none" w="med" len="med"/>
                    </a:ln>
                  </p:spPr>
                </p:sp>
                <p:sp>
                  <p:nvSpPr>
                    <p:cNvPr id="69581" name="Line 64"/>
                    <p:cNvSpPr/>
                    <p:nvPr/>
                  </p:nvSpPr>
                  <p:spPr>
                    <a:xfrm>
                      <a:off x="2500" y="2390"/>
                      <a:ext cx="31" cy="2"/>
                    </a:xfrm>
                    <a:prstGeom prst="line">
                      <a:avLst/>
                    </a:prstGeom>
                    <a:ln w="3175" cap="flat" cmpd="sng">
                      <a:solidFill>
                        <a:srgbClr val="5F5F5F"/>
                      </a:solidFill>
                      <a:prstDash val="solid"/>
                      <a:headEnd type="none" w="med" len="med"/>
                      <a:tailEnd type="none" w="med" len="med"/>
                    </a:ln>
                  </p:spPr>
                </p:sp>
              </p:grpSp>
            </p:grpSp>
          </p:grpSp>
          <p:sp>
            <p:nvSpPr>
              <p:cNvPr id="69484" name="Freeform 68"/>
              <p:cNvSpPr/>
              <p:nvPr/>
            </p:nvSpPr>
            <p:spPr>
              <a:xfrm>
                <a:off x="2423" y="2303"/>
                <a:ext cx="74" cy="70"/>
              </a:xfrm>
              <a:custGeom>
                <a:avLst/>
                <a:gdLst/>
                <a:ahLst/>
                <a:cxnLst>
                  <a:cxn ang="0">
                    <a:pos x="0" y="0"/>
                  </a:cxn>
                  <a:cxn ang="0">
                    <a:pos x="0" y="0"/>
                  </a:cxn>
                  <a:cxn ang="0">
                    <a:pos x="0" y="0"/>
                  </a:cxn>
                  <a:cxn ang="0">
                    <a:pos x="0" y="0"/>
                  </a:cxn>
                  <a:cxn ang="0">
                    <a:pos x="0" y="0"/>
                  </a:cxn>
                </a:cxnLst>
                <a:pathLst>
                  <a:path w="446" h="417">
                    <a:moveTo>
                      <a:pt x="0" y="209"/>
                    </a:moveTo>
                    <a:lnTo>
                      <a:pt x="446" y="0"/>
                    </a:lnTo>
                    <a:lnTo>
                      <a:pt x="446" y="168"/>
                    </a:lnTo>
                    <a:lnTo>
                      <a:pt x="0" y="417"/>
                    </a:lnTo>
                    <a:lnTo>
                      <a:pt x="0" y="209"/>
                    </a:lnTo>
                    <a:close/>
                  </a:path>
                </a:pathLst>
              </a:custGeom>
              <a:solidFill>
                <a:srgbClr val="5F5F5F">
                  <a:alpha val="100000"/>
                </a:srgbClr>
              </a:solidFill>
              <a:ln w="9525">
                <a:noFill/>
              </a:ln>
            </p:spPr>
            <p:txBody>
              <a:bodyPr/>
              <a:p>
                <a:endParaRPr lang="zh-CN" altLang="en-US"/>
              </a:p>
            </p:txBody>
          </p:sp>
          <p:sp>
            <p:nvSpPr>
              <p:cNvPr id="69485" name="Freeform 69"/>
              <p:cNvSpPr/>
              <p:nvPr/>
            </p:nvSpPr>
            <p:spPr>
              <a:xfrm>
                <a:off x="2422" y="2238"/>
                <a:ext cx="77" cy="103"/>
              </a:xfrm>
              <a:custGeom>
                <a:avLst/>
                <a:gdLst/>
                <a:ahLst/>
                <a:cxnLst>
                  <a:cxn ang="0">
                    <a:pos x="0" y="0"/>
                  </a:cxn>
                  <a:cxn ang="0">
                    <a:pos x="0" y="0"/>
                  </a:cxn>
                  <a:cxn ang="0">
                    <a:pos x="0" y="0"/>
                  </a:cxn>
                  <a:cxn ang="0">
                    <a:pos x="0" y="0"/>
                  </a:cxn>
                  <a:cxn ang="0">
                    <a:pos x="0" y="0"/>
                  </a:cxn>
                </a:cxnLst>
                <a:pathLst>
                  <a:path w="460" h="617">
                    <a:moveTo>
                      <a:pt x="0" y="131"/>
                    </a:moveTo>
                    <a:lnTo>
                      <a:pt x="460" y="0"/>
                    </a:lnTo>
                    <a:lnTo>
                      <a:pt x="460" y="408"/>
                    </a:lnTo>
                    <a:lnTo>
                      <a:pt x="1" y="617"/>
                    </a:lnTo>
                    <a:lnTo>
                      <a:pt x="0" y="131"/>
                    </a:lnTo>
                    <a:close/>
                  </a:path>
                </a:pathLst>
              </a:custGeom>
              <a:solidFill>
                <a:srgbClr val="BFBFBF">
                  <a:alpha val="100000"/>
                </a:srgbClr>
              </a:solidFill>
              <a:ln w="9525">
                <a:noFill/>
              </a:ln>
            </p:spPr>
            <p:txBody>
              <a:bodyPr/>
              <a:p>
                <a:endParaRPr lang="zh-CN" altLang="en-US"/>
              </a:p>
            </p:txBody>
          </p:sp>
          <p:sp>
            <p:nvSpPr>
              <p:cNvPr id="69486" name="Freeform 70"/>
              <p:cNvSpPr/>
              <p:nvPr/>
            </p:nvSpPr>
            <p:spPr>
              <a:xfrm>
                <a:off x="2215" y="2054"/>
                <a:ext cx="189" cy="157"/>
              </a:xfrm>
              <a:custGeom>
                <a:avLst/>
                <a:gdLst/>
                <a:ahLst/>
                <a:cxnLst>
                  <a:cxn ang="0">
                    <a:pos x="0" y="0"/>
                  </a:cxn>
                  <a:cxn ang="0">
                    <a:pos x="0" y="0"/>
                  </a:cxn>
                  <a:cxn ang="0">
                    <a:pos x="0" y="0"/>
                  </a:cxn>
                  <a:cxn ang="0">
                    <a:pos x="0" y="0"/>
                  </a:cxn>
                  <a:cxn ang="0">
                    <a:pos x="0" y="0"/>
                  </a:cxn>
                </a:cxnLst>
                <a:pathLst>
                  <a:path w="1137" h="944">
                    <a:moveTo>
                      <a:pt x="46" y="0"/>
                    </a:moveTo>
                    <a:lnTo>
                      <a:pt x="1137" y="0"/>
                    </a:lnTo>
                    <a:lnTo>
                      <a:pt x="1092" y="944"/>
                    </a:lnTo>
                    <a:lnTo>
                      <a:pt x="0" y="890"/>
                    </a:lnTo>
                    <a:lnTo>
                      <a:pt x="46" y="0"/>
                    </a:lnTo>
                    <a:close/>
                  </a:path>
                </a:pathLst>
              </a:custGeom>
              <a:solidFill>
                <a:srgbClr val="C0C0C0">
                  <a:alpha val="100000"/>
                </a:srgbClr>
              </a:solidFill>
              <a:ln w="9525">
                <a:noFill/>
              </a:ln>
            </p:spPr>
            <p:txBody>
              <a:bodyPr/>
              <a:p>
                <a:endParaRPr lang="zh-CN" altLang="en-US"/>
              </a:p>
            </p:txBody>
          </p:sp>
          <p:sp>
            <p:nvSpPr>
              <p:cNvPr id="69487" name="Freeform 71"/>
              <p:cNvSpPr/>
              <p:nvPr/>
            </p:nvSpPr>
            <p:spPr>
              <a:xfrm>
                <a:off x="2091" y="2318"/>
                <a:ext cx="353" cy="72"/>
              </a:xfrm>
              <a:custGeom>
                <a:avLst/>
                <a:gdLst/>
                <a:ahLst/>
                <a:cxnLst>
                  <a:cxn ang="0">
                    <a:pos x="0" y="0"/>
                  </a:cxn>
                  <a:cxn ang="0">
                    <a:pos x="0" y="0"/>
                  </a:cxn>
                  <a:cxn ang="0">
                    <a:pos x="0" y="0"/>
                  </a:cxn>
                  <a:cxn ang="0">
                    <a:pos x="0" y="0"/>
                  </a:cxn>
                  <a:cxn ang="0">
                    <a:pos x="0" y="0"/>
                  </a:cxn>
                  <a:cxn ang="0">
                    <a:pos x="0" y="0"/>
                  </a:cxn>
                  <a:cxn ang="0">
                    <a:pos x="0" y="0"/>
                  </a:cxn>
                </a:cxnLst>
                <a:pathLst>
                  <a:path w="2118" h="430">
                    <a:moveTo>
                      <a:pt x="345" y="0"/>
                    </a:moveTo>
                    <a:lnTo>
                      <a:pt x="2118" y="175"/>
                    </a:lnTo>
                    <a:lnTo>
                      <a:pt x="1993" y="333"/>
                    </a:lnTo>
                    <a:lnTo>
                      <a:pt x="1872" y="430"/>
                    </a:lnTo>
                    <a:lnTo>
                      <a:pt x="0" y="215"/>
                    </a:lnTo>
                    <a:lnTo>
                      <a:pt x="140" y="154"/>
                    </a:lnTo>
                    <a:lnTo>
                      <a:pt x="345" y="0"/>
                    </a:lnTo>
                    <a:close/>
                  </a:path>
                </a:pathLst>
              </a:custGeom>
              <a:solidFill>
                <a:srgbClr val="DFDFDF">
                  <a:alpha val="100000"/>
                </a:srgbClr>
              </a:solidFill>
              <a:ln w="9525">
                <a:noFill/>
              </a:ln>
            </p:spPr>
            <p:txBody>
              <a:bodyPr/>
              <a:p>
                <a:endParaRPr lang="zh-CN" altLang="en-US"/>
              </a:p>
            </p:txBody>
          </p:sp>
          <p:grpSp>
            <p:nvGrpSpPr>
              <p:cNvPr id="69488" name="Group 81"/>
              <p:cNvGrpSpPr/>
              <p:nvPr/>
            </p:nvGrpSpPr>
            <p:grpSpPr>
              <a:xfrm>
                <a:off x="2422" y="2245"/>
                <a:ext cx="76" cy="90"/>
                <a:chOff x="2422" y="2245"/>
                <a:chExt cx="76" cy="90"/>
              </a:xfrm>
            </p:grpSpPr>
            <p:sp>
              <p:nvSpPr>
                <p:cNvPr id="69566" name="Line 72"/>
                <p:cNvSpPr/>
                <p:nvPr/>
              </p:nvSpPr>
              <p:spPr>
                <a:xfrm flipV="1">
                  <a:off x="2422" y="2270"/>
                  <a:ext cx="76" cy="27"/>
                </a:xfrm>
                <a:prstGeom prst="line">
                  <a:avLst/>
                </a:prstGeom>
                <a:ln w="3175" cap="flat" cmpd="sng">
                  <a:solidFill>
                    <a:srgbClr val="808080"/>
                  </a:solidFill>
                  <a:prstDash val="solid"/>
                  <a:headEnd type="none" w="med" len="med"/>
                  <a:tailEnd type="none" w="med" len="med"/>
                </a:ln>
              </p:spPr>
            </p:sp>
            <p:sp>
              <p:nvSpPr>
                <p:cNvPr id="69567" name="Line 73"/>
                <p:cNvSpPr/>
                <p:nvPr/>
              </p:nvSpPr>
              <p:spPr>
                <a:xfrm flipV="1">
                  <a:off x="2435" y="2278"/>
                  <a:ext cx="63" cy="24"/>
                </a:xfrm>
                <a:prstGeom prst="line">
                  <a:avLst/>
                </a:prstGeom>
                <a:ln w="3175" cap="flat" cmpd="sng">
                  <a:solidFill>
                    <a:srgbClr val="808080"/>
                  </a:solidFill>
                  <a:prstDash val="solid"/>
                  <a:headEnd type="none" w="med" len="med"/>
                  <a:tailEnd type="none" w="med" len="med"/>
                </a:ln>
              </p:spPr>
            </p:sp>
            <p:sp>
              <p:nvSpPr>
                <p:cNvPr id="69568" name="Line 74"/>
                <p:cNvSpPr/>
                <p:nvPr/>
              </p:nvSpPr>
              <p:spPr>
                <a:xfrm flipV="1">
                  <a:off x="2435" y="2285"/>
                  <a:ext cx="63" cy="26"/>
                </a:xfrm>
                <a:prstGeom prst="line">
                  <a:avLst/>
                </a:prstGeom>
                <a:ln w="3175" cap="flat" cmpd="sng">
                  <a:solidFill>
                    <a:srgbClr val="808080"/>
                  </a:solidFill>
                  <a:prstDash val="solid"/>
                  <a:headEnd type="none" w="med" len="med"/>
                  <a:tailEnd type="none" w="med" len="med"/>
                </a:ln>
              </p:spPr>
            </p:sp>
            <p:sp>
              <p:nvSpPr>
                <p:cNvPr id="69569" name="Line 75"/>
                <p:cNvSpPr/>
                <p:nvPr/>
              </p:nvSpPr>
              <p:spPr>
                <a:xfrm flipV="1">
                  <a:off x="2435" y="2293"/>
                  <a:ext cx="63" cy="26"/>
                </a:xfrm>
                <a:prstGeom prst="line">
                  <a:avLst/>
                </a:prstGeom>
                <a:ln w="3175" cap="flat" cmpd="sng">
                  <a:solidFill>
                    <a:srgbClr val="808080"/>
                  </a:solidFill>
                  <a:prstDash val="solid"/>
                  <a:headEnd type="none" w="med" len="med"/>
                  <a:tailEnd type="none" w="med" len="med"/>
                </a:ln>
              </p:spPr>
            </p:sp>
            <p:sp>
              <p:nvSpPr>
                <p:cNvPr id="69570" name="Line 76"/>
                <p:cNvSpPr/>
                <p:nvPr/>
              </p:nvSpPr>
              <p:spPr>
                <a:xfrm flipV="1">
                  <a:off x="2435" y="2300"/>
                  <a:ext cx="63" cy="28"/>
                </a:xfrm>
                <a:prstGeom prst="line">
                  <a:avLst/>
                </a:prstGeom>
                <a:ln w="3175" cap="flat" cmpd="sng">
                  <a:solidFill>
                    <a:srgbClr val="808080"/>
                  </a:solidFill>
                  <a:prstDash val="solid"/>
                  <a:headEnd type="none" w="med" len="med"/>
                  <a:tailEnd type="none" w="med" len="med"/>
                </a:ln>
              </p:spPr>
            </p:sp>
            <p:sp>
              <p:nvSpPr>
                <p:cNvPr id="69571" name="Line 77"/>
                <p:cNvSpPr/>
                <p:nvPr/>
              </p:nvSpPr>
              <p:spPr>
                <a:xfrm flipV="1">
                  <a:off x="2435" y="2262"/>
                  <a:ext cx="63" cy="21"/>
                </a:xfrm>
                <a:prstGeom prst="line">
                  <a:avLst/>
                </a:prstGeom>
                <a:ln w="3175" cap="flat" cmpd="sng">
                  <a:solidFill>
                    <a:srgbClr val="808080"/>
                  </a:solidFill>
                  <a:prstDash val="solid"/>
                  <a:headEnd type="none" w="med" len="med"/>
                  <a:tailEnd type="none" w="med" len="med"/>
                </a:ln>
              </p:spPr>
            </p:sp>
            <p:sp>
              <p:nvSpPr>
                <p:cNvPr id="69572" name="Line 78"/>
                <p:cNvSpPr/>
                <p:nvPr/>
              </p:nvSpPr>
              <p:spPr>
                <a:xfrm flipV="1">
                  <a:off x="2436" y="2254"/>
                  <a:ext cx="62" cy="19"/>
                </a:xfrm>
                <a:prstGeom prst="line">
                  <a:avLst/>
                </a:prstGeom>
                <a:ln w="3175" cap="flat" cmpd="sng">
                  <a:solidFill>
                    <a:srgbClr val="808080"/>
                  </a:solidFill>
                  <a:prstDash val="solid"/>
                  <a:headEnd type="none" w="med" len="med"/>
                  <a:tailEnd type="none" w="med" len="med"/>
                </a:ln>
              </p:spPr>
            </p:sp>
            <p:sp>
              <p:nvSpPr>
                <p:cNvPr id="69573" name="Line 79"/>
                <p:cNvSpPr/>
                <p:nvPr/>
              </p:nvSpPr>
              <p:spPr>
                <a:xfrm flipV="1">
                  <a:off x="2435" y="2245"/>
                  <a:ext cx="63" cy="18"/>
                </a:xfrm>
                <a:prstGeom prst="line">
                  <a:avLst/>
                </a:prstGeom>
                <a:ln w="3175" cap="flat" cmpd="sng">
                  <a:solidFill>
                    <a:srgbClr val="808080"/>
                  </a:solidFill>
                  <a:prstDash val="solid"/>
                  <a:headEnd type="none" w="med" len="med"/>
                  <a:tailEnd type="none" w="med" len="med"/>
                </a:ln>
              </p:spPr>
            </p:sp>
            <p:sp>
              <p:nvSpPr>
                <p:cNvPr id="69574" name="Line 80"/>
                <p:cNvSpPr/>
                <p:nvPr/>
              </p:nvSpPr>
              <p:spPr>
                <a:xfrm flipH="1">
                  <a:off x="2435" y="2257"/>
                  <a:ext cx="1" cy="78"/>
                </a:xfrm>
                <a:prstGeom prst="line">
                  <a:avLst/>
                </a:prstGeom>
                <a:ln w="3175" cap="flat" cmpd="sng">
                  <a:solidFill>
                    <a:srgbClr val="808080"/>
                  </a:solidFill>
                  <a:prstDash val="solid"/>
                  <a:headEnd type="none" w="med" len="med"/>
                  <a:tailEnd type="none" w="med" len="med"/>
                </a:ln>
              </p:spPr>
            </p:sp>
          </p:grpSp>
          <p:grpSp>
            <p:nvGrpSpPr>
              <p:cNvPr id="69489" name="Group 99"/>
              <p:cNvGrpSpPr/>
              <p:nvPr/>
            </p:nvGrpSpPr>
            <p:grpSpPr>
              <a:xfrm>
                <a:off x="2189" y="2018"/>
                <a:ext cx="250" cy="231"/>
                <a:chOff x="2189" y="2018"/>
                <a:chExt cx="250" cy="231"/>
              </a:xfrm>
            </p:grpSpPr>
            <p:grpSp>
              <p:nvGrpSpPr>
                <p:cNvPr id="69549" name="Group 97"/>
                <p:cNvGrpSpPr/>
                <p:nvPr/>
              </p:nvGrpSpPr>
              <p:grpSpPr>
                <a:xfrm>
                  <a:off x="2189" y="2018"/>
                  <a:ext cx="250" cy="231"/>
                  <a:chOff x="2189" y="2018"/>
                  <a:chExt cx="250" cy="231"/>
                </a:xfrm>
              </p:grpSpPr>
              <p:grpSp>
                <p:nvGrpSpPr>
                  <p:cNvPr id="69551" name="Group 86"/>
                  <p:cNvGrpSpPr/>
                  <p:nvPr/>
                </p:nvGrpSpPr>
                <p:grpSpPr>
                  <a:xfrm>
                    <a:off x="2189" y="2018"/>
                    <a:ext cx="250" cy="231"/>
                    <a:chOff x="2189" y="2018"/>
                    <a:chExt cx="250" cy="231"/>
                  </a:xfrm>
                </p:grpSpPr>
                <p:sp>
                  <p:nvSpPr>
                    <p:cNvPr id="69562" name="Freeform 82"/>
                    <p:cNvSpPr/>
                    <p:nvPr/>
                  </p:nvSpPr>
                  <p:spPr>
                    <a:xfrm>
                      <a:off x="2189" y="2018"/>
                      <a:ext cx="249"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6" h="1388">
                          <a:moveTo>
                            <a:pt x="119" y="24"/>
                          </a:moveTo>
                          <a:lnTo>
                            <a:pt x="247" y="17"/>
                          </a:lnTo>
                          <a:lnTo>
                            <a:pt x="421" y="5"/>
                          </a:lnTo>
                          <a:lnTo>
                            <a:pt x="602" y="0"/>
                          </a:lnTo>
                          <a:lnTo>
                            <a:pt x="815" y="0"/>
                          </a:lnTo>
                          <a:lnTo>
                            <a:pt x="965" y="3"/>
                          </a:lnTo>
                          <a:lnTo>
                            <a:pt x="1193" y="11"/>
                          </a:lnTo>
                          <a:lnTo>
                            <a:pt x="1415" y="23"/>
                          </a:lnTo>
                          <a:lnTo>
                            <a:pt x="1468" y="25"/>
                          </a:lnTo>
                          <a:lnTo>
                            <a:pt x="1480" y="30"/>
                          </a:lnTo>
                          <a:lnTo>
                            <a:pt x="1488" y="35"/>
                          </a:lnTo>
                          <a:lnTo>
                            <a:pt x="1495" y="46"/>
                          </a:lnTo>
                          <a:lnTo>
                            <a:pt x="1496" y="58"/>
                          </a:lnTo>
                          <a:lnTo>
                            <a:pt x="1440" y="1362"/>
                          </a:lnTo>
                          <a:lnTo>
                            <a:pt x="1433" y="1382"/>
                          </a:lnTo>
                          <a:lnTo>
                            <a:pt x="1415" y="1388"/>
                          </a:lnTo>
                          <a:lnTo>
                            <a:pt x="932" y="1355"/>
                          </a:lnTo>
                          <a:lnTo>
                            <a:pt x="458" y="1321"/>
                          </a:lnTo>
                          <a:lnTo>
                            <a:pt x="22" y="1289"/>
                          </a:lnTo>
                          <a:lnTo>
                            <a:pt x="0" y="1256"/>
                          </a:lnTo>
                          <a:lnTo>
                            <a:pt x="66" y="66"/>
                          </a:lnTo>
                          <a:lnTo>
                            <a:pt x="119" y="24"/>
                          </a:lnTo>
                          <a:close/>
                        </a:path>
                      </a:pathLst>
                    </a:custGeom>
                    <a:solidFill>
                      <a:srgbClr val="C0C0C0">
                        <a:alpha val="100000"/>
                      </a:srgbClr>
                    </a:solidFill>
                    <a:ln w="9525">
                      <a:noFill/>
                    </a:ln>
                  </p:spPr>
                  <p:txBody>
                    <a:bodyPr/>
                    <a:p>
                      <a:endParaRPr lang="zh-CN" altLang="en-US"/>
                    </a:p>
                  </p:txBody>
                </p:sp>
                <p:sp>
                  <p:nvSpPr>
                    <p:cNvPr id="69563" name="Arc 83"/>
                    <p:cNvSpPr/>
                    <p:nvPr/>
                  </p:nvSpPr>
                  <p:spPr>
                    <a:xfrm>
                      <a:off x="2432" y="2022"/>
                      <a:ext cx="7"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C0C0C0">
                        <a:alpha val="100000"/>
                      </a:srgbClr>
                    </a:solidFill>
                    <a:ln w="9525">
                      <a:noFill/>
                    </a:ln>
                  </p:spPr>
                  <p:txBody>
                    <a:bodyPr/>
                    <a:p>
                      <a:endParaRPr lang="zh-CN" altLang="en-US"/>
                    </a:p>
                  </p:txBody>
                </p:sp>
                <p:sp>
                  <p:nvSpPr>
                    <p:cNvPr id="69564" name="Arc 84"/>
                    <p:cNvSpPr/>
                    <p:nvPr/>
                  </p:nvSpPr>
                  <p:spPr>
                    <a:xfrm>
                      <a:off x="2200" y="2022"/>
                      <a:ext cx="12" cy="10"/>
                    </a:xfrm>
                    <a:custGeom>
                      <a:avLst/>
                      <a:gdLst/>
                      <a:ahLst/>
                      <a:cxnLst>
                        <a:cxn ang="0">
                          <a:pos x="0" y="0"/>
                        </a:cxn>
                        <a:cxn ang="0">
                          <a:pos x="0" y="0"/>
                        </a:cxn>
                        <a:cxn ang="0">
                          <a:pos x="0" y="0"/>
                        </a:cxn>
                      </a:cxnLst>
                      <a:pathLst>
                        <a:path w="21481" h="21600" fill="none">
                          <a:moveTo>
                            <a:pt x="-1" y="19338"/>
                          </a:moveTo>
                          <a:cubicBezTo>
                            <a:pt x="1156" y="8345"/>
                            <a:pt x="10426" y="-1"/>
                            <a:pt x="21481" y="0"/>
                          </a:cubicBezTo>
                        </a:path>
                        <a:path w="21481" h="21600" stroke="0">
                          <a:moveTo>
                            <a:pt x="-1" y="19338"/>
                          </a:moveTo>
                          <a:cubicBezTo>
                            <a:pt x="1156" y="8345"/>
                            <a:pt x="10426" y="-1"/>
                            <a:pt x="21481" y="0"/>
                          </a:cubicBezTo>
                          <a:lnTo>
                            <a:pt x="21481" y="21600"/>
                          </a:lnTo>
                          <a:lnTo>
                            <a:pt x="-1" y="19338"/>
                          </a:lnTo>
                          <a:close/>
                        </a:path>
                      </a:pathLst>
                    </a:custGeom>
                    <a:solidFill>
                      <a:srgbClr val="C0C0C0">
                        <a:alpha val="100000"/>
                      </a:srgbClr>
                    </a:solidFill>
                    <a:ln w="9525">
                      <a:noFill/>
                    </a:ln>
                  </p:spPr>
                  <p:txBody>
                    <a:bodyPr/>
                    <a:p>
                      <a:endParaRPr lang="zh-CN" altLang="en-US"/>
                    </a:p>
                  </p:txBody>
                </p:sp>
                <p:sp>
                  <p:nvSpPr>
                    <p:cNvPr id="69565" name="Arc 85"/>
                    <p:cNvSpPr/>
                    <p:nvPr/>
                  </p:nvSpPr>
                  <p:spPr>
                    <a:xfrm>
                      <a:off x="2189" y="2227"/>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69552" name="Group 96"/>
                  <p:cNvGrpSpPr/>
                  <p:nvPr/>
                </p:nvGrpSpPr>
                <p:grpSpPr>
                  <a:xfrm>
                    <a:off x="2215" y="2054"/>
                    <a:ext cx="189" cy="157"/>
                    <a:chOff x="2215" y="2054"/>
                    <a:chExt cx="189" cy="157"/>
                  </a:xfrm>
                </p:grpSpPr>
                <p:grpSp>
                  <p:nvGrpSpPr>
                    <p:cNvPr id="69553" name="Group 91"/>
                    <p:cNvGrpSpPr/>
                    <p:nvPr/>
                  </p:nvGrpSpPr>
                  <p:grpSpPr>
                    <a:xfrm>
                      <a:off x="2215" y="2054"/>
                      <a:ext cx="189" cy="157"/>
                      <a:chOff x="2215" y="2054"/>
                      <a:chExt cx="189" cy="157"/>
                    </a:xfrm>
                  </p:grpSpPr>
                  <p:sp>
                    <p:nvSpPr>
                      <p:cNvPr id="69558" name="Freeform 87"/>
                      <p:cNvSpPr/>
                      <p:nvPr/>
                    </p:nvSpPr>
                    <p:spPr>
                      <a:xfrm>
                        <a:off x="2222" y="2054"/>
                        <a:ext cx="182" cy="3"/>
                      </a:xfrm>
                      <a:custGeom>
                        <a:avLst/>
                        <a:gdLst/>
                        <a:ahLst/>
                        <a:cxnLst>
                          <a:cxn ang="0">
                            <a:pos x="0" y="0"/>
                          </a:cxn>
                          <a:cxn ang="0">
                            <a:pos x="0" y="0"/>
                          </a:cxn>
                          <a:cxn ang="0">
                            <a:pos x="0" y="0"/>
                          </a:cxn>
                          <a:cxn ang="0">
                            <a:pos x="0" y="0"/>
                          </a:cxn>
                          <a:cxn ang="0">
                            <a:pos x="0" y="0"/>
                          </a:cxn>
                        </a:cxnLst>
                        <a:pathLst>
                          <a:path w="1090" h="20">
                            <a:moveTo>
                              <a:pt x="0" y="0"/>
                            </a:moveTo>
                            <a:lnTo>
                              <a:pt x="1090" y="2"/>
                            </a:lnTo>
                            <a:lnTo>
                              <a:pt x="1065" y="20"/>
                            </a:lnTo>
                            <a:lnTo>
                              <a:pt x="23" y="20"/>
                            </a:lnTo>
                            <a:lnTo>
                              <a:pt x="0" y="0"/>
                            </a:lnTo>
                            <a:close/>
                          </a:path>
                        </a:pathLst>
                      </a:custGeom>
                      <a:solidFill>
                        <a:srgbClr val="808080">
                          <a:alpha val="100000"/>
                        </a:srgbClr>
                      </a:solidFill>
                      <a:ln w="9525">
                        <a:noFill/>
                      </a:ln>
                    </p:spPr>
                    <p:txBody>
                      <a:bodyPr/>
                      <a:p>
                        <a:endParaRPr lang="zh-CN" altLang="en-US"/>
                      </a:p>
                    </p:txBody>
                  </p:sp>
                  <p:sp>
                    <p:nvSpPr>
                      <p:cNvPr id="69559" name="Freeform 88"/>
                      <p:cNvSpPr/>
                      <p:nvPr/>
                    </p:nvSpPr>
                    <p:spPr>
                      <a:xfrm>
                        <a:off x="2393" y="2054"/>
                        <a:ext cx="11" cy="157"/>
                      </a:xfrm>
                      <a:custGeom>
                        <a:avLst/>
                        <a:gdLst/>
                        <a:ahLst/>
                        <a:cxnLst>
                          <a:cxn ang="0">
                            <a:pos x="0" y="0"/>
                          </a:cxn>
                          <a:cxn ang="0">
                            <a:pos x="0" y="0"/>
                          </a:cxn>
                          <a:cxn ang="0">
                            <a:pos x="0" y="0"/>
                          </a:cxn>
                          <a:cxn ang="0">
                            <a:pos x="0" y="0"/>
                          </a:cxn>
                          <a:cxn ang="0">
                            <a:pos x="0" y="0"/>
                          </a:cxn>
                          <a:cxn ang="0">
                            <a:pos x="0" y="0"/>
                          </a:cxn>
                        </a:cxnLst>
                        <a:pathLst>
                          <a:path w="70" h="944">
                            <a:moveTo>
                              <a:pt x="44" y="19"/>
                            </a:moveTo>
                            <a:lnTo>
                              <a:pt x="70" y="0"/>
                            </a:lnTo>
                            <a:lnTo>
                              <a:pt x="45" y="513"/>
                            </a:lnTo>
                            <a:lnTo>
                              <a:pt x="23" y="944"/>
                            </a:lnTo>
                            <a:lnTo>
                              <a:pt x="0" y="918"/>
                            </a:lnTo>
                            <a:lnTo>
                              <a:pt x="44" y="19"/>
                            </a:lnTo>
                            <a:close/>
                          </a:path>
                        </a:pathLst>
                      </a:custGeom>
                      <a:solidFill>
                        <a:srgbClr val="FFFFFF">
                          <a:alpha val="100000"/>
                        </a:srgbClr>
                      </a:solidFill>
                      <a:ln w="9525">
                        <a:noFill/>
                      </a:ln>
                    </p:spPr>
                    <p:txBody>
                      <a:bodyPr/>
                      <a:p>
                        <a:endParaRPr lang="zh-CN" altLang="en-US"/>
                      </a:p>
                    </p:txBody>
                  </p:sp>
                  <p:sp>
                    <p:nvSpPr>
                      <p:cNvPr id="69560" name="Freeform 89"/>
                      <p:cNvSpPr/>
                      <p:nvPr/>
                    </p:nvSpPr>
                    <p:spPr>
                      <a:xfrm>
                        <a:off x="2215" y="2198"/>
                        <a:ext cx="182" cy="13"/>
                      </a:xfrm>
                      <a:custGeom>
                        <a:avLst/>
                        <a:gdLst/>
                        <a:ahLst/>
                        <a:cxnLst>
                          <a:cxn ang="0">
                            <a:pos x="0" y="0"/>
                          </a:cxn>
                          <a:cxn ang="0">
                            <a:pos x="0" y="0"/>
                          </a:cxn>
                          <a:cxn ang="0">
                            <a:pos x="0" y="0"/>
                          </a:cxn>
                          <a:cxn ang="0">
                            <a:pos x="0" y="0"/>
                          </a:cxn>
                          <a:cxn ang="0">
                            <a:pos x="0" y="0"/>
                          </a:cxn>
                        </a:cxnLst>
                        <a:pathLst>
                          <a:path w="1091" h="77">
                            <a:moveTo>
                              <a:pt x="26" y="0"/>
                            </a:moveTo>
                            <a:lnTo>
                              <a:pt x="0" y="25"/>
                            </a:lnTo>
                            <a:lnTo>
                              <a:pt x="1091" y="77"/>
                            </a:lnTo>
                            <a:lnTo>
                              <a:pt x="1068" y="52"/>
                            </a:lnTo>
                            <a:lnTo>
                              <a:pt x="26" y="0"/>
                            </a:lnTo>
                            <a:close/>
                          </a:path>
                        </a:pathLst>
                      </a:custGeom>
                      <a:solidFill>
                        <a:srgbClr val="DFDFDF">
                          <a:alpha val="100000"/>
                        </a:srgbClr>
                      </a:solidFill>
                      <a:ln w="9525">
                        <a:noFill/>
                      </a:ln>
                    </p:spPr>
                    <p:txBody>
                      <a:bodyPr/>
                      <a:p>
                        <a:endParaRPr lang="zh-CN" altLang="en-US"/>
                      </a:p>
                    </p:txBody>
                  </p:sp>
                  <p:sp>
                    <p:nvSpPr>
                      <p:cNvPr id="69561" name="Freeform 90"/>
                      <p:cNvSpPr/>
                      <p:nvPr/>
                    </p:nvSpPr>
                    <p:spPr>
                      <a:xfrm>
                        <a:off x="2215" y="2054"/>
                        <a:ext cx="11" cy="148"/>
                      </a:xfrm>
                      <a:custGeom>
                        <a:avLst/>
                        <a:gdLst/>
                        <a:ahLst/>
                        <a:cxnLst>
                          <a:cxn ang="0">
                            <a:pos x="0" y="0"/>
                          </a:cxn>
                          <a:cxn ang="0">
                            <a:pos x="0" y="0"/>
                          </a:cxn>
                          <a:cxn ang="0">
                            <a:pos x="0" y="0"/>
                          </a:cxn>
                          <a:cxn ang="0">
                            <a:pos x="0" y="0"/>
                          </a:cxn>
                          <a:cxn ang="0">
                            <a:pos x="0" y="0"/>
                          </a:cxn>
                        </a:cxnLst>
                        <a:pathLst>
                          <a:path w="69" h="890">
                            <a:moveTo>
                              <a:pt x="46" y="0"/>
                            </a:moveTo>
                            <a:lnTo>
                              <a:pt x="69" y="18"/>
                            </a:lnTo>
                            <a:lnTo>
                              <a:pt x="26" y="865"/>
                            </a:lnTo>
                            <a:lnTo>
                              <a:pt x="0" y="890"/>
                            </a:lnTo>
                            <a:lnTo>
                              <a:pt x="46" y="0"/>
                            </a:lnTo>
                            <a:close/>
                          </a:path>
                        </a:pathLst>
                      </a:custGeom>
                      <a:solidFill>
                        <a:srgbClr val="BFBFBF">
                          <a:alpha val="100000"/>
                        </a:srgbClr>
                      </a:solidFill>
                      <a:ln w="9525">
                        <a:noFill/>
                      </a:ln>
                    </p:spPr>
                    <p:txBody>
                      <a:bodyPr/>
                      <a:p>
                        <a:endParaRPr lang="zh-CN" altLang="en-US"/>
                      </a:p>
                    </p:txBody>
                  </p:sp>
                </p:grpSp>
                <p:grpSp>
                  <p:nvGrpSpPr>
                    <p:cNvPr id="69554" name="Group 95"/>
                    <p:cNvGrpSpPr/>
                    <p:nvPr/>
                  </p:nvGrpSpPr>
                  <p:grpSpPr>
                    <a:xfrm>
                      <a:off x="2219" y="2057"/>
                      <a:ext cx="181" cy="150"/>
                      <a:chOff x="2219" y="2057"/>
                      <a:chExt cx="181" cy="150"/>
                    </a:xfrm>
                  </p:grpSpPr>
                  <p:sp>
                    <p:nvSpPr>
                      <p:cNvPr id="69555" name="Freeform 92"/>
                      <p:cNvSpPr/>
                      <p:nvPr/>
                    </p:nvSpPr>
                    <p:spPr>
                      <a:xfrm>
                        <a:off x="2219" y="2057"/>
                        <a:ext cx="181" cy="150"/>
                      </a:xfrm>
                      <a:custGeom>
                        <a:avLst/>
                        <a:gdLst/>
                        <a:ahLst/>
                        <a:cxnLst>
                          <a:cxn ang="0">
                            <a:pos x="0" y="0"/>
                          </a:cxn>
                          <a:cxn ang="0">
                            <a:pos x="0" y="0"/>
                          </a:cxn>
                          <a:cxn ang="0">
                            <a:pos x="0" y="0"/>
                          </a:cxn>
                          <a:cxn ang="0">
                            <a:pos x="0" y="0"/>
                          </a:cxn>
                          <a:cxn ang="0">
                            <a:pos x="0" y="0"/>
                          </a:cxn>
                        </a:cxnLst>
                        <a:pathLst>
                          <a:path w="1086" h="899">
                            <a:moveTo>
                              <a:pt x="44" y="0"/>
                            </a:moveTo>
                            <a:lnTo>
                              <a:pt x="1086" y="0"/>
                            </a:lnTo>
                            <a:lnTo>
                              <a:pt x="1043" y="899"/>
                            </a:lnTo>
                            <a:lnTo>
                              <a:pt x="0" y="847"/>
                            </a:lnTo>
                            <a:lnTo>
                              <a:pt x="44" y="0"/>
                            </a:lnTo>
                            <a:close/>
                          </a:path>
                        </a:pathLst>
                      </a:custGeom>
                      <a:solidFill>
                        <a:srgbClr val="000000">
                          <a:alpha val="100000"/>
                        </a:srgbClr>
                      </a:solidFill>
                      <a:ln w="9525">
                        <a:noFill/>
                      </a:ln>
                    </p:spPr>
                    <p:txBody>
                      <a:bodyPr/>
                      <a:p>
                        <a:endParaRPr lang="zh-CN" altLang="en-US"/>
                      </a:p>
                    </p:txBody>
                  </p:sp>
                  <p:sp>
                    <p:nvSpPr>
                      <p:cNvPr id="69556" name="Freeform 93"/>
                      <p:cNvSpPr/>
                      <p:nvPr/>
                    </p:nvSpPr>
                    <p:spPr>
                      <a:xfrm>
                        <a:off x="2225" y="2063"/>
                        <a:ext cx="169" cy="138"/>
                      </a:xfrm>
                      <a:custGeom>
                        <a:avLst/>
                        <a:gdLst/>
                        <a:ahLst/>
                        <a:cxnLst>
                          <a:cxn ang="0">
                            <a:pos x="0" y="0"/>
                          </a:cxn>
                          <a:cxn ang="0">
                            <a:pos x="0" y="0"/>
                          </a:cxn>
                          <a:cxn ang="0">
                            <a:pos x="0" y="0"/>
                          </a:cxn>
                          <a:cxn ang="0">
                            <a:pos x="0" y="0"/>
                          </a:cxn>
                          <a:cxn ang="0">
                            <a:pos x="0" y="0"/>
                          </a:cxn>
                        </a:cxnLst>
                        <a:pathLst>
                          <a:path w="1013" h="831">
                            <a:moveTo>
                              <a:pt x="37" y="2"/>
                            </a:moveTo>
                            <a:lnTo>
                              <a:pt x="1013" y="0"/>
                            </a:lnTo>
                            <a:lnTo>
                              <a:pt x="971" y="831"/>
                            </a:lnTo>
                            <a:lnTo>
                              <a:pt x="0" y="789"/>
                            </a:lnTo>
                            <a:lnTo>
                              <a:pt x="37" y="2"/>
                            </a:lnTo>
                            <a:close/>
                          </a:path>
                        </a:pathLst>
                      </a:custGeom>
                      <a:solidFill>
                        <a:srgbClr val="C0C0C0">
                          <a:alpha val="100000"/>
                        </a:srgbClr>
                      </a:solidFill>
                      <a:ln w="9525">
                        <a:noFill/>
                      </a:ln>
                    </p:spPr>
                    <p:txBody>
                      <a:bodyPr/>
                      <a:p>
                        <a:endParaRPr lang="zh-CN" altLang="en-US"/>
                      </a:p>
                    </p:txBody>
                  </p:sp>
                  <p:sp>
                    <p:nvSpPr>
                      <p:cNvPr id="69557" name="Freeform 94"/>
                      <p:cNvSpPr/>
                      <p:nvPr/>
                    </p:nvSpPr>
                    <p:spPr>
                      <a:xfrm>
                        <a:off x="2228" y="2071"/>
                        <a:ext cx="159" cy="125"/>
                      </a:xfrm>
                      <a:custGeom>
                        <a:avLst/>
                        <a:gdLst/>
                        <a:ahLst/>
                        <a:cxnLst>
                          <a:cxn ang="0">
                            <a:pos x="0" y="0"/>
                          </a:cxn>
                          <a:cxn ang="0">
                            <a:pos x="0" y="0"/>
                          </a:cxn>
                          <a:cxn ang="0">
                            <a:pos x="0" y="0"/>
                          </a:cxn>
                          <a:cxn ang="0">
                            <a:pos x="0" y="0"/>
                          </a:cxn>
                          <a:cxn ang="0">
                            <a:pos x="0" y="0"/>
                          </a:cxn>
                        </a:cxnLst>
                        <a:pathLst>
                          <a:path w="956" h="748">
                            <a:moveTo>
                              <a:pt x="35" y="0"/>
                            </a:moveTo>
                            <a:lnTo>
                              <a:pt x="956" y="0"/>
                            </a:lnTo>
                            <a:lnTo>
                              <a:pt x="917" y="748"/>
                            </a:lnTo>
                            <a:lnTo>
                              <a:pt x="0" y="711"/>
                            </a:lnTo>
                            <a:lnTo>
                              <a:pt x="35" y="0"/>
                            </a:lnTo>
                            <a:close/>
                          </a:path>
                        </a:pathLst>
                      </a:custGeom>
                      <a:solidFill>
                        <a:srgbClr val="0000FF">
                          <a:alpha val="100000"/>
                        </a:srgbClr>
                      </a:solidFill>
                      <a:ln w="9525">
                        <a:noFill/>
                      </a:ln>
                    </p:spPr>
                    <p:txBody>
                      <a:bodyPr/>
                      <a:p>
                        <a:endParaRPr lang="zh-CN" altLang="en-US"/>
                      </a:p>
                    </p:txBody>
                  </p:sp>
                </p:grpSp>
              </p:grpSp>
            </p:grpSp>
            <p:sp>
              <p:nvSpPr>
                <p:cNvPr id="69550" name="Freeform 98"/>
                <p:cNvSpPr/>
                <p:nvPr/>
              </p:nvSpPr>
              <p:spPr>
                <a:xfrm>
                  <a:off x="2389" y="2231"/>
                  <a:ext cx="10" cy="3"/>
                </a:xfrm>
                <a:custGeom>
                  <a:avLst/>
                  <a:gdLst/>
                  <a:ahLst/>
                  <a:cxnLst>
                    <a:cxn ang="0">
                      <a:pos x="0" y="0"/>
                    </a:cxn>
                    <a:cxn ang="0">
                      <a:pos x="0" y="0"/>
                    </a:cxn>
                    <a:cxn ang="0">
                      <a:pos x="0" y="0"/>
                    </a:cxn>
                    <a:cxn ang="0">
                      <a:pos x="0" y="0"/>
                    </a:cxn>
                    <a:cxn ang="0">
                      <a:pos x="0" y="0"/>
                    </a:cxn>
                  </a:cxnLst>
                  <a:pathLst>
                    <a:path w="64" h="23">
                      <a:moveTo>
                        <a:pt x="0" y="0"/>
                      </a:moveTo>
                      <a:lnTo>
                        <a:pt x="64" y="1"/>
                      </a:lnTo>
                      <a:lnTo>
                        <a:pt x="64" y="23"/>
                      </a:lnTo>
                      <a:lnTo>
                        <a:pt x="0" y="19"/>
                      </a:lnTo>
                      <a:lnTo>
                        <a:pt x="0" y="0"/>
                      </a:lnTo>
                      <a:close/>
                    </a:path>
                  </a:pathLst>
                </a:custGeom>
                <a:solidFill>
                  <a:srgbClr val="008000">
                    <a:alpha val="100000"/>
                  </a:srgbClr>
                </a:solidFill>
                <a:ln w="9525">
                  <a:noFill/>
                </a:ln>
              </p:spPr>
              <p:txBody>
                <a:bodyPr/>
                <a:p>
                  <a:endParaRPr lang="zh-CN" altLang="en-US"/>
                </a:p>
              </p:txBody>
            </p:sp>
          </p:grpSp>
          <p:grpSp>
            <p:nvGrpSpPr>
              <p:cNvPr id="69490" name="Group 158"/>
              <p:cNvGrpSpPr/>
              <p:nvPr/>
            </p:nvGrpSpPr>
            <p:grpSpPr>
              <a:xfrm>
                <a:off x="2091" y="2323"/>
                <a:ext cx="353" cy="80"/>
                <a:chOff x="2091" y="2323"/>
                <a:chExt cx="353" cy="80"/>
              </a:xfrm>
            </p:grpSpPr>
            <p:sp>
              <p:nvSpPr>
                <p:cNvPr id="69491" name="Freeform 100"/>
                <p:cNvSpPr/>
                <p:nvPr/>
              </p:nvSpPr>
              <p:spPr>
                <a:xfrm>
                  <a:off x="2334" y="2347"/>
                  <a:ext cx="85" cy="35"/>
                </a:xfrm>
                <a:custGeom>
                  <a:avLst/>
                  <a:gdLst/>
                  <a:ahLst/>
                  <a:cxnLst>
                    <a:cxn ang="0">
                      <a:pos x="0" y="0"/>
                    </a:cxn>
                    <a:cxn ang="0">
                      <a:pos x="0" y="0"/>
                    </a:cxn>
                    <a:cxn ang="0">
                      <a:pos x="0" y="0"/>
                    </a:cxn>
                    <a:cxn ang="0">
                      <a:pos x="0" y="0"/>
                    </a:cxn>
                    <a:cxn ang="0">
                      <a:pos x="0" y="0"/>
                    </a:cxn>
                    <a:cxn ang="0">
                      <a:pos x="0" y="0"/>
                    </a:cxn>
                    <a:cxn ang="0">
                      <a:pos x="0" y="0"/>
                    </a:cxn>
                  </a:cxnLst>
                  <a:pathLst>
                    <a:path w="509" h="211">
                      <a:moveTo>
                        <a:pt x="197" y="0"/>
                      </a:moveTo>
                      <a:lnTo>
                        <a:pt x="78" y="123"/>
                      </a:lnTo>
                      <a:lnTo>
                        <a:pt x="0" y="176"/>
                      </a:lnTo>
                      <a:lnTo>
                        <a:pt x="333" y="211"/>
                      </a:lnTo>
                      <a:lnTo>
                        <a:pt x="410" y="144"/>
                      </a:lnTo>
                      <a:lnTo>
                        <a:pt x="509" y="28"/>
                      </a:lnTo>
                      <a:lnTo>
                        <a:pt x="197" y="0"/>
                      </a:lnTo>
                      <a:close/>
                    </a:path>
                  </a:pathLst>
                </a:custGeom>
                <a:solidFill>
                  <a:srgbClr val="808080">
                    <a:alpha val="100000"/>
                  </a:srgbClr>
                </a:solidFill>
                <a:ln w="9525">
                  <a:noFill/>
                </a:ln>
              </p:spPr>
              <p:txBody>
                <a:bodyPr/>
                <a:p>
                  <a:endParaRPr lang="zh-CN" altLang="en-US"/>
                </a:p>
              </p:txBody>
            </p:sp>
            <p:grpSp>
              <p:nvGrpSpPr>
                <p:cNvPr id="69492" name="Group 157"/>
                <p:cNvGrpSpPr/>
                <p:nvPr/>
              </p:nvGrpSpPr>
              <p:grpSpPr>
                <a:xfrm>
                  <a:off x="2091" y="2323"/>
                  <a:ext cx="353" cy="80"/>
                  <a:chOff x="2091" y="2323"/>
                  <a:chExt cx="353" cy="80"/>
                </a:xfrm>
              </p:grpSpPr>
              <p:sp>
                <p:nvSpPr>
                  <p:cNvPr id="69493" name="Freeform 101"/>
                  <p:cNvSpPr/>
                  <p:nvPr/>
                </p:nvSpPr>
                <p:spPr>
                  <a:xfrm>
                    <a:off x="2091" y="2354"/>
                    <a:ext cx="312" cy="49"/>
                  </a:xfrm>
                  <a:custGeom>
                    <a:avLst/>
                    <a:gdLst/>
                    <a:ahLst/>
                    <a:cxnLst>
                      <a:cxn ang="0">
                        <a:pos x="0" y="0"/>
                      </a:cxn>
                      <a:cxn ang="0">
                        <a:pos x="0" y="0"/>
                      </a:cxn>
                      <a:cxn ang="0">
                        <a:pos x="0" y="0"/>
                      </a:cxn>
                      <a:cxn ang="0">
                        <a:pos x="0" y="0"/>
                      </a:cxn>
                      <a:cxn ang="0">
                        <a:pos x="0" y="0"/>
                      </a:cxn>
                    </a:cxnLst>
                    <a:pathLst>
                      <a:path w="1872" h="290">
                        <a:moveTo>
                          <a:pt x="0" y="0"/>
                        </a:moveTo>
                        <a:lnTo>
                          <a:pt x="0" y="75"/>
                        </a:lnTo>
                        <a:lnTo>
                          <a:pt x="1872" y="290"/>
                        </a:lnTo>
                        <a:lnTo>
                          <a:pt x="1871" y="214"/>
                        </a:lnTo>
                        <a:lnTo>
                          <a:pt x="0" y="0"/>
                        </a:lnTo>
                        <a:close/>
                      </a:path>
                    </a:pathLst>
                  </a:custGeom>
                  <a:solidFill>
                    <a:srgbClr val="C0C0C0">
                      <a:alpha val="100000"/>
                    </a:srgbClr>
                  </a:solidFill>
                  <a:ln w="9525">
                    <a:noFill/>
                  </a:ln>
                </p:spPr>
                <p:txBody>
                  <a:bodyPr/>
                  <a:p>
                    <a:endParaRPr lang="zh-CN" altLang="en-US"/>
                  </a:p>
                </p:txBody>
              </p:sp>
              <p:sp>
                <p:nvSpPr>
                  <p:cNvPr id="69494" name="Freeform 102"/>
                  <p:cNvSpPr/>
                  <p:nvPr/>
                </p:nvSpPr>
                <p:spPr>
                  <a:xfrm>
                    <a:off x="2403" y="2348"/>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30">
                        <a:moveTo>
                          <a:pt x="0" y="255"/>
                        </a:moveTo>
                        <a:lnTo>
                          <a:pt x="0" y="330"/>
                        </a:lnTo>
                        <a:lnTo>
                          <a:pt x="107" y="254"/>
                        </a:lnTo>
                        <a:lnTo>
                          <a:pt x="150" y="210"/>
                        </a:lnTo>
                        <a:lnTo>
                          <a:pt x="246" y="94"/>
                        </a:lnTo>
                        <a:lnTo>
                          <a:pt x="246" y="0"/>
                        </a:lnTo>
                        <a:lnTo>
                          <a:pt x="121" y="157"/>
                        </a:lnTo>
                        <a:lnTo>
                          <a:pt x="0" y="255"/>
                        </a:lnTo>
                        <a:close/>
                      </a:path>
                    </a:pathLst>
                  </a:custGeom>
                  <a:solidFill>
                    <a:srgbClr val="5F5F5F">
                      <a:alpha val="100000"/>
                    </a:srgbClr>
                  </a:solidFill>
                  <a:ln w="9525">
                    <a:noFill/>
                  </a:ln>
                </p:spPr>
                <p:txBody>
                  <a:bodyPr/>
                  <a:p>
                    <a:endParaRPr lang="zh-CN" altLang="en-US"/>
                  </a:p>
                </p:txBody>
              </p:sp>
              <p:sp>
                <p:nvSpPr>
                  <p:cNvPr id="69495" name="Line 103"/>
                  <p:cNvSpPr/>
                  <p:nvPr/>
                </p:nvSpPr>
                <p:spPr>
                  <a:xfrm>
                    <a:off x="2092" y="2358"/>
                    <a:ext cx="312" cy="35"/>
                  </a:xfrm>
                  <a:prstGeom prst="line">
                    <a:avLst/>
                  </a:prstGeom>
                  <a:ln w="3175" cap="flat" cmpd="sng">
                    <a:solidFill>
                      <a:srgbClr val="7F7F7F"/>
                    </a:solidFill>
                    <a:prstDash val="solid"/>
                    <a:headEnd type="none" w="med" len="med"/>
                    <a:tailEnd type="none" w="med" len="med"/>
                  </a:ln>
                </p:spPr>
              </p:sp>
              <p:grpSp>
                <p:nvGrpSpPr>
                  <p:cNvPr id="69496" name="Group 153"/>
                  <p:cNvGrpSpPr/>
                  <p:nvPr/>
                </p:nvGrpSpPr>
                <p:grpSpPr>
                  <a:xfrm>
                    <a:off x="2112" y="2323"/>
                    <a:ext cx="300" cy="59"/>
                    <a:chOff x="2112" y="2323"/>
                    <a:chExt cx="300" cy="59"/>
                  </a:xfrm>
                </p:grpSpPr>
                <p:sp>
                  <p:nvSpPr>
                    <p:cNvPr id="69500" name="Freeform 104"/>
                    <p:cNvSpPr/>
                    <p:nvPr/>
                  </p:nvSpPr>
                  <p:spPr>
                    <a:xfrm>
                      <a:off x="2112" y="2325"/>
                      <a:ext cx="231" cy="48"/>
                    </a:xfrm>
                    <a:custGeom>
                      <a:avLst/>
                      <a:gdLst/>
                      <a:ahLst/>
                      <a:cxnLst>
                        <a:cxn ang="0">
                          <a:pos x="0" y="0"/>
                        </a:cxn>
                        <a:cxn ang="0">
                          <a:pos x="0" y="0"/>
                        </a:cxn>
                        <a:cxn ang="0">
                          <a:pos x="0" y="0"/>
                        </a:cxn>
                        <a:cxn ang="0">
                          <a:pos x="0" y="0"/>
                        </a:cxn>
                        <a:cxn ang="0">
                          <a:pos x="0" y="0"/>
                        </a:cxn>
                        <a:cxn ang="0">
                          <a:pos x="0" y="0"/>
                        </a:cxn>
                        <a:cxn ang="0">
                          <a:pos x="0" y="0"/>
                        </a:cxn>
                      </a:cxnLst>
                      <a:pathLst>
                        <a:path w="1385" h="288">
                          <a:moveTo>
                            <a:pt x="238" y="0"/>
                          </a:moveTo>
                          <a:lnTo>
                            <a:pt x="74" y="127"/>
                          </a:lnTo>
                          <a:lnTo>
                            <a:pt x="0" y="165"/>
                          </a:lnTo>
                          <a:lnTo>
                            <a:pt x="1175" y="288"/>
                          </a:lnTo>
                          <a:lnTo>
                            <a:pt x="1259" y="232"/>
                          </a:lnTo>
                          <a:lnTo>
                            <a:pt x="1385" y="116"/>
                          </a:lnTo>
                          <a:lnTo>
                            <a:pt x="238" y="0"/>
                          </a:lnTo>
                          <a:close/>
                        </a:path>
                      </a:pathLst>
                    </a:custGeom>
                    <a:solidFill>
                      <a:srgbClr val="808080">
                        <a:alpha val="100000"/>
                      </a:srgbClr>
                    </a:solidFill>
                    <a:ln w="9525">
                      <a:noFill/>
                    </a:ln>
                  </p:spPr>
                  <p:txBody>
                    <a:bodyPr/>
                    <a:p>
                      <a:endParaRPr lang="zh-CN" altLang="en-US"/>
                    </a:p>
                  </p:txBody>
                </p:sp>
                <p:grpSp>
                  <p:nvGrpSpPr>
                    <p:cNvPr id="69501" name="Group 152"/>
                    <p:cNvGrpSpPr/>
                    <p:nvPr/>
                  </p:nvGrpSpPr>
                  <p:grpSpPr>
                    <a:xfrm>
                      <a:off x="2118" y="2323"/>
                      <a:ext cx="294" cy="59"/>
                      <a:chOff x="2118" y="2323"/>
                      <a:chExt cx="294" cy="59"/>
                    </a:xfrm>
                  </p:grpSpPr>
                  <p:grpSp>
                    <p:nvGrpSpPr>
                      <p:cNvPr id="69502" name="Group 138"/>
                      <p:cNvGrpSpPr/>
                      <p:nvPr/>
                    </p:nvGrpSpPr>
                    <p:grpSpPr>
                      <a:xfrm>
                        <a:off x="2122" y="2323"/>
                        <a:ext cx="215" cy="49"/>
                        <a:chOff x="2122" y="2323"/>
                        <a:chExt cx="215" cy="49"/>
                      </a:xfrm>
                    </p:grpSpPr>
                    <p:grpSp>
                      <p:nvGrpSpPr>
                        <p:cNvPr id="69516" name="Group 107"/>
                        <p:cNvGrpSpPr/>
                        <p:nvPr/>
                      </p:nvGrpSpPr>
                      <p:grpSpPr>
                        <a:xfrm>
                          <a:off x="2122" y="2323"/>
                          <a:ext cx="45" cy="32"/>
                          <a:chOff x="2122" y="2323"/>
                          <a:chExt cx="45" cy="32"/>
                        </a:xfrm>
                      </p:grpSpPr>
                      <p:sp>
                        <p:nvSpPr>
                          <p:cNvPr id="69547" name="Line 105"/>
                          <p:cNvSpPr/>
                          <p:nvPr/>
                        </p:nvSpPr>
                        <p:spPr>
                          <a:xfrm flipV="1">
                            <a:off x="2122" y="2348"/>
                            <a:ext cx="15" cy="7"/>
                          </a:xfrm>
                          <a:prstGeom prst="line">
                            <a:avLst/>
                          </a:prstGeom>
                          <a:ln w="3175" cap="flat" cmpd="sng">
                            <a:solidFill>
                              <a:srgbClr val="DFDFDF"/>
                            </a:solidFill>
                            <a:prstDash val="solid"/>
                            <a:headEnd type="none" w="med" len="med"/>
                            <a:tailEnd type="none" w="med" len="med"/>
                          </a:ln>
                        </p:spPr>
                      </p:sp>
                      <p:sp>
                        <p:nvSpPr>
                          <p:cNvPr id="69548" name="Line 106"/>
                          <p:cNvSpPr/>
                          <p:nvPr/>
                        </p:nvSpPr>
                        <p:spPr>
                          <a:xfrm flipV="1">
                            <a:off x="2137" y="2323"/>
                            <a:ext cx="30" cy="25"/>
                          </a:xfrm>
                          <a:prstGeom prst="line">
                            <a:avLst/>
                          </a:prstGeom>
                          <a:ln w="3175" cap="flat" cmpd="sng">
                            <a:solidFill>
                              <a:srgbClr val="DFDFDF"/>
                            </a:solidFill>
                            <a:prstDash val="solid"/>
                            <a:headEnd type="none" w="med" len="med"/>
                            <a:tailEnd type="none" w="med" len="med"/>
                          </a:ln>
                        </p:spPr>
                      </p:sp>
                    </p:grpSp>
                    <p:grpSp>
                      <p:nvGrpSpPr>
                        <p:cNvPr id="69517" name="Group 110"/>
                        <p:cNvGrpSpPr/>
                        <p:nvPr/>
                      </p:nvGrpSpPr>
                      <p:grpSpPr>
                        <a:xfrm>
                          <a:off x="2140" y="2324"/>
                          <a:ext cx="45" cy="33"/>
                          <a:chOff x="2140" y="2324"/>
                          <a:chExt cx="45" cy="33"/>
                        </a:xfrm>
                      </p:grpSpPr>
                      <p:sp>
                        <p:nvSpPr>
                          <p:cNvPr id="69545" name="Line 108"/>
                          <p:cNvSpPr/>
                          <p:nvPr/>
                        </p:nvSpPr>
                        <p:spPr>
                          <a:xfrm flipV="1">
                            <a:off x="2140" y="2349"/>
                            <a:ext cx="14" cy="8"/>
                          </a:xfrm>
                          <a:prstGeom prst="line">
                            <a:avLst/>
                          </a:prstGeom>
                          <a:ln w="3175" cap="flat" cmpd="sng">
                            <a:solidFill>
                              <a:srgbClr val="DFDFDF"/>
                            </a:solidFill>
                            <a:prstDash val="solid"/>
                            <a:headEnd type="none" w="med" len="med"/>
                            <a:tailEnd type="none" w="med" len="med"/>
                          </a:ln>
                        </p:spPr>
                      </p:sp>
                      <p:sp>
                        <p:nvSpPr>
                          <p:cNvPr id="69546" name="Line 109"/>
                          <p:cNvSpPr/>
                          <p:nvPr/>
                        </p:nvSpPr>
                        <p:spPr>
                          <a:xfrm flipV="1">
                            <a:off x="2154" y="2324"/>
                            <a:ext cx="31" cy="25"/>
                          </a:xfrm>
                          <a:prstGeom prst="line">
                            <a:avLst/>
                          </a:prstGeom>
                          <a:ln w="3175" cap="flat" cmpd="sng">
                            <a:solidFill>
                              <a:srgbClr val="DFDFDF"/>
                            </a:solidFill>
                            <a:prstDash val="solid"/>
                            <a:headEnd type="none" w="med" len="med"/>
                            <a:tailEnd type="none" w="med" len="med"/>
                          </a:ln>
                        </p:spPr>
                      </p:sp>
                    </p:grpSp>
                    <p:grpSp>
                      <p:nvGrpSpPr>
                        <p:cNvPr id="69518" name="Group 113"/>
                        <p:cNvGrpSpPr/>
                        <p:nvPr/>
                      </p:nvGrpSpPr>
                      <p:grpSpPr>
                        <a:xfrm>
                          <a:off x="2158" y="2325"/>
                          <a:ext cx="45" cy="33"/>
                          <a:chOff x="2158" y="2325"/>
                          <a:chExt cx="45" cy="33"/>
                        </a:xfrm>
                      </p:grpSpPr>
                      <p:sp>
                        <p:nvSpPr>
                          <p:cNvPr id="69543" name="Line 111"/>
                          <p:cNvSpPr/>
                          <p:nvPr/>
                        </p:nvSpPr>
                        <p:spPr>
                          <a:xfrm flipV="1">
                            <a:off x="2158" y="2351"/>
                            <a:ext cx="14" cy="7"/>
                          </a:xfrm>
                          <a:prstGeom prst="line">
                            <a:avLst/>
                          </a:prstGeom>
                          <a:ln w="3175" cap="flat" cmpd="sng">
                            <a:solidFill>
                              <a:srgbClr val="DFDFDF"/>
                            </a:solidFill>
                            <a:prstDash val="solid"/>
                            <a:headEnd type="none" w="med" len="med"/>
                            <a:tailEnd type="none" w="med" len="med"/>
                          </a:ln>
                        </p:spPr>
                      </p:sp>
                      <p:sp>
                        <p:nvSpPr>
                          <p:cNvPr id="69544" name="Line 112"/>
                          <p:cNvSpPr/>
                          <p:nvPr/>
                        </p:nvSpPr>
                        <p:spPr>
                          <a:xfrm flipV="1">
                            <a:off x="2172" y="2325"/>
                            <a:ext cx="31" cy="26"/>
                          </a:xfrm>
                          <a:prstGeom prst="line">
                            <a:avLst/>
                          </a:prstGeom>
                          <a:ln w="3175" cap="flat" cmpd="sng">
                            <a:solidFill>
                              <a:srgbClr val="DFDFDF"/>
                            </a:solidFill>
                            <a:prstDash val="solid"/>
                            <a:headEnd type="none" w="med" len="med"/>
                            <a:tailEnd type="none" w="med" len="med"/>
                          </a:ln>
                        </p:spPr>
                      </p:sp>
                    </p:grpSp>
                    <p:grpSp>
                      <p:nvGrpSpPr>
                        <p:cNvPr id="69519" name="Group 116"/>
                        <p:cNvGrpSpPr/>
                        <p:nvPr/>
                      </p:nvGrpSpPr>
                      <p:grpSpPr>
                        <a:xfrm>
                          <a:off x="2174" y="2328"/>
                          <a:ext cx="45" cy="33"/>
                          <a:chOff x="2174" y="2328"/>
                          <a:chExt cx="45" cy="33"/>
                        </a:xfrm>
                      </p:grpSpPr>
                      <p:sp>
                        <p:nvSpPr>
                          <p:cNvPr id="69541" name="Line 114"/>
                          <p:cNvSpPr/>
                          <p:nvPr/>
                        </p:nvSpPr>
                        <p:spPr>
                          <a:xfrm flipV="1">
                            <a:off x="2174" y="2353"/>
                            <a:ext cx="15" cy="8"/>
                          </a:xfrm>
                          <a:prstGeom prst="line">
                            <a:avLst/>
                          </a:prstGeom>
                          <a:ln w="3175" cap="flat" cmpd="sng">
                            <a:solidFill>
                              <a:srgbClr val="DFDFDF"/>
                            </a:solidFill>
                            <a:prstDash val="solid"/>
                            <a:headEnd type="none" w="med" len="med"/>
                            <a:tailEnd type="none" w="med" len="med"/>
                          </a:ln>
                        </p:spPr>
                      </p:sp>
                      <p:sp>
                        <p:nvSpPr>
                          <p:cNvPr id="69542" name="Line 115"/>
                          <p:cNvSpPr/>
                          <p:nvPr/>
                        </p:nvSpPr>
                        <p:spPr>
                          <a:xfrm flipV="1">
                            <a:off x="2189" y="2328"/>
                            <a:ext cx="30" cy="25"/>
                          </a:xfrm>
                          <a:prstGeom prst="line">
                            <a:avLst/>
                          </a:prstGeom>
                          <a:ln w="3175" cap="flat" cmpd="sng">
                            <a:solidFill>
                              <a:srgbClr val="DFDFDF"/>
                            </a:solidFill>
                            <a:prstDash val="solid"/>
                            <a:headEnd type="none" w="med" len="med"/>
                            <a:tailEnd type="none" w="med" len="med"/>
                          </a:ln>
                        </p:spPr>
                      </p:sp>
                    </p:grpSp>
                    <p:grpSp>
                      <p:nvGrpSpPr>
                        <p:cNvPr id="69520" name="Group 119"/>
                        <p:cNvGrpSpPr/>
                        <p:nvPr/>
                      </p:nvGrpSpPr>
                      <p:grpSpPr>
                        <a:xfrm>
                          <a:off x="2192" y="2329"/>
                          <a:ext cx="45" cy="33"/>
                          <a:chOff x="2192" y="2329"/>
                          <a:chExt cx="45" cy="33"/>
                        </a:xfrm>
                      </p:grpSpPr>
                      <p:sp>
                        <p:nvSpPr>
                          <p:cNvPr id="69539" name="Line 117"/>
                          <p:cNvSpPr/>
                          <p:nvPr/>
                        </p:nvSpPr>
                        <p:spPr>
                          <a:xfrm flipV="1">
                            <a:off x="2192" y="2354"/>
                            <a:ext cx="15" cy="8"/>
                          </a:xfrm>
                          <a:prstGeom prst="line">
                            <a:avLst/>
                          </a:prstGeom>
                          <a:ln w="3175" cap="flat" cmpd="sng">
                            <a:solidFill>
                              <a:srgbClr val="DFDFDF"/>
                            </a:solidFill>
                            <a:prstDash val="solid"/>
                            <a:headEnd type="none" w="med" len="med"/>
                            <a:tailEnd type="none" w="med" len="med"/>
                          </a:ln>
                        </p:spPr>
                      </p:sp>
                      <p:sp>
                        <p:nvSpPr>
                          <p:cNvPr id="69540" name="Line 118"/>
                          <p:cNvSpPr/>
                          <p:nvPr/>
                        </p:nvSpPr>
                        <p:spPr>
                          <a:xfrm flipV="1">
                            <a:off x="2207" y="2329"/>
                            <a:ext cx="30" cy="25"/>
                          </a:xfrm>
                          <a:prstGeom prst="line">
                            <a:avLst/>
                          </a:prstGeom>
                          <a:ln w="3175" cap="flat" cmpd="sng">
                            <a:solidFill>
                              <a:srgbClr val="DFDFDF"/>
                            </a:solidFill>
                            <a:prstDash val="solid"/>
                            <a:headEnd type="none" w="med" len="med"/>
                            <a:tailEnd type="none" w="med" len="med"/>
                          </a:ln>
                        </p:spPr>
                      </p:sp>
                    </p:grpSp>
                    <p:grpSp>
                      <p:nvGrpSpPr>
                        <p:cNvPr id="69521" name="Group 122"/>
                        <p:cNvGrpSpPr/>
                        <p:nvPr/>
                      </p:nvGrpSpPr>
                      <p:grpSpPr>
                        <a:xfrm>
                          <a:off x="2209" y="2330"/>
                          <a:ext cx="45" cy="33"/>
                          <a:chOff x="2209" y="2330"/>
                          <a:chExt cx="45" cy="33"/>
                        </a:xfrm>
                      </p:grpSpPr>
                      <p:sp>
                        <p:nvSpPr>
                          <p:cNvPr id="69537" name="Line 120"/>
                          <p:cNvSpPr/>
                          <p:nvPr/>
                        </p:nvSpPr>
                        <p:spPr>
                          <a:xfrm flipV="1">
                            <a:off x="2209" y="2355"/>
                            <a:ext cx="15" cy="8"/>
                          </a:xfrm>
                          <a:prstGeom prst="line">
                            <a:avLst/>
                          </a:prstGeom>
                          <a:ln w="3175" cap="flat" cmpd="sng">
                            <a:solidFill>
                              <a:srgbClr val="DFDFDF"/>
                            </a:solidFill>
                            <a:prstDash val="solid"/>
                            <a:headEnd type="none" w="med" len="med"/>
                            <a:tailEnd type="none" w="med" len="med"/>
                          </a:ln>
                        </p:spPr>
                      </p:sp>
                      <p:sp>
                        <p:nvSpPr>
                          <p:cNvPr id="69538" name="Line 121"/>
                          <p:cNvSpPr/>
                          <p:nvPr/>
                        </p:nvSpPr>
                        <p:spPr>
                          <a:xfrm flipV="1">
                            <a:off x="2224" y="2330"/>
                            <a:ext cx="30" cy="25"/>
                          </a:xfrm>
                          <a:prstGeom prst="line">
                            <a:avLst/>
                          </a:prstGeom>
                          <a:ln w="3175" cap="flat" cmpd="sng">
                            <a:solidFill>
                              <a:srgbClr val="DFDFDF"/>
                            </a:solidFill>
                            <a:prstDash val="solid"/>
                            <a:headEnd type="none" w="med" len="med"/>
                            <a:tailEnd type="none" w="med" len="med"/>
                          </a:ln>
                        </p:spPr>
                      </p:sp>
                    </p:grpSp>
                    <p:grpSp>
                      <p:nvGrpSpPr>
                        <p:cNvPr id="69522" name="Group 125"/>
                        <p:cNvGrpSpPr/>
                        <p:nvPr/>
                      </p:nvGrpSpPr>
                      <p:grpSpPr>
                        <a:xfrm>
                          <a:off x="2226" y="2332"/>
                          <a:ext cx="45" cy="33"/>
                          <a:chOff x="2226" y="2332"/>
                          <a:chExt cx="45" cy="33"/>
                        </a:xfrm>
                      </p:grpSpPr>
                      <p:sp>
                        <p:nvSpPr>
                          <p:cNvPr id="69535" name="Line 123"/>
                          <p:cNvSpPr/>
                          <p:nvPr/>
                        </p:nvSpPr>
                        <p:spPr>
                          <a:xfrm flipV="1">
                            <a:off x="2226" y="2357"/>
                            <a:ext cx="15" cy="8"/>
                          </a:xfrm>
                          <a:prstGeom prst="line">
                            <a:avLst/>
                          </a:prstGeom>
                          <a:ln w="3175" cap="flat" cmpd="sng">
                            <a:solidFill>
                              <a:srgbClr val="DFDFDF"/>
                            </a:solidFill>
                            <a:prstDash val="solid"/>
                            <a:headEnd type="none" w="med" len="med"/>
                            <a:tailEnd type="none" w="med" len="med"/>
                          </a:ln>
                        </p:spPr>
                      </p:sp>
                      <p:sp>
                        <p:nvSpPr>
                          <p:cNvPr id="69536" name="Line 124"/>
                          <p:cNvSpPr/>
                          <p:nvPr/>
                        </p:nvSpPr>
                        <p:spPr>
                          <a:xfrm flipV="1">
                            <a:off x="2241" y="2332"/>
                            <a:ext cx="30" cy="25"/>
                          </a:xfrm>
                          <a:prstGeom prst="line">
                            <a:avLst/>
                          </a:prstGeom>
                          <a:ln w="3175" cap="flat" cmpd="sng">
                            <a:solidFill>
                              <a:srgbClr val="DFDFDF"/>
                            </a:solidFill>
                            <a:prstDash val="solid"/>
                            <a:headEnd type="none" w="med" len="med"/>
                            <a:tailEnd type="none" w="med" len="med"/>
                          </a:ln>
                        </p:spPr>
                      </p:sp>
                    </p:grpSp>
                    <p:grpSp>
                      <p:nvGrpSpPr>
                        <p:cNvPr id="69523" name="Group 128"/>
                        <p:cNvGrpSpPr/>
                        <p:nvPr/>
                      </p:nvGrpSpPr>
                      <p:grpSpPr>
                        <a:xfrm>
                          <a:off x="2242" y="2334"/>
                          <a:ext cx="45" cy="33"/>
                          <a:chOff x="2242" y="2334"/>
                          <a:chExt cx="45" cy="33"/>
                        </a:xfrm>
                      </p:grpSpPr>
                      <p:sp>
                        <p:nvSpPr>
                          <p:cNvPr id="69533" name="Line 126"/>
                          <p:cNvSpPr/>
                          <p:nvPr/>
                        </p:nvSpPr>
                        <p:spPr>
                          <a:xfrm flipV="1">
                            <a:off x="2242" y="2359"/>
                            <a:ext cx="15" cy="8"/>
                          </a:xfrm>
                          <a:prstGeom prst="line">
                            <a:avLst/>
                          </a:prstGeom>
                          <a:ln w="3175" cap="flat" cmpd="sng">
                            <a:solidFill>
                              <a:srgbClr val="DFDFDF"/>
                            </a:solidFill>
                            <a:prstDash val="solid"/>
                            <a:headEnd type="none" w="med" len="med"/>
                            <a:tailEnd type="none" w="med" len="med"/>
                          </a:ln>
                        </p:spPr>
                      </p:sp>
                      <p:sp>
                        <p:nvSpPr>
                          <p:cNvPr id="69534" name="Line 127"/>
                          <p:cNvSpPr/>
                          <p:nvPr/>
                        </p:nvSpPr>
                        <p:spPr>
                          <a:xfrm flipV="1">
                            <a:off x="2257" y="2334"/>
                            <a:ext cx="30" cy="25"/>
                          </a:xfrm>
                          <a:prstGeom prst="line">
                            <a:avLst/>
                          </a:prstGeom>
                          <a:ln w="3175" cap="flat" cmpd="sng">
                            <a:solidFill>
                              <a:srgbClr val="DFDFDF"/>
                            </a:solidFill>
                            <a:prstDash val="solid"/>
                            <a:headEnd type="none" w="med" len="med"/>
                            <a:tailEnd type="none" w="med" len="med"/>
                          </a:ln>
                        </p:spPr>
                      </p:sp>
                    </p:grpSp>
                    <p:grpSp>
                      <p:nvGrpSpPr>
                        <p:cNvPr id="69524" name="Group 131"/>
                        <p:cNvGrpSpPr/>
                        <p:nvPr/>
                      </p:nvGrpSpPr>
                      <p:grpSpPr>
                        <a:xfrm>
                          <a:off x="2259" y="2337"/>
                          <a:ext cx="45" cy="32"/>
                          <a:chOff x="2259" y="2337"/>
                          <a:chExt cx="45" cy="32"/>
                        </a:xfrm>
                      </p:grpSpPr>
                      <p:sp>
                        <p:nvSpPr>
                          <p:cNvPr id="69531" name="Line 129"/>
                          <p:cNvSpPr/>
                          <p:nvPr/>
                        </p:nvSpPr>
                        <p:spPr>
                          <a:xfrm flipV="1">
                            <a:off x="2259" y="2362"/>
                            <a:ext cx="15" cy="7"/>
                          </a:xfrm>
                          <a:prstGeom prst="line">
                            <a:avLst/>
                          </a:prstGeom>
                          <a:ln w="3175" cap="flat" cmpd="sng">
                            <a:solidFill>
                              <a:srgbClr val="DFDFDF"/>
                            </a:solidFill>
                            <a:prstDash val="solid"/>
                            <a:headEnd type="none" w="med" len="med"/>
                            <a:tailEnd type="none" w="med" len="med"/>
                          </a:ln>
                        </p:spPr>
                      </p:sp>
                      <p:sp>
                        <p:nvSpPr>
                          <p:cNvPr id="69532" name="Line 130"/>
                          <p:cNvSpPr/>
                          <p:nvPr/>
                        </p:nvSpPr>
                        <p:spPr>
                          <a:xfrm flipV="1">
                            <a:off x="2274" y="2337"/>
                            <a:ext cx="30" cy="25"/>
                          </a:xfrm>
                          <a:prstGeom prst="line">
                            <a:avLst/>
                          </a:prstGeom>
                          <a:ln w="3175" cap="flat" cmpd="sng">
                            <a:solidFill>
                              <a:srgbClr val="DFDFDF"/>
                            </a:solidFill>
                            <a:prstDash val="solid"/>
                            <a:headEnd type="none" w="med" len="med"/>
                            <a:tailEnd type="none" w="med" len="med"/>
                          </a:ln>
                        </p:spPr>
                      </p:sp>
                    </p:grpSp>
                    <p:grpSp>
                      <p:nvGrpSpPr>
                        <p:cNvPr id="69525" name="Group 134"/>
                        <p:cNvGrpSpPr/>
                        <p:nvPr/>
                      </p:nvGrpSpPr>
                      <p:grpSpPr>
                        <a:xfrm>
                          <a:off x="2276" y="2338"/>
                          <a:ext cx="45" cy="33"/>
                          <a:chOff x="2276" y="2338"/>
                          <a:chExt cx="45" cy="33"/>
                        </a:xfrm>
                      </p:grpSpPr>
                      <p:sp>
                        <p:nvSpPr>
                          <p:cNvPr id="69529" name="Line 132"/>
                          <p:cNvSpPr/>
                          <p:nvPr/>
                        </p:nvSpPr>
                        <p:spPr>
                          <a:xfrm flipV="1">
                            <a:off x="2276" y="2363"/>
                            <a:ext cx="15" cy="8"/>
                          </a:xfrm>
                          <a:prstGeom prst="line">
                            <a:avLst/>
                          </a:prstGeom>
                          <a:ln w="3175" cap="flat" cmpd="sng">
                            <a:solidFill>
                              <a:srgbClr val="DFDFDF"/>
                            </a:solidFill>
                            <a:prstDash val="solid"/>
                            <a:headEnd type="none" w="med" len="med"/>
                            <a:tailEnd type="none" w="med" len="med"/>
                          </a:ln>
                        </p:spPr>
                      </p:sp>
                      <p:sp>
                        <p:nvSpPr>
                          <p:cNvPr id="69530" name="Line 133"/>
                          <p:cNvSpPr/>
                          <p:nvPr/>
                        </p:nvSpPr>
                        <p:spPr>
                          <a:xfrm flipV="1">
                            <a:off x="2291" y="2338"/>
                            <a:ext cx="30" cy="25"/>
                          </a:xfrm>
                          <a:prstGeom prst="line">
                            <a:avLst/>
                          </a:prstGeom>
                          <a:ln w="3175" cap="flat" cmpd="sng">
                            <a:solidFill>
                              <a:srgbClr val="DFDFDF"/>
                            </a:solidFill>
                            <a:prstDash val="solid"/>
                            <a:headEnd type="none" w="med" len="med"/>
                            <a:tailEnd type="none" w="med" len="med"/>
                          </a:ln>
                        </p:spPr>
                      </p:sp>
                    </p:grpSp>
                    <p:grpSp>
                      <p:nvGrpSpPr>
                        <p:cNvPr id="69526" name="Group 137"/>
                        <p:cNvGrpSpPr/>
                        <p:nvPr/>
                      </p:nvGrpSpPr>
                      <p:grpSpPr>
                        <a:xfrm>
                          <a:off x="2292" y="2339"/>
                          <a:ext cx="45" cy="33"/>
                          <a:chOff x="2292" y="2339"/>
                          <a:chExt cx="45" cy="33"/>
                        </a:xfrm>
                      </p:grpSpPr>
                      <p:sp>
                        <p:nvSpPr>
                          <p:cNvPr id="69527" name="Line 135"/>
                          <p:cNvSpPr/>
                          <p:nvPr/>
                        </p:nvSpPr>
                        <p:spPr>
                          <a:xfrm flipV="1">
                            <a:off x="2292" y="2364"/>
                            <a:ext cx="15" cy="8"/>
                          </a:xfrm>
                          <a:prstGeom prst="line">
                            <a:avLst/>
                          </a:prstGeom>
                          <a:ln w="3175" cap="flat" cmpd="sng">
                            <a:solidFill>
                              <a:srgbClr val="DFDFDF"/>
                            </a:solidFill>
                            <a:prstDash val="solid"/>
                            <a:headEnd type="none" w="med" len="med"/>
                            <a:tailEnd type="none" w="med" len="med"/>
                          </a:ln>
                        </p:spPr>
                      </p:sp>
                      <p:sp>
                        <p:nvSpPr>
                          <p:cNvPr id="69528" name="Line 136"/>
                          <p:cNvSpPr/>
                          <p:nvPr/>
                        </p:nvSpPr>
                        <p:spPr>
                          <a:xfrm flipV="1">
                            <a:off x="2307" y="2339"/>
                            <a:ext cx="30" cy="25"/>
                          </a:xfrm>
                          <a:prstGeom prst="line">
                            <a:avLst/>
                          </a:prstGeom>
                          <a:ln w="3175" cap="flat" cmpd="sng">
                            <a:solidFill>
                              <a:srgbClr val="DFDFDF"/>
                            </a:solidFill>
                            <a:prstDash val="solid"/>
                            <a:headEnd type="none" w="med" len="med"/>
                            <a:tailEnd type="none" w="med" len="med"/>
                          </a:ln>
                        </p:spPr>
                      </p:sp>
                    </p:grpSp>
                  </p:grpSp>
                  <p:grpSp>
                    <p:nvGrpSpPr>
                      <p:cNvPr id="69503" name="Group 148"/>
                      <p:cNvGrpSpPr/>
                      <p:nvPr/>
                    </p:nvGrpSpPr>
                    <p:grpSpPr>
                      <a:xfrm>
                        <a:off x="2345" y="2344"/>
                        <a:ext cx="65" cy="38"/>
                        <a:chOff x="2345" y="2344"/>
                        <a:chExt cx="65" cy="38"/>
                      </a:xfrm>
                    </p:grpSpPr>
                    <p:grpSp>
                      <p:nvGrpSpPr>
                        <p:cNvPr id="69507" name="Group 141"/>
                        <p:cNvGrpSpPr/>
                        <p:nvPr/>
                      </p:nvGrpSpPr>
                      <p:grpSpPr>
                        <a:xfrm>
                          <a:off x="2372" y="2347"/>
                          <a:ext cx="38" cy="35"/>
                          <a:chOff x="2372" y="2347"/>
                          <a:chExt cx="38" cy="35"/>
                        </a:xfrm>
                      </p:grpSpPr>
                      <p:sp>
                        <p:nvSpPr>
                          <p:cNvPr id="69514" name="Line 139"/>
                          <p:cNvSpPr/>
                          <p:nvPr/>
                        </p:nvSpPr>
                        <p:spPr>
                          <a:xfrm flipV="1">
                            <a:off x="2372" y="2373"/>
                            <a:ext cx="13" cy="9"/>
                          </a:xfrm>
                          <a:prstGeom prst="line">
                            <a:avLst/>
                          </a:prstGeom>
                          <a:ln w="3175" cap="flat" cmpd="sng">
                            <a:solidFill>
                              <a:srgbClr val="DFDFDF"/>
                            </a:solidFill>
                            <a:prstDash val="solid"/>
                            <a:headEnd type="none" w="med" len="med"/>
                            <a:tailEnd type="none" w="med" len="med"/>
                          </a:ln>
                        </p:spPr>
                      </p:sp>
                      <p:sp>
                        <p:nvSpPr>
                          <p:cNvPr id="69515" name="Line 140"/>
                          <p:cNvSpPr/>
                          <p:nvPr/>
                        </p:nvSpPr>
                        <p:spPr>
                          <a:xfrm flipV="1">
                            <a:off x="2385" y="2347"/>
                            <a:ext cx="25" cy="26"/>
                          </a:xfrm>
                          <a:prstGeom prst="line">
                            <a:avLst/>
                          </a:prstGeom>
                          <a:ln w="3175" cap="flat" cmpd="sng">
                            <a:solidFill>
                              <a:srgbClr val="DFDFDF"/>
                            </a:solidFill>
                            <a:prstDash val="solid"/>
                            <a:headEnd type="none" w="med" len="med"/>
                            <a:tailEnd type="none" w="med" len="med"/>
                          </a:ln>
                        </p:spPr>
                      </p:sp>
                    </p:grpSp>
                    <p:grpSp>
                      <p:nvGrpSpPr>
                        <p:cNvPr id="69508" name="Group 144"/>
                        <p:cNvGrpSpPr/>
                        <p:nvPr/>
                      </p:nvGrpSpPr>
                      <p:grpSpPr>
                        <a:xfrm>
                          <a:off x="2358" y="2345"/>
                          <a:ext cx="39" cy="36"/>
                          <a:chOff x="2358" y="2345"/>
                          <a:chExt cx="39" cy="36"/>
                        </a:xfrm>
                      </p:grpSpPr>
                      <p:sp>
                        <p:nvSpPr>
                          <p:cNvPr id="69512" name="Line 142"/>
                          <p:cNvSpPr/>
                          <p:nvPr/>
                        </p:nvSpPr>
                        <p:spPr>
                          <a:xfrm flipV="1">
                            <a:off x="2358" y="2372"/>
                            <a:ext cx="13" cy="9"/>
                          </a:xfrm>
                          <a:prstGeom prst="line">
                            <a:avLst/>
                          </a:prstGeom>
                          <a:ln w="3175" cap="flat" cmpd="sng">
                            <a:solidFill>
                              <a:srgbClr val="DFDFDF"/>
                            </a:solidFill>
                            <a:prstDash val="solid"/>
                            <a:headEnd type="none" w="med" len="med"/>
                            <a:tailEnd type="none" w="med" len="med"/>
                          </a:ln>
                        </p:spPr>
                      </p:sp>
                      <p:sp>
                        <p:nvSpPr>
                          <p:cNvPr id="69513" name="Line 143"/>
                          <p:cNvSpPr/>
                          <p:nvPr/>
                        </p:nvSpPr>
                        <p:spPr>
                          <a:xfrm flipV="1">
                            <a:off x="2371" y="2345"/>
                            <a:ext cx="26" cy="27"/>
                          </a:xfrm>
                          <a:prstGeom prst="line">
                            <a:avLst/>
                          </a:prstGeom>
                          <a:ln w="3175" cap="flat" cmpd="sng">
                            <a:solidFill>
                              <a:srgbClr val="DFDFDF"/>
                            </a:solidFill>
                            <a:prstDash val="solid"/>
                            <a:headEnd type="none" w="med" len="med"/>
                            <a:tailEnd type="none" w="med" len="med"/>
                          </a:ln>
                        </p:spPr>
                      </p:sp>
                    </p:grpSp>
                    <p:grpSp>
                      <p:nvGrpSpPr>
                        <p:cNvPr id="69509" name="Group 147"/>
                        <p:cNvGrpSpPr/>
                        <p:nvPr/>
                      </p:nvGrpSpPr>
                      <p:grpSpPr>
                        <a:xfrm>
                          <a:off x="2345" y="2344"/>
                          <a:ext cx="37" cy="35"/>
                          <a:chOff x="2345" y="2344"/>
                          <a:chExt cx="37" cy="35"/>
                        </a:xfrm>
                      </p:grpSpPr>
                      <p:sp>
                        <p:nvSpPr>
                          <p:cNvPr id="69510" name="Line 145"/>
                          <p:cNvSpPr/>
                          <p:nvPr/>
                        </p:nvSpPr>
                        <p:spPr>
                          <a:xfrm flipV="1">
                            <a:off x="2345" y="2370"/>
                            <a:ext cx="13" cy="9"/>
                          </a:xfrm>
                          <a:prstGeom prst="line">
                            <a:avLst/>
                          </a:prstGeom>
                          <a:ln w="3175" cap="flat" cmpd="sng">
                            <a:solidFill>
                              <a:srgbClr val="DFDFDF"/>
                            </a:solidFill>
                            <a:prstDash val="solid"/>
                            <a:headEnd type="none" w="med" len="med"/>
                            <a:tailEnd type="none" w="med" len="med"/>
                          </a:ln>
                        </p:spPr>
                      </p:sp>
                      <p:sp>
                        <p:nvSpPr>
                          <p:cNvPr id="69511" name="Line 146"/>
                          <p:cNvSpPr/>
                          <p:nvPr/>
                        </p:nvSpPr>
                        <p:spPr>
                          <a:xfrm flipV="1">
                            <a:off x="2358" y="2344"/>
                            <a:ext cx="24" cy="26"/>
                          </a:xfrm>
                          <a:prstGeom prst="line">
                            <a:avLst/>
                          </a:prstGeom>
                          <a:ln w="3175" cap="flat" cmpd="sng">
                            <a:solidFill>
                              <a:srgbClr val="DFDFDF"/>
                            </a:solidFill>
                            <a:prstDash val="solid"/>
                            <a:headEnd type="none" w="med" len="med"/>
                            <a:tailEnd type="none" w="med" len="med"/>
                          </a:ln>
                        </p:spPr>
                      </p:sp>
                    </p:grpSp>
                  </p:grpSp>
                  <p:sp>
                    <p:nvSpPr>
                      <p:cNvPr id="69504" name="Line 149"/>
                      <p:cNvSpPr/>
                      <p:nvPr/>
                    </p:nvSpPr>
                    <p:spPr>
                      <a:xfrm>
                        <a:off x="2138" y="2333"/>
                        <a:ext cx="274" cy="26"/>
                      </a:xfrm>
                      <a:prstGeom prst="line">
                        <a:avLst/>
                      </a:prstGeom>
                      <a:ln w="3175" cap="flat" cmpd="sng">
                        <a:solidFill>
                          <a:srgbClr val="DFDFDF"/>
                        </a:solidFill>
                        <a:prstDash val="solid"/>
                        <a:headEnd type="none" w="med" len="med"/>
                        <a:tailEnd type="none" w="med" len="med"/>
                      </a:ln>
                    </p:spPr>
                  </p:sp>
                  <p:sp>
                    <p:nvSpPr>
                      <p:cNvPr id="69505" name="Line 150"/>
                      <p:cNvSpPr/>
                      <p:nvPr/>
                    </p:nvSpPr>
                    <p:spPr>
                      <a:xfrm>
                        <a:off x="2128" y="2340"/>
                        <a:ext cx="279" cy="26"/>
                      </a:xfrm>
                      <a:prstGeom prst="line">
                        <a:avLst/>
                      </a:prstGeom>
                      <a:ln w="3175" cap="flat" cmpd="sng">
                        <a:solidFill>
                          <a:srgbClr val="DFDFDF"/>
                        </a:solidFill>
                        <a:prstDash val="solid"/>
                        <a:headEnd type="none" w="med" len="med"/>
                        <a:tailEnd type="none" w="med" len="med"/>
                      </a:ln>
                    </p:spPr>
                  </p:sp>
                  <p:sp>
                    <p:nvSpPr>
                      <p:cNvPr id="69506" name="Line 151"/>
                      <p:cNvSpPr/>
                      <p:nvPr/>
                    </p:nvSpPr>
                    <p:spPr>
                      <a:xfrm>
                        <a:off x="2118" y="2347"/>
                        <a:ext cx="282" cy="29"/>
                      </a:xfrm>
                      <a:prstGeom prst="line">
                        <a:avLst/>
                      </a:prstGeom>
                      <a:ln w="4763" cap="flat" cmpd="sng">
                        <a:solidFill>
                          <a:srgbClr val="DFDFDF"/>
                        </a:solidFill>
                        <a:prstDash val="solid"/>
                        <a:headEnd type="none" w="med" len="med"/>
                        <a:tailEnd type="none" w="med" len="med"/>
                      </a:ln>
                    </p:spPr>
                  </p:sp>
                </p:grpSp>
              </p:grpSp>
              <p:grpSp>
                <p:nvGrpSpPr>
                  <p:cNvPr id="69497" name="Group 156"/>
                  <p:cNvGrpSpPr/>
                  <p:nvPr/>
                </p:nvGrpSpPr>
                <p:grpSpPr>
                  <a:xfrm>
                    <a:off x="2403" y="2352"/>
                    <a:ext cx="41" cy="42"/>
                    <a:chOff x="2403" y="2352"/>
                    <a:chExt cx="41" cy="42"/>
                  </a:xfrm>
                </p:grpSpPr>
                <p:sp>
                  <p:nvSpPr>
                    <p:cNvPr id="69498" name="Line 154"/>
                    <p:cNvSpPr/>
                    <p:nvPr/>
                  </p:nvSpPr>
                  <p:spPr>
                    <a:xfrm flipV="1">
                      <a:off x="2403" y="2376"/>
                      <a:ext cx="21" cy="18"/>
                    </a:xfrm>
                    <a:prstGeom prst="line">
                      <a:avLst/>
                    </a:prstGeom>
                    <a:ln w="3175" cap="flat" cmpd="sng">
                      <a:solidFill>
                        <a:srgbClr val="3F3F3F"/>
                      </a:solidFill>
                      <a:prstDash val="solid"/>
                      <a:headEnd type="none" w="med" len="med"/>
                      <a:tailEnd type="none" w="med" len="med"/>
                    </a:ln>
                  </p:spPr>
                </p:sp>
                <p:sp>
                  <p:nvSpPr>
                    <p:cNvPr id="69499" name="Line 155"/>
                    <p:cNvSpPr/>
                    <p:nvPr/>
                  </p:nvSpPr>
                  <p:spPr>
                    <a:xfrm flipV="1">
                      <a:off x="2425" y="2352"/>
                      <a:ext cx="19" cy="24"/>
                    </a:xfrm>
                    <a:prstGeom prst="line">
                      <a:avLst/>
                    </a:prstGeom>
                    <a:ln w="3175" cap="flat" cmpd="sng">
                      <a:solidFill>
                        <a:srgbClr val="3F3F3F"/>
                      </a:solidFill>
                      <a:prstDash val="solid"/>
                      <a:headEnd type="none" w="med" len="med"/>
                      <a:tailEnd type="none" w="med" len="med"/>
                    </a:ln>
                  </p:spPr>
                </p:sp>
              </p:grpSp>
            </p:grpSp>
          </p:grpSp>
        </p:grpSp>
        <p:sp>
          <p:nvSpPr>
            <p:cNvPr id="68621" name="Rectangle 160"/>
            <p:cNvSpPr/>
            <p:nvPr/>
          </p:nvSpPr>
          <p:spPr>
            <a:xfrm>
              <a:off x="2880" y="1775"/>
              <a:ext cx="654" cy="13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22" name="Rectangle 161"/>
            <p:cNvSpPr/>
            <p:nvPr/>
          </p:nvSpPr>
          <p:spPr>
            <a:xfrm>
              <a:off x="2985" y="1793"/>
              <a:ext cx="297" cy="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600" dirty="0">
                  <a:solidFill>
                    <a:schemeClr val="bg2"/>
                  </a:solidFill>
                  <a:latin typeface="Times New Roman" panose="02020603050405020304" pitchFamily="18" charset="0"/>
                  <a:ea typeface="宋体" panose="02010600030101010101" pitchFamily="2" charset="-122"/>
                </a:rPr>
                <a:t>Communication Link</a:t>
              </a:r>
              <a:endParaRPr lang="en-GB" altLang="zh-CN" sz="2400" dirty="0">
                <a:solidFill>
                  <a:schemeClr val="bg2"/>
                </a:solidFill>
                <a:ea typeface="宋体" panose="02010600030101010101" pitchFamily="2" charset="-122"/>
              </a:endParaRPr>
            </a:p>
          </p:txBody>
        </p:sp>
        <p:grpSp>
          <p:nvGrpSpPr>
            <p:cNvPr id="68623" name="Group 308"/>
            <p:cNvGrpSpPr/>
            <p:nvPr/>
          </p:nvGrpSpPr>
          <p:grpSpPr>
            <a:xfrm>
              <a:off x="1974" y="1394"/>
              <a:ext cx="502" cy="395"/>
              <a:chOff x="1974" y="1394"/>
              <a:chExt cx="502" cy="395"/>
            </a:xfrm>
          </p:grpSpPr>
          <p:sp>
            <p:nvSpPr>
              <p:cNvPr id="69333" name="Freeform 162"/>
              <p:cNvSpPr/>
              <p:nvPr/>
            </p:nvSpPr>
            <p:spPr>
              <a:xfrm>
                <a:off x="1974" y="1695"/>
                <a:ext cx="49" cy="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5"/>
                    </a:lnTo>
                    <a:lnTo>
                      <a:pt x="147" y="10"/>
                    </a:lnTo>
                    <a:lnTo>
                      <a:pt x="103" y="19"/>
                    </a:lnTo>
                    <a:lnTo>
                      <a:pt x="68" y="28"/>
                    </a:lnTo>
                    <a:lnTo>
                      <a:pt x="44" y="36"/>
                    </a:lnTo>
                    <a:lnTo>
                      <a:pt x="28" y="45"/>
                    </a:lnTo>
                    <a:lnTo>
                      <a:pt x="15" y="55"/>
                    </a:lnTo>
                    <a:lnTo>
                      <a:pt x="6" y="67"/>
                    </a:lnTo>
                    <a:lnTo>
                      <a:pt x="0" y="79"/>
                    </a:lnTo>
                    <a:lnTo>
                      <a:pt x="1" y="93"/>
                    </a:lnTo>
                    <a:lnTo>
                      <a:pt x="9" y="105"/>
                    </a:lnTo>
                    <a:lnTo>
                      <a:pt x="20" y="112"/>
                    </a:lnTo>
                    <a:lnTo>
                      <a:pt x="41" y="116"/>
                    </a:lnTo>
                    <a:lnTo>
                      <a:pt x="65" y="116"/>
                    </a:lnTo>
                    <a:lnTo>
                      <a:pt x="91" y="113"/>
                    </a:lnTo>
                    <a:lnTo>
                      <a:pt x="124" y="110"/>
                    </a:lnTo>
                    <a:lnTo>
                      <a:pt x="155" y="112"/>
                    </a:lnTo>
                    <a:lnTo>
                      <a:pt x="177" y="116"/>
                    </a:lnTo>
                    <a:lnTo>
                      <a:pt x="201" y="122"/>
                    </a:lnTo>
                    <a:lnTo>
                      <a:pt x="225" y="132"/>
                    </a:lnTo>
                    <a:lnTo>
                      <a:pt x="294" y="175"/>
                    </a:lnTo>
                    <a:lnTo>
                      <a:pt x="290" y="175"/>
                    </a:lnTo>
                    <a:lnTo>
                      <a:pt x="292" y="172"/>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69334" name="Group 170"/>
              <p:cNvGrpSpPr/>
              <p:nvPr/>
            </p:nvGrpSpPr>
            <p:grpSpPr>
              <a:xfrm>
                <a:off x="2016" y="1613"/>
                <a:ext cx="394" cy="135"/>
                <a:chOff x="2016" y="1613"/>
                <a:chExt cx="394" cy="135"/>
              </a:xfrm>
            </p:grpSpPr>
            <p:sp>
              <p:nvSpPr>
                <p:cNvPr id="69472" name="Freeform 163"/>
                <p:cNvSpPr/>
                <p:nvPr/>
              </p:nvSpPr>
              <p:spPr>
                <a:xfrm>
                  <a:off x="2019" y="1681"/>
                  <a:ext cx="391" cy="67"/>
                </a:xfrm>
                <a:custGeom>
                  <a:avLst/>
                  <a:gdLst/>
                  <a:ahLst/>
                  <a:cxnLst>
                    <a:cxn ang="0">
                      <a:pos x="0" y="0"/>
                    </a:cxn>
                    <a:cxn ang="0">
                      <a:pos x="0" y="0"/>
                    </a:cxn>
                    <a:cxn ang="0">
                      <a:pos x="0" y="0"/>
                    </a:cxn>
                    <a:cxn ang="0">
                      <a:pos x="0" y="0"/>
                    </a:cxn>
                    <a:cxn ang="0">
                      <a:pos x="0" y="0"/>
                    </a:cxn>
                    <a:cxn ang="0">
                      <a:pos x="0" y="0"/>
                    </a:cxn>
                    <a:cxn ang="0">
                      <a:pos x="0" y="0"/>
                    </a:cxn>
                  </a:cxnLst>
                  <a:pathLst>
                    <a:path w="2349" h="406">
                      <a:moveTo>
                        <a:pt x="0" y="25"/>
                      </a:moveTo>
                      <a:lnTo>
                        <a:pt x="0" y="204"/>
                      </a:lnTo>
                      <a:lnTo>
                        <a:pt x="1908" y="406"/>
                      </a:lnTo>
                      <a:lnTo>
                        <a:pt x="2349" y="158"/>
                      </a:lnTo>
                      <a:lnTo>
                        <a:pt x="2349" y="0"/>
                      </a:lnTo>
                      <a:lnTo>
                        <a:pt x="1891" y="214"/>
                      </a:lnTo>
                      <a:lnTo>
                        <a:pt x="0" y="25"/>
                      </a:lnTo>
                      <a:close/>
                    </a:path>
                  </a:pathLst>
                </a:custGeom>
                <a:solidFill>
                  <a:srgbClr val="9F9F9F">
                    <a:alpha val="100000"/>
                  </a:srgbClr>
                </a:solidFill>
                <a:ln w="9525">
                  <a:noFill/>
                </a:ln>
              </p:spPr>
              <p:txBody>
                <a:bodyPr/>
                <a:p>
                  <a:endParaRPr lang="zh-CN" altLang="en-US"/>
                </a:p>
              </p:txBody>
            </p:sp>
            <p:sp>
              <p:nvSpPr>
                <p:cNvPr id="69473" name="Freeform 164"/>
                <p:cNvSpPr/>
                <p:nvPr/>
              </p:nvSpPr>
              <p:spPr>
                <a:xfrm>
                  <a:off x="2016" y="1613"/>
                  <a:ext cx="319" cy="104"/>
                </a:xfrm>
                <a:custGeom>
                  <a:avLst/>
                  <a:gdLst/>
                  <a:ahLst/>
                  <a:cxnLst>
                    <a:cxn ang="0">
                      <a:pos x="0" y="0"/>
                    </a:cxn>
                    <a:cxn ang="0">
                      <a:pos x="0" y="0"/>
                    </a:cxn>
                    <a:cxn ang="0">
                      <a:pos x="0" y="0"/>
                    </a:cxn>
                    <a:cxn ang="0">
                      <a:pos x="0" y="0"/>
                    </a:cxn>
                    <a:cxn ang="0">
                      <a:pos x="0" y="0"/>
                    </a:cxn>
                  </a:cxnLst>
                  <a:pathLst>
                    <a:path w="1915" h="627">
                      <a:moveTo>
                        <a:pt x="0" y="0"/>
                      </a:moveTo>
                      <a:lnTo>
                        <a:pt x="1915" y="138"/>
                      </a:lnTo>
                      <a:lnTo>
                        <a:pt x="1915" y="627"/>
                      </a:lnTo>
                      <a:lnTo>
                        <a:pt x="0" y="440"/>
                      </a:lnTo>
                      <a:lnTo>
                        <a:pt x="0" y="0"/>
                      </a:lnTo>
                      <a:close/>
                    </a:path>
                  </a:pathLst>
                </a:custGeom>
                <a:solidFill>
                  <a:srgbClr val="C0C0C0">
                    <a:alpha val="100000"/>
                  </a:srgbClr>
                </a:solidFill>
                <a:ln w="9525">
                  <a:noFill/>
                </a:ln>
              </p:spPr>
              <p:txBody>
                <a:bodyPr/>
                <a:p>
                  <a:endParaRPr lang="zh-CN" altLang="en-US"/>
                </a:p>
              </p:txBody>
            </p:sp>
            <p:grpSp>
              <p:nvGrpSpPr>
                <p:cNvPr id="69474" name="Group 169"/>
                <p:cNvGrpSpPr/>
                <p:nvPr/>
              </p:nvGrpSpPr>
              <p:grpSpPr>
                <a:xfrm>
                  <a:off x="2017" y="1631"/>
                  <a:ext cx="318" cy="42"/>
                  <a:chOff x="2017" y="1631"/>
                  <a:chExt cx="318" cy="42"/>
                </a:xfrm>
              </p:grpSpPr>
              <p:sp>
                <p:nvSpPr>
                  <p:cNvPr id="69475" name="Line 165"/>
                  <p:cNvSpPr/>
                  <p:nvPr/>
                </p:nvSpPr>
                <p:spPr>
                  <a:xfrm>
                    <a:off x="2017" y="1631"/>
                    <a:ext cx="318" cy="25"/>
                  </a:xfrm>
                  <a:prstGeom prst="line">
                    <a:avLst/>
                  </a:prstGeom>
                  <a:ln w="3175" cap="flat" cmpd="sng">
                    <a:solidFill>
                      <a:srgbClr val="000000"/>
                    </a:solidFill>
                    <a:prstDash val="solid"/>
                    <a:headEnd type="none" w="med" len="med"/>
                    <a:tailEnd type="none" w="med" len="med"/>
                  </a:ln>
                </p:spPr>
              </p:sp>
              <p:sp>
                <p:nvSpPr>
                  <p:cNvPr id="69476" name="Line 166"/>
                  <p:cNvSpPr/>
                  <p:nvPr/>
                </p:nvSpPr>
                <p:spPr>
                  <a:xfrm>
                    <a:off x="2250" y="1651"/>
                    <a:ext cx="67" cy="6"/>
                  </a:xfrm>
                  <a:prstGeom prst="line">
                    <a:avLst/>
                  </a:prstGeom>
                  <a:ln w="4763" cap="flat" cmpd="sng">
                    <a:solidFill>
                      <a:srgbClr val="000000"/>
                    </a:solidFill>
                    <a:prstDash val="solid"/>
                    <a:headEnd type="none" w="med" len="med"/>
                    <a:tailEnd type="none" w="med" len="med"/>
                  </a:ln>
                </p:spPr>
              </p:sp>
              <p:sp>
                <p:nvSpPr>
                  <p:cNvPr id="69477" name="Line 167"/>
                  <p:cNvSpPr/>
                  <p:nvPr/>
                </p:nvSpPr>
                <p:spPr>
                  <a:xfrm>
                    <a:off x="2172" y="1645"/>
                    <a:ext cx="67" cy="6"/>
                  </a:xfrm>
                  <a:prstGeom prst="line">
                    <a:avLst/>
                  </a:prstGeom>
                  <a:ln w="4763" cap="flat" cmpd="sng">
                    <a:solidFill>
                      <a:srgbClr val="000000"/>
                    </a:solidFill>
                    <a:prstDash val="solid"/>
                    <a:headEnd type="none" w="med" len="med"/>
                    <a:tailEnd type="none" w="med" len="med"/>
                  </a:ln>
                </p:spPr>
              </p:sp>
              <p:sp>
                <p:nvSpPr>
                  <p:cNvPr id="69478" name="Line 168"/>
                  <p:cNvSpPr/>
                  <p:nvPr/>
                </p:nvSpPr>
                <p:spPr>
                  <a:xfrm>
                    <a:off x="2017" y="1645"/>
                    <a:ext cx="318" cy="28"/>
                  </a:xfrm>
                  <a:prstGeom prst="line">
                    <a:avLst/>
                  </a:prstGeom>
                  <a:ln w="3175" cap="flat" cmpd="sng">
                    <a:solidFill>
                      <a:srgbClr val="000000"/>
                    </a:solidFill>
                    <a:prstDash val="solid"/>
                    <a:headEnd type="none" w="med" len="med"/>
                    <a:tailEnd type="none" w="med" len="med"/>
                  </a:ln>
                </p:spPr>
              </p:sp>
            </p:grpSp>
          </p:grpSp>
          <p:grpSp>
            <p:nvGrpSpPr>
              <p:cNvPr id="69335" name="Group 173"/>
              <p:cNvGrpSpPr/>
              <p:nvPr/>
            </p:nvGrpSpPr>
            <p:grpSpPr>
              <a:xfrm>
                <a:off x="2016" y="1598"/>
                <a:ext cx="395" cy="38"/>
                <a:chOff x="2016" y="1598"/>
                <a:chExt cx="395" cy="38"/>
              </a:xfrm>
            </p:grpSpPr>
            <p:sp>
              <p:nvSpPr>
                <p:cNvPr id="69470" name="Freeform 171"/>
                <p:cNvSpPr/>
                <p:nvPr/>
              </p:nvSpPr>
              <p:spPr>
                <a:xfrm>
                  <a:off x="2016" y="1598"/>
                  <a:ext cx="395" cy="38"/>
                </a:xfrm>
                <a:custGeom>
                  <a:avLst/>
                  <a:gdLst/>
                  <a:ahLst/>
                  <a:cxnLst>
                    <a:cxn ang="0">
                      <a:pos x="0" y="0"/>
                    </a:cxn>
                    <a:cxn ang="0">
                      <a:pos x="0" y="0"/>
                    </a:cxn>
                    <a:cxn ang="0">
                      <a:pos x="0" y="0"/>
                    </a:cxn>
                    <a:cxn ang="0">
                      <a:pos x="0" y="0"/>
                    </a:cxn>
                    <a:cxn ang="0">
                      <a:pos x="0" y="0"/>
                    </a:cxn>
                    <a:cxn ang="0">
                      <a:pos x="0" y="0"/>
                    </a:cxn>
                  </a:cxnLst>
                  <a:pathLst>
                    <a:path w="2371" h="223">
                      <a:moveTo>
                        <a:pt x="0" y="85"/>
                      </a:moveTo>
                      <a:lnTo>
                        <a:pt x="1914" y="223"/>
                      </a:lnTo>
                      <a:lnTo>
                        <a:pt x="2371" y="92"/>
                      </a:lnTo>
                      <a:lnTo>
                        <a:pt x="2210" y="75"/>
                      </a:lnTo>
                      <a:lnTo>
                        <a:pt x="730" y="0"/>
                      </a:lnTo>
                      <a:lnTo>
                        <a:pt x="0" y="85"/>
                      </a:lnTo>
                      <a:close/>
                    </a:path>
                  </a:pathLst>
                </a:custGeom>
                <a:solidFill>
                  <a:srgbClr val="DFDFDF">
                    <a:alpha val="100000"/>
                  </a:srgbClr>
                </a:solidFill>
                <a:ln w="9525">
                  <a:noFill/>
                </a:ln>
              </p:spPr>
              <p:txBody>
                <a:bodyPr/>
                <a:p>
                  <a:endParaRPr lang="zh-CN" altLang="en-US"/>
                </a:p>
              </p:txBody>
            </p:sp>
            <p:sp>
              <p:nvSpPr>
                <p:cNvPr id="69471" name="Freeform 172"/>
                <p:cNvSpPr/>
                <p:nvPr/>
              </p:nvSpPr>
              <p:spPr>
                <a:xfrm>
                  <a:off x="2106" y="1606"/>
                  <a:ext cx="290"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3" h="143">
                      <a:moveTo>
                        <a:pt x="141" y="0"/>
                      </a:moveTo>
                      <a:lnTo>
                        <a:pt x="0" y="53"/>
                      </a:lnTo>
                      <a:lnTo>
                        <a:pt x="1406" y="143"/>
                      </a:lnTo>
                      <a:lnTo>
                        <a:pt x="1635" y="80"/>
                      </a:lnTo>
                      <a:lnTo>
                        <a:pt x="1617" y="71"/>
                      </a:lnTo>
                      <a:lnTo>
                        <a:pt x="1743" y="36"/>
                      </a:lnTo>
                      <a:lnTo>
                        <a:pt x="1665" y="29"/>
                      </a:lnTo>
                      <a:lnTo>
                        <a:pt x="141" y="0"/>
                      </a:lnTo>
                      <a:close/>
                    </a:path>
                  </a:pathLst>
                </a:custGeom>
                <a:solidFill>
                  <a:srgbClr val="5F5F5F">
                    <a:alpha val="100000"/>
                  </a:srgbClr>
                </a:solidFill>
                <a:ln w="9525">
                  <a:noFill/>
                </a:ln>
              </p:spPr>
              <p:txBody>
                <a:bodyPr/>
                <a:p>
                  <a:endParaRPr lang="zh-CN" altLang="en-US"/>
                </a:p>
              </p:txBody>
            </p:sp>
          </p:grpSp>
          <p:grpSp>
            <p:nvGrpSpPr>
              <p:cNvPr id="69336" name="Group 204"/>
              <p:cNvGrpSpPr/>
              <p:nvPr/>
            </p:nvGrpSpPr>
            <p:grpSpPr>
              <a:xfrm>
                <a:off x="2338" y="1398"/>
                <a:ext cx="72" cy="227"/>
                <a:chOff x="2338" y="1398"/>
                <a:chExt cx="72" cy="227"/>
              </a:xfrm>
            </p:grpSpPr>
            <p:grpSp>
              <p:nvGrpSpPr>
                <p:cNvPr id="69440" name="Group 200"/>
                <p:cNvGrpSpPr/>
                <p:nvPr/>
              </p:nvGrpSpPr>
              <p:grpSpPr>
                <a:xfrm>
                  <a:off x="2366" y="1427"/>
                  <a:ext cx="44" cy="190"/>
                  <a:chOff x="2366" y="1427"/>
                  <a:chExt cx="44" cy="190"/>
                </a:xfrm>
              </p:grpSpPr>
              <p:sp>
                <p:nvSpPr>
                  <p:cNvPr id="69444" name="Freeform 174"/>
                  <p:cNvSpPr/>
                  <p:nvPr/>
                </p:nvSpPr>
                <p:spPr>
                  <a:xfrm>
                    <a:off x="2367" y="1427"/>
                    <a:ext cx="43" cy="190"/>
                  </a:xfrm>
                  <a:custGeom>
                    <a:avLst/>
                    <a:gdLst/>
                    <a:ahLst/>
                    <a:cxnLst>
                      <a:cxn ang="0">
                        <a:pos x="0" y="0"/>
                      </a:cxn>
                      <a:cxn ang="0">
                        <a:pos x="0" y="0"/>
                      </a:cxn>
                      <a:cxn ang="0">
                        <a:pos x="0" y="0"/>
                      </a:cxn>
                      <a:cxn ang="0">
                        <a:pos x="0" y="0"/>
                      </a:cxn>
                      <a:cxn ang="0">
                        <a:pos x="0" y="0"/>
                      </a:cxn>
                      <a:cxn ang="0">
                        <a:pos x="0" y="0"/>
                      </a:cxn>
                    </a:cxnLst>
                    <a:pathLst>
                      <a:path w="264" h="1138">
                        <a:moveTo>
                          <a:pt x="25" y="0"/>
                        </a:moveTo>
                        <a:lnTo>
                          <a:pt x="264" y="93"/>
                        </a:lnTo>
                        <a:lnTo>
                          <a:pt x="241" y="538"/>
                        </a:lnTo>
                        <a:lnTo>
                          <a:pt x="216" y="1072"/>
                        </a:lnTo>
                        <a:lnTo>
                          <a:pt x="0" y="1138"/>
                        </a:lnTo>
                        <a:lnTo>
                          <a:pt x="25" y="0"/>
                        </a:lnTo>
                        <a:close/>
                      </a:path>
                    </a:pathLst>
                  </a:custGeom>
                  <a:solidFill>
                    <a:srgbClr val="9F9F9F">
                      <a:alpha val="100000"/>
                    </a:srgbClr>
                  </a:solidFill>
                  <a:ln w="9525">
                    <a:noFill/>
                  </a:ln>
                </p:spPr>
                <p:txBody>
                  <a:bodyPr/>
                  <a:p>
                    <a:endParaRPr lang="zh-CN" altLang="en-US"/>
                  </a:p>
                </p:txBody>
              </p:sp>
              <p:grpSp>
                <p:nvGrpSpPr>
                  <p:cNvPr id="69445" name="Group 199"/>
                  <p:cNvGrpSpPr/>
                  <p:nvPr/>
                </p:nvGrpSpPr>
                <p:grpSpPr>
                  <a:xfrm>
                    <a:off x="2366" y="1435"/>
                    <a:ext cx="44" cy="160"/>
                    <a:chOff x="2366" y="1435"/>
                    <a:chExt cx="44" cy="160"/>
                  </a:xfrm>
                </p:grpSpPr>
                <p:grpSp>
                  <p:nvGrpSpPr>
                    <p:cNvPr id="69446" name="Group 197"/>
                    <p:cNvGrpSpPr/>
                    <p:nvPr/>
                  </p:nvGrpSpPr>
                  <p:grpSpPr>
                    <a:xfrm>
                      <a:off x="2366" y="1435"/>
                      <a:ext cx="44" cy="160"/>
                      <a:chOff x="2366" y="1435"/>
                      <a:chExt cx="44" cy="160"/>
                    </a:xfrm>
                  </p:grpSpPr>
                  <p:grpSp>
                    <p:nvGrpSpPr>
                      <p:cNvPr id="69448" name="Group 187"/>
                      <p:cNvGrpSpPr/>
                      <p:nvPr/>
                    </p:nvGrpSpPr>
                    <p:grpSpPr>
                      <a:xfrm>
                        <a:off x="2366" y="1435"/>
                        <a:ext cx="44" cy="96"/>
                        <a:chOff x="2366" y="1435"/>
                        <a:chExt cx="44" cy="96"/>
                      </a:xfrm>
                    </p:grpSpPr>
                    <p:grpSp>
                      <p:nvGrpSpPr>
                        <p:cNvPr id="69458" name="Group 181"/>
                        <p:cNvGrpSpPr/>
                        <p:nvPr/>
                      </p:nvGrpSpPr>
                      <p:grpSpPr>
                        <a:xfrm>
                          <a:off x="2370" y="1435"/>
                          <a:ext cx="40" cy="52"/>
                          <a:chOff x="2370" y="1435"/>
                          <a:chExt cx="40" cy="52"/>
                        </a:xfrm>
                      </p:grpSpPr>
                      <p:sp>
                        <p:nvSpPr>
                          <p:cNvPr id="69464" name="Line 175"/>
                          <p:cNvSpPr/>
                          <p:nvPr/>
                        </p:nvSpPr>
                        <p:spPr>
                          <a:xfrm>
                            <a:off x="2371" y="1435"/>
                            <a:ext cx="39" cy="15"/>
                          </a:xfrm>
                          <a:prstGeom prst="line">
                            <a:avLst/>
                          </a:prstGeom>
                          <a:ln w="3175" cap="flat" cmpd="sng">
                            <a:solidFill>
                              <a:srgbClr val="7F7F7F"/>
                            </a:solidFill>
                            <a:prstDash val="solid"/>
                            <a:headEnd type="none" w="med" len="med"/>
                            <a:tailEnd type="none" w="med" len="med"/>
                          </a:ln>
                        </p:spPr>
                      </p:sp>
                      <p:sp>
                        <p:nvSpPr>
                          <p:cNvPr id="69465" name="Line 176"/>
                          <p:cNvSpPr/>
                          <p:nvPr/>
                        </p:nvSpPr>
                        <p:spPr>
                          <a:xfrm>
                            <a:off x="2370" y="1444"/>
                            <a:ext cx="39" cy="13"/>
                          </a:xfrm>
                          <a:prstGeom prst="line">
                            <a:avLst/>
                          </a:prstGeom>
                          <a:ln w="3175" cap="flat" cmpd="sng">
                            <a:solidFill>
                              <a:srgbClr val="7F7F7F"/>
                            </a:solidFill>
                            <a:prstDash val="solid"/>
                            <a:headEnd type="none" w="med" len="med"/>
                            <a:tailEnd type="none" w="med" len="med"/>
                          </a:ln>
                        </p:spPr>
                      </p:sp>
                      <p:sp>
                        <p:nvSpPr>
                          <p:cNvPr id="69466" name="Line 177"/>
                          <p:cNvSpPr/>
                          <p:nvPr/>
                        </p:nvSpPr>
                        <p:spPr>
                          <a:xfrm>
                            <a:off x="2370" y="1452"/>
                            <a:ext cx="39" cy="13"/>
                          </a:xfrm>
                          <a:prstGeom prst="line">
                            <a:avLst/>
                          </a:prstGeom>
                          <a:ln w="3175" cap="flat" cmpd="sng">
                            <a:solidFill>
                              <a:srgbClr val="7F7F7F"/>
                            </a:solidFill>
                            <a:prstDash val="solid"/>
                            <a:headEnd type="none" w="med" len="med"/>
                            <a:tailEnd type="none" w="med" len="med"/>
                          </a:ln>
                        </p:spPr>
                      </p:sp>
                      <p:sp>
                        <p:nvSpPr>
                          <p:cNvPr id="69467" name="Line 178"/>
                          <p:cNvSpPr/>
                          <p:nvPr/>
                        </p:nvSpPr>
                        <p:spPr>
                          <a:xfrm>
                            <a:off x="2370" y="1460"/>
                            <a:ext cx="39" cy="12"/>
                          </a:xfrm>
                          <a:prstGeom prst="line">
                            <a:avLst/>
                          </a:prstGeom>
                          <a:ln w="3175" cap="flat" cmpd="sng">
                            <a:solidFill>
                              <a:srgbClr val="7F7F7F"/>
                            </a:solidFill>
                            <a:prstDash val="solid"/>
                            <a:headEnd type="none" w="med" len="med"/>
                            <a:tailEnd type="none" w="med" len="med"/>
                          </a:ln>
                        </p:spPr>
                      </p:sp>
                      <p:sp>
                        <p:nvSpPr>
                          <p:cNvPr id="69468" name="Line 179"/>
                          <p:cNvSpPr/>
                          <p:nvPr/>
                        </p:nvSpPr>
                        <p:spPr>
                          <a:xfrm>
                            <a:off x="2370" y="1468"/>
                            <a:ext cx="38" cy="12"/>
                          </a:xfrm>
                          <a:prstGeom prst="line">
                            <a:avLst/>
                          </a:prstGeom>
                          <a:ln w="3175" cap="flat" cmpd="sng">
                            <a:solidFill>
                              <a:srgbClr val="7F7F7F"/>
                            </a:solidFill>
                            <a:prstDash val="solid"/>
                            <a:headEnd type="none" w="med" len="med"/>
                            <a:tailEnd type="none" w="med" len="med"/>
                          </a:ln>
                        </p:spPr>
                      </p:sp>
                      <p:sp>
                        <p:nvSpPr>
                          <p:cNvPr id="69469" name="Line 180"/>
                          <p:cNvSpPr/>
                          <p:nvPr/>
                        </p:nvSpPr>
                        <p:spPr>
                          <a:xfrm>
                            <a:off x="2370" y="1477"/>
                            <a:ext cx="38" cy="10"/>
                          </a:xfrm>
                          <a:prstGeom prst="line">
                            <a:avLst/>
                          </a:prstGeom>
                          <a:ln w="3175" cap="flat" cmpd="sng">
                            <a:solidFill>
                              <a:srgbClr val="7F7F7F"/>
                            </a:solidFill>
                            <a:prstDash val="solid"/>
                            <a:headEnd type="none" w="med" len="med"/>
                            <a:tailEnd type="none" w="med" len="med"/>
                          </a:ln>
                        </p:spPr>
                      </p:sp>
                    </p:grpSp>
                    <p:sp>
                      <p:nvSpPr>
                        <p:cNvPr id="69459" name="Line 182"/>
                        <p:cNvSpPr/>
                        <p:nvPr/>
                      </p:nvSpPr>
                      <p:spPr>
                        <a:xfrm>
                          <a:off x="2366" y="1494"/>
                          <a:ext cx="41" cy="7"/>
                        </a:xfrm>
                        <a:prstGeom prst="line">
                          <a:avLst/>
                        </a:prstGeom>
                        <a:ln w="3175" cap="flat" cmpd="sng">
                          <a:solidFill>
                            <a:srgbClr val="7F7F7F"/>
                          </a:solidFill>
                          <a:prstDash val="solid"/>
                          <a:headEnd type="none" w="med" len="med"/>
                          <a:tailEnd type="none" w="med" len="med"/>
                        </a:ln>
                      </p:spPr>
                    </p:sp>
                    <p:sp>
                      <p:nvSpPr>
                        <p:cNvPr id="69460" name="Line 183"/>
                        <p:cNvSpPr/>
                        <p:nvPr/>
                      </p:nvSpPr>
                      <p:spPr>
                        <a:xfrm>
                          <a:off x="2367" y="1502"/>
                          <a:ext cx="39" cy="6"/>
                        </a:xfrm>
                        <a:prstGeom prst="line">
                          <a:avLst/>
                        </a:prstGeom>
                        <a:ln w="3175" cap="flat" cmpd="sng">
                          <a:solidFill>
                            <a:srgbClr val="7F7F7F"/>
                          </a:solidFill>
                          <a:prstDash val="solid"/>
                          <a:headEnd type="none" w="med" len="med"/>
                          <a:tailEnd type="none" w="med" len="med"/>
                        </a:ln>
                      </p:spPr>
                    </p:sp>
                    <p:sp>
                      <p:nvSpPr>
                        <p:cNvPr id="69461" name="Line 184"/>
                        <p:cNvSpPr/>
                        <p:nvPr/>
                      </p:nvSpPr>
                      <p:spPr>
                        <a:xfrm>
                          <a:off x="2367" y="1510"/>
                          <a:ext cx="39" cy="6"/>
                        </a:xfrm>
                        <a:prstGeom prst="line">
                          <a:avLst/>
                        </a:prstGeom>
                        <a:ln w="3175" cap="flat" cmpd="sng">
                          <a:solidFill>
                            <a:srgbClr val="7F7F7F"/>
                          </a:solidFill>
                          <a:prstDash val="solid"/>
                          <a:headEnd type="none" w="med" len="med"/>
                          <a:tailEnd type="none" w="med" len="med"/>
                        </a:ln>
                      </p:spPr>
                    </p:sp>
                    <p:sp>
                      <p:nvSpPr>
                        <p:cNvPr id="69462" name="Line 185"/>
                        <p:cNvSpPr/>
                        <p:nvPr/>
                      </p:nvSpPr>
                      <p:spPr>
                        <a:xfrm>
                          <a:off x="2367" y="1519"/>
                          <a:ext cx="39" cy="4"/>
                        </a:xfrm>
                        <a:prstGeom prst="line">
                          <a:avLst/>
                        </a:prstGeom>
                        <a:ln w="3175" cap="flat" cmpd="sng">
                          <a:solidFill>
                            <a:srgbClr val="7F7F7F"/>
                          </a:solidFill>
                          <a:prstDash val="solid"/>
                          <a:headEnd type="none" w="med" len="med"/>
                          <a:tailEnd type="none" w="med" len="med"/>
                        </a:ln>
                      </p:spPr>
                    </p:sp>
                    <p:sp>
                      <p:nvSpPr>
                        <p:cNvPr id="69463" name="Line 186"/>
                        <p:cNvSpPr/>
                        <p:nvPr/>
                      </p:nvSpPr>
                      <p:spPr>
                        <a:xfrm>
                          <a:off x="2367" y="1527"/>
                          <a:ext cx="39" cy="4"/>
                        </a:xfrm>
                        <a:prstGeom prst="line">
                          <a:avLst/>
                        </a:prstGeom>
                        <a:ln w="3175" cap="flat" cmpd="sng">
                          <a:solidFill>
                            <a:srgbClr val="7F7F7F"/>
                          </a:solidFill>
                          <a:prstDash val="solid"/>
                          <a:headEnd type="none" w="med" len="med"/>
                          <a:tailEnd type="none" w="med" len="med"/>
                        </a:ln>
                      </p:spPr>
                    </p:sp>
                  </p:grpSp>
                  <p:grpSp>
                    <p:nvGrpSpPr>
                      <p:cNvPr id="69449" name="Group 196"/>
                      <p:cNvGrpSpPr/>
                      <p:nvPr/>
                    </p:nvGrpSpPr>
                    <p:grpSpPr>
                      <a:xfrm>
                        <a:off x="2367" y="1536"/>
                        <a:ext cx="38" cy="59"/>
                        <a:chOff x="2367" y="1536"/>
                        <a:chExt cx="38" cy="59"/>
                      </a:xfrm>
                    </p:grpSpPr>
                    <p:sp>
                      <p:nvSpPr>
                        <p:cNvPr id="69450" name="Line 188"/>
                        <p:cNvSpPr/>
                        <p:nvPr/>
                      </p:nvSpPr>
                      <p:spPr>
                        <a:xfrm>
                          <a:off x="2367" y="1536"/>
                          <a:ext cx="38" cy="2"/>
                        </a:xfrm>
                        <a:prstGeom prst="line">
                          <a:avLst/>
                        </a:prstGeom>
                        <a:ln w="3175" cap="flat" cmpd="sng">
                          <a:solidFill>
                            <a:srgbClr val="7F7F7F"/>
                          </a:solidFill>
                          <a:prstDash val="solid"/>
                          <a:headEnd type="none" w="med" len="med"/>
                          <a:tailEnd type="none" w="med" len="med"/>
                        </a:ln>
                      </p:spPr>
                    </p:sp>
                    <p:sp>
                      <p:nvSpPr>
                        <p:cNvPr id="69451" name="Line 189"/>
                        <p:cNvSpPr/>
                        <p:nvPr/>
                      </p:nvSpPr>
                      <p:spPr>
                        <a:xfrm>
                          <a:off x="2368" y="1544"/>
                          <a:ext cx="36" cy="1"/>
                        </a:xfrm>
                        <a:prstGeom prst="line">
                          <a:avLst/>
                        </a:prstGeom>
                        <a:ln w="3175" cap="flat" cmpd="sng">
                          <a:solidFill>
                            <a:srgbClr val="7F7F7F"/>
                          </a:solidFill>
                          <a:prstDash val="solid"/>
                          <a:headEnd type="none" w="med" len="med"/>
                          <a:tailEnd type="none" w="med" len="med"/>
                        </a:ln>
                      </p:spPr>
                    </p:sp>
                    <p:sp>
                      <p:nvSpPr>
                        <p:cNvPr id="69452" name="Line 190"/>
                        <p:cNvSpPr/>
                        <p:nvPr/>
                      </p:nvSpPr>
                      <p:spPr>
                        <a:xfrm>
                          <a:off x="2367" y="1553"/>
                          <a:ext cx="37" cy="1"/>
                        </a:xfrm>
                        <a:prstGeom prst="line">
                          <a:avLst/>
                        </a:prstGeom>
                        <a:ln w="3175" cap="flat" cmpd="sng">
                          <a:solidFill>
                            <a:srgbClr val="7F7F7F"/>
                          </a:solidFill>
                          <a:prstDash val="solid"/>
                          <a:headEnd type="none" w="med" len="med"/>
                          <a:tailEnd type="none" w="med" len="med"/>
                        </a:ln>
                      </p:spPr>
                    </p:sp>
                    <p:sp>
                      <p:nvSpPr>
                        <p:cNvPr id="69453" name="Line 191"/>
                        <p:cNvSpPr/>
                        <p:nvPr/>
                      </p:nvSpPr>
                      <p:spPr>
                        <a:xfrm flipV="1">
                          <a:off x="2367" y="1561"/>
                          <a:ext cx="37" cy="1"/>
                        </a:xfrm>
                        <a:prstGeom prst="line">
                          <a:avLst/>
                        </a:prstGeom>
                        <a:ln w="3175" cap="flat" cmpd="sng">
                          <a:solidFill>
                            <a:srgbClr val="7F7F7F"/>
                          </a:solidFill>
                          <a:prstDash val="solid"/>
                          <a:headEnd type="none" w="med" len="med"/>
                          <a:tailEnd type="none" w="med" len="med"/>
                        </a:ln>
                      </p:spPr>
                    </p:sp>
                    <p:sp>
                      <p:nvSpPr>
                        <p:cNvPr id="69454" name="Line 192"/>
                        <p:cNvSpPr/>
                        <p:nvPr/>
                      </p:nvSpPr>
                      <p:spPr>
                        <a:xfrm flipV="1">
                          <a:off x="2367" y="1568"/>
                          <a:ext cx="36" cy="2"/>
                        </a:xfrm>
                        <a:prstGeom prst="line">
                          <a:avLst/>
                        </a:prstGeom>
                        <a:ln w="3175" cap="flat" cmpd="sng">
                          <a:solidFill>
                            <a:srgbClr val="7F7F7F"/>
                          </a:solidFill>
                          <a:prstDash val="solid"/>
                          <a:headEnd type="none" w="med" len="med"/>
                          <a:tailEnd type="none" w="med" len="med"/>
                        </a:ln>
                      </p:spPr>
                    </p:sp>
                    <p:sp>
                      <p:nvSpPr>
                        <p:cNvPr id="69455" name="Line 193"/>
                        <p:cNvSpPr/>
                        <p:nvPr/>
                      </p:nvSpPr>
                      <p:spPr>
                        <a:xfrm flipV="1">
                          <a:off x="2367" y="1575"/>
                          <a:ext cx="36" cy="3"/>
                        </a:xfrm>
                        <a:prstGeom prst="line">
                          <a:avLst/>
                        </a:prstGeom>
                        <a:ln w="3175" cap="flat" cmpd="sng">
                          <a:solidFill>
                            <a:srgbClr val="7F7F7F"/>
                          </a:solidFill>
                          <a:prstDash val="solid"/>
                          <a:headEnd type="none" w="med" len="med"/>
                          <a:tailEnd type="none" w="med" len="med"/>
                        </a:ln>
                      </p:spPr>
                    </p:sp>
                    <p:sp>
                      <p:nvSpPr>
                        <p:cNvPr id="69456" name="Line 194"/>
                        <p:cNvSpPr/>
                        <p:nvPr/>
                      </p:nvSpPr>
                      <p:spPr>
                        <a:xfrm flipV="1">
                          <a:off x="2367" y="1582"/>
                          <a:ext cx="36" cy="4"/>
                        </a:xfrm>
                        <a:prstGeom prst="line">
                          <a:avLst/>
                        </a:prstGeom>
                        <a:ln w="3175" cap="flat" cmpd="sng">
                          <a:solidFill>
                            <a:srgbClr val="7F7F7F"/>
                          </a:solidFill>
                          <a:prstDash val="solid"/>
                          <a:headEnd type="none" w="med" len="med"/>
                          <a:tailEnd type="none" w="med" len="med"/>
                        </a:ln>
                      </p:spPr>
                    </p:sp>
                    <p:sp>
                      <p:nvSpPr>
                        <p:cNvPr id="69457" name="Line 195"/>
                        <p:cNvSpPr/>
                        <p:nvPr/>
                      </p:nvSpPr>
                      <p:spPr>
                        <a:xfrm flipV="1">
                          <a:off x="2367" y="1590"/>
                          <a:ext cx="35" cy="5"/>
                        </a:xfrm>
                        <a:prstGeom prst="line">
                          <a:avLst/>
                        </a:prstGeom>
                        <a:ln w="3175" cap="flat" cmpd="sng">
                          <a:solidFill>
                            <a:srgbClr val="7F7F7F"/>
                          </a:solidFill>
                          <a:prstDash val="solid"/>
                          <a:headEnd type="none" w="med" len="med"/>
                          <a:tailEnd type="none" w="med" len="med"/>
                        </a:ln>
                      </p:spPr>
                    </p:sp>
                  </p:grpSp>
                </p:grpSp>
                <p:sp>
                  <p:nvSpPr>
                    <p:cNvPr id="69447" name="Line 198"/>
                    <p:cNvSpPr/>
                    <p:nvPr/>
                  </p:nvSpPr>
                  <p:spPr>
                    <a:xfrm>
                      <a:off x="2368" y="1485"/>
                      <a:ext cx="39" cy="9"/>
                    </a:xfrm>
                    <a:prstGeom prst="line">
                      <a:avLst/>
                    </a:prstGeom>
                    <a:ln w="3175" cap="flat" cmpd="sng">
                      <a:solidFill>
                        <a:srgbClr val="7F7F7F"/>
                      </a:solidFill>
                      <a:prstDash val="solid"/>
                      <a:headEnd type="none" w="med" len="med"/>
                      <a:tailEnd type="none" w="med" len="med"/>
                    </a:ln>
                  </p:spPr>
                </p:sp>
              </p:grpSp>
            </p:grpSp>
            <p:grpSp>
              <p:nvGrpSpPr>
                <p:cNvPr id="69441" name="Group 203"/>
                <p:cNvGrpSpPr/>
                <p:nvPr/>
              </p:nvGrpSpPr>
              <p:grpSpPr>
                <a:xfrm>
                  <a:off x="2338" y="1398"/>
                  <a:ext cx="39" cy="227"/>
                  <a:chOff x="2338" y="1398"/>
                  <a:chExt cx="39" cy="227"/>
                </a:xfrm>
              </p:grpSpPr>
              <p:sp>
                <p:nvSpPr>
                  <p:cNvPr id="69442" name="Freeform 201"/>
                  <p:cNvSpPr/>
                  <p:nvPr/>
                </p:nvSpPr>
                <p:spPr>
                  <a:xfrm>
                    <a:off x="2338" y="1398"/>
                    <a:ext cx="39" cy="2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59">
                        <a:moveTo>
                          <a:pt x="55" y="0"/>
                        </a:moveTo>
                        <a:lnTo>
                          <a:pt x="218" y="70"/>
                        </a:lnTo>
                        <a:lnTo>
                          <a:pt x="231" y="85"/>
                        </a:lnTo>
                        <a:lnTo>
                          <a:pt x="182" y="1304"/>
                        </a:lnTo>
                        <a:lnTo>
                          <a:pt x="161" y="1319"/>
                        </a:lnTo>
                        <a:lnTo>
                          <a:pt x="0" y="1359"/>
                        </a:lnTo>
                        <a:lnTo>
                          <a:pt x="21" y="1337"/>
                        </a:lnTo>
                        <a:lnTo>
                          <a:pt x="22" y="1320"/>
                        </a:lnTo>
                        <a:lnTo>
                          <a:pt x="55" y="0"/>
                        </a:lnTo>
                        <a:close/>
                      </a:path>
                    </a:pathLst>
                  </a:custGeom>
                  <a:solidFill>
                    <a:srgbClr val="BFBFBF">
                      <a:alpha val="100000"/>
                    </a:srgbClr>
                  </a:solidFill>
                  <a:ln w="9525">
                    <a:noFill/>
                  </a:ln>
                </p:spPr>
                <p:txBody>
                  <a:bodyPr/>
                  <a:p>
                    <a:endParaRPr lang="zh-CN" altLang="en-US"/>
                  </a:p>
                </p:txBody>
              </p:sp>
              <p:sp>
                <p:nvSpPr>
                  <p:cNvPr id="69443" name="Arc 202"/>
                  <p:cNvSpPr/>
                  <p:nvPr/>
                </p:nvSpPr>
                <p:spPr>
                  <a:xfrm>
                    <a:off x="2374" y="1410"/>
                    <a:ext cx="3" cy="5"/>
                  </a:xfrm>
                  <a:custGeom>
                    <a:avLst/>
                    <a:gdLst/>
                    <a:ahLst/>
                    <a:cxnLst>
                      <a:cxn ang="0">
                        <a:pos x="0" y="0"/>
                      </a:cxn>
                      <a:cxn ang="0">
                        <a:pos x="0" y="0"/>
                      </a:cxn>
                      <a:cxn ang="0">
                        <a:pos x="0" y="0"/>
                      </a:cxn>
                    </a:cxnLst>
                    <a:pathLst>
                      <a:path w="20909" h="21600" fill="none">
                        <a:moveTo>
                          <a:pt x="0" y="0"/>
                        </a:moveTo>
                        <a:cubicBezTo>
                          <a:pt x="9841" y="0"/>
                          <a:pt x="18438" y="6652"/>
                          <a:pt x="20908" y="16179"/>
                        </a:cubicBezTo>
                      </a:path>
                      <a:path w="20909" h="21600" stroke="0">
                        <a:moveTo>
                          <a:pt x="0" y="0"/>
                        </a:moveTo>
                        <a:cubicBezTo>
                          <a:pt x="9841" y="0"/>
                          <a:pt x="18438" y="6652"/>
                          <a:pt x="20908" y="16179"/>
                        </a:cubicBezTo>
                        <a:lnTo>
                          <a:pt x="0" y="21600"/>
                        </a:lnTo>
                        <a:lnTo>
                          <a:pt x="0" y="0"/>
                        </a:lnTo>
                        <a:close/>
                      </a:path>
                    </a:pathLst>
                  </a:custGeom>
                  <a:solidFill>
                    <a:srgbClr val="BFBFBF">
                      <a:alpha val="100000"/>
                    </a:srgbClr>
                  </a:solidFill>
                  <a:ln w="9525">
                    <a:noFill/>
                  </a:ln>
                </p:spPr>
                <p:txBody>
                  <a:bodyPr/>
                  <a:p>
                    <a:endParaRPr lang="zh-CN" altLang="en-US"/>
                  </a:p>
                </p:txBody>
              </p:sp>
            </p:grpSp>
          </p:grpSp>
          <p:grpSp>
            <p:nvGrpSpPr>
              <p:cNvPr id="69337" name="Group 216"/>
              <p:cNvGrpSpPr/>
              <p:nvPr/>
            </p:nvGrpSpPr>
            <p:grpSpPr>
              <a:xfrm>
                <a:off x="2353" y="1740"/>
                <a:ext cx="123" cy="49"/>
                <a:chOff x="2353" y="1740"/>
                <a:chExt cx="123" cy="49"/>
              </a:xfrm>
            </p:grpSpPr>
            <p:sp>
              <p:nvSpPr>
                <p:cNvPr id="69429" name="Freeform 205"/>
                <p:cNvSpPr/>
                <p:nvPr/>
              </p:nvSpPr>
              <p:spPr>
                <a:xfrm>
                  <a:off x="2353" y="1740"/>
                  <a:ext cx="123"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4" h="192">
                      <a:moveTo>
                        <a:pt x="0" y="0"/>
                      </a:moveTo>
                      <a:lnTo>
                        <a:pt x="136" y="9"/>
                      </a:lnTo>
                      <a:lnTo>
                        <a:pt x="238" y="14"/>
                      </a:lnTo>
                      <a:lnTo>
                        <a:pt x="329" y="23"/>
                      </a:lnTo>
                      <a:lnTo>
                        <a:pt x="420" y="35"/>
                      </a:lnTo>
                      <a:lnTo>
                        <a:pt x="484" y="44"/>
                      </a:lnTo>
                      <a:lnTo>
                        <a:pt x="561" y="57"/>
                      </a:lnTo>
                      <a:lnTo>
                        <a:pt x="605" y="65"/>
                      </a:lnTo>
                      <a:lnTo>
                        <a:pt x="638" y="72"/>
                      </a:lnTo>
                      <a:lnTo>
                        <a:pt x="656" y="77"/>
                      </a:lnTo>
                      <a:lnTo>
                        <a:pt x="671" y="80"/>
                      </a:lnTo>
                      <a:lnTo>
                        <a:pt x="689" y="86"/>
                      </a:lnTo>
                      <a:lnTo>
                        <a:pt x="708" y="93"/>
                      </a:lnTo>
                      <a:lnTo>
                        <a:pt x="725" y="103"/>
                      </a:lnTo>
                      <a:lnTo>
                        <a:pt x="733" y="113"/>
                      </a:lnTo>
                      <a:lnTo>
                        <a:pt x="734" y="121"/>
                      </a:lnTo>
                      <a:lnTo>
                        <a:pt x="731" y="134"/>
                      </a:lnTo>
                      <a:lnTo>
                        <a:pt x="725" y="147"/>
                      </a:lnTo>
                      <a:lnTo>
                        <a:pt x="716" y="159"/>
                      </a:lnTo>
                      <a:lnTo>
                        <a:pt x="704" y="167"/>
                      </a:lnTo>
                      <a:lnTo>
                        <a:pt x="688" y="178"/>
                      </a:lnTo>
                      <a:lnTo>
                        <a:pt x="670" y="185"/>
                      </a:lnTo>
                      <a:lnTo>
                        <a:pt x="650" y="187"/>
                      </a:lnTo>
                      <a:lnTo>
                        <a:pt x="628" y="190"/>
                      </a:lnTo>
                      <a:lnTo>
                        <a:pt x="601" y="192"/>
                      </a:lnTo>
                      <a:lnTo>
                        <a:pt x="576" y="189"/>
                      </a:lnTo>
                      <a:lnTo>
                        <a:pt x="535" y="183"/>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69430" name="Group 215"/>
                <p:cNvGrpSpPr/>
                <p:nvPr/>
              </p:nvGrpSpPr>
              <p:grpSpPr>
                <a:xfrm>
                  <a:off x="2358" y="1756"/>
                  <a:ext cx="86" cy="33"/>
                  <a:chOff x="2358" y="1756"/>
                  <a:chExt cx="86" cy="33"/>
                </a:xfrm>
              </p:grpSpPr>
              <p:grpSp>
                <p:nvGrpSpPr>
                  <p:cNvPr id="69431" name="Group 210"/>
                  <p:cNvGrpSpPr/>
                  <p:nvPr/>
                </p:nvGrpSpPr>
                <p:grpSpPr>
                  <a:xfrm>
                    <a:off x="2358" y="1756"/>
                    <a:ext cx="86" cy="33"/>
                    <a:chOff x="2358" y="1756"/>
                    <a:chExt cx="86" cy="33"/>
                  </a:xfrm>
                </p:grpSpPr>
                <p:sp>
                  <p:nvSpPr>
                    <p:cNvPr id="69436" name="Freeform 206"/>
                    <p:cNvSpPr/>
                    <p:nvPr/>
                  </p:nvSpPr>
                  <p:spPr>
                    <a:xfrm>
                      <a:off x="2358" y="1756"/>
                      <a:ext cx="54" cy="21"/>
                    </a:xfrm>
                    <a:custGeom>
                      <a:avLst/>
                      <a:gdLst/>
                      <a:ahLst/>
                      <a:cxnLst>
                        <a:cxn ang="0">
                          <a:pos x="0" y="0"/>
                        </a:cxn>
                        <a:cxn ang="0">
                          <a:pos x="0" y="0"/>
                        </a:cxn>
                        <a:cxn ang="0">
                          <a:pos x="0" y="0"/>
                        </a:cxn>
                        <a:cxn ang="0">
                          <a:pos x="0" y="0"/>
                        </a:cxn>
                        <a:cxn ang="0">
                          <a:pos x="0" y="0"/>
                        </a:cxn>
                      </a:cxnLst>
                      <a:pathLst>
                        <a:path w="321" h="128">
                          <a:moveTo>
                            <a:pt x="0" y="77"/>
                          </a:moveTo>
                          <a:lnTo>
                            <a:pt x="84" y="0"/>
                          </a:lnTo>
                          <a:lnTo>
                            <a:pt x="321" y="43"/>
                          </a:lnTo>
                          <a:lnTo>
                            <a:pt x="227" y="128"/>
                          </a:lnTo>
                          <a:lnTo>
                            <a:pt x="0" y="77"/>
                          </a:lnTo>
                          <a:close/>
                        </a:path>
                      </a:pathLst>
                    </a:custGeom>
                    <a:solidFill>
                      <a:srgbClr val="DFDFDF">
                        <a:alpha val="100000"/>
                      </a:srgbClr>
                    </a:solidFill>
                    <a:ln w="9525">
                      <a:noFill/>
                    </a:ln>
                  </p:spPr>
                  <p:txBody>
                    <a:bodyPr/>
                    <a:p>
                      <a:endParaRPr lang="zh-CN" altLang="en-US"/>
                    </a:p>
                  </p:txBody>
                </p:sp>
                <p:sp>
                  <p:nvSpPr>
                    <p:cNvPr id="69437" name="Freeform 207"/>
                    <p:cNvSpPr/>
                    <p:nvPr/>
                  </p:nvSpPr>
                  <p:spPr>
                    <a:xfrm>
                      <a:off x="2358" y="1768"/>
                      <a:ext cx="38" cy="21"/>
                    </a:xfrm>
                    <a:custGeom>
                      <a:avLst/>
                      <a:gdLst/>
                      <a:ahLst/>
                      <a:cxnLst>
                        <a:cxn ang="0">
                          <a:pos x="0" y="0"/>
                        </a:cxn>
                        <a:cxn ang="0">
                          <a:pos x="0" y="0"/>
                        </a:cxn>
                        <a:cxn ang="0">
                          <a:pos x="0" y="0"/>
                        </a:cxn>
                        <a:cxn ang="0">
                          <a:pos x="0" y="0"/>
                        </a:cxn>
                        <a:cxn ang="0">
                          <a:pos x="0" y="0"/>
                        </a:cxn>
                        <a:cxn ang="0">
                          <a:pos x="0" y="0"/>
                        </a:cxn>
                      </a:cxnLst>
                      <a:pathLst>
                        <a:path w="228" h="122">
                          <a:moveTo>
                            <a:pt x="0" y="0"/>
                          </a:moveTo>
                          <a:lnTo>
                            <a:pt x="0" y="68"/>
                          </a:lnTo>
                          <a:lnTo>
                            <a:pt x="3" y="68"/>
                          </a:lnTo>
                          <a:lnTo>
                            <a:pt x="228" y="122"/>
                          </a:lnTo>
                          <a:lnTo>
                            <a:pt x="228" y="51"/>
                          </a:lnTo>
                          <a:lnTo>
                            <a:pt x="0" y="0"/>
                          </a:lnTo>
                          <a:close/>
                        </a:path>
                      </a:pathLst>
                    </a:custGeom>
                    <a:solidFill>
                      <a:srgbClr val="C0C0C0">
                        <a:alpha val="100000"/>
                      </a:srgbClr>
                    </a:solidFill>
                    <a:ln w="9525">
                      <a:noFill/>
                    </a:ln>
                  </p:spPr>
                  <p:txBody>
                    <a:bodyPr/>
                    <a:p>
                      <a:endParaRPr lang="zh-CN" altLang="en-US"/>
                    </a:p>
                  </p:txBody>
                </p:sp>
                <p:sp>
                  <p:nvSpPr>
                    <p:cNvPr id="69438" name="Freeform 208"/>
                    <p:cNvSpPr/>
                    <p:nvPr/>
                  </p:nvSpPr>
                  <p:spPr>
                    <a:xfrm>
                      <a:off x="2396" y="1763"/>
                      <a:ext cx="48" cy="26"/>
                    </a:xfrm>
                    <a:custGeom>
                      <a:avLst/>
                      <a:gdLst/>
                      <a:ahLst/>
                      <a:cxnLst>
                        <a:cxn ang="0">
                          <a:pos x="0" y="0"/>
                        </a:cxn>
                        <a:cxn ang="0">
                          <a:pos x="0" y="0"/>
                        </a:cxn>
                        <a:cxn ang="0">
                          <a:pos x="0" y="0"/>
                        </a:cxn>
                        <a:cxn ang="0">
                          <a:pos x="0" y="0"/>
                        </a:cxn>
                        <a:cxn ang="0">
                          <a:pos x="0" y="0"/>
                        </a:cxn>
                        <a:cxn ang="0">
                          <a:pos x="0" y="0"/>
                        </a:cxn>
                      </a:cxnLst>
                      <a:pathLst>
                        <a:path w="289" h="156">
                          <a:moveTo>
                            <a:pt x="0" y="84"/>
                          </a:moveTo>
                          <a:lnTo>
                            <a:pt x="92" y="0"/>
                          </a:lnTo>
                          <a:lnTo>
                            <a:pt x="289" y="22"/>
                          </a:lnTo>
                          <a:lnTo>
                            <a:pt x="289" y="87"/>
                          </a:lnTo>
                          <a:lnTo>
                            <a:pt x="0" y="156"/>
                          </a:lnTo>
                          <a:lnTo>
                            <a:pt x="0" y="84"/>
                          </a:lnTo>
                          <a:close/>
                        </a:path>
                      </a:pathLst>
                    </a:custGeom>
                    <a:solidFill>
                      <a:srgbClr val="9F9F9F">
                        <a:alpha val="100000"/>
                      </a:srgbClr>
                    </a:solidFill>
                    <a:ln w="9525">
                      <a:noFill/>
                    </a:ln>
                  </p:spPr>
                  <p:txBody>
                    <a:bodyPr/>
                    <a:p>
                      <a:endParaRPr lang="zh-CN" altLang="en-US"/>
                    </a:p>
                  </p:txBody>
                </p:sp>
                <p:sp>
                  <p:nvSpPr>
                    <p:cNvPr id="69439" name="Freeform 209"/>
                    <p:cNvSpPr/>
                    <p:nvPr/>
                  </p:nvSpPr>
                  <p:spPr>
                    <a:xfrm>
                      <a:off x="2372" y="1756"/>
                      <a:ext cx="72" cy="10"/>
                    </a:xfrm>
                    <a:custGeom>
                      <a:avLst/>
                      <a:gdLst/>
                      <a:ahLst/>
                      <a:cxnLst>
                        <a:cxn ang="0">
                          <a:pos x="0" y="0"/>
                        </a:cxn>
                        <a:cxn ang="0">
                          <a:pos x="0" y="0"/>
                        </a:cxn>
                        <a:cxn ang="0">
                          <a:pos x="0" y="0"/>
                        </a:cxn>
                        <a:cxn ang="0">
                          <a:pos x="0" y="0"/>
                        </a:cxn>
                        <a:cxn ang="0">
                          <a:pos x="0" y="0"/>
                        </a:cxn>
                      </a:cxnLst>
                      <a:pathLst>
                        <a:path w="434" h="64">
                          <a:moveTo>
                            <a:pt x="0" y="0"/>
                          </a:moveTo>
                          <a:lnTo>
                            <a:pt x="217" y="15"/>
                          </a:lnTo>
                          <a:lnTo>
                            <a:pt x="434" y="64"/>
                          </a:lnTo>
                          <a:lnTo>
                            <a:pt x="237" y="43"/>
                          </a:lnTo>
                          <a:lnTo>
                            <a:pt x="0" y="0"/>
                          </a:lnTo>
                          <a:close/>
                        </a:path>
                      </a:pathLst>
                    </a:custGeom>
                    <a:solidFill>
                      <a:srgbClr val="7F7F7F">
                        <a:alpha val="100000"/>
                      </a:srgbClr>
                    </a:solidFill>
                    <a:ln w="9525">
                      <a:noFill/>
                    </a:ln>
                  </p:spPr>
                  <p:txBody>
                    <a:bodyPr/>
                    <a:p>
                      <a:endParaRPr lang="zh-CN" altLang="en-US"/>
                    </a:p>
                  </p:txBody>
                </p:sp>
              </p:grpSp>
              <p:grpSp>
                <p:nvGrpSpPr>
                  <p:cNvPr id="69432" name="Group 214"/>
                  <p:cNvGrpSpPr/>
                  <p:nvPr/>
                </p:nvGrpSpPr>
                <p:grpSpPr>
                  <a:xfrm>
                    <a:off x="2359" y="1766"/>
                    <a:ext cx="85" cy="14"/>
                    <a:chOff x="2359" y="1766"/>
                    <a:chExt cx="85" cy="14"/>
                  </a:xfrm>
                </p:grpSpPr>
                <p:sp>
                  <p:nvSpPr>
                    <p:cNvPr id="69433" name="Line 211"/>
                    <p:cNvSpPr/>
                    <p:nvPr/>
                  </p:nvSpPr>
                  <p:spPr>
                    <a:xfrm>
                      <a:off x="2359" y="1771"/>
                      <a:ext cx="37" cy="9"/>
                    </a:xfrm>
                    <a:prstGeom prst="line">
                      <a:avLst/>
                    </a:prstGeom>
                    <a:ln w="3175" cap="flat" cmpd="sng">
                      <a:solidFill>
                        <a:srgbClr val="7F7F7F"/>
                      </a:solidFill>
                      <a:prstDash val="solid"/>
                      <a:headEnd type="none" w="med" len="med"/>
                      <a:tailEnd type="none" w="med" len="med"/>
                    </a:ln>
                  </p:spPr>
                </p:sp>
                <p:sp>
                  <p:nvSpPr>
                    <p:cNvPr id="69434" name="Line 212"/>
                    <p:cNvSpPr/>
                    <p:nvPr/>
                  </p:nvSpPr>
                  <p:spPr>
                    <a:xfrm flipV="1">
                      <a:off x="2397" y="1766"/>
                      <a:ext cx="15" cy="14"/>
                    </a:xfrm>
                    <a:prstGeom prst="line">
                      <a:avLst/>
                    </a:prstGeom>
                    <a:ln w="3175" cap="flat" cmpd="sng">
                      <a:solidFill>
                        <a:srgbClr val="5F5F5F"/>
                      </a:solidFill>
                      <a:prstDash val="solid"/>
                      <a:headEnd type="none" w="med" len="med"/>
                      <a:tailEnd type="none" w="med" len="med"/>
                    </a:ln>
                  </p:spPr>
                </p:sp>
                <p:sp>
                  <p:nvSpPr>
                    <p:cNvPr id="69435" name="Line 213"/>
                    <p:cNvSpPr/>
                    <p:nvPr/>
                  </p:nvSpPr>
                  <p:spPr>
                    <a:xfrm>
                      <a:off x="2413" y="1766"/>
                      <a:ext cx="31" cy="2"/>
                    </a:xfrm>
                    <a:prstGeom prst="line">
                      <a:avLst/>
                    </a:prstGeom>
                    <a:ln w="3175" cap="flat" cmpd="sng">
                      <a:solidFill>
                        <a:srgbClr val="5F5F5F"/>
                      </a:solidFill>
                      <a:prstDash val="solid"/>
                      <a:headEnd type="none" w="med" len="med"/>
                      <a:tailEnd type="none" w="med" len="med"/>
                    </a:ln>
                  </p:spPr>
                </p:sp>
              </p:grpSp>
            </p:grpSp>
          </p:grpSp>
          <p:sp>
            <p:nvSpPr>
              <p:cNvPr id="69338" name="Freeform 217"/>
              <p:cNvSpPr/>
              <p:nvPr/>
            </p:nvSpPr>
            <p:spPr>
              <a:xfrm>
                <a:off x="2336" y="1679"/>
                <a:ext cx="74" cy="70"/>
              </a:xfrm>
              <a:custGeom>
                <a:avLst/>
                <a:gdLst/>
                <a:ahLst/>
                <a:cxnLst>
                  <a:cxn ang="0">
                    <a:pos x="0" y="0"/>
                  </a:cxn>
                  <a:cxn ang="0">
                    <a:pos x="0" y="0"/>
                  </a:cxn>
                  <a:cxn ang="0">
                    <a:pos x="0" y="0"/>
                  </a:cxn>
                  <a:cxn ang="0">
                    <a:pos x="0" y="0"/>
                  </a:cxn>
                  <a:cxn ang="0">
                    <a:pos x="0" y="0"/>
                  </a:cxn>
                </a:cxnLst>
                <a:pathLst>
                  <a:path w="445" h="418">
                    <a:moveTo>
                      <a:pt x="0" y="209"/>
                    </a:moveTo>
                    <a:lnTo>
                      <a:pt x="445" y="0"/>
                    </a:lnTo>
                    <a:lnTo>
                      <a:pt x="445" y="168"/>
                    </a:lnTo>
                    <a:lnTo>
                      <a:pt x="0" y="418"/>
                    </a:lnTo>
                    <a:lnTo>
                      <a:pt x="0" y="209"/>
                    </a:lnTo>
                    <a:close/>
                  </a:path>
                </a:pathLst>
              </a:custGeom>
              <a:solidFill>
                <a:srgbClr val="5F5F5F">
                  <a:alpha val="100000"/>
                </a:srgbClr>
              </a:solidFill>
              <a:ln w="9525">
                <a:noFill/>
              </a:ln>
            </p:spPr>
            <p:txBody>
              <a:bodyPr/>
              <a:p>
                <a:endParaRPr lang="zh-CN" altLang="en-US"/>
              </a:p>
            </p:txBody>
          </p:sp>
          <p:sp>
            <p:nvSpPr>
              <p:cNvPr id="69339" name="Freeform 218"/>
              <p:cNvSpPr/>
              <p:nvPr/>
            </p:nvSpPr>
            <p:spPr>
              <a:xfrm>
                <a:off x="2335" y="1614"/>
                <a:ext cx="77" cy="103"/>
              </a:xfrm>
              <a:custGeom>
                <a:avLst/>
                <a:gdLst/>
                <a:ahLst/>
                <a:cxnLst>
                  <a:cxn ang="0">
                    <a:pos x="0" y="0"/>
                  </a:cxn>
                  <a:cxn ang="0">
                    <a:pos x="0" y="0"/>
                  </a:cxn>
                  <a:cxn ang="0">
                    <a:pos x="0" y="0"/>
                  </a:cxn>
                  <a:cxn ang="0">
                    <a:pos x="0" y="0"/>
                  </a:cxn>
                  <a:cxn ang="0">
                    <a:pos x="0" y="0"/>
                  </a:cxn>
                </a:cxnLst>
                <a:pathLst>
                  <a:path w="460" h="618">
                    <a:moveTo>
                      <a:pt x="0" y="131"/>
                    </a:moveTo>
                    <a:lnTo>
                      <a:pt x="460" y="0"/>
                    </a:lnTo>
                    <a:lnTo>
                      <a:pt x="460" y="408"/>
                    </a:lnTo>
                    <a:lnTo>
                      <a:pt x="1" y="618"/>
                    </a:lnTo>
                    <a:lnTo>
                      <a:pt x="0" y="131"/>
                    </a:lnTo>
                    <a:close/>
                  </a:path>
                </a:pathLst>
              </a:custGeom>
              <a:solidFill>
                <a:srgbClr val="BFBFBF">
                  <a:alpha val="100000"/>
                </a:srgbClr>
              </a:solidFill>
              <a:ln w="9525">
                <a:noFill/>
              </a:ln>
            </p:spPr>
            <p:txBody>
              <a:bodyPr/>
              <a:p>
                <a:endParaRPr lang="zh-CN" altLang="en-US"/>
              </a:p>
            </p:txBody>
          </p:sp>
          <p:sp>
            <p:nvSpPr>
              <p:cNvPr id="69340" name="Freeform 219"/>
              <p:cNvSpPr/>
              <p:nvPr/>
            </p:nvSpPr>
            <p:spPr>
              <a:xfrm>
                <a:off x="2128" y="1430"/>
                <a:ext cx="189" cy="157"/>
              </a:xfrm>
              <a:custGeom>
                <a:avLst/>
                <a:gdLst/>
                <a:ahLst/>
                <a:cxnLst>
                  <a:cxn ang="0">
                    <a:pos x="0" y="0"/>
                  </a:cxn>
                  <a:cxn ang="0">
                    <a:pos x="0" y="0"/>
                  </a:cxn>
                  <a:cxn ang="0">
                    <a:pos x="0" y="0"/>
                  </a:cxn>
                  <a:cxn ang="0">
                    <a:pos x="0" y="0"/>
                  </a:cxn>
                  <a:cxn ang="0">
                    <a:pos x="0" y="0"/>
                  </a:cxn>
                </a:cxnLst>
                <a:pathLst>
                  <a:path w="1135" h="944">
                    <a:moveTo>
                      <a:pt x="46" y="0"/>
                    </a:moveTo>
                    <a:lnTo>
                      <a:pt x="1135" y="0"/>
                    </a:lnTo>
                    <a:lnTo>
                      <a:pt x="1091" y="944"/>
                    </a:lnTo>
                    <a:lnTo>
                      <a:pt x="0" y="890"/>
                    </a:lnTo>
                    <a:lnTo>
                      <a:pt x="46" y="0"/>
                    </a:lnTo>
                    <a:close/>
                  </a:path>
                </a:pathLst>
              </a:custGeom>
              <a:solidFill>
                <a:srgbClr val="C0C0C0">
                  <a:alpha val="100000"/>
                </a:srgbClr>
              </a:solidFill>
              <a:ln w="9525">
                <a:noFill/>
              </a:ln>
            </p:spPr>
            <p:txBody>
              <a:bodyPr/>
              <a:p>
                <a:endParaRPr lang="zh-CN" altLang="en-US"/>
              </a:p>
            </p:txBody>
          </p:sp>
          <p:sp>
            <p:nvSpPr>
              <p:cNvPr id="69341" name="Freeform 220"/>
              <p:cNvSpPr/>
              <p:nvPr/>
            </p:nvSpPr>
            <p:spPr>
              <a:xfrm>
                <a:off x="2005" y="1694"/>
                <a:ext cx="352" cy="72"/>
              </a:xfrm>
              <a:custGeom>
                <a:avLst/>
                <a:gdLst/>
                <a:ahLst/>
                <a:cxnLst>
                  <a:cxn ang="0">
                    <a:pos x="0" y="0"/>
                  </a:cxn>
                  <a:cxn ang="0">
                    <a:pos x="0" y="0"/>
                  </a:cxn>
                  <a:cxn ang="0">
                    <a:pos x="0" y="0"/>
                  </a:cxn>
                  <a:cxn ang="0">
                    <a:pos x="0" y="0"/>
                  </a:cxn>
                  <a:cxn ang="0">
                    <a:pos x="0" y="0"/>
                  </a:cxn>
                  <a:cxn ang="0">
                    <a:pos x="0" y="0"/>
                  </a:cxn>
                  <a:cxn ang="0">
                    <a:pos x="0" y="0"/>
                  </a:cxn>
                </a:cxnLst>
                <a:pathLst>
                  <a:path w="2114" h="430">
                    <a:moveTo>
                      <a:pt x="344" y="0"/>
                    </a:moveTo>
                    <a:lnTo>
                      <a:pt x="2114" y="175"/>
                    </a:lnTo>
                    <a:lnTo>
                      <a:pt x="1989" y="333"/>
                    </a:lnTo>
                    <a:lnTo>
                      <a:pt x="1868" y="430"/>
                    </a:lnTo>
                    <a:lnTo>
                      <a:pt x="0" y="215"/>
                    </a:lnTo>
                    <a:lnTo>
                      <a:pt x="140" y="154"/>
                    </a:lnTo>
                    <a:lnTo>
                      <a:pt x="344" y="0"/>
                    </a:lnTo>
                    <a:close/>
                  </a:path>
                </a:pathLst>
              </a:custGeom>
              <a:solidFill>
                <a:srgbClr val="DFDFDF">
                  <a:alpha val="100000"/>
                </a:srgbClr>
              </a:solidFill>
              <a:ln w="9525">
                <a:noFill/>
              </a:ln>
            </p:spPr>
            <p:txBody>
              <a:bodyPr/>
              <a:p>
                <a:endParaRPr lang="zh-CN" altLang="en-US"/>
              </a:p>
            </p:txBody>
          </p:sp>
          <p:grpSp>
            <p:nvGrpSpPr>
              <p:cNvPr id="69342" name="Group 230"/>
              <p:cNvGrpSpPr/>
              <p:nvPr/>
            </p:nvGrpSpPr>
            <p:grpSpPr>
              <a:xfrm>
                <a:off x="2335" y="1620"/>
                <a:ext cx="76" cy="90"/>
                <a:chOff x="2335" y="1620"/>
                <a:chExt cx="76" cy="90"/>
              </a:xfrm>
            </p:grpSpPr>
            <p:sp>
              <p:nvSpPr>
                <p:cNvPr id="69420" name="Line 221"/>
                <p:cNvSpPr/>
                <p:nvPr/>
              </p:nvSpPr>
              <p:spPr>
                <a:xfrm flipV="1">
                  <a:off x="2335" y="1645"/>
                  <a:ext cx="76" cy="28"/>
                </a:xfrm>
                <a:prstGeom prst="line">
                  <a:avLst/>
                </a:prstGeom>
                <a:ln w="3175" cap="flat" cmpd="sng">
                  <a:solidFill>
                    <a:srgbClr val="808080"/>
                  </a:solidFill>
                  <a:prstDash val="solid"/>
                  <a:headEnd type="none" w="med" len="med"/>
                  <a:tailEnd type="none" w="med" len="med"/>
                </a:ln>
              </p:spPr>
            </p:sp>
            <p:sp>
              <p:nvSpPr>
                <p:cNvPr id="69421" name="Line 222"/>
                <p:cNvSpPr/>
                <p:nvPr/>
              </p:nvSpPr>
              <p:spPr>
                <a:xfrm flipV="1">
                  <a:off x="2348" y="1653"/>
                  <a:ext cx="62" cy="25"/>
                </a:xfrm>
                <a:prstGeom prst="line">
                  <a:avLst/>
                </a:prstGeom>
                <a:ln w="3175" cap="flat" cmpd="sng">
                  <a:solidFill>
                    <a:srgbClr val="808080"/>
                  </a:solidFill>
                  <a:prstDash val="solid"/>
                  <a:headEnd type="none" w="med" len="med"/>
                  <a:tailEnd type="none" w="med" len="med"/>
                </a:ln>
              </p:spPr>
            </p:sp>
            <p:sp>
              <p:nvSpPr>
                <p:cNvPr id="69422" name="Line 223"/>
                <p:cNvSpPr/>
                <p:nvPr/>
              </p:nvSpPr>
              <p:spPr>
                <a:xfrm flipV="1">
                  <a:off x="2348" y="1661"/>
                  <a:ext cx="62" cy="26"/>
                </a:xfrm>
                <a:prstGeom prst="line">
                  <a:avLst/>
                </a:prstGeom>
                <a:ln w="3175" cap="flat" cmpd="sng">
                  <a:solidFill>
                    <a:srgbClr val="808080"/>
                  </a:solidFill>
                  <a:prstDash val="solid"/>
                  <a:headEnd type="none" w="med" len="med"/>
                  <a:tailEnd type="none" w="med" len="med"/>
                </a:ln>
              </p:spPr>
            </p:sp>
            <p:sp>
              <p:nvSpPr>
                <p:cNvPr id="69423" name="Line 224"/>
                <p:cNvSpPr/>
                <p:nvPr/>
              </p:nvSpPr>
              <p:spPr>
                <a:xfrm flipV="1">
                  <a:off x="2348" y="1668"/>
                  <a:ext cx="63" cy="27"/>
                </a:xfrm>
                <a:prstGeom prst="line">
                  <a:avLst/>
                </a:prstGeom>
                <a:ln w="3175" cap="flat" cmpd="sng">
                  <a:solidFill>
                    <a:srgbClr val="808080"/>
                  </a:solidFill>
                  <a:prstDash val="solid"/>
                  <a:headEnd type="none" w="med" len="med"/>
                  <a:tailEnd type="none" w="med" len="med"/>
                </a:ln>
              </p:spPr>
            </p:sp>
            <p:sp>
              <p:nvSpPr>
                <p:cNvPr id="69424" name="Line 225"/>
                <p:cNvSpPr/>
                <p:nvPr/>
              </p:nvSpPr>
              <p:spPr>
                <a:xfrm flipV="1">
                  <a:off x="2348" y="1676"/>
                  <a:ext cx="63" cy="28"/>
                </a:xfrm>
                <a:prstGeom prst="line">
                  <a:avLst/>
                </a:prstGeom>
                <a:ln w="3175" cap="flat" cmpd="sng">
                  <a:solidFill>
                    <a:srgbClr val="808080"/>
                  </a:solidFill>
                  <a:prstDash val="solid"/>
                  <a:headEnd type="none" w="med" len="med"/>
                  <a:tailEnd type="none" w="med" len="med"/>
                </a:ln>
              </p:spPr>
            </p:sp>
            <p:sp>
              <p:nvSpPr>
                <p:cNvPr id="69425" name="Line 226"/>
                <p:cNvSpPr/>
                <p:nvPr/>
              </p:nvSpPr>
              <p:spPr>
                <a:xfrm flipV="1">
                  <a:off x="2348" y="1637"/>
                  <a:ext cx="63" cy="22"/>
                </a:xfrm>
                <a:prstGeom prst="line">
                  <a:avLst/>
                </a:prstGeom>
                <a:ln w="3175" cap="flat" cmpd="sng">
                  <a:solidFill>
                    <a:srgbClr val="808080"/>
                  </a:solidFill>
                  <a:prstDash val="solid"/>
                  <a:headEnd type="none" w="med" len="med"/>
                  <a:tailEnd type="none" w="med" len="med"/>
                </a:ln>
              </p:spPr>
            </p:sp>
            <p:sp>
              <p:nvSpPr>
                <p:cNvPr id="69426" name="Line 227"/>
                <p:cNvSpPr/>
                <p:nvPr/>
              </p:nvSpPr>
              <p:spPr>
                <a:xfrm flipV="1">
                  <a:off x="2348" y="1629"/>
                  <a:ext cx="63" cy="20"/>
                </a:xfrm>
                <a:prstGeom prst="line">
                  <a:avLst/>
                </a:prstGeom>
                <a:ln w="3175" cap="flat" cmpd="sng">
                  <a:solidFill>
                    <a:srgbClr val="808080"/>
                  </a:solidFill>
                  <a:prstDash val="solid"/>
                  <a:headEnd type="none" w="med" len="med"/>
                  <a:tailEnd type="none" w="med" len="med"/>
                </a:ln>
              </p:spPr>
            </p:sp>
            <p:sp>
              <p:nvSpPr>
                <p:cNvPr id="69427" name="Line 228"/>
                <p:cNvSpPr/>
                <p:nvPr/>
              </p:nvSpPr>
              <p:spPr>
                <a:xfrm flipV="1">
                  <a:off x="2348" y="1620"/>
                  <a:ext cx="62" cy="19"/>
                </a:xfrm>
                <a:prstGeom prst="line">
                  <a:avLst/>
                </a:prstGeom>
                <a:ln w="3175" cap="flat" cmpd="sng">
                  <a:solidFill>
                    <a:srgbClr val="808080"/>
                  </a:solidFill>
                  <a:prstDash val="solid"/>
                  <a:headEnd type="none" w="med" len="med"/>
                  <a:tailEnd type="none" w="med" len="med"/>
                </a:ln>
              </p:spPr>
            </p:sp>
            <p:sp>
              <p:nvSpPr>
                <p:cNvPr id="69428" name="Line 229"/>
                <p:cNvSpPr/>
                <p:nvPr/>
              </p:nvSpPr>
              <p:spPr>
                <a:xfrm flipH="1">
                  <a:off x="2348" y="1633"/>
                  <a:ext cx="1" cy="77"/>
                </a:xfrm>
                <a:prstGeom prst="line">
                  <a:avLst/>
                </a:prstGeom>
                <a:ln w="3175" cap="flat" cmpd="sng">
                  <a:solidFill>
                    <a:srgbClr val="808080"/>
                  </a:solidFill>
                  <a:prstDash val="solid"/>
                  <a:headEnd type="none" w="med" len="med"/>
                  <a:tailEnd type="none" w="med" len="med"/>
                </a:ln>
              </p:spPr>
            </p:sp>
          </p:grpSp>
          <p:grpSp>
            <p:nvGrpSpPr>
              <p:cNvPr id="69343" name="Group 248"/>
              <p:cNvGrpSpPr/>
              <p:nvPr/>
            </p:nvGrpSpPr>
            <p:grpSpPr>
              <a:xfrm>
                <a:off x="2102" y="1394"/>
                <a:ext cx="250" cy="231"/>
                <a:chOff x="2102" y="1394"/>
                <a:chExt cx="250" cy="231"/>
              </a:xfrm>
            </p:grpSpPr>
            <p:grpSp>
              <p:nvGrpSpPr>
                <p:cNvPr id="69403" name="Group 246"/>
                <p:cNvGrpSpPr/>
                <p:nvPr/>
              </p:nvGrpSpPr>
              <p:grpSpPr>
                <a:xfrm>
                  <a:off x="2102" y="1394"/>
                  <a:ext cx="250" cy="231"/>
                  <a:chOff x="2102" y="1394"/>
                  <a:chExt cx="250" cy="231"/>
                </a:xfrm>
              </p:grpSpPr>
              <p:grpSp>
                <p:nvGrpSpPr>
                  <p:cNvPr id="69405" name="Group 235"/>
                  <p:cNvGrpSpPr/>
                  <p:nvPr/>
                </p:nvGrpSpPr>
                <p:grpSpPr>
                  <a:xfrm>
                    <a:off x="2102" y="1394"/>
                    <a:ext cx="250" cy="231"/>
                    <a:chOff x="2102" y="1394"/>
                    <a:chExt cx="250" cy="231"/>
                  </a:xfrm>
                </p:grpSpPr>
                <p:sp>
                  <p:nvSpPr>
                    <p:cNvPr id="69416" name="Freeform 231"/>
                    <p:cNvSpPr/>
                    <p:nvPr/>
                  </p:nvSpPr>
                  <p:spPr>
                    <a:xfrm>
                      <a:off x="2102" y="1394"/>
                      <a:ext cx="249"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4" h="1387">
                          <a:moveTo>
                            <a:pt x="119" y="23"/>
                          </a:moveTo>
                          <a:lnTo>
                            <a:pt x="248" y="16"/>
                          </a:lnTo>
                          <a:lnTo>
                            <a:pt x="421" y="4"/>
                          </a:lnTo>
                          <a:lnTo>
                            <a:pt x="602" y="0"/>
                          </a:lnTo>
                          <a:lnTo>
                            <a:pt x="814" y="0"/>
                          </a:lnTo>
                          <a:lnTo>
                            <a:pt x="963" y="2"/>
                          </a:lnTo>
                          <a:lnTo>
                            <a:pt x="1192" y="10"/>
                          </a:lnTo>
                          <a:lnTo>
                            <a:pt x="1413" y="22"/>
                          </a:lnTo>
                          <a:lnTo>
                            <a:pt x="1466" y="24"/>
                          </a:lnTo>
                          <a:lnTo>
                            <a:pt x="1478" y="29"/>
                          </a:lnTo>
                          <a:lnTo>
                            <a:pt x="1486" y="35"/>
                          </a:lnTo>
                          <a:lnTo>
                            <a:pt x="1493" y="45"/>
                          </a:lnTo>
                          <a:lnTo>
                            <a:pt x="1494" y="57"/>
                          </a:lnTo>
                          <a:lnTo>
                            <a:pt x="1438" y="1361"/>
                          </a:lnTo>
                          <a:lnTo>
                            <a:pt x="1431" y="1381"/>
                          </a:lnTo>
                          <a:lnTo>
                            <a:pt x="1413" y="1387"/>
                          </a:lnTo>
                          <a:lnTo>
                            <a:pt x="931" y="1354"/>
                          </a:lnTo>
                          <a:lnTo>
                            <a:pt x="457" y="1320"/>
                          </a:lnTo>
                          <a:lnTo>
                            <a:pt x="23" y="1289"/>
                          </a:lnTo>
                          <a:lnTo>
                            <a:pt x="0" y="1255"/>
                          </a:lnTo>
                          <a:lnTo>
                            <a:pt x="67" y="65"/>
                          </a:lnTo>
                          <a:lnTo>
                            <a:pt x="119" y="23"/>
                          </a:lnTo>
                          <a:close/>
                        </a:path>
                      </a:pathLst>
                    </a:custGeom>
                    <a:solidFill>
                      <a:srgbClr val="C0C0C0">
                        <a:alpha val="100000"/>
                      </a:srgbClr>
                    </a:solidFill>
                    <a:ln w="9525">
                      <a:noFill/>
                    </a:ln>
                  </p:spPr>
                  <p:txBody>
                    <a:bodyPr/>
                    <a:p>
                      <a:endParaRPr lang="zh-CN" altLang="en-US"/>
                    </a:p>
                  </p:txBody>
                </p:sp>
                <p:sp>
                  <p:nvSpPr>
                    <p:cNvPr id="69417" name="Arc 232"/>
                    <p:cNvSpPr/>
                    <p:nvPr/>
                  </p:nvSpPr>
                  <p:spPr>
                    <a:xfrm>
                      <a:off x="2345" y="1398"/>
                      <a:ext cx="7"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C0C0C0">
                        <a:alpha val="100000"/>
                      </a:srgbClr>
                    </a:solidFill>
                    <a:ln w="9525">
                      <a:noFill/>
                    </a:ln>
                  </p:spPr>
                  <p:txBody>
                    <a:bodyPr/>
                    <a:p>
                      <a:endParaRPr lang="zh-CN" altLang="en-US"/>
                    </a:p>
                  </p:txBody>
                </p:sp>
                <p:sp>
                  <p:nvSpPr>
                    <p:cNvPr id="69418" name="Arc 233"/>
                    <p:cNvSpPr/>
                    <p:nvPr/>
                  </p:nvSpPr>
                  <p:spPr>
                    <a:xfrm>
                      <a:off x="2114" y="1399"/>
                      <a:ext cx="12" cy="9"/>
                    </a:xfrm>
                    <a:custGeom>
                      <a:avLst/>
                      <a:gdLst/>
                      <a:ahLst/>
                      <a:cxnLst>
                        <a:cxn ang="0">
                          <a:pos x="0" y="0"/>
                        </a:cxn>
                        <a:cxn ang="0">
                          <a:pos x="0" y="0"/>
                        </a:cxn>
                        <a:cxn ang="0">
                          <a:pos x="0" y="0"/>
                        </a:cxn>
                      </a:cxnLst>
                      <a:pathLst>
                        <a:path w="21490" h="21538" fill="none">
                          <a:moveTo>
                            <a:pt x="-1" y="19362"/>
                          </a:moveTo>
                          <a:cubicBezTo>
                            <a:pt x="1053" y="8951"/>
                            <a:pt x="9418" y="793"/>
                            <a:pt x="19853" y="0"/>
                          </a:cubicBezTo>
                        </a:path>
                        <a:path w="21490" h="21538" stroke="0">
                          <a:moveTo>
                            <a:pt x="-1" y="19362"/>
                          </a:moveTo>
                          <a:cubicBezTo>
                            <a:pt x="1053" y="8951"/>
                            <a:pt x="9418" y="793"/>
                            <a:pt x="19853" y="0"/>
                          </a:cubicBezTo>
                          <a:lnTo>
                            <a:pt x="21490" y="21538"/>
                          </a:lnTo>
                          <a:lnTo>
                            <a:pt x="-1" y="19362"/>
                          </a:lnTo>
                          <a:close/>
                        </a:path>
                      </a:pathLst>
                    </a:custGeom>
                    <a:solidFill>
                      <a:srgbClr val="C0C0C0">
                        <a:alpha val="100000"/>
                      </a:srgbClr>
                    </a:solidFill>
                    <a:ln w="9525">
                      <a:noFill/>
                    </a:ln>
                  </p:spPr>
                  <p:txBody>
                    <a:bodyPr/>
                    <a:p>
                      <a:endParaRPr lang="zh-CN" altLang="en-US"/>
                    </a:p>
                  </p:txBody>
                </p:sp>
                <p:sp>
                  <p:nvSpPr>
                    <p:cNvPr id="69419" name="Arc 234"/>
                    <p:cNvSpPr/>
                    <p:nvPr/>
                  </p:nvSpPr>
                  <p:spPr>
                    <a:xfrm>
                      <a:off x="2102" y="1602"/>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69406" name="Group 245"/>
                  <p:cNvGrpSpPr/>
                  <p:nvPr/>
                </p:nvGrpSpPr>
                <p:grpSpPr>
                  <a:xfrm>
                    <a:off x="2128" y="1430"/>
                    <a:ext cx="189" cy="157"/>
                    <a:chOff x="2128" y="1430"/>
                    <a:chExt cx="189" cy="157"/>
                  </a:xfrm>
                </p:grpSpPr>
                <p:grpSp>
                  <p:nvGrpSpPr>
                    <p:cNvPr id="69407" name="Group 240"/>
                    <p:cNvGrpSpPr/>
                    <p:nvPr/>
                  </p:nvGrpSpPr>
                  <p:grpSpPr>
                    <a:xfrm>
                      <a:off x="2128" y="1430"/>
                      <a:ext cx="189" cy="157"/>
                      <a:chOff x="2128" y="1430"/>
                      <a:chExt cx="189" cy="157"/>
                    </a:xfrm>
                  </p:grpSpPr>
                  <p:sp>
                    <p:nvSpPr>
                      <p:cNvPr id="69412" name="Freeform 236"/>
                      <p:cNvSpPr/>
                      <p:nvPr/>
                    </p:nvSpPr>
                    <p:spPr>
                      <a:xfrm>
                        <a:off x="2136" y="1430"/>
                        <a:ext cx="181" cy="3"/>
                      </a:xfrm>
                      <a:custGeom>
                        <a:avLst/>
                        <a:gdLst/>
                        <a:ahLst/>
                        <a:cxnLst>
                          <a:cxn ang="0">
                            <a:pos x="0" y="0"/>
                          </a:cxn>
                          <a:cxn ang="0">
                            <a:pos x="0" y="0"/>
                          </a:cxn>
                          <a:cxn ang="0">
                            <a:pos x="0" y="0"/>
                          </a:cxn>
                          <a:cxn ang="0">
                            <a:pos x="0" y="0"/>
                          </a:cxn>
                          <a:cxn ang="0">
                            <a:pos x="0" y="0"/>
                          </a:cxn>
                        </a:cxnLst>
                        <a:pathLst>
                          <a:path w="1088" h="20">
                            <a:moveTo>
                              <a:pt x="0" y="0"/>
                            </a:moveTo>
                            <a:lnTo>
                              <a:pt x="1088" y="1"/>
                            </a:lnTo>
                            <a:lnTo>
                              <a:pt x="1063" y="20"/>
                            </a:lnTo>
                            <a:lnTo>
                              <a:pt x="23" y="20"/>
                            </a:lnTo>
                            <a:lnTo>
                              <a:pt x="0" y="0"/>
                            </a:lnTo>
                            <a:close/>
                          </a:path>
                        </a:pathLst>
                      </a:custGeom>
                      <a:solidFill>
                        <a:srgbClr val="808080">
                          <a:alpha val="100000"/>
                        </a:srgbClr>
                      </a:solidFill>
                      <a:ln w="9525">
                        <a:noFill/>
                      </a:ln>
                    </p:spPr>
                    <p:txBody>
                      <a:bodyPr/>
                      <a:p>
                        <a:endParaRPr lang="zh-CN" altLang="en-US"/>
                      </a:p>
                    </p:txBody>
                  </p:sp>
                  <p:sp>
                    <p:nvSpPr>
                      <p:cNvPr id="69413" name="Freeform 237"/>
                      <p:cNvSpPr/>
                      <p:nvPr/>
                    </p:nvSpPr>
                    <p:spPr>
                      <a:xfrm>
                        <a:off x="2306" y="1430"/>
                        <a:ext cx="11" cy="157"/>
                      </a:xfrm>
                      <a:custGeom>
                        <a:avLst/>
                        <a:gdLst/>
                        <a:ahLst/>
                        <a:cxnLst>
                          <a:cxn ang="0">
                            <a:pos x="0" y="0"/>
                          </a:cxn>
                          <a:cxn ang="0">
                            <a:pos x="0" y="0"/>
                          </a:cxn>
                          <a:cxn ang="0">
                            <a:pos x="0" y="0"/>
                          </a:cxn>
                          <a:cxn ang="0">
                            <a:pos x="0" y="0"/>
                          </a:cxn>
                          <a:cxn ang="0">
                            <a:pos x="0" y="0"/>
                          </a:cxn>
                          <a:cxn ang="0">
                            <a:pos x="0" y="0"/>
                          </a:cxn>
                        </a:cxnLst>
                        <a:pathLst>
                          <a:path w="70" h="944">
                            <a:moveTo>
                              <a:pt x="45" y="18"/>
                            </a:moveTo>
                            <a:lnTo>
                              <a:pt x="70" y="0"/>
                            </a:lnTo>
                            <a:lnTo>
                              <a:pt x="46" y="512"/>
                            </a:lnTo>
                            <a:lnTo>
                              <a:pt x="24" y="944"/>
                            </a:lnTo>
                            <a:lnTo>
                              <a:pt x="0" y="917"/>
                            </a:lnTo>
                            <a:lnTo>
                              <a:pt x="45" y="18"/>
                            </a:lnTo>
                            <a:close/>
                          </a:path>
                        </a:pathLst>
                      </a:custGeom>
                      <a:solidFill>
                        <a:srgbClr val="FFFFFF">
                          <a:alpha val="100000"/>
                        </a:srgbClr>
                      </a:solidFill>
                      <a:ln w="9525">
                        <a:noFill/>
                      </a:ln>
                    </p:spPr>
                    <p:txBody>
                      <a:bodyPr/>
                      <a:p>
                        <a:endParaRPr lang="zh-CN" altLang="en-US"/>
                      </a:p>
                    </p:txBody>
                  </p:sp>
                  <p:sp>
                    <p:nvSpPr>
                      <p:cNvPr id="69414" name="Freeform 238"/>
                      <p:cNvSpPr/>
                      <p:nvPr/>
                    </p:nvSpPr>
                    <p:spPr>
                      <a:xfrm>
                        <a:off x="2128" y="1574"/>
                        <a:ext cx="182" cy="13"/>
                      </a:xfrm>
                      <a:custGeom>
                        <a:avLst/>
                        <a:gdLst/>
                        <a:ahLst/>
                        <a:cxnLst>
                          <a:cxn ang="0">
                            <a:pos x="0" y="0"/>
                          </a:cxn>
                          <a:cxn ang="0">
                            <a:pos x="0" y="0"/>
                          </a:cxn>
                          <a:cxn ang="0">
                            <a:pos x="0" y="0"/>
                          </a:cxn>
                          <a:cxn ang="0">
                            <a:pos x="0" y="0"/>
                          </a:cxn>
                          <a:cxn ang="0">
                            <a:pos x="0" y="0"/>
                          </a:cxn>
                        </a:cxnLst>
                        <a:pathLst>
                          <a:path w="1089" h="77">
                            <a:moveTo>
                              <a:pt x="25" y="0"/>
                            </a:moveTo>
                            <a:lnTo>
                              <a:pt x="0" y="24"/>
                            </a:lnTo>
                            <a:lnTo>
                              <a:pt x="1089" y="77"/>
                            </a:lnTo>
                            <a:lnTo>
                              <a:pt x="1065" y="51"/>
                            </a:lnTo>
                            <a:lnTo>
                              <a:pt x="25" y="0"/>
                            </a:lnTo>
                            <a:close/>
                          </a:path>
                        </a:pathLst>
                      </a:custGeom>
                      <a:solidFill>
                        <a:srgbClr val="DFDFDF">
                          <a:alpha val="100000"/>
                        </a:srgbClr>
                      </a:solidFill>
                      <a:ln w="9525">
                        <a:noFill/>
                      </a:ln>
                    </p:spPr>
                    <p:txBody>
                      <a:bodyPr/>
                      <a:p>
                        <a:endParaRPr lang="zh-CN" altLang="en-US"/>
                      </a:p>
                    </p:txBody>
                  </p:sp>
                  <p:sp>
                    <p:nvSpPr>
                      <p:cNvPr id="69415" name="Freeform 239"/>
                      <p:cNvSpPr/>
                      <p:nvPr/>
                    </p:nvSpPr>
                    <p:spPr>
                      <a:xfrm>
                        <a:off x="2128" y="1430"/>
                        <a:ext cx="12" cy="148"/>
                      </a:xfrm>
                      <a:custGeom>
                        <a:avLst/>
                        <a:gdLst/>
                        <a:ahLst/>
                        <a:cxnLst>
                          <a:cxn ang="0">
                            <a:pos x="0" y="0"/>
                          </a:cxn>
                          <a:cxn ang="0">
                            <a:pos x="0" y="0"/>
                          </a:cxn>
                          <a:cxn ang="0">
                            <a:pos x="0" y="0"/>
                          </a:cxn>
                          <a:cxn ang="0">
                            <a:pos x="0" y="0"/>
                          </a:cxn>
                          <a:cxn ang="0">
                            <a:pos x="0" y="0"/>
                          </a:cxn>
                        </a:cxnLst>
                        <a:pathLst>
                          <a:path w="68" h="890">
                            <a:moveTo>
                              <a:pt x="45" y="0"/>
                            </a:moveTo>
                            <a:lnTo>
                              <a:pt x="68" y="19"/>
                            </a:lnTo>
                            <a:lnTo>
                              <a:pt x="25" y="866"/>
                            </a:lnTo>
                            <a:lnTo>
                              <a:pt x="0" y="890"/>
                            </a:lnTo>
                            <a:lnTo>
                              <a:pt x="45" y="0"/>
                            </a:lnTo>
                            <a:close/>
                          </a:path>
                        </a:pathLst>
                      </a:custGeom>
                      <a:solidFill>
                        <a:srgbClr val="BFBFBF">
                          <a:alpha val="100000"/>
                        </a:srgbClr>
                      </a:solidFill>
                      <a:ln w="9525">
                        <a:noFill/>
                      </a:ln>
                    </p:spPr>
                    <p:txBody>
                      <a:bodyPr/>
                      <a:p>
                        <a:endParaRPr lang="zh-CN" altLang="en-US"/>
                      </a:p>
                    </p:txBody>
                  </p:sp>
                </p:grpSp>
                <p:grpSp>
                  <p:nvGrpSpPr>
                    <p:cNvPr id="69408" name="Group 244"/>
                    <p:cNvGrpSpPr/>
                    <p:nvPr/>
                  </p:nvGrpSpPr>
                  <p:grpSpPr>
                    <a:xfrm>
                      <a:off x="2132" y="1433"/>
                      <a:ext cx="181" cy="150"/>
                      <a:chOff x="2132" y="1433"/>
                      <a:chExt cx="181" cy="150"/>
                    </a:xfrm>
                  </p:grpSpPr>
                  <p:sp>
                    <p:nvSpPr>
                      <p:cNvPr id="69409" name="Freeform 241"/>
                      <p:cNvSpPr/>
                      <p:nvPr/>
                    </p:nvSpPr>
                    <p:spPr>
                      <a:xfrm>
                        <a:off x="2132" y="1433"/>
                        <a:ext cx="181" cy="150"/>
                      </a:xfrm>
                      <a:custGeom>
                        <a:avLst/>
                        <a:gdLst/>
                        <a:ahLst/>
                        <a:cxnLst>
                          <a:cxn ang="0">
                            <a:pos x="0" y="0"/>
                          </a:cxn>
                          <a:cxn ang="0">
                            <a:pos x="0" y="0"/>
                          </a:cxn>
                          <a:cxn ang="0">
                            <a:pos x="0" y="0"/>
                          </a:cxn>
                          <a:cxn ang="0">
                            <a:pos x="0" y="0"/>
                          </a:cxn>
                          <a:cxn ang="0">
                            <a:pos x="0" y="0"/>
                          </a:cxn>
                        </a:cxnLst>
                        <a:pathLst>
                          <a:path w="1084" h="898">
                            <a:moveTo>
                              <a:pt x="44" y="0"/>
                            </a:moveTo>
                            <a:lnTo>
                              <a:pt x="1084" y="0"/>
                            </a:lnTo>
                            <a:lnTo>
                              <a:pt x="1041" y="898"/>
                            </a:lnTo>
                            <a:lnTo>
                              <a:pt x="0" y="847"/>
                            </a:lnTo>
                            <a:lnTo>
                              <a:pt x="44" y="0"/>
                            </a:lnTo>
                            <a:close/>
                          </a:path>
                        </a:pathLst>
                      </a:custGeom>
                      <a:solidFill>
                        <a:srgbClr val="000000">
                          <a:alpha val="100000"/>
                        </a:srgbClr>
                      </a:solidFill>
                      <a:ln w="9525">
                        <a:noFill/>
                      </a:ln>
                    </p:spPr>
                    <p:txBody>
                      <a:bodyPr/>
                      <a:p>
                        <a:endParaRPr lang="zh-CN" altLang="en-US"/>
                      </a:p>
                    </p:txBody>
                  </p:sp>
                  <p:sp>
                    <p:nvSpPr>
                      <p:cNvPr id="69410" name="Freeform 242"/>
                      <p:cNvSpPr/>
                      <p:nvPr/>
                    </p:nvSpPr>
                    <p:spPr>
                      <a:xfrm>
                        <a:off x="2138" y="1439"/>
                        <a:ext cx="169" cy="138"/>
                      </a:xfrm>
                      <a:custGeom>
                        <a:avLst/>
                        <a:gdLst/>
                        <a:ahLst/>
                        <a:cxnLst>
                          <a:cxn ang="0">
                            <a:pos x="0" y="0"/>
                          </a:cxn>
                          <a:cxn ang="0">
                            <a:pos x="0" y="0"/>
                          </a:cxn>
                          <a:cxn ang="0">
                            <a:pos x="0" y="0"/>
                          </a:cxn>
                          <a:cxn ang="0">
                            <a:pos x="0" y="0"/>
                          </a:cxn>
                          <a:cxn ang="0">
                            <a:pos x="0" y="0"/>
                          </a:cxn>
                        </a:cxnLst>
                        <a:pathLst>
                          <a:path w="1011" h="830">
                            <a:moveTo>
                              <a:pt x="38" y="1"/>
                            </a:moveTo>
                            <a:lnTo>
                              <a:pt x="1011" y="0"/>
                            </a:lnTo>
                            <a:lnTo>
                              <a:pt x="969" y="830"/>
                            </a:lnTo>
                            <a:lnTo>
                              <a:pt x="0" y="788"/>
                            </a:lnTo>
                            <a:lnTo>
                              <a:pt x="38" y="1"/>
                            </a:lnTo>
                            <a:close/>
                          </a:path>
                        </a:pathLst>
                      </a:custGeom>
                      <a:solidFill>
                        <a:srgbClr val="C0C0C0">
                          <a:alpha val="100000"/>
                        </a:srgbClr>
                      </a:solidFill>
                      <a:ln w="9525">
                        <a:noFill/>
                      </a:ln>
                    </p:spPr>
                    <p:txBody>
                      <a:bodyPr/>
                      <a:p>
                        <a:endParaRPr lang="zh-CN" altLang="en-US"/>
                      </a:p>
                    </p:txBody>
                  </p:sp>
                  <p:sp>
                    <p:nvSpPr>
                      <p:cNvPr id="69411" name="Freeform 243"/>
                      <p:cNvSpPr/>
                      <p:nvPr/>
                    </p:nvSpPr>
                    <p:spPr>
                      <a:xfrm>
                        <a:off x="2141" y="1447"/>
                        <a:ext cx="159" cy="125"/>
                      </a:xfrm>
                      <a:custGeom>
                        <a:avLst/>
                        <a:gdLst/>
                        <a:ahLst/>
                        <a:cxnLst>
                          <a:cxn ang="0">
                            <a:pos x="0" y="0"/>
                          </a:cxn>
                          <a:cxn ang="0">
                            <a:pos x="0" y="0"/>
                          </a:cxn>
                          <a:cxn ang="0">
                            <a:pos x="0" y="0"/>
                          </a:cxn>
                          <a:cxn ang="0">
                            <a:pos x="0" y="0"/>
                          </a:cxn>
                          <a:cxn ang="0">
                            <a:pos x="0" y="0"/>
                          </a:cxn>
                        </a:cxnLst>
                        <a:pathLst>
                          <a:path w="953" h="749">
                            <a:moveTo>
                              <a:pt x="35" y="0"/>
                            </a:moveTo>
                            <a:lnTo>
                              <a:pt x="953" y="0"/>
                            </a:lnTo>
                            <a:lnTo>
                              <a:pt x="915" y="749"/>
                            </a:lnTo>
                            <a:lnTo>
                              <a:pt x="0" y="711"/>
                            </a:lnTo>
                            <a:lnTo>
                              <a:pt x="35" y="0"/>
                            </a:lnTo>
                            <a:close/>
                          </a:path>
                        </a:pathLst>
                      </a:custGeom>
                      <a:solidFill>
                        <a:srgbClr val="0000FF">
                          <a:alpha val="100000"/>
                        </a:srgbClr>
                      </a:solidFill>
                      <a:ln w="9525">
                        <a:noFill/>
                      </a:ln>
                    </p:spPr>
                    <p:txBody>
                      <a:bodyPr/>
                      <a:p>
                        <a:endParaRPr lang="zh-CN" altLang="en-US"/>
                      </a:p>
                    </p:txBody>
                  </p:sp>
                </p:grpSp>
              </p:grpSp>
            </p:grpSp>
            <p:sp>
              <p:nvSpPr>
                <p:cNvPr id="69404" name="Freeform 247"/>
                <p:cNvSpPr/>
                <p:nvPr/>
              </p:nvSpPr>
              <p:spPr>
                <a:xfrm>
                  <a:off x="2302" y="1606"/>
                  <a:ext cx="10" cy="4"/>
                </a:xfrm>
                <a:custGeom>
                  <a:avLst/>
                  <a:gdLst/>
                  <a:ahLst/>
                  <a:cxnLst>
                    <a:cxn ang="0">
                      <a:pos x="0" y="0"/>
                    </a:cxn>
                    <a:cxn ang="0">
                      <a:pos x="0" y="0"/>
                    </a:cxn>
                    <a:cxn ang="0">
                      <a:pos x="0" y="0"/>
                    </a:cxn>
                    <a:cxn ang="0">
                      <a:pos x="0" y="0"/>
                    </a:cxn>
                    <a:cxn ang="0">
                      <a:pos x="0" y="0"/>
                    </a:cxn>
                  </a:cxnLst>
                  <a:pathLst>
                    <a:path w="63" h="22">
                      <a:moveTo>
                        <a:pt x="0" y="0"/>
                      </a:moveTo>
                      <a:lnTo>
                        <a:pt x="63" y="1"/>
                      </a:lnTo>
                      <a:lnTo>
                        <a:pt x="63" y="22"/>
                      </a:lnTo>
                      <a:lnTo>
                        <a:pt x="0" y="18"/>
                      </a:lnTo>
                      <a:lnTo>
                        <a:pt x="0" y="0"/>
                      </a:lnTo>
                      <a:close/>
                    </a:path>
                  </a:pathLst>
                </a:custGeom>
                <a:solidFill>
                  <a:srgbClr val="008000">
                    <a:alpha val="100000"/>
                  </a:srgbClr>
                </a:solidFill>
                <a:ln w="9525">
                  <a:noFill/>
                </a:ln>
              </p:spPr>
              <p:txBody>
                <a:bodyPr/>
                <a:p>
                  <a:endParaRPr lang="zh-CN" altLang="en-US"/>
                </a:p>
              </p:txBody>
            </p:sp>
          </p:grpSp>
          <p:grpSp>
            <p:nvGrpSpPr>
              <p:cNvPr id="69344" name="Group 307"/>
              <p:cNvGrpSpPr/>
              <p:nvPr/>
            </p:nvGrpSpPr>
            <p:grpSpPr>
              <a:xfrm>
                <a:off x="2005" y="1698"/>
                <a:ext cx="352" cy="80"/>
                <a:chOff x="2005" y="1698"/>
                <a:chExt cx="352" cy="80"/>
              </a:xfrm>
            </p:grpSpPr>
            <p:sp>
              <p:nvSpPr>
                <p:cNvPr id="69345" name="Freeform 249"/>
                <p:cNvSpPr/>
                <p:nvPr/>
              </p:nvSpPr>
              <p:spPr>
                <a:xfrm>
                  <a:off x="2247" y="1722"/>
                  <a:ext cx="85" cy="35"/>
                </a:xfrm>
                <a:custGeom>
                  <a:avLst/>
                  <a:gdLst/>
                  <a:ahLst/>
                  <a:cxnLst>
                    <a:cxn ang="0">
                      <a:pos x="0" y="0"/>
                    </a:cxn>
                    <a:cxn ang="0">
                      <a:pos x="0" y="0"/>
                    </a:cxn>
                    <a:cxn ang="0">
                      <a:pos x="0" y="0"/>
                    </a:cxn>
                    <a:cxn ang="0">
                      <a:pos x="0" y="0"/>
                    </a:cxn>
                    <a:cxn ang="0">
                      <a:pos x="0" y="0"/>
                    </a:cxn>
                    <a:cxn ang="0">
                      <a:pos x="0" y="0"/>
                    </a:cxn>
                    <a:cxn ang="0">
                      <a:pos x="0" y="0"/>
                    </a:cxn>
                  </a:cxnLst>
                  <a:pathLst>
                    <a:path w="508" h="210">
                      <a:moveTo>
                        <a:pt x="196" y="0"/>
                      </a:moveTo>
                      <a:lnTo>
                        <a:pt x="77" y="122"/>
                      </a:lnTo>
                      <a:lnTo>
                        <a:pt x="0" y="175"/>
                      </a:lnTo>
                      <a:lnTo>
                        <a:pt x="333" y="210"/>
                      </a:lnTo>
                      <a:lnTo>
                        <a:pt x="410" y="144"/>
                      </a:lnTo>
                      <a:lnTo>
                        <a:pt x="508" y="28"/>
                      </a:lnTo>
                      <a:lnTo>
                        <a:pt x="196" y="0"/>
                      </a:lnTo>
                      <a:close/>
                    </a:path>
                  </a:pathLst>
                </a:custGeom>
                <a:solidFill>
                  <a:srgbClr val="808080">
                    <a:alpha val="100000"/>
                  </a:srgbClr>
                </a:solidFill>
                <a:ln w="9525">
                  <a:noFill/>
                </a:ln>
              </p:spPr>
              <p:txBody>
                <a:bodyPr/>
                <a:p>
                  <a:endParaRPr lang="zh-CN" altLang="en-US"/>
                </a:p>
              </p:txBody>
            </p:sp>
            <p:grpSp>
              <p:nvGrpSpPr>
                <p:cNvPr id="69346" name="Group 306"/>
                <p:cNvGrpSpPr/>
                <p:nvPr/>
              </p:nvGrpSpPr>
              <p:grpSpPr>
                <a:xfrm>
                  <a:off x="2005" y="1698"/>
                  <a:ext cx="352" cy="80"/>
                  <a:chOff x="2005" y="1698"/>
                  <a:chExt cx="352" cy="80"/>
                </a:xfrm>
              </p:grpSpPr>
              <p:sp>
                <p:nvSpPr>
                  <p:cNvPr id="69347" name="Freeform 250"/>
                  <p:cNvSpPr/>
                  <p:nvPr/>
                </p:nvSpPr>
                <p:spPr>
                  <a:xfrm>
                    <a:off x="2005" y="1730"/>
                    <a:ext cx="311" cy="48"/>
                  </a:xfrm>
                  <a:custGeom>
                    <a:avLst/>
                    <a:gdLst/>
                    <a:ahLst/>
                    <a:cxnLst>
                      <a:cxn ang="0">
                        <a:pos x="0" y="0"/>
                      </a:cxn>
                      <a:cxn ang="0">
                        <a:pos x="0" y="0"/>
                      </a:cxn>
                      <a:cxn ang="0">
                        <a:pos x="0" y="0"/>
                      </a:cxn>
                      <a:cxn ang="0">
                        <a:pos x="0" y="0"/>
                      </a:cxn>
                      <a:cxn ang="0">
                        <a:pos x="0" y="0"/>
                      </a:cxn>
                    </a:cxnLst>
                    <a:pathLst>
                      <a:path w="1868" h="290">
                        <a:moveTo>
                          <a:pt x="0" y="0"/>
                        </a:moveTo>
                        <a:lnTo>
                          <a:pt x="0" y="75"/>
                        </a:lnTo>
                        <a:lnTo>
                          <a:pt x="1868" y="290"/>
                        </a:lnTo>
                        <a:lnTo>
                          <a:pt x="1867" y="214"/>
                        </a:lnTo>
                        <a:lnTo>
                          <a:pt x="0" y="0"/>
                        </a:lnTo>
                        <a:close/>
                      </a:path>
                    </a:pathLst>
                  </a:custGeom>
                  <a:solidFill>
                    <a:srgbClr val="C0C0C0">
                      <a:alpha val="100000"/>
                    </a:srgbClr>
                  </a:solidFill>
                  <a:ln w="9525">
                    <a:noFill/>
                  </a:ln>
                </p:spPr>
                <p:txBody>
                  <a:bodyPr/>
                  <a:p>
                    <a:endParaRPr lang="zh-CN" altLang="en-US"/>
                  </a:p>
                </p:txBody>
              </p:sp>
              <p:sp>
                <p:nvSpPr>
                  <p:cNvPr id="69348" name="Freeform 251"/>
                  <p:cNvSpPr/>
                  <p:nvPr/>
                </p:nvSpPr>
                <p:spPr>
                  <a:xfrm>
                    <a:off x="2316" y="1723"/>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30">
                        <a:moveTo>
                          <a:pt x="0" y="255"/>
                        </a:moveTo>
                        <a:lnTo>
                          <a:pt x="0" y="330"/>
                        </a:lnTo>
                        <a:lnTo>
                          <a:pt x="107" y="254"/>
                        </a:lnTo>
                        <a:lnTo>
                          <a:pt x="150" y="210"/>
                        </a:lnTo>
                        <a:lnTo>
                          <a:pt x="246" y="94"/>
                        </a:lnTo>
                        <a:lnTo>
                          <a:pt x="246" y="0"/>
                        </a:lnTo>
                        <a:lnTo>
                          <a:pt x="121" y="157"/>
                        </a:lnTo>
                        <a:lnTo>
                          <a:pt x="0" y="255"/>
                        </a:lnTo>
                        <a:close/>
                      </a:path>
                    </a:pathLst>
                  </a:custGeom>
                  <a:solidFill>
                    <a:srgbClr val="5F5F5F">
                      <a:alpha val="100000"/>
                    </a:srgbClr>
                  </a:solidFill>
                  <a:ln w="9525">
                    <a:noFill/>
                  </a:ln>
                </p:spPr>
                <p:txBody>
                  <a:bodyPr/>
                  <a:p>
                    <a:endParaRPr lang="zh-CN" altLang="en-US"/>
                  </a:p>
                </p:txBody>
              </p:sp>
              <p:sp>
                <p:nvSpPr>
                  <p:cNvPr id="69349" name="Line 252"/>
                  <p:cNvSpPr/>
                  <p:nvPr/>
                </p:nvSpPr>
                <p:spPr>
                  <a:xfrm>
                    <a:off x="2005" y="1734"/>
                    <a:ext cx="311" cy="35"/>
                  </a:xfrm>
                  <a:prstGeom prst="line">
                    <a:avLst/>
                  </a:prstGeom>
                  <a:ln w="3175" cap="flat" cmpd="sng">
                    <a:solidFill>
                      <a:srgbClr val="7F7F7F"/>
                    </a:solidFill>
                    <a:prstDash val="solid"/>
                    <a:headEnd type="none" w="med" len="med"/>
                    <a:tailEnd type="none" w="med" len="med"/>
                  </a:ln>
                </p:spPr>
              </p:sp>
              <p:grpSp>
                <p:nvGrpSpPr>
                  <p:cNvPr id="69350" name="Group 302"/>
                  <p:cNvGrpSpPr/>
                  <p:nvPr/>
                </p:nvGrpSpPr>
                <p:grpSpPr>
                  <a:xfrm>
                    <a:off x="2025" y="1698"/>
                    <a:ext cx="300" cy="60"/>
                    <a:chOff x="2025" y="1698"/>
                    <a:chExt cx="300" cy="60"/>
                  </a:xfrm>
                </p:grpSpPr>
                <p:sp>
                  <p:nvSpPr>
                    <p:cNvPr id="69354" name="Freeform 253"/>
                    <p:cNvSpPr/>
                    <p:nvPr/>
                  </p:nvSpPr>
                  <p:spPr>
                    <a:xfrm>
                      <a:off x="2025" y="1701"/>
                      <a:ext cx="231" cy="48"/>
                    </a:xfrm>
                    <a:custGeom>
                      <a:avLst/>
                      <a:gdLst/>
                      <a:ahLst/>
                      <a:cxnLst>
                        <a:cxn ang="0">
                          <a:pos x="0" y="0"/>
                        </a:cxn>
                        <a:cxn ang="0">
                          <a:pos x="0" y="0"/>
                        </a:cxn>
                        <a:cxn ang="0">
                          <a:pos x="0" y="0"/>
                        </a:cxn>
                        <a:cxn ang="0">
                          <a:pos x="0" y="0"/>
                        </a:cxn>
                        <a:cxn ang="0">
                          <a:pos x="0" y="0"/>
                        </a:cxn>
                        <a:cxn ang="0">
                          <a:pos x="0" y="0"/>
                        </a:cxn>
                        <a:cxn ang="0">
                          <a:pos x="0" y="0"/>
                        </a:cxn>
                      </a:cxnLst>
                      <a:pathLst>
                        <a:path w="1382" h="288">
                          <a:moveTo>
                            <a:pt x="238" y="0"/>
                          </a:moveTo>
                          <a:lnTo>
                            <a:pt x="73" y="126"/>
                          </a:lnTo>
                          <a:lnTo>
                            <a:pt x="0" y="165"/>
                          </a:lnTo>
                          <a:lnTo>
                            <a:pt x="1173" y="288"/>
                          </a:lnTo>
                          <a:lnTo>
                            <a:pt x="1257" y="231"/>
                          </a:lnTo>
                          <a:lnTo>
                            <a:pt x="1382" y="116"/>
                          </a:lnTo>
                          <a:lnTo>
                            <a:pt x="238" y="0"/>
                          </a:lnTo>
                          <a:close/>
                        </a:path>
                      </a:pathLst>
                    </a:custGeom>
                    <a:solidFill>
                      <a:srgbClr val="808080">
                        <a:alpha val="100000"/>
                      </a:srgbClr>
                    </a:solidFill>
                    <a:ln w="9525">
                      <a:noFill/>
                    </a:ln>
                  </p:spPr>
                  <p:txBody>
                    <a:bodyPr/>
                    <a:p>
                      <a:endParaRPr lang="zh-CN" altLang="en-US"/>
                    </a:p>
                  </p:txBody>
                </p:sp>
                <p:grpSp>
                  <p:nvGrpSpPr>
                    <p:cNvPr id="69355" name="Group 301"/>
                    <p:cNvGrpSpPr/>
                    <p:nvPr/>
                  </p:nvGrpSpPr>
                  <p:grpSpPr>
                    <a:xfrm>
                      <a:off x="2031" y="1698"/>
                      <a:ext cx="294" cy="60"/>
                      <a:chOff x="2031" y="1698"/>
                      <a:chExt cx="294" cy="60"/>
                    </a:xfrm>
                  </p:grpSpPr>
                  <p:grpSp>
                    <p:nvGrpSpPr>
                      <p:cNvPr id="69356" name="Group 287"/>
                      <p:cNvGrpSpPr/>
                      <p:nvPr/>
                    </p:nvGrpSpPr>
                    <p:grpSpPr>
                      <a:xfrm>
                        <a:off x="2036" y="1698"/>
                        <a:ext cx="214" cy="49"/>
                        <a:chOff x="2036" y="1698"/>
                        <a:chExt cx="214" cy="49"/>
                      </a:xfrm>
                    </p:grpSpPr>
                    <p:grpSp>
                      <p:nvGrpSpPr>
                        <p:cNvPr id="69370" name="Group 256"/>
                        <p:cNvGrpSpPr/>
                        <p:nvPr/>
                      </p:nvGrpSpPr>
                      <p:grpSpPr>
                        <a:xfrm>
                          <a:off x="2036" y="1698"/>
                          <a:ext cx="45" cy="33"/>
                          <a:chOff x="2036" y="1698"/>
                          <a:chExt cx="45" cy="33"/>
                        </a:xfrm>
                      </p:grpSpPr>
                      <p:sp>
                        <p:nvSpPr>
                          <p:cNvPr id="69401" name="Line 254"/>
                          <p:cNvSpPr/>
                          <p:nvPr/>
                        </p:nvSpPr>
                        <p:spPr>
                          <a:xfrm flipV="1">
                            <a:off x="2036" y="1723"/>
                            <a:ext cx="14" cy="8"/>
                          </a:xfrm>
                          <a:prstGeom prst="line">
                            <a:avLst/>
                          </a:prstGeom>
                          <a:ln w="3175" cap="flat" cmpd="sng">
                            <a:solidFill>
                              <a:srgbClr val="DFDFDF"/>
                            </a:solidFill>
                            <a:prstDash val="solid"/>
                            <a:headEnd type="none" w="med" len="med"/>
                            <a:tailEnd type="none" w="med" len="med"/>
                          </a:ln>
                        </p:spPr>
                      </p:sp>
                      <p:sp>
                        <p:nvSpPr>
                          <p:cNvPr id="69402" name="Line 255"/>
                          <p:cNvSpPr/>
                          <p:nvPr/>
                        </p:nvSpPr>
                        <p:spPr>
                          <a:xfrm flipV="1">
                            <a:off x="2050" y="1698"/>
                            <a:ext cx="31" cy="25"/>
                          </a:xfrm>
                          <a:prstGeom prst="line">
                            <a:avLst/>
                          </a:prstGeom>
                          <a:ln w="3175" cap="flat" cmpd="sng">
                            <a:solidFill>
                              <a:srgbClr val="DFDFDF"/>
                            </a:solidFill>
                            <a:prstDash val="solid"/>
                            <a:headEnd type="none" w="med" len="med"/>
                            <a:tailEnd type="none" w="med" len="med"/>
                          </a:ln>
                        </p:spPr>
                      </p:sp>
                    </p:grpSp>
                    <p:grpSp>
                      <p:nvGrpSpPr>
                        <p:cNvPr id="69371" name="Group 259"/>
                        <p:cNvGrpSpPr/>
                        <p:nvPr/>
                      </p:nvGrpSpPr>
                      <p:grpSpPr>
                        <a:xfrm>
                          <a:off x="2053" y="1700"/>
                          <a:ext cx="45" cy="33"/>
                          <a:chOff x="2053" y="1700"/>
                          <a:chExt cx="45" cy="33"/>
                        </a:xfrm>
                      </p:grpSpPr>
                      <p:sp>
                        <p:nvSpPr>
                          <p:cNvPr id="69399" name="Line 257"/>
                          <p:cNvSpPr/>
                          <p:nvPr/>
                        </p:nvSpPr>
                        <p:spPr>
                          <a:xfrm flipV="1">
                            <a:off x="2053" y="1725"/>
                            <a:ext cx="15" cy="8"/>
                          </a:xfrm>
                          <a:prstGeom prst="line">
                            <a:avLst/>
                          </a:prstGeom>
                          <a:ln w="3175" cap="flat" cmpd="sng">
                            <a:solidFill>
                              <a:srgbClr val="DFDFDF"/>
                            </a:solidFill>
                            <a:prstDash val="solid"/>
                            <a:headEnd type="none" w="med" len="med"/>
                            <a:tailEnd type="none" w="med" len="med"/>
                          </a:ln>
                        </p:spPr>
                      </p:sp>
                      <p:sp>
                        <p:nvSpPr>
                          <p:cNvPr id="69400" name="Line 258"/>
                          <p:cNvSpPr/>
                          <p:nvPr/>
                        </p:nvSpPr>
                        <p:spPr>
                          <a:xfrm flipV="1">
                            <a:off x="2068" y="1700"/>
                            <a:ext cx="30" cy="25"/>
                          </a:xfrm>
                          <a:prstGeom prst="line">
                            <a:avLst/>
                          </a:prstGeom>
                          <a:ln w="3175" cap="flat" cmpd="sng">
                            <a:solidFill>
                              <a:srgbClr val="DFDFDF"/>
                            </a:solidFill>
                            <a:prstDash val="solid"/>
                            <a:headEnd type="none" w="med" len="med"/>
                            <a:tailEnd type="none" w="med" len="med"/>
                          </a:ln>
                        </p:spPr>
                      </p:sp>
                    </p:grpSp>
                    <p:grpSp>
                      <p:nvGrpSpPr>
                        <p:cNvPr id="69372" name="Group 262"/>
                        <p:cNvGrpSpPr/>
                        <p:nvPr/>
                      </p:nvGrpSpPr>
                      <p:grpSpPr>
                        <a:xfrm>
                          <a:off x="2071" y="1701"/>
                          <a:ext cx="45" cy="33"/>
                          <a:chOff x="2071" y="1701"/>
                          <a:chExt cx="45" cy="33"/>
                        </a:xfrm>
                      </p:grpSpPr>
                      <p:sp>
                        <p:nvSpPr>
                          <p:cNvPr id="69397" name="Line 260"/>
                          <p:cNvSpPr/>
                          <p:nvPr/>
                        </p:nvSpPr>
                        <p:spPr>
                          <a:xfrm flipV="1">
                            <a:off x="2071" y="1726"/>
                            <a:ext cx="15" cy="8"/>
                          </a:xfrm>
                          <a:prstGeom prst="line">
                            <a:avLst/>
                          </a:prstGeom>
                          <a:ln w="3175" cap="flat" cmpd="sng">
                            <a:solidFill>
                              <a:srgbClr val="DFDFDF"/>
                            </a:solidFill>
                            <a:prstDash val="solid"/>
                            <a:headEnd type="none" w="med" len="med"/>
                            <a:tailEnd type="none" w="med" len="med"/>
                          </a:ln>
                        </p:spPr>
                      </p:sp>
                      <p:sp>
                        <p:nvSpPr>
                          <p:cNvPr id="69398" name="Line 261"/>
                          <p:cNvSpPr/>
                          <p:nvPr/>
                        </p:nvSpPr>
                        <p:spPr>
                          <a:xfrm flipV="1">
                            <a:off x="2086" y="1701"/>
                            <a:ext cx="30" cy="25"/>
                          </a:xfrm>
                          <a:prstGeom prst="line">
                            <a:avLst/>
                          </a:prstGeom>
                          <a:ln w="3175" cap="flat" cmpd="sng">
                            <a:solidFill>
                              <a:srgbClr val="DFDFDF"/>
                            </a:solidFill>
                            <a:prstDash val="solid"/>
                            <a:headEnd type="none" w="med" len="med"/>
                            <a:tailEnd type="none" w="med" len="med"/>
                          </a:ln>
                        </p:spPr>
                      </p:sp>
                    </p:grpSp>
                    <p:grpSp>
                      <p:nvGrpSpPr>
                        <p:cNvPr id="69373" name="Group 265"/>
                        <p:cNvGrpSpPr/>
                        <p:nvPr/>
                      </p:nvGrpSpPr>
                      <p:grpSpPr>
                        <a:xfrm>
                          <a:off x="2087" y="1704"/>
                          <a:ext cx="46" cy="32"/>
                          <a:chOff x="2087" y="1704"/>
                          <a:chExt cx="46" cy="32"/>
                        </a:xfrm>
                      </p:grpSpPr>
                      <p:sp>
                        <p:nvSpPr>
                          <p:cNvPr id="69395" name="Line 263"/>
                          <p:cNvSpPr/>
                          <p:nvPr/>
                        </p:nvSpPr>
                        <p:spPr>
                          <a:xfrm flipV="1">
                            <a:off x="2087" y="1729"/>
                            <a:ext cx="15" cy="7"/>
                          </a:xfrm>
                          <a:prstGeom prst="line">
                            <a:avLst/>
                          </a:prstGeom>
                          <a:ln w="3175" cap="flat" cmpd="sng">
                            <a:solidFill>
                              <a:srgbClr val="DFDFDF"/>
                            </a:solidFill>
                            <a:prstDash val="solid"/>
                            <a:headEnd type="none" w="med" len="med"/>
                            <a:tailEnd type="none" w="med" len="med"/>
                          </a:ln>
                        </p:spPr>
                      </p:sp>
                      <p:sp>
                        <p:nvSpPr>
                          <p:cNvPr id="69396" name="Line 264"/>
                          <p:cNvSpPr/>
                          <p:nvPr/>
                        </p:nvSpPr>
                        <p:spPr>
                          <a:xfrm flipV="1">
                            <a:off x="2102" y="1704"/>
                            <a:ext cx="31" cy="25"/>
                          </a:xfrm>
                          <a:prstGeom prst="line">
                            <a:avLst/>
                          </a:prstGeom>
                          <a:ln w="3175" cap="flat" cmpd="sng">
                            <a:solidFill>
                              <a:srgbClr val="DFDFDF"/>
                            </a:solidFill>
                            <a:prstDash val="solid"/>
                            <a:headEnd type="none" w="med" len="med"/>
                            <a:tailEnd type="none" w="med" len="med"/>
                          </a:ln>
                        </p:spPr>
                      </p:sp>
                    </p:grpSp>
                    <p:grpSp>
                      <p:nvGrpSpPr>
                        <p:cNvPr id="69374" name="Group 268"/>
                        <p:cNvGrpSpPr/>
                        <p:nvPr/>
                      </p:nvGrpSpPr>
                      <p:grpSpPr>
                        <a:xfrm>
                          <a:off x="2106" y="1705"/>
                          <a:ext cx="45" cy="32"/>
                          <a:chOff x="2106" y="1705"/>
                          <a:chExt cx="45" cy="32"/>
                        </a:xfrm>
                      </p:grpSpPr>
                      <p:sp>
                        <p:nvSpPr>
                          <p:cNvPr id="69393" name="Line 266"/>
                          <p:cNvSpPr/>
                          <p:nvPr/>
                        </p:nvSpPr>
                        <p:spPr>
                          <a:xfrm flipV="1">
                            <a:off x="2106" y="1730"/>
                            <a:ext cx="14" cy="7"/>
                          </a:xfrm>
                          <a:prstGeom prst="line">
                            <a:avLst/>
                          </a:prstGeom>
                          <a:ln w="3175" cap="flat" cmpd="sng">
                            <a:solidFill>
                              <a:srgbClr val="DFDFDF"/>
                            </a:solidFill>
                            <a:prstDash val="solid"/>
                            <a:headEnd type="none" w="med" len="med"/>
                            <a:tailEnd type="none" w="med" len="med"/>
                          </a:ln>
                        </p:spPr>
                      </p:sp>
                      <p:sp>
                        <p:nvSpPr>
                          <p:cNvPr id="69394" name="Line 267"/>
                          <p:cNvSpPr/>
                          <p:nvPr/>
                        </p:nvSpPr>
                        <p:spPr>
                          <a:xfrm flipV="1">
                            <a:off x="2120" y="1705"/>
                            <a:ext cx="31" cy="25"/>
                          </a:xfrm>
                          <a:prstGeom prst="line">
                            <a:avLst/>
                          </a:prstGeom>
                          <a:ln w="3175" cap="flat" cmpd="sng">
                            <a:solidFill>
                              <a:srgbClr val="DFDFDF"/>
                            </a:solidFill>
                            <a:prstDash val="solid"/>
                            <a:headEnd type="none" w="med" len="med"/>
                            <a:tailEnd type="none" w="med" len="med"/>
                          </a:ln>
                        </p:spPr>
                      </p:sp>
                    </p:grpSp>
                    <p:grpSp>
                      <p:nvGrpSpPr>
                        <p:cNvPr id="69375" name="Group 271"/>
                        <p:cNvGrpSpPr/>
                        <p:nvPr/>
                      </p:nvGrpSpPr>
                      <p:grpSpPr>
                        <a:xfrm>
                          <a:off x="2123" y="1706"/>
                          <a:ext cx="45" cy="33"/>
                          <a:chOff x="2123" y="1706"/>
                          <a:chExt cx="45" cy="33"/>
                        </a:xfrm>
                      </p:grpSpPr>
                      <p:sp>
                        <p:nvSpPr>
                          <p:cNvPr id="69391" name="Line 269"/>
                          <p:cNvSpPr/>
                          <p:nvPr/>
                        </p:nvSpPr>
                        <p:spPr>
                          <a:xfrm flipV="1">
                            <a:off x="2123" y="1731"/>
                            <a:ext cx="14" cy="8"/>
                          </a:xfrm>
                          <a:prstGeom prst="line">
                            <a:avLst/>
                          </a:prstGeom>
                          <a:ln w="3175" cap="flat" cmpd="sng">
                            <a:solidFill>
                              <a:srgbClr val="DFDFDF"/>
                            </a:solidFill>
                            <a:prstDash val="solid"/>
                            <a:headEnd type="none" w="med" len="med"/>
                            <a:tailEnd type="none" w="med" len="med"/>
                          </a:ln>
                        </p:spPr>
                      </p:sp>
                      <p:sp>
                        <p:nvSpPr>
                          <p:cNvPr id="69392" name="Line 270"/>
                          <p:cNvSpPr/>
                          <p:nvPr/>
                        </p:nvSpPr>
                        <p:spPr>
                          <a:xfrm flipV="1">
                            <a:off x="2137" y="1706"/>
                            <a:ext cx="31" cy="25"/>
                          </a:xfrm>
                          <a:prstGeom prst="line">
                            <a:avLst/>
                          </a:prstGeom>
                          <a:ln w="3175" cap="flat" cmpd="sng">
                            <a:solidFill>
                              <a:srgbClr val="DFDFDF"/>
                            </a:solidFill>
                            <a:prstDash val="solid"/>
                            <a:headEnd type="none" w="med" len="med"/>
                            <a:tailEnd type="none" w="med" len="med"/>
                          </a:ln>
                        </p:spPr>
                      </p:sp>
                    </p:grpSp>
                    <p:grpSp>
                      <p:nvGrpSpPr>
                        <p:cNvPr id="69376" name="Group 274"/>
                        <p:cNvGrpSpPr/>
                        <p:nvPr/>
                      </p:nvGrpSpPr>
                      <p:grpSpPr>
                        <a:xfrm>
                          <a:off x="2140" y="1708"/>
                          <a:ext cx="44" cy="32"/>
                          <a:chOff x="2140" y="1708"/>
                          <a:chExt cx="44" cy="32"/>
                        </a:xfrm>
                      </p:grpSpPr>
                      <p:sp>
                        <p:nvSpPr>
                          <p:cNvPr id="69389" name="Line 272"/>
                          <p:cNvSpPr/>
                          <p:nvPr/>
                        </p:nvSpPr>
                        <p:spPr>
                          <a:xfrm flipV="1">
                            <a:off x="2140" y="1733"/>
                            <a:ext cx="14" cy="7"/>
                          </a:xfrm>
                          <a:prstGeom prst="line">
                            <a:avLst/>
                          </a:prstGeom>
                          <a:ln w="3175" cap="flat" cmpd="sng">
                            <a:solidFill>
                              <a:srgbClr val="DFDFDF"/>
                            </a:solidFill>
                            <a:prstDash val="solid"/>
                            <a:headEnd type="none" w="med" len="med"/>
                            <a:tailEnd type="none" w="med" len="med"/>
                          </a:ln>
                        </p:spPr>
                      </p:sp>
                      <p:sp>
                        <p:nvSpPr>
                          <p:cNvPr id="69390" name="Line 273"/>
                          <p:cNvSpPr/>
                          <p:nvPr/>
                        </p:nvSpPr>
                        <p:spPr>
                          <a:xfrm flipV="1">
                            <a:off x="2154" y="1708"/>
                            <a:ext cx="30" cy="25"/>
                          </a:xfrm>
                          <a:prstGeom prst="line">
                            <a:avLst/>
                          </a:prstGeom>
                          <a:ln w="3175" cap="flat" cmpd="sng">
                            <a:solidFill>
                              <a:srgbClr val="DFDFDF"/>
                            </a:solidFill>
                            <a:prstDash val="solid"/>
                            <a:headEnd type="none" w="med" len="med"/>
                            <a:tailEnd type="none" w="med" len="med"/>
                          </a:ln>
                        </p:spPr>
                      </p:sp>
                    </p:grpSp>
                    <p:grpSp>
                      <p:nvGrpSpPr>
                        <p:cNvPr id="69377" name="Group 277"/>
                        <p:cNvGrpSpPr/>
                        <p:nvPr/>
                      </p:nvGrpSpPr>
                      <p:grpSpPr>
                        <a:xfrm>
                          <a:off x="2155" y="1710"/>
                          <a:ext cx="45" cy="33"/>
                          <a:chOff x="2155" y="1710"/>
                          <a:chExt cx="45" cy="33"/>
                        </a:xfrm>
                      </p:grpSpPr>
                      <p:sp>
                        <p:nvSpPr>
                          <p:cNvPr id="69387" name="Line 275"/>
                          <p:cNvSpPr/>
                          <p:nvPr/>
                        </p:nvSpPr>
                        <p:spPr>
                          <a:xfrm flipV="1">
                            <a:off x="2155" y="1735"/>
                            <a:ext cx="15" cy="8"/>
                          </a:xfrm>
                          <a:prstGeom prst="line">
                            <a:avLst/>
                          </a:prstGeom>
                          <a:ln w="3175" cap="flat" cmpd="sng">
                            <a:solidFill>
                              <a:srgbClr val="DFDFDF"/>
                            </a:solidFill>
                            <a:prstDash val="solid"/>
                            <a:headEnd type="none" w="med" len="med"/>
                            <a:tailEnd type="none" w="med" len="med"/>
                          </a:ln>
                        </p:spPr>
                      </p:sp>
                      <p:sp>
                        <p:nvSpPr>
                          <p:cNvPr id="69388" name="Line 276"/>
                          <p:cNvSpPr/>
                          <p:nvPr/>
                        </p:nvSpPr>
                        <p:spPr>
                          <a:xfrm flipV="1">
                            <a:off x="2170" y="1710"/>
                            <a:ext cx="30" cy="25"/>
                          </a:xfrm>
                          <a:prstGeom prst="line">
                            <a:avLst/>
                          </a:prstGeom>
                          <a:ln w="3175" cap="flat" cmpd="sng">
                            <a:solidFill>
                              <a:srgbClr val="DFDFDF"/>
                            </a:solidFill>
                            <a:prstDash val="solid"/>
                            <a:headEnd type="none" w="med" len="med"/>
                            <a:tailEnd type="none" w="med" len="med"/>
                          </a:ln>
                        </p:spPr>
                      </p:sp>
                    </p:grpSp>
                    <p:grpSp>
                      <p:nvGrpSpPr>
                        <p:cNvPr id="69378" name="Group 280"/>
                        <p:cNvGrpSpPr/>
                        <p:nvPr/>
                      </p:nvGrpSpPr>
                      <p:grpSpPr>
                        <a:xfrm>
                          <a:off x="2172" y="1712"/>
                          <a:ext cx="45" cy="33"/>
                          <a:chOff x="2172" y="1712"/>
                          <a:chExt cx="45" cy="33"/>
                        </a:xfrm>
                      </p:grpSpPr>
                      <p:sp>
                        <p:nvSpPr>
                          <p:cNvPr id="69385" name="Line 278"/>
                          <p:cNvSpPr/>
                          <p:nvPr/>
                        </p:nvSpPr>
                        <p:spPr>
                          <a:xfrm flipV="1">
                            <a:off x="2172" y="1737"/>
                            <a:ext cx="15" cy="8"/>
                          </a:xfrm>
                          <a:prstGeom prst="line">
                            <a:avLst/>
                          </a:prstGeom>
                          <a:ln w="3175" cap="flat" cmpd="sng">
                            <a:solidFill>
                              <a:srgbClr val="DFDFDF"/>
                            </a:solidFill>
                            <a:prstDash val="solid"/>
                            <a:headEnd type="none" w="med" len="med"/>
                            <a:tailEnd type="none" w="med" len="med"/>
                          </a:ln>
                        </p:spPr>
                      </p:sp>
                      <p:sp>
                        <p:nvSpPr>
                          <p:cNvPr id="69386" name="Line 279"/>
                          <p:cNvSpPr/>
                          <p:nvPr/>
                        </p:nvSpPr>
                        <p:spPr>
                          <a:xfrm flipV="1">
                            <a:off x="2187" y="1712"/>
                            <a:ext cx="30" cy="25"/>
                          </a:xfrm>
                          <a:prstGeom prst="line">
                            <a:avLst/>
                          </a:prstGeom>
                          <a:ln w="3175" cap="flat" cmpd="sng">
                            <a:solidFill>
                              <a:srgbClr val="DFDFDF"/>
                            </a:solidFill>
                            <a:prstDash val="solid"/>
                            <a:headEnd type="none" w="med" len="med"/>
                            <a:tailEnd type="none" w="med" len="med"/>
                          </a:ln>
                        </p:spPr>
                      </p:sp>
                    </p:grpSp>
                    <p:grpSp>
                      <p:nvGrpSpPr>
                        <p:cNvPr id="69379" name="Group 283"/>
                        <p:cNvGrpSpPr/>
                        <p:nvPr/>
                      </p:nvGrpSpPr>
                      <p:grpSpPr>
                        <a:xfrm>
                          <a:off x="2189" y="1713"/>
                          <a:ext cx="45" cy="33"/>
                          <a:chOff x="2189" y="1713"/>
                          <a:chExt cx="45" cy="33"/>
                        </a:xfrm>
                      </p:grpSpPr>
                      <p:sp>
                        <p:nvSpPr>
                          <p:cNvPr id="69383" name="Line 281"/>
                          <p:cNvSpPr/>
                          <p:nvPr/>
                        </p:nvSpPr>
                        <p:spPr>
                          <a:xfrm flipV="1">
                            <a:off x="2189" y="1739"/>
                            <a:ext cx="15" cy="7"/>
                          </a:xfrm>
                          <a:prstGeom prst="line">
                            <a:avLst/>
                          </a:prstGeom>
                          <a:ln w="3175" cap="flat" cmpd="sng">
                            <a:solidFill>
                              <a:srgbClr val="DFDFDF"/>
                            </a:solidFill>
                            <a:prstDash val="solid"/>
                            <a:headEnd type="none" w="med" len="med"/>
                            <a:tailEnd type="none" w="med" len="med"/>
                          </a:ln>
                        </p:spPr>
                      </p:sp>
                      <p:sp>
                        <p:nvSpPr>
                          <p:cNvPr id="69384" name="Line 282"/>
                          <p:cNvSpPr/>
                          <p:nvPr/>
                        </p:nvSpPr>
                        <p:spPr>
                          <a:xfrm flipV="1">
                            <a:off x="2204" y="1713"/>
                            <a:ext cx="30" cy="26"/>
                          </a:xfrm>
                          <a:prstGeom prst="line">
                            <a:avLst/>
                          </a:prstGeom>
                          <a:ln w="3175" cap="flat" cmpd="sng">
                            <a:solidFill>
                              <a:srgbClr val="DFDFDF"/>
                            </a:solidFill>
                            <a:prstDash val="solid"/>
                            <a:headEnd type="none" w="med" len="med"/>
                            <a:tailEnd type="none" w="med" len="med"/>
                          </a:ln>
                        </p:spPr>
                      </p:sp>
                    </p:grpSp>
                    <p:grpSp>
                      <p:nvGrpSpPr>
                        <p:cNvPr id="69380" name="Group 286"/>
                        <p:cNvGrpSpPr/>
                        <p:nvPr/>
                      </p:nvGrpSpPr>
                      <p:grpSpPr>
                        <a:xfrm>
                          <a:off x="2205" y="1715"/>
                          <a:ext cx="45" cy="32"/>
                          <a:chOff x="2205" y="1715"/>
                          <a:chExt cx="45" cy="32"/>
                        </a:xfrm>
                      </p:grpSpPr>
                      <p:sp>
                        <p:nvSpPr>
                          <p:cNvPr id="69381" name="Line 284"/>
                          <p:cNvSpPr/>
                          <p:nvPr/>
                        </p:nvSpPr>
                        <p:spPr>
                          <a:xfrm flipV="1">
                            <a:off x="2205" y="1740"/>
                            <a:ext cx="15" cy="7"/>
                          </a:xfrm>
                          <a:prstGeom prst="line">
                            <a:avLst/>
                          </a:prstGeom>
                          <a:ln w="3175" cap="flat" cmpd="sng">
                            <a:solidFill>
                              <a:srgbClr val="DFDFDF"/>
                            </a:solidFill>
                            <a:prstDash val="solid"/>
                            <a:headEnd type="none" w="med" len="med"/>
                            <a:tailEnd type="none" w="med" len="med"/>
                          </a:ln>
                        </p:spPr>
                      </p:sp>
                      <p:sp>
                        <p:nvSpPr>
                          <p:cNvPr id="69382" name="Line 285"/>
                          <p:cNvSpPr/>
                          <p:nvPr/>
                        </p:nvSpPr>
                        <p:spPr>
                          <a:xfrm flipV="1">
                            <a:off x="2220" y="1715"/>
                            <a:ext cx="30" cy="25"/>
                          </a:xfrm>
                          <a:prstGeom prst="line">
                            <a:avLst/>
                          </a:prstGeom>
                          <a:ln w="3175" cap="flat" cmpd="sng">
                            <a:solidFill>
                              <a:srgbClr val="DFDFDF"/>
                            </a:solidFill>
                            <a:prstDash val="solid"/>
                            <a:headEnd type="none" w="med" len="med"/>
                            <a:tailEnd type="none" w="med" len="med"/>
                          </a:ln>
                        </p:spPr>
                      </p:sp>
                    </p:grpSp>
                  </p:grpSp>
                  <p:grpSp>
                    <p:nvGrpSpPr>
                      <p:cNvPr id="69357" name="Group 297"/>
                      <p:cNvGrpSpPr/>
                      <p:nvPr/>
                    </p:nvGrpSpPr>
                    <p:grpSpPr>
                      <a:xfrm>
                        <a:off x="2258" y="1720"/>
                        <a:ext cx="65" cy="38"/>
                        <a:chOff x="2258" y="1720"/>
                        <a:chExt cx="65" cy="38"/>
                      </a:xfrm>
                    </p:grpSpPr>
                    <p:grpSp>
                      <p:nvGrpSpPr>
                        <p:cNvPr id="69361" name="Group 290"/>
                        <p:cNvGrpSpPr/>
                        <p:nvPr/>
                      </p:nvGrpSpPr>
                      <p:grpSpPr>
                        <a:xfrm>
                          <a:off x="2285" y="1722"/>
                          <a:ext cx="38" cy="36"/>
                          <a:chOff x="2285" y="1722"/>
                          <a:chExt cx="38" cy="36"/>
                        </a:xfrm>
                      </p:grpSpPr>
                      <p:sp>
                        <p:nvSpPr>
                          <p:cNvPr id="69368" name="Line 288"/>
                          <p:cNvSpPr/>
                          <p:nvPr/>
                        </p:nvSpPr>
                        <p:spPr>
                          <a:xfrm flipV="1">
                            <a:off x="2285" y="1749"/>
                            <a:ext cx="13" cy="9"/>
                          </a:xfrm>
                          <a:prstGeom prst="line">
                            <a:avLst/>
                          </a:prstGeom>
                          <a:ln w="3175" cap="flat" cmpd="sng">
                            <a:solidFill>
                              <a:srgbClr val="DFDFDF"/>
                            </a:solidFill>
                            <a:prstDash val="solid"/>
                            <a:headEnd type="none" w="med" len="med"/>
                            <a:tailEnd type="none" w="med" len="med"/>
                          </a:ln>
                        </p:spPr>
                      </p:sp>
                      <p:sp>
                        <p:nvSpPr>
                          <p:cNvPr id="69369" name="Line 289"/>
                          <p:cNvSpPr/>
                          <p:nvPr/>
                        </p:nvSpPr>
                        <p:spPr>
                          <a:xfrm flipV="1">
                            <a:off x="2298" y="1722"/>
                            <a:ext cx="25" cy="27"/>
                          </a:xfrm>
                          <a:prstGeom prst="line">
                            <a:avLst/>
                          </a:prstGeom>
                          <a:ln w="3175" cap="flat" cmpd="sng">
                            <a:solidFill>
                              <a:srgbClr val="DFDFDF"/>
                            </a:solidFill>
                            <a:prstDash val="solid"/>
                            <a:headEnd type="none" w="med" len="med"/>
                            <a:tailEnd type="none" w="med" len="med"/>
                          </a:ln>
                        </p:spPr>
                      </p:sp>
                    </p:grpSp>
                    <p:grpSp>
                      <p:nvGrpSpPr>
                        <p:cNvPr id="69362" name="Group 293"/>
                        <p:cNvGrpSpPr/>
                        <p:nvPr/>
                      </p:nvGrpSpPr>
                      <p:grpSpPr>
                        <a:xfrm>
                          <a:off x="2271" y="1721"/>
                          <a:ext cx="39" cy="36"/>
                          <a:chOff x="2271" y="1721"/>
                          <a:chExt cx="39" cy="36"/>
                        </a:xfrm>
                      </p:grpSpPr>
                      <p:sp>
                        <p:nvSpPr>
                          <p:cNvPr id="69366" name="Line 291"/>
                          <p:cNvSpPr/>
                          <p:nvPr/>
                        </p:nvSpPr>
                        <p:spPr>
                          <a:xfrm flipV="1">
                            <a:off x="2271" y="1747"/>
                            <a:ext cx="13" cy="10"/>
                          </a:xfrm>
                          <a:prstGeom prst="line">
                            <a:avLst/>
                          </a:prstGeom>
                          <a:ln w="3175" cap="flat" cmpd="sng">
                            <a:solidFill>
                              <a:srgbClr val="DFDFDF"/>
                            </a:solidFill>
                            <a:prstDash val="solid"/>
                            <a:headEnd type="none" w="med" len="med"/>
                            <a:tailEnd type="none" w="med" len="med"/>
                          </a:ln>
                        </p:spPr>
                      </p:sp>
                      <p:sp>
                        <p:nvSpPr>
                          <p:cNvPr id="69367" name="Line 292"/>
                          <p:cNvSpPr/>
                          <p:nvPr/>
                        </p:nvSpPr>
                        <p:spPr>
                          <a:xfrm flipV="1">
                            <a:off x="2284" y="1721"/>
                            <a:ext cx="26" cy="26"/>
                          </a:xfrm>
                          <a:prstGeom prst="line">
                            <a:avLst/>
                          </a:prstGeom>
                          <a:ln w="3175" cap="flat" cmpd="sng">
                            <a:solidFill>
                              <a:srgbClr val="DFDFDF"/>
                            </a:solidFill>
                            <a:prstDash val="solid"/>
                            <a:headEnd type="none" w="med" len="med"/>
                            <a:tailEnd type="none" w="med" len="med"/>
                          </a:ln>
                        </p:spPr>
                      </p:sp>
                    </p:grpSp>
                    <p:grpSp>
                      <p:nvGrpSpPr>
                        <p:cNvPr id="69363" name="Group 296"/>
                        <p:cNvGrpSpPr/>
                        <p:nvPr/>
                      </p:nvGrpSpPr>
                      <p:grpSpPr>
                        <a:xfrm>
                          <a:off x="2258" y="1720"/>
                          <a:ext cx="37" cy="35"/>
                          <a:chOff x="2258" y="1720"/>
                          <a:chExt cx="37" cy="35"/>
                        </a:xfrm>
                      </p:grpSpPr>
                      <p:sp>
                        <p:nvSpPr>
                          <p:cNvPr id="69364" name="Line 294"/>
                          <p:cNvSpPr/>
                          <p:nvPr/>
                        </p:nvSpPr>
                        <p:spPr>
                          <a:xfrm flipV="1">
                            <a:off x="2258" y="1746"/>
                            <a:ext cx="13" cy="9"/>
                          </a:xfrm>
                          <a:prstGeom prst="line">
                            <a:avLst/>
                          </a:prstGeom>
                          <a:ln w="3175" cap="flat" cmpd="sng">
                            <a:solidFill>
                              <a:srgbClr val="DFDFDF"/>
                            </a:solidFill>
                            <a:prstDash val="solid"/>
                            <a:headEnd type="none" w="med" len="med"/>
                            <a:tailEnd type="none" w="med" len="med"/>
                          </a:ln>
                        </p:spPr>
                      </p:sp>
                      <p:sp>
                        <p:nvSpPr>
                          <p:cNvPr id="69365" name="Line 295"/>
                          <p:cNvSpPr/>
                          <p:nvPr/>
                        </p:nvSpPr>
                        <p:spPr>
                          <a:xfrm flipV="1">
                            <a:off x="2271" y="1720"/>
                            <a:ext cx="24" cy="26"/>
                          </a:xfrm>
                          <a:prstGeom prst="line">
                            <a:avLst/>
                          </a:prstGeom>
                          <a:ln w="3175" cap="flat" cmpd="sng">
                            <a:solidFill>
                              <a:srgbClr val="DFDFDF"/>
                            </a:solidFill>
                            <a:prstDash val="solid"/>
                            <a:headEnd type="none" w="med" len="med"/>
                            <a:tailEnd type="none" w="med" len="med"/>
                          </a:ln>
                        </p:spPr>
                      </p:sp>
                    </p:grpSp>
                  </p:grpSp>
                  <p:sp>
                    <p:nvSpPr>
                      <p:cNvPr id="69358" name="Line 298"/>
                      <p:cNvSpPr/>
                      <p:nvPr/>
                    </p:nvSpPr>
                    <p:spPr>
                      <a:xfrm>
                        <a:off x="2051" y="1708"/>
                        <a:ext cx="274" cy="27"/>
                      </a:xfrm>
                      <a:prstGeom prst="line">
                        <a:avLst/>
                      </a:prstGeom>
                      <a:ln w="3175" cap="flat" cmpd="sng">
                        <a:solidFill>
                          <a:srgbClr val="DFDFDF"/>
                        </a:solidFill>
                        <a:prstDash val="solid"/>
                        <a:headEnd type="none" w="med" len="med"/>
                        <a:tailEnd type="none" w="med" len="med"/>
                      </a:ln>
                    </p:spPr>
                  </p:sp>
                  <p:sp>
                    <p:nvSpPr>
                      <p:cNvPr id="69359" name="Line 299"/>
                      <p:cNvSpPr/>
                      <p:nvPr/>
                    </p:nvSpPr>
                    <p:spPr>
                      <a:xfrm>
                        <a:off x="2041" y="1715"/>
                        <a:ext cx="279" cy="27"/>
                      </a:xfrm>
                      <a:prstGeom prst="line">
                        <a:avLst/>
                      </a:prstGeom>
                      <a:ln w="3175" cap="flat" cmpd="sng">
                        <a:solidFill>
                          <a:srgbClr val="DFDFDF"/>
                        </a:solidFill>
                        <a:prstDash val="solid"/>
                        <a:headEnd type="none" w="med" len="med"/>
                        <a:tailEnd type="none" w="med" len="med"/>
                      </a:ln>
                    </p:spPr>
                  </p:sp>
                  <p:sp>
                    <p:nvSpPr>
                      <p:cNvPr id="69360" name="Line 300"/>
                      <p:cNvSpPr/>
                      <p:nvPr/>
                    </p:nvSpPr>
                    <p:spPr>
                      <a:xfrm>
                        <a:off x="2031" y="1722"/>
                        <a:ext cx="282" cy="30"/>
                      </a:xfrm>
                      <a:prstGeom prst="line">
                        <a:avLst/>
                      </a:prstGeom>
                      <a:ln w="4763" cap="flat" cmpd="sng">
                        <a:solidFill>
                          <a:srgbClr val="DFDFDF"/>
                        </a:solidFill>
                        <a:prstDash val="solid"/>
                        <a:headEnd type="none" w="med" len="med"/>
                        <a:tailEnd type="none" w="med" len="med"/>
                      </a:ln>
                    </p:spPr>
                  </p:sp>
                </p:grpSp>
              </p:grpSp>
              <p:grpSp>
                <p:nvGrpSpPr>
                  <p:cNvPr id="69351" name="Group 305"/>
                  <p:cNvGrpSpPr/>
                  <p:nvPr/>
                </p:nvGrpSpPr>
                <p:grpSpPr>
                  <a:xfrm>
                    <a:off x="2316" y="1728"/>
                    <a:ext cx="40" cy="41"/>
                    <a:chOff x="2316" y="1728"/>
                    <a:chExt cx="40" cy="41"/>
                  </a:xfrm>
                </p:grpSpPr>
                <p:sp>
                  <p:nvSpPr>
                    <p:cNvPr id="69352" name="Line 303"/>
                    <p:cNvSpPr/>
                    <p:nvPr/>
                  </p:nvSpPr>
                  <p:spPr>
                    <a:xfrm flipV="1">
                      <a:off x="2316" y="1752"/>
                      <a:ext cx="21" cy="17"/>
                    </a:xfrm>
                    <a:prstGeom prst="line">
                      <a:avLst/>
                    </a:prstGeom>
                    <a:ln w="3175" cap="flat" cmpd="sng">
                      <a:solidFill>
                        <a:srgbClr val="3F3F3F"/>
                      </a:solidFill>
                      <a:prstDash val="solid"/>
                      <a:headEnd type="none" w="med" len="med"/>
                      <a:tailEnd type="none" w="med" len="med"/>
                    </a:ln>
                  </p:spPr>
                </p:sp>
                <p:sp>
                  <p:nvSpPr>
                    <p:cNvPr id="69353" name="Line 304"/>
                    <p:cNvSpPr/>
                    <p:nvPr/>
                  </p:nvSpPr>
                  <p:spPr>
                    <a:xfrm flipV="1">
                      <a:off x="2337" y="1728"/>
                      <a:ext cx="19" cy="24"/>
                    </a:xfrm>
                    <a:prstGeom prst="line">
                      <a:avLst/>
                    </a:prstGeom>
                    <a:ln w="3175" cap="flat" cmpd="sng">
                      <a:solidFill>
                        <a:srgbClr val="3F3F3F"/>
                      </a:solidFill>
                      <a:prstDash val="solid"/>
                      <a:headEnd type="none" w="med" len="med"/>
                      <a:tailEnd type="none" w="med" len="med"/>
                    </a:ln>
                  </p:spPr>
                </p:sp>
              </p:grpSp>
            </p:grpSp>
          </p:grpSp>
        </p:grpSp>
        <p:grpSp>
          <p:nvGrpSpPr>
            <p:cNvPr id="68624" name="Group 545"/>
            <p:cNvGrpSpPr/>
            <p:nvPr/>
          </p:nvGrpSpPr>
          <p:grpSpPr>
            <a:xfrm>
              <a:off x="3447" y="1395"/>
              <a:ext cx="474" cy="378"/>
              <a:chOff x="3447" y="1395"/>
              <a:chExt cx="474" cy="378"/>
            </a:xfrm>
          </p:grpSpPr>
          <p:grpSp>
            <p:nvGrpSpPr>
              <p:cNvPr id="69097" name="Group 493"/>
              <p:cNvGrpSpPr/>
              <p:nvPr/>
            </p:nvGrpSpPr>
            <p:grpSpPr>
              <a:xfrm>
                <a:off x="3539" y="1596"/>
                <a:ext cx="301" cy="119"/>
                <a:chOff x="3539" y="1596"/>
                <a:chExt cx="301" cy="119"/>
              </a:xfrm>
            </p:grpSpPr>
            <p:grpSp>
              <p:nvGrpSpPr>
                <p:cNvPr id="69149" name="Group 447"/>
                <p:cNvGrpSpPr/>
                <p:nvPr/>
              </p:nvGrpSpPr>
              <p:grpSpPr>
                <a:xfrm>
                  <a:off x="3539" y="1596"/>
                  <a:ext cx="301" cy="119"/>
                  <a:chOff x="3539" y="1596"/>
                  <a:chExt cx="301" cy="119"/>
                </a:xfrm>
              </p:grpSpPr>
              <p:grpSp>
                <p:nvGrpSpPr>
                  <p:cNvPr id="69195" name="Group 441"/>
                  <p:cNvGrpSpPr/>
                  <p:nvPr/>
                </p:nvGrpSpPr>
                <p:grpSpPr>
                  <a:xfrm>
                    <a:off x="3539" y="1596"/>
                    <a:ext cx="301" cy="119"/>
                    <a:chOff x="3539" y="1596"/>
                    <a:chExt cx="301" cy="119"/>
                  </a:xfrm>
                </p:grpSpPr>
                <p:grpSp>
                  <p:nvGrpSpPr>
                    <p:cNvPr id="69201" name="Group 313"/>
                    <p:cNvGrpSpPr/>
                    <p:nvPr/>
                  </p:nvGrpSpPr>
                  <p:grpSpPr>
                    <a:xfrm>
                      <a:off x="3539" y="1596"/>
                      <a:ext cx="301" cy="119"/>
                      <a:chOff x="3539" y="1596"/>
                      <a:chExt cx="301" cy="119"/>
                    </a:xfrm>
                  </p:grpSpPr>
                  <p:grpSp>
                    <p:nvGrpSpPr>
                      <p:cNvPr id="69329" name="Group 311"/>
                      <p:cNvGrpSpPr/>
                      <p:nvPr/>
                    </p:nvGrpSpPr>
                    <p:grpSpPr>
                      <a:xfrm>
                        <a:off x="3539" y="1596"/>
                        <a:ext cx="301" cy="119"/>
                        <a:chOff x="3539" y="1596"/>
                        <a:chExt cx="301" cy="119"/>
                      </a:xfrm>
                    </p:grpSpPr>
                    <p:sp>
                      <p:nvSpPr>
                        <p:cNvPr id="69331" name="Rectangle 309"/>
                        <p:cNvSpPr/>
                        <p:nvPr/>
                      </p:nvSpPr>
                      <p:spPr>
                        <a:xfrm>
                          <a:off x="3539" y="1624"/>
                          <a:ext cx="301" cy="9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32" name="Freeform 310"/>
                        <p:cNvSpPr/>
                        <p:nvPr/>
                      </p:nvSpPr>
                      <p:spPr>
                        <a:xfrm>
                          <a:off x="3539" y="1596"/>
                          <a:ext cx="301" cy="27"/>
                        </a:xfrm>
                        <a:custGeom>
                          <a:avLst/>
                          <a:gdLst/>
                          <a:ahLst/>
                          <a:cxnLst>
                            <a:cxn ang="0">
                              <a:pos x="0" y="0"/>
                            </a:cxn>
                            <a:cxn ang="0">
                              <a:pos x="0" y="0"/>
                            </a:cxn>
                            <a:cxn ang="0">
                              <a:pos x="0" y="0"/>
                            </a:cxn>
                            <a:cxn ang="0">
                              <a:pos x="0" y="0"/>
                            </a:cxn>
                            <a:cxn ang="0">
                              <a:pos x="0" y="0"/>
                            </a:cxn>
                          </a:cxnLst>
                          <a:pathLst>
                            <a:path w="1805" h="165">
                              <a:moveTo>
                                <a:pt x="0" y="165"/>
                              </a:moveTo>
                              <a:lnTo>
                                <a:pt x="1805" y="165"/>
                              </a:lnTo>
                              <a:lnTo>
                                <a:pt x="1635" y="0"/>
                              </a:lnTo>
                              <a:lnTo>
                                <a:pt x="192" y="0"/>
                              </a:lnTo>
                              <a:lnTo>
                                <a:pt x="0" y="165"/>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sp>
                    <p:nvSpPr>
                      <p:cNvPr id="69330" name="Line 312"/>
                      <p:cNvSpPr/>
                      <p:nvPr/>
                    </p:nvSpPr>
                    <p:spPr>
                      <a:xfrm>
                        <a:off x="3544" y="1619"/>
                        <a:ext cx="292" cy="1"/>
                      </a:xfrm>
                      <a:prstGeom prst="line">
                        <a:avLst/>
                      </a:prstGeom>
                      <a:ln w="3175" cap="flat" cmpd="sng">
                        <a:solidFill>
                          <a:srgbClr val="000000"/>
                        </a:solidFill>
                        <a:prstDash val="solid"/>
                        <a:headEnd type="none" w="med" len="med"/>
                        <a:tailEnd type="none" w="med" len="med"/>
                      </a:ln>
                    </p:spPr>
                  </p:sp>
                </p:grpSp>
                <p:grpSp>
                  <p:nvGrpSpPr>
                    <p:cNvPr id="69202" name="Group 440"/>
                    <p:cNvGrpSpPr/>
                    <p:nvPr/>
                  </p:nvGrpSpPr>
                  <p:grpSpPr>
                    <a:xfrm>
                      <a:off x="3551" y="1692"/>
                      <a:ext cx="283" cy="19"/>
                      <a:chOff x="3551" y="1692"/>
                      <a:chExt cx="283" cy="19"/>
                    </a:xfrm>
                  </p:grpSpPr>
                  <p:grpSp>
                    <p:nvGrpSpPr>
                      <p:cNvPr id="69203" name="Group 376"/>
                      <p:cNvGrpSpPr/>
                      <p:nvPr/>
                    </p:nvGrpSpPr>
                    <p:grpSpPr>
                      <a:xfrm>
                        <a:off x="3551" y="1692"/>
                        <a:ext cx="140" cy="19"/>
                        <a:chOff x="3551" y="1692"/>
                        <a:chExt cx="140" cy="19"/>
                      </a:xfrm>
                    </p:grpSpPr>
                    <p:grpSp>
                      <p:nvGrpSpPr>
                        <p:cNvPr id="69267" name="Group 344"/>
                        <p:cNvGrpSpPr/>
                        <p:nvPr/>
                      </p:nvGrpSpPr>
                      <p:grpSpPr>
                        <a:xfrm>
                          <a:off x="3551" y="1692"/>
                          <a:ext cx="69" cy="19"/>
                          <a:chOff x="3551" y="1692"/>
                          <a:chExt cx="69" cy="19"/>
                        </a:xfrm>
                      </p:grpSpPr>
                      <p:grpSp>
                        <p:nvGrpSpPr>
                          <p:cNvPr id="69299" name="Group 328"/>
                          <p:cNvGrpSpPr/>
                          <p:nvPr/>
                        </p:nvGrpSpPr>
                        <p:grpSpPr>
                          <a:xfrm>
                            <a:off x="3551" y="1692"/>
                            <a:ext cx="34" cy="19"/>
                            <a:chOff x="3551" y="1692"/>
                            <a:chExt cx="34" cy="19"/>
                          </a:xfrm>
                        </p:grpSpPr>
                        <p:grpSp>
                          <p:nvGrpSpPr>
                            <p:cNvPr id="69315" name="Group 320"/>
                            <p:cNvGrpSpPr/>
                            <p:nvPr/>
                          </p:nvGrpSpPr>
                          <p:grpSpPr>
                            <a:xfrm>
                              <a:off x="3551" y="1692"/>
                              <a:ext cx="16" cy="19"/>
                              <a:chOff x="3551" y="1692"/>
                              <a:chExt cx="16" cy="19"/>
                            </a:xfrm>
                          </p:grpSpPr>
                          <p:grpSp>
                            <p:nvGrpSpPr>
                              <p:cNvPr id="69323" name="Group 316"/>
                              <p:cNvGrpSpPr/>
                              <p:nvPr/>
                            </p:nvGrpSpPr>
                            <p:grpSpPr>
                              <a:xfrm>
                                <a:off x="3551" y="1692"/>
                                <a:ext cx="7" cy="19"/>
                                <a:chOff x="3551" y="1692"/>
                                <a:chExt cx="7" cy="19"/>
                              </a:xfrm>
                            </p:grpSpPr>
                            <p:sp>
                              <p:nvSpPr>
                                <p:cNvPr id="69327" name="Rectangle 314"/>
                                <p:cNvSpPr/>
                                <p:nvPr/>
                              </p:nvSpPr>
                              <p:spPr>
                                <a:xfrm>
                                  <a:off x="355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28" name="Rectangle 315"/>
                                <p:cNvSpPr/>
                                <p:nvPr/>
                              </p:nvSpPr>
                              <p:spPr>
                                <a:xfrm>
                                  <a:off x="3555"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324" name="Group 319"/>
                              <p:cNvGrpSpPr/>
                              <p:nvPr/>
                            </p:nvGrpSpPr>
                            <p:grpSpPr>
                              <a:xfrm>
                                <a:off x="3560" y="1692"/>
                                <a:ext cx="7" cy="19"/>
                                <a:chOff x="3560" y="1692"/>
                                <a:chExt cx="7" cy="19"/>
                              </a:xfrm>
                            </p:grpSpPr>
                            <p:sp>
                              <p:nvSpPr>
                                <p:cNvPr id="69325" name="Rectangle 317"/>
                                <p:cNvSpPr/>
                                <p:nvPr/>
                              </p:nvSpPr>
                              <p:spPr>
                                <a:xfrm>
                                  <a:off x="356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26" name="Rectangle 318"/>
                                <p:cNvSpPr/>
                                <p:nvPr/>
                              </p:nvSpPr>
                              <p:spPr>
                                <a:xfrm>
                                  <a:off x="3564"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316" name="Group 327"/>
                            <p:cNvGrpSpPr/>
                            <p:nvPr/>
                          </p:nvGrpSpPr>
                          <p:grpSpPr>
                            <a:xfrm>
                              <a:off x="3569" y="1692"/>
                              <a:ext cx="16" cy="19"/>
                              <a:chOff x="3569" y="1692"/>
                              <a:chExt cx="16" cy="19"/>
                            </a:xfrm>
                          </p:grpSpPr>
                          <p:grpSp>
                            <p:nvGrpSpPr>
                              <p:cNvPr id="69317" name="Group 323"/>
                              <p:cNvGrpSpPr/>
                              <p:nvPr/>
                            </p:nvGrpSpPr>
                            <p:grpSpPr>
                              <a:xfrm>
                                <a:off x="3569" y="1692"/>
                                <a:ext cx="7" cy="19"/>
                                <a:chOff x="3569" y="1692"/>
                                <a:chExt cx="7" cy="19"/>
                              </a:xfrm>
                            </p:grpSpPr>
                            <p:sp>
                              <p:nvSpPr>
                                <p:cNvPr id="69321" name="Rectangle 321"/>
                                <p:cNvSpPr/>
                                <p:nvPr/>
                              </p:nvSpPr>
                              <p:spPr>
                                <a:xfrm>
                                  <a:off x="356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22" name="Rectangle 322"/>
                                <p:cNvSpPr/>
                                <p:nvPr/>
                              </p:nvSpPr>
                              <p:spPr>
                                <a:xfrm>
                                  <a:off x="3573"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318" name="Group 326"/>
                              <p:cNvGrpSpPr/>
                              <p:nvPr/>
                            </p:nvGrpSpPr>
                            <p:grpSpPr>
                              <a:xfrm>
                                <a:off x="3578" y="1692"/>
                                <a:ext cx="7" cy="19"/>
                                <a:chOff x="3578" y="1692"/>
                                <a:chExt cx="7" cy="19"/>
                              </a:xfrm>
                            </p:grpSpPr>
                            <p:sp>
                              <p:nvSpPr>
                                <p:cNvPr id="69319" name="Rectangle 324"/>
                                <p:cNvSpPr/>
                                <p:nvPr/>
                              </p:nvSpPr>
                              <p:spPr>
                                <a:xfrm>
                                  <a:off x="357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20" name="Rectangle 325"/>
                                <p:cNvSpPr/>
                                <p:nvPr/>
                              </p:nvSpPr>
                              <p:spPr>
                                <a:xfrm>
                                  <a:off x="358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300" name="Group 343"/>
                          <p:cNvGrpSpPr/>
                          <p:nvPr/>
                        </p:nvGrpSpPr>
                        <p:grpSpPr>
                          <a:xfrm>
                            <a:off x="3587" y="1692"/>
                            <a:ext cx="33" cy="19"/>
                            <a:chOff x="3587" y="1692"/>
                            <a:chExt cx="33" cy="19"/>
                          </a:xfrm>
                        </p:grpSpPr>
                        <p:grpSp>
                          <p:nvGrpSpPr>
                            <p:cNvPr id="69301" name="Group 335"/>
                            <p:cNvGrpSpPr/>
                            <p:nvPr/>
                          </p:nvGrpSpPr>
                          <p:grpSpPr>
                            <a:xfrm>
                              <a:off x="3587" y="1692"/>
                              <a:ext cx="15" cy="19"/>
                              <a:chOff x="3587" y="1692"/>
                              <a:chExt cx="15" cy="19"/>
                            </a:xfrm>
                          </p:grpSpPr>
                          <p:grpSp>
                            <p:nvGrpSpPr>
                              <p:cNvPr id="69309" name="Group 331"/>
                              <p:cNvGrpSpPr/>
                              <p:nvPr/>
                            </p:nvGrpSpPr>
                            <p:grpSpPr>
                              <a:xfrm>
                                <a:off x="3587" y="1692"/>
                                <a:ext cx="6" cy="19"/>
                                <a:chOff x="3587" y="1692"/>
                                <a:chExt cx="6" cy="19"/>
                              </a:xfrm>
                            </p:grpSpPr>
                            <p:sp>
                              <p:nvSpPr>
                                <p:cNvPr id="69313" name="Rectangle 329"/>
                                <p:cNvSpPr/>
                                <p:nvPr/>
                              </p:nvSpPr>
                              <p:spPr>
                                <a:xfrm>
                                  <a:off x="358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14" name="Rectangle 330"/>
                                <p:cNvSpPr/>
                                <p:nvPr/>
                              </p:nvSpPr>
                              <p:spPr>
                                <a:xfrm>
                                  <a:off x="359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310" name="Group 334"/>
                              <p:cNvGrpSpPr/>
                              <p:nvPr/>
                            </p:nvGrpSpPr>
                            <p:grpSpPr>
                              <a:xfrm>
                                <a:off x="3596" y="1692"/>
                                <a:ext cx="6" cy="19"/>
                                <a:chOff x="3596" y="1692"/>
                                <a:chExt cx="6" cy="19"/>
                              </a:xfrm>
                            </p:grpSpPr>
                            <p:sp>
                              <p:nvSpPr>
                                <p:cNvPr id="69311" name="Rectangle 332"/>
                                <p:cNvSpPr/>
                                <p:nvPr/>
                              </p:nvSpPr>
                              <p:spPr>
                                <a:xfrm>
                                  <a:off x="359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12" name="Rectangle 333"/>
                                <p:cNvSpPr/>
                                <p:nvPr/>
                              </p:nvSpPr>
                              <p:spPr>
                                <a:xfrm>
                                  <a:off x="360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302" name="Group 342"/>
                            <p:cNvGrpSpPr/>
                            <p:nvPr/>
                          </p:nvGrpSpPr>
                          <p:grpSpPr>
                            <a:xfrm>
                              <a:off x="3604" y="1692"/>
                              <a:ext cx="16" cy="19"/>
                              <a:chOff x="3604" y="1692"/>
                              <a:chExt cx="16" cy="19"/>
                            </a:xfrm>
                          </p:grpSpPr>
                          <p:grpSp>
                            <p:nvGrpSpPr>
                              <p:cNvPr id="69303" name="Group 338"/>
                              <p:cNvGrpSpPr/>
                              <p:nvPr/>
                            </p:nvGrpSpPr>
                            <p:grpSpPr>
                              <a:xfrm>
                                <a:off x="3604" y="1692"/>
                                <a:ext cx="7" cy="19"/>
                                <a:chOff x="3604" y="1692"/>
                                <a:chExt cx="7" cy="19"/>
                              </a:xfrm>
                            </p:grpSpPr>
                            <p:sp>
                              <p:nvSpPr>
                                <p:cNvPr id="69307" name="Rectangle 336"/>
                                <p:cNvSpPr/>
                                <p:nvPr/>
                              </p:nvSpPr>
                              <p:spPr>
                                <a:xfrm>
                                  <a:off x="3604"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08" name="Rectangle 337"/>
                                <p:cNvSpPr/>
                                <p:nvPr/>
                              </p:nvSpPr>
                              <p:spPr>
                                <a:xfrm>
                                  <a:off x="360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304" name="Group 341"/>
                              <p:cNvGrpSpPr/>
                              <p:nvPr/>
                            </p:nvGrpSpPr>
                            <p:grpSpPr>
                              <a:xfrm>
                                <a:off x="3614" y="1692"/>
                                <a:ext cx="6" cy="19"/>
                                <a:chOff x="3614" y="1692"/>
                                <a:chExt cx="6" cy="19"/>
                              </a:xfrm>
                            </p:grpSpPr>
                            <p:sp>
                              <p:nvSpPr>
                                <p:cNvPr id="69305" name="Rectangle 339"/>
                                <p:cNvSpPr/>
                                <p:nvPr/>
                              </p:nvSpPr>
                              <p:spPr>
                                <a:xfrm>
                                  <a:off x="361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306" name="Rectangle 340"/>
                                <p:cNvSpPr/>
                                <p:nvPr/>
                              </p:nvSpPr>
                              <p:spPr>
                                <a:xfrm>
                                  <a:off x="361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69268" name="Group 375"/>
                        <p:cNvGrpSpPr/>
                        <p:nvPr/>
                      </p:nvGrpSpPr>
                      <p:grpSpPr>
                        <a:xfrm>
                          <a:off x="3622" y="1692"/>
                          <a:ext cx="69" cy="19"/>
                          <a:chOff x="3622" y="1692"/>
                          <a:chExt cx="69" cy="19"/>
                        </a:xfrm>
                      </p:grpSpPr>
                      <p:grpSp>
                        <p:nvGrpSpPr>
                          <p:cNvPr id="69269" name="Group 359"/>
                          <p:cNvGrpSpPr/>
                          <p:nvPr/>
                        </p:nvGrpSpPr>
                        <p:grpSpPr>
                          <a:xfrm>
                            <a:off x="3622" y="1692"/>
                            <a:ext cx="34" cy="19"/>
                            <a:chOff x="3622" y="1692"/>
                            <a:chExt cx="34" cy="19"/>
                          </a:xfrm>
                        </p:grpSpPr>
                        <p:grpSp>
                          <p:nvGrpSpPr>
                            <p:cNvPr id="69285" name="Group 351"/>
                            <p:cNvGrpSpPr/>
                            <p:nvPr/>
                          </p:nvGrpSpPr>
                          <p:grpSpPr>
                            <a:xfrm>
                              <a:off x="3622" y="1692"/>
                              <a:ext cx="16" cy="19"/>
                              <a:chOff x="3622" y="1692"/>
                              <a:chExt cx="16" cy="19"/>
                            </a:xfrm>
                          </p:grpSpPr>
                          <p:grpSp>
                            <p:nvGrpSpPr>
                              <p:cNvPr id="69293" name="Group 347"/>
                              <p:cNvGrpSpPr/>
                              <p:nvPr/>
                            </p:nvGrpSpPr>
                            <p:grpSpPr>
                              <a:xfrm>
                                <a:off x="3622" y="1692"/>
                                <a:ext cx="7" cy="19"/>
                                <a:chOff x="3622" y="1692"/>
                                <a:chExt cx="7" cy="19"/>
                              </a:xfrm>
                            </p:grpSpPr>
                            <p:sp>
                              <p:nvSpPr>
                                <p:cNvPr id="69297" name="Rectangle 345"/>
                                <p:cNvSpPr/>
                                <p:nvPr/>
                              </p:nvSpPr>
                              <p:spPr>
                                <a:xfrm>
                                  <a:off x="362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98" name="Rectangle 346"/>
                                <p:cNvSpPr/>
                                <p:nvPr/>
                              </p:nvSpPr>
                              <p:spPr>
                                <a:xfrm>
                                  <a:off x="362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94" name="Group 350"/>
                              <p:cNvGrpSpPr/>
                              <p:nvPr/>
                            </p:nvGrpSpPr>
                            <p:grpSpPr>
                              <a:xfrm>
                                <a:off x="3631" y="1692"/>
                                <a:ext cx="7" cy="19"/>
                                <a:chOff x="3631" y="1692"/>
                                <a:chExt cx="7" cy="19"/>
                              </a:xfrm>
                            </p:grpSpPr>
                            <p:sp>
                              <p:nvSpPr>
                                <p:cNvPr id="69295" name="Rectangle 348"/>
                                <p:cNvSpPr/>
                                <p:nvPr/>
                              </p:nvSpPr>
                              <p:spPr>
                                <a:xfrm>
                                  <a:off x="363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96" name="Rectangle 349"/>
                                <p:cNvSpPr/>
                                <p:nvPr/>
                              </p:nvSpPr>
                              <p:spPr>
                                <a:xfrm>
                                  <a:off x="363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286" name="Group 358"/>
                            <p:cNvGrpSpPr/>
                            <p:nvPr/>
                          </p:nvGrpSpPr>
                          <p:grpSpPr>
                            <a:xfrm>
                              <a:off x="3640" y="1692"/>
                              <a:ext cx="16" cy="19"/>
                              <a:chOff x="3640" y="1692"/>
                              <a:chExt cx="16" cy="19"/>
                            </a:xfrm>
                          </p:grpSpPr>
                          <p:grpSp>
                            <p:nvGrpSpPr>
                              <p:cNvPr id="69287" name="Group 354"/>
                              <p:cNvGrpSpPr/>
                              <p:nvPr/>
                            </p:nvGrpSpPr>
                            <p:grpSpPr>
                              <a:xfrm>
                                <a:off x="3640" y="1692"/>
                                <a:ext cx="7" cy="19"/>
                                <a:chOff x="3640" y="1692"/>
                                <a:chExt cx="7" cy="19"/>
                              </a:xfrm>
                            </p:grpSpPr>
                            <p:sp>
                              <p:nvSpPr>
                                <p:cNvPr id="69291" name="Rectangle 352"/>
                                <p:cNvSpPr/>
                                <p:nvPr/>
                              </p:nvSpPr>
                              <p:spPr>
                                <a:xfrm>
                                  <a:off x="3640"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92" name="Rectangle 353"/>
                                <p:cNvSpPr/>
                                <p:nvPr/>
                              </p:nvSpPr>
                              <p:spPr>
                                <a:xfrm>
                                  <a:off x="364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88" name="Group 357"/>
                              <p:cNvGrpSpPr/>
                              <p:nvPr/>
                            </p:nvGrpSpPr>
                            <p:grpSpPr>
                              <a:xfrm>
                                <a:off x="3649" y="1692"/>
                                <a:ext cx="7" cy="19"/>
                                <a:chOff x="3649" y="1692"/>
                                <a:chExt cx="7" cy="19"/>
                              </a:xfrm>
                            </p:grpSpPr>
                            <p:sp>
                              <p:nvSpPr>
                                <p:cNvPr id="69289" name="Rectangle 355"/>
                                <p:cNvSpPr/>
                                <p:nvPr/>
                              </p:nvSpPr>
                              <p:spPr>
                                <a:xfrm>
                                  <a:off x="364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90" name="Rectangle 356"/>
                                <p:cNvSpPr/>
                                <p:nvPr/>
                              </p:nvSpPr>
                              <p:spPr>
                                <a:xfrm>
                                  <a:off x="365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270" name="Group 374"/>
                          <p:cNvGrpSpPr/>
                          <p:nvPr/>
                        </p:nvGrpSpPr>
                        <p:grpSpPr>
                          <a:xfrm>
                            <a:off x="3658" y="1692"/>
                            <a:ext cx="33" cy="19"/>
                            <a:chOff x="3658" y="1692"/>
                            <a:chExt cx="33" cy="19"/>
                          </a:xfrm>
                        </p:grpSpPr>
                        <p:grpSp>
                          <p:nvGrpSpPr>
                            <p:cNvPr id="69271" name="Group 366"/>
                            <p:cNvGrpSpPr/>
                            <p:nvPr/>
                          </p:nvGrpSpPr>
                          <p:grpSpPr>
                            <a:xfrm>
                              <a:off x="3658" y="1692"/>
                              <a:ext cx="16" cy="19"/>
                              <a:chOff x="3658" y="1692"/>
                              <a:chExt cx="16" cy="19"/>
                            </a:xfrm>
                          </p:grpSpPr>
                          <p:grpSp>
                            <p:nvGrpSpPr>
                              <p:cNvPr id="69279" name="Group 362"/>
                              <p:cNvGrpSpPr/>
                              <p:nvPr/>
                            </p:nvGrpSpPr>
                            <p:grpSpPr>
                              <a:xfrm>
                                <a:off x="3658" y="1692"/>
                                <a:ext cx="7" cy="19"/>
                                <a:chOff x="3658" y="1692"/>
                                <a:chExt cx="7" cy="19"/>
                              </a:xfrm>
                            </p:grpSpPr>
                            <p:sp>
                              <p:nvSpPr>
                                <p:cNvPr id="69283" name="Rectangle 360"/>
                                <p:cNvSpPr/>
                                <p:nvPr/>
                              </p:nvSpPr>
                              <p:spPr>
                                <a:xfrm>
                                  <a:off x="365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84" name="Rectangle 361"/>
                                <p:cNvSpPr/>
                                <p:nvPr/>
                              </p:nvSpPr>
                              <p:spPr>
                                <a:xfrm>
                                  <a:off x="366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80" name="Group 365"/>
                              <p:cNvGrpSpPr/>
                              <p:nvPr/>
                            </p:nvGrpSpPr>
                            <p:grpSpPr>
                              <a:xfrm>
                                <a:off x="3667" y="1692"/>
                                <a:ext cx="7" cy="19"/>
                                <a:chOff x="3667" y="1692"/>
                                <a:chExt cx="7" cy="19"/>
                              </a:xfrm>
                            </p:grpSpPr>
                            <p:sp>
                              <p:nvSpPr>
                                <p:cNvPr id="69281" name="Rectangle 363"/>
                                <p:cNvSpPr/>
                                <p:nvPr/>
                              </p:nvSpPr>
                              <p:spPr>
                                <a:xfrm>
                                  <a:off x="366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82" name="Rectangle 364"/>
                                <p:cNvSpPr/>
                                <p:nvPr/>
                              </p:nvSpPr>
                              <p:spPr>
                                <a:xfrm>
                                  <a:off x="3671"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272" name="Group 373"/>
                            <p:cNvGrpSpPr/>
                            <p:nvPr/>
                          </p:nvGrpSpPr>
                          <p:grpSpPr>
                            <a:xfrm>
                              <a:off x="3676" y="1692"/>
                              <a:ext cx="15" cy="19"/>
                              <a:chOff x="3676" y="1692"/>
                              <a:chExt cx="15" cy="19"/>
                            </a:xfrm>
                          </p:grpSpPr>
                          <p:grpSp>
                            <p:nvGrpSpPr>
                              <p:cNvPr id="69273" name="Group 369"/>
                              <p:cNvGrpSpPr/>
                              <p:nvPr/>
                            </p:nvGrpSpPr>
                            <p:grpSpPr>
                              <a:xfrm>
                                <a:off x="3676" y="1692"/>
                                <a:ext cx="6" cy="19"/>
                                <a:chOff x="3676" y="1692"/>
                                <a:chExt cx="6" cy="19"/>
                              </a:xfrm>
                            </p:grpSpPr>
                            <p:sp>
                              <p:nvSpPr>
                                <p:cNvPr id="69277" name="Rectangle 367"/>
                                <p:cNvSpPr/>
                                <p:nvPr/>
                              </p:nvSpPr>
                              <p:spPr>
                                <a:xfrm>
                                  <a:off x="367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78" name="Rectangle 368"/>
                                <p:cNvSpPr/>
                                <p:nvPr/>
                              </p:nvSpPr>
                              <p:spPr>
                                <a:xfrm>
                                  <a:off x="368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74" name="Group 372"/>
                              <p:cNvGrpSpPr/>
                              <p:nvPr/>
                            </p:nvGrpSpPr>
                            <p:grpSpPr>
                              <a:xfrm>
                                <a:off x="3685" y="1692"/>
                                <a:ext cx="6" cy="19"/>
                                <a:chOff x="3685" y="1692"/>
                                <a:chExt cx="6" cy="19"/>
                              </a:xfrm>
                            </p:grpSpPr>
                            <p:sp>
                              <p:nvSpPr>
                                <p:cNvPr id="69275" name="Rectangle 370"/>
                                <p:cNvSpPr/>
                                <p:nvPr/>
                              </p:nvSpPr>
                              <p:spPr>
                                <a:xfrm>
                                  <a:off x="368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76" name="Rectangle 371"/>
                                <p:cNvSpPr/>
                                <p:nvPr/>
                              </p:nvSpPr>
                              <p:spPr>
                                <a:xfrm>
                                  <a:off x="368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nvGrpSpPr>
                      <p:cNvPr id="69204" name="Group 439"/>
                      <p:cNvGrpSpPr/>
                      <p:nvPr/>
                    </p:nvGrpSpPr>
                    <p:grpSpPr>
                      <a:xfrm>
                        <a:off x="3694" y="1692"/>
                        <a:ext cx="140" cy="19"/>
                        <a:chOff x="3694" y="1692"/>
                        <a:chExt cx="140" cy="19"/>
                      </a:xfrm>
                    </p:grpSpPr>
                    <p:grpSp>
                      <p:nvGrpSpPr>
                        <p:cNvPr id="69205" name="Group 407"/>
                        <p:cNvGrpSpPr/>
                        <p:nvPr/>
                      </p:nvGrpSpPr>
                      <p:grpSpPr>
                        <a:xfrm>
                          <a:off x="3694" y="1692"/>
                          <a:ext cx="69" cy="19"/>
                          <a:chOff x="3694" y="1692"/>
                          <a:chExt cx="69" cy="19"/>
                        </a:xfrm>
                      </p:grpSpPr>
                      <p:grpSp>
                        <p:nvGrpSpPr>
                          <p:cNvPr id="69237" name="Group 391"/>
                          <p:cNvGrpSpPr/>
                          <p:nvPr/>
                        </p:nvGrpSpPr>
                        <p:grpSpPr>
                          <a:xfrm>
                            <a:off x="3694" y="1692"/>
                            <a:ext cx="33" cy="19"/>
                            <a:chOff x="3694" y="1692"/>
                            <a:chExt cx="33" cy="19"/>
                          </a:xfrm>
                        </p:grpSpPr>
                        <p:grpSp>
                          <p:nvGrpSpPr>
                            <p:cNvPr id="69253" name="Group 383"/>
                            <p:cNvGrpSpPr/>
                            <p:nvPr/>
                          </p:nvGrpSpPr>
                          <p:grpSpPr>
                            <a:xfrm>
                              <a:off x="3694" y="1692"/>
                              <a:ext cx="15" cy="19"/>
                              <a:chOff x="3694" y="1692"/>
                              <a:chExt cx="15" cy="19"/>
                            </a:xfrm>
                          </p:grpSpPr>
                          <p:grpSp>
                            <p:nvGrpSpPr>
                              <p:cNvPr id="69261" name="Group 379"/>
                              <p:cNvGrpSpPr/>
                              <p:nvPr/>
                            </p:nvGrpSpPr>
                            <p:grpSpPr>
                              <a:xfrm>
                                <a:off x="3694" y="1692"/>
                                <a:ext cx="6" cy="19"/>
                                <a:chOff x="3694" y="1692"/>
                                <a:chExt cx="6" cy="19"/>
                              </a:xfrm>
                            </p:grpSpPr>
                            <p:sp>
                              <p:nvSpPr>
                                <p:cNvPr id="69265" name="Rectangle 377"/>
                                <p:cNvSpPr/>
                                <p:nvPr/>
                              </p:nvSpPr>
                              <p:spPr>
                                <a:xfrm>
                                  <a:off x="369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66" name="Rectangle 378"/>
                                <p:cNvSpPr/>
                                <p:nvPr/>
                              </p:nvSpPr>
                              <p:spPr>
                                <a:xfrm>
                                  <a:off x="369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62" name="Group 382"/>
                              <p:cNvGrpSpPr/>
                              <p:nvPr/>
                            </p:nvGrpSpPr>
                            <p:grpSpPr>
                              <a:xfrm>
                                <a:off x="3703" y="1692"/>
                                <a:ext cx="6" cy="19"/>
                                <a:chOff x="3703" y="1692"/>
                                <a:chExt cx="6" cy="19"/>
                              </a:xfrm>
                            </p:grpSpPr>
                            <p:sp>
                              <p:nvSpPr>
                                <p:cNvPr id="69263" name="Rectangle 380"/>
                                <p:cNvSpPr/>
                                <p:nvPr/>
                              </p:nvSpPr>
                              <p:spPr>
                                <a:xfrm>
                                  <a:off x="370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64" name="Rectangle 381"/>
                                <p:cNvSpPr/>
                                <p:nvPr/>
                              </p:nvSpPr>
                              <p:spPr>
                                <a:xfrm>
                                  <a:off x="370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254" name="Group 390"/>
                            <p:cNvGrpSpPr/>
                            <p:nvPr/>
                          </p:nvGrpSpPr>
                          <p:grpSpPr>
                            <a:xfrm>
                              <a:off x="3711" y="1692"/>
                              <a:ext cx="16" cy="19"/>
                              <a:chOff x="3711" y="1692"/>
                              <a:chExt cx="16" cy="19"/>
                            </a:xfrm>
                          </p:grpSpPr>
                          <p:grpSp>
                            <p:nvGrpSpPr>
                              <p:cNvPr id="69255" name="Group 386"/>
                              <p:cNvGrpSpPr/>
                              <p:nvPr/>
                            </p:nvGrpSpPr>
                            <p:grpSpPr>
                              <a:xfrm>
                                <a:off x="3711" y="1692"/>
                                <a:ext cx="7" cy="19"/>
                                <a:chOff x="3711" y="1692"/>
                                <a:chExt cx="7" cy="19"/>
                              </a:xfrm>
                            </p:grpSpPr>
                            <p:sp>
                              <p:nvSpPr>
                                <p:cNvPr id="69259" name="Rectangle 384"/>
                                <p:cNvSpPr/>
                                <p:nvPr/>
                              </p:nvSpPr>
                              <p:spPr>
                                <a:xfrm>
                                  <a:off x="3711"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60" name="Rectangle 385"/>
                                <p:cNvSpPr/>
                                <p:nvPr/>
                              </p:nvSpPr>
                              <p:spPr>
                                <a:xfrm>
                                  <a:off x="371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56" name="Group 389"/>
                              <p:cNvGrpSpPr/>
                              <p:nvPr/>
                            </p:nvGrpSpPr>
                            <p:grpSpPr>
                              <a:xfrm>
                                <a:off x="3720" y="1692"/>
                                <a:ext cx="7" cy="19"/>
                                <a:chOff x="3720" y="1692"/>
                                <a:chExt cx="7" cy="19"/>
                              </a:xfrm>
                            </p:grpSpPr>
                            <p:sp>
                              <p:nvSpPr>
                                <p:cNvPr id="69257" name="Rectangle 387"/>
                                <p:cNvSpPr/>
                                <p:nvPr/>
                              </p:nvSpPr>
                              <p:spPr>
                                <a:xfrm>
                                  <a:off x="3720"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58" name="Rectangle 388"/>
                                <p:cNvSpPr/>
                                <p:nvPr/>
                              </p:nvSpPr>
                              <p:spPr>
                                <a:xfrm>
                                  <a:off x="372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238" name="Group 406"/>
                          <p:cNvGrpSpPr/>
                          <p:nvPr/>
                        </p:nvGrpSpPr>
                        <p:grpSpPr>
                          <a:xfrm>
                            <a:off x="3729" y="1692"/>
                            <a:ext cx="34" cy="19"/>
                            <a:chOff x="3729" y="1692"/>
                            <a:chExt cx="34" cy="19"/>
                          </a:xfrm>
                        </p:grpSpPr>
                        <p:grpSp>
                          <p:nvGrpSpPr>
                            <p:cNvPr id="69239" name="Group 398"/>
                            <p:cNvGrpSpPr/>
                            <p:nvPr/>
                          </p:nvGrpSpPr>
                          <p:grpSpPr>
                            <a:xfrm>
                              <a:off x="3729" y="1692"/>
                              <a:ext cx="16" cy="19"/>
                              <a:chOff x="3729" y="1692"/>
                              <a:chExt cx="16" cy="19"/>
                            </a:xfrm>
                          </p:grpSpPr>
                          <p:grpSp>
                            <p:nvGrpSpPr>
                              <p:cNvPr id="69247" name="Group 394"/>
                              <p:cNvGrpSpPr/>
                              <p:nvPr/>
                            </p:nvGrpSpPr>
                            <p:grpSpPr>
                              <a:xfrm>
                                <a:off x="3729" y="1692"/>
                                <a:ext cx="7" cy="19"/>
                                <a:chOff x="3729" y="1692"/>
                                <a:chExt cx="7" cy="19"/>
                              </a:xfrm>
                            </p:grpSpPr>
                            <p:sp>
                              <p:nvSpPr>
                                <p:cNvPr id="69251" name="Rectangle 392"/>
                                <p:cNvSpPr/>
                                <p:nvPr/>
                              </p:nvSpPr>
                              <p:spPr>
                                <a:xfrm>
                                  <a:off x="3729"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52" name="Rectangle 393"/>
                                <p:cNvSpPr/>
                                <p:nvPr/>
                              </p:nvSpPr>
                              <p:spPr>
                                <a:xfrm>
                                  <a:off x="373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48" name="Group 397"/>
                              <p:cNvGrpSpPr/>
                              <p:nvPr/>
                            </p:nvGrpSpPr>
                            <p:grpSpPr>
                              <a:xfrm>
                                <a:off x="3738" y="1692"/>
                                <a:ext cx="7" cy="19"/>
                                <a:chOff x="3738" y="1692"/>
                                <a:chExt cx="7" cy="19"/>
                              </a:xfrm>
                            </p:grpSpPr>
                            <p:sp>
                              <p:nvSpPr>
                                <p:cNvPr id="69249" name="Rectangle 395"/>
                                <p:cNvSpPr/>
                                <p:nvPr/>
                              </p:nvSpPr>
                              <p:spPr>
                                <a:xfrm>
                                  <a:off x="373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50" name="Rectangle 396"/>
                                <p:cNvSpPr/>
                                <p:nvPr/>
                              </p:nvSpPr>
                              <p:spPr>
                                <a:xfrm>
                                  <a:off x="374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240" name="Group 405"/>
                            <p:cNvGrpSpPr/>
                            <p:nvPr/>
                          </p:nvGrpSpPr>
                          <p:grpSpPr>
                            <a:xfrm>
                              <a:off x="3747" y="1692"/>
                              <a:ext cx="16" cy="19"/>
                              <a:chOff x="3747" y="1692"/>
                              <a:chExt cx="16" cy="19"/>
                            </a:xfrm>
                          </p:grpSpPr>
                          <p:grpSp>
                            <p:nvGrpSpPr>
                              <p:cNvPr id="69241" name="Group 401"/>
                              <p:cNvGrpSpPr/>
                              <p:nvPr/>
                            </p:nvGrpSpPr>
                            <p:grpSpPr>
                              <a:xfrm>
                                <a:off x="3747" y="1692"/>
                                <a:ext cx="7" cy="19"/>
                                <a:chOff x="3747" y="1692"/>
                                <a:chExt cx="7" cy="19"/>
                              </a:xfrm>
                            </p:grpSpPr>
                            <p:sp>
                              <p:nvSpPr>
                                <p:cNvPr id="69245" name="Rectangle 399"/>
                                <p:cNvSpPr/>
                                <p:nvPr/>
                              </p:nvSpPr>
                              <p:spPr>
                                <a:xfrm>
                                  <a:off x="374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46" name="Rectangle 400"/>
                                <p:cNvSpPr/>
                                <p:nvPr/>
                              </p:nvSpPr>
                              <p:spPr>
                                <a:xfrm>
                                  <a:off x="375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42" name="Group 404"/>
                              <p:cNvGrpSpPr/>
                              <p:nvPr/>
                            </p:nvGrpSpPr>
                            <p:grpSpPr>
                              <a:xfrm>
                                <a:off x="3756" y="1692"/>
                                <a:ext cx="7" cy="19"/>
                                <a:chOff x="3756" y="1692"/>
                                <a:chExt cx="7" cy="19"/>
                              </a:xfrm>
                            </p:grpSpPr>
                            <p:sp>
                              <p:nvSpPr>
                                <p:cNvPr id="69243" name="Rectangle 402"/>
                                <p:cNvSpPr/>
                                <p:nvPr/>
                              </p:nvSpPr>
                              <p:spPr>
                                <a:xfrm>
                                  <a:off x="375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44" name="Rectangle 403"/>
                                <p:cNvSpPr/>
                                <p:nvPr/>
                              </p:nvSpPr>
                              <p:spPr>
                                <a:xfrm>
                                  <a:off x="376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69206" name="Group 438"/>
                        <p:cNvGrpSpPr/>
                        <p:nvPr/>
                      </p:nvGrpSpPr>
                      <p:grpSpPr>
                        <a:xfrm>
                          <a:off x="3765" y="1692"/>
                          <a:ext cx="69" cy="19"/>
                          <a:chOff x="3765" y="1692"/>
                          <a:chExt cx="69" cy="19"/>
                        </a:xfrm>
                      </p:grpSpPr>
                      <p:grpSp>
                        <p:nvGrpSpPr>
                          <p:cNvPr id="69207" name="Group 422"/>
                          <p:cNvGrpSpPr/>
                          <p:nvPr/>
                        </p:nvGrpSpPr>
                        <p:grpSpPr>
                          <a:xfrm>
                            <a:off x="3765" y="1692"/>
                            <a:ext cx="33" cy="19"/>
                            <a:chOff x="3765" y="1692"/>
                            <a:chExt cx="33" cy="19"/>
                          </a:xfrm>
                        </p:grpSpPr>
                        <p:grpSp>
                          <p:nvGrpSpPr>
                            <p:cNvPr id="69223" name="Group 414"/>
                            <p:cNvGrpSpPr/>
                            <p:nvPr/>
                          </p:nvGrpSpPr>
                          <p:grpSpPr>
                            <a:xfrm>
                              <a:off x="3765" y="1692"/>
                              <a:ext cx="16" cy="19"/>
                              <a:chOff x="3765" y="1692"/>
                              <a:chExt cx="16" cy="19"/>
                            </a:xfrm>
                          </p:grpSpPr>
                          <p:grpSp>
                            <p:nvGrpSpPr>
                              <p:cNvPr id="69231" name="Group 410"/>
                              <p:cNvGrpSpPr/>
                              <p:nvPr/>
                            </p:nvGrpSpPr>
                            <p:grpSpPr>
                              <a:xfrm>
                                <a:off x="3765" y="1692"/>
                                <a:ext cx="6" cy="19"/>
                                <a:chOff x="3765" y="1692"/>
                                <a:chExt cx="6" cy="19"/>
                              </a:xfrm>
                            </p:grpSpPr>
                            <p:sp>
                              <p:nvSpPr>
                                <p:cNvPr id="69235" name="Rectangle 408"/>
                                <p:cNvSpPr/>
                                <p:nvPr/>
                              </p:nvSpPr>
                              <p:spPr>
                                <a:xfrm>
                                  <a:off x="376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36" name="Rectangle 409"/>
                                <p:cNvSpPr/>
                                <p:nvPr/>
                              </p:nvSpPr>
                              <p:spPr>
                                <a:xfrm>
                                  <a:off x="376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32" name="Group 413"/>
                              <p:cNvGrpSpPr/>
                              <p:nvPr/>
                            </p:nvGrpSpPr>
                            <p:grpSpPr>
                              <a:xfrm>
                                <a:off x="3774" y="1692"/>
                                <a:ext cx="7" cy="19"/>
                                <a:chOff x="3774" y="1692"/>
                                <a:chExt cx="7" cy="19"/>
                              </a:xfrm>
                            </p:grpSpPr>
                            <p:sp>
                              <p:nvSpPr>
                                <p:cNvPr id="69233" name="Rectangle 411"/>
                                <p:cNvSpPr/>
                                <p:nvPr/>
                              </p:nvSpPr>
                              <p:spPr>
                                <a:xfrm>
                                  <a:off x="377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34" name="Rectangle 412"/>
                                <p:cNvSpPr/>
                                <p:nvPr/>
                              </p:nvSpPr>
                              <p:spPr>
                                <a:xfrm>
                                  <a:off x="3778"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224" name="Group 421"/>
                            <p:cNvGrpSpPr/>
                            <p:nvPr/>
                          </p:nvGrpSpPr>
                          <p:grpSpPr>
                            <a:xfrm>
                              <a:off x="3783" y="1692"/>
                              <a:ext cx="15" cy="19"/>
                              <a:chOff x="3783" y="1692"/>
                              <a:chExt cx="15" cy="19"/>
                            </a:xfrm>
                          </p:grpSpPr>
                          <p:grpSp>
                            <p:nvGrpSpPr>
                              <p:cNvPr id="69225" name="Group 417"/>
                              <p:cNvGrpSpPr/>
                              <p:nvPr/>
                            </p:nvGrpSpPr>
                            <p:grpSpPr>
                              <a:xfrm>
                                <a:off x="3783" y="1692"/>
                                <a:ext cx="6" cy="19"/>
                                <a:chOff x="3783" y="1692"/>
                                <a:chExt cx="6" cy="19"/>
                              </a:xfrm>
                            </p:grpSpPr>
                            <p:sp>
                              <p:nvSpPr>
                                <p:cNvPr id="69229" name="Rectangle 415"/>
                                <p:cNvSpPr/>
                                <p:nvPr/>
                              </p:nvSpPr>
                              <p:spPr>
                                <a:xfrm>
                                  <a:off x="378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30" name="Rectangle 416"/>
                                <p:cNvSpPr/>
                                <p:nvPr/>
                              </p:nvSpPr>
                              <p:spPr>
                                <a:xfrm>
                                  <a:off x="378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26" name="Group 420"/>
                              <p:cNvGrpSpPr/>
                              <p:nvPr/>
                            </p:nvGrpSpPr>
                            <p:grpSpPr>
                              <a:xfrm>
                                <a:off x="3792" y="1692"/>
                                <a:ext cx="6" cy="19"/>
                                <a:chOff x="3792" y="1692"/>
                                <a:chExt cx="6" cy="19"/>
                              </a:xfrm>
                            </p:grpSpPr>
                            <p:sp>
                              <p:nvSpPr>
                                <p:cNvPr id="69227" name="Rectangle 418"/>
                                <p:cNvSpPr/>
                                <p:nvPr/>
                              </p:nvSpPr>
                              <p:spPr>
                                <a:xfrm>
                                  <a:off x="379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28" name="Rectangle 419"/>
                                <p:cNvSpPr/>
                                <p:nvPr/>
                              </p:nvSpPr>
                              <p:spPr>
                                <a:xfrm>
                                  <a:off x="379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208" name="Group 437"/>
                          <p:cNvGrpSpPr/>
                          <p:nvPr/>
                        </p:nvGrpSpPr>
                        <p:grpSpPr>
                          <a:xfrm>
                            <a:off x="3801" y="1692"/>
                            <a:ext cx="33" cy="19"/>
                            <a:chOff x="3801" y="1692"/>
                            <a:chExt cx="33" cy="19"/>
                          </a:xfrm>
                        </p:grpSpPr>
                        <p:grpSp>
                          <p:nvGrpSpPr>
                            <p:cNvPr id="69209" name="Group 429"/>
                            <p:cNvGrpSpPr/>
                            <p:nvPr/>
                          </p:nvGrpSpPr>
                          <p:grpSpPr>
                            <a:xfrm>
                              <a:off x="3801" y="1692"/>
                              <a:ext cx="15" cy="19"/>
                              <a:chOff x="3801" y="1692"/>
                              <a:chExt cx="15" cy="19"/>
                            </a:xfrm>
                          </p:grpSpPr>
                          <p:grpSp>
                            <p:nvGrpSpPr>
                              <p:cNvPr id="69217" name="Group 425"/>
                              <p:cNvGrpSpPr/>
                              <p:nvPr/>
                            </p:nvGrpSpPr>
                            <p:grpSpPr>
                              <a:xfrm>
                                <a:off x="3801" y="1692"/>
                                <a:ext cx="6" cy="19"/>
                                <a:chOff x="3801" y="1692"/>
                                <a:chExt cx="6" cy="19"/>
                              </a:xfrm>
                            </p:grpSpPr>
                            <p:sp>
                              <p:nvSpPr>
                                <p:cNvPr id="69221" name="Rectangle 423"/>
                                <p:cNvSpPr/>
                                <p:nvPr/>
                              </p:nvSpPr>
                              <p:spPr>
                                <a:xfrm>
                                  <a:off x="380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22" name="Rectangle 424"/>
                                <p:cNvSpPr/>
                                <p:nvPr/>
                              </p:nvSpPr>
                              <p:spPr>
                                <a:xfrm>
                                  <a:off x="380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18" name="Group 428"/>
                              <p:cNvGrpSpPr/>
                              <p:nvPr/>
                            </p:nvGrpSpPr>
                            <p:grpSpPr>
                              <a:xfrm>
                                <a:off x="3810" y="1692"/>
                                <a:ext cx="6" cy="19"/>
                                <a:chOff x="3810" y="1692"/>
                                <a:chExt cx="6" cy="19"/>
                              </a:xfrm>
                            </p:grpSpPr>
                            <p:sp>
                              <p:nvSpPr>
                                <p:cNvPr id="69219" name="Rectangle 426"/>
                                <p:cNvSpPr/>
                                <p:nvPr/>
                              </p:nvSpPr>
                              <p:spPr>
                                <a:xfrm>
                                  <a:off x="381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20" name="Rectangle 427"/>
                                <p:cNvSpPr/>
                                <p:nvPr/>
                              </p:nvSpPr>
                              <p:spPr>
                                <a:xfrm>
                                  <a:off x="381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210" name="Group 436"/>
                            <p:cNvGrpSpPr/>
                            <p:nvPr/>
                          </p:nvGrpSpPr>
                          <p:grpSpPr>
                            <a:xfrm>
                              <a:off x="3819" y="1692"/>
                              <a:ext cx="15" cy="19"/>
                              <a:chOff x="3819" y="1692"/>
                              <a:chExt cx="15" cy="19"/>
                            </a:xfrm>
                          </p:grpSpPr>
                          <p:grpSp>
                            <p:nvGrpSpPr>
                              <p:cNvPr id="69211" name="Group 432"/>
                              <p:cNvGrpSpPr/>
                              <p:nvPr/>
                            </p:nvGrpSpPr>
                            <p:grpSpPr>
                              <a:xfrm>
                                <a:off x="3819" y="1692"/>
                                <a:ext cx="6" cy="19"/>
                                <a:chOff x="3819" y="1692"/>
                                <a:chExt cx="6" cy="19"/>
                              </a:xfrm>
                            </p:grpSpPr>
                            <p:sp>
                              <p:nvSpPr>
                                <p:cNvPr id="69215" name="Rectangle 430"/>
                                <p:cNvSpPr/>
                                <p:nvPr/>
                              </p:nvSpPr>
                              <p:spPr>
                                <a:xfrm>
                                  <a:off x="381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16" name="Rectangle 431"/>
                                <p:cNvSpPr/>
                                <p:nvPr/>
                              </p:nvSpPr>
                              <p:spPr>
                                <a:xfrm>
                                  <a:off x="382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212" name="Group 435"/>
                              <p:cNvGrpSpPr/>
                              <p:nvPr/>
                            </p:nvGrpSpPr>
                            <p:grpSpPr>
                              <a:xfrm>
                                <a:off x="3827" y="1692"/>
                                <a:ext cx="7" cy="19"/>
                                <a:chOff x="3827" y="1692"/>
                                <a:chExt cx="7" cy="19"/>
                              </a:xfrm>
                            </p:grpSpPr>
                            <p:sp>
                              <p:nvSpPr>
                                <p:cNvPr id="69213" name="Rectangle 433"/>
                                <p:cNvSpPr/>
                                <p:nvPr/>
                              </p:nvSpPr>
                              <p:spPr>
                                <a:xfrm>
                                  <a:off x="3827"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14" name="Rectangle 434"/>
                                <p:cNvSpPr/>
                                <p:nvPr/>
                              </p:nvSpPr>
                              <p:spPr>
                                <a:xfrm>
                                  <a:off x="383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grpSp>
              <p:grpSp>
                <p:nvGrpSpPr>
                  <p:cNvPr id="69196" name="Group 446"/>
                  <p:cNvGrpSpPr/>
                  <p:nvPr/>
                </p:nvGrpSpPr>
                <p:grpSpPr>
                  <a:xfrm>
                    <a:off x="3547" y="1631"/>
                    <a:ext cx="285" cy="46"/>
                    <a:chOff x="3547" y="1631"/>
                    <a:chExt cx="285" cy="46"/>
                  </a:xfrm>
                </p:grpSpPr>
                <p:sp>
                  <p:nvSpPr>
                    <p:cNvPr id="69197" name="Rectangle 442"/>
                    <p:cNvSpPr/>
                    <p:nvPr/>
                  </p:nvSpPr>
                  <p:spPr>
                    <a:xfrm>
                      <a:off x="3547" y="1631"/>
                      <a:ext cx="62"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98" name="Rectangle 443"/>
                    <p:cNvSpPr/>
                    <p:nvPr/>
                  </p:nvSpPr>
                  <p:spPr>
                    <a:xfrm>
                      <a:off x="3609" y="1631"/>
                      <a:ext cx="87"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99" name="Rectangle 444"/>
                    <p:cNvSpPr/>
                    <p:nvPr/>
                  </p:nvSpPr>
                  <p:spPr>
                    <a:xfrm>
                      <a:off x="3697" y="1631"/>
                      <a:ext cx="94"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200" name="Rectangle 445"/>
                    <p:cNvSpPr/>
                    <p:nvPr/>
                  </p:nvSpPr>
                  <p:spPr>
                    <a:xfrm>
                      <a:off x="3792" y="1631"/>
                      <a:ext cx="40"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150" name="Group 453"/>
                <p:cNvGrpSpPr/>
                <p:nvPr/>
              </p:nvGrpSpPr>
              <p:grpSpPr>
                <a:xfrm>
                  <a:off x="3796" y="1637"/>
                  <a:ext cx="28" cy="22"/>
                  <a:chOff x="3796" y="1637"/>
                  <a:chExt cx="28" cy="22"/>
                </a:xfrm>
              </p:grpSpPr>
              <p:sp>
                <p:nvSpPr>
                  <p:cNvPr id="69190" name="Rectangle 448"/>
                  <p:cNvSpPr/>
                  <p:nvPr/>
                </p:nvSpPr>
                <p:spPr>
                  <a:xfrm>
                    <a:off x="3809" y="1637"/>
                    <a:ext cx="15" cy="22"/>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91" name="Rectangle 449"/>
                  <p:cNvSpPr/>
                  <p:nvPr/>
                </p:nvSpPr>
                <p:spPr>
                  <a:xfrm>
                    <a:off x="3811" y="1644"/>
                    <a:ext cx="11" cy="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69192" name="Group 452"/>
                  <p:cNvGrpSpPr/>
                  <p:nvPr/>
                </p:nvGrpSpPr>
                <p:grpSpPr>
                  <a:xfrm>
                    <a:off x="3796" y="1639"/>
                    <a:ext cx="6" cy="14"/>
                    <a:chOff x="3796" y="1639"/>
                    <a:chExt cx="6" cy="14"/>
                  </a:xfrm>
                </p:grpSpPr>
                <p:sp>
                  <p:nvSpPr>
                    <p:cNvPr id="69193" name="Rectangle 450"/>
                    <p:cNvSpPr/>
                    <p:nvPr/>
                  </p:nvSpPr>
                  <p:spPr>
                    <a:xfrm>
                      <a:off x="3796" y="1639"/>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94" name="Rectangle 451"/>
                    <p:cNvSpPr/>
                    <p:nvPr/>
                  </p:nvSpPr>
                  <p:spPr>
                    <a:xfrm>
                      <a:off x="3796" y="1652"/>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151" name="Group 460"/>
                <p:cNvGrpSpPr/>
                <p:nvPr/>
              </p:nvGrpSpPr>
              <p:grpSpPr>
                <a:xfrm>
                  <a:off x="3612" y="1638"/>
                  <a:ext cx="80" cy="30"/>
                  <a:chOff x="3612" y="1638"/>
                  <a:chExt cx="80" cy="30"/>
                </a:xfrm>
              </p:grpSpPr>
              <p:grpSp>
                <p:nvGrpSpPr>
                  <p:cNvPr id="69184" name="Group 457"/>
                  <p:cNvGrpSpPr/>
                  <p:nvPr/>
                </p:nvGrpSpPr>
                <p:grpSpPr>
                  <a:xfrm>
                    <a:off x="3614" y="1638"/>
                    <a:ext cx="78" cy="16"/>
                    <a:chOff x="3614" y="1638"/>
                    <a:chExt cx="78" cy="16"/>
                  </a:xfrm>
                </p:grpSpPr>
                <p:sp>
                  <p:nvSpPr>
                    <p:cNvPr id="69187" name="Rectangle 454"/>
                    <p:cNvSpPr/>
                    <p:nvPr/>
                  </p:nvSpPr>
                  <p:spPr>
                    <a:xfrm>
                      <a:off x="3638" y="1638"/>
                      <a:ext cx="30" cy="16"/>
                    </a:xfrm>
                    <a:prstGeom prst="rect">
                      <a:avLst/>
                    </a:prstGeom>
                    <a:solidFill>
                      <a:srgbClr val="80808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88" name="Rectangle 455"/>
                    <p:cNvSpPr/>
                    <p:nvPr/>
                  </p:nvSpPr>
                  <p:spPr>
                    <a:xfrm>
                      <a:off x="3638" y="1645"/>
                      <a:ext cx="30" cy="9"/>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89" name="Rectangle 456"/>
                    <p:cNvSpPr/>
                    <p:nvPr/>
                  </p:nvSpPr>
                  <p:spPr>
                    <a:xfrm>
                      <a:off x="3614" y="1645"/>
                      <a:ext cx="78"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185" name="Rectangle 458"/>
                  <p:cNvSpPr/>
                  <p:nvPr/>
                </p:nvSpPr>
                <p:spPr>
                  <a:xfrm>
                    <a:off x="3612" y="1639"/>
                    <a:ext cx="7"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86" name="Rectangle 459"/>
                  <p:cNvSpPr/>
                  <p:nvPr/>
                </p:nvSpPr>
                <p:spPr>
                  <a:xfrm>
                    <a:off x="3677" y="1660"/>
                    <a:ext cx="9" cy="8"/>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152" name="Group 491"/>
                <p:cNvGrpSpPr/>
                <p:nvPr/>
              </p:nvGrpSpPr>
              <p:grpSpPr>
                <a:xfrm>
                  <a:off x="3552" y="1665"/>
                  <a:ext cx="52" cy="10"/>
                  <a:chOff x="3552" y="1665"/>
                  <a:chExt cx="52" cy="10"/>
                </a:xfrm>
              </p:grpSpPr>
              <p:grpSp>
                <p:nvGrpSpPr>
                  <p:cNvPr id="69154" name="Group 475"/>
                  <p:cNvGrpSpPr/>
                  <p:nvPr/>
                </p:nvGrpSpPr>
                <p:grpSpPr>
                  <a:xfrm>
                    <a:off x="3552" y="1665"/>
                    <a:ext cx="25" cy="10"/>
                    <a:chOff x="3552" y="1665"/>
                    <a:chExt cx="25" cy="10"/>
                  </a:xfrm>
                </p:grpSpPr>
                <p:grpSp>
                  <p:nvGrpSpPr>
                    <p:cNvPr id="69170" name="Group 467"/>
                    <p:cNvGrpSpPr/>
                    <p:nvPr/>
                  </p:nvGrpSpPr>
                  <p:grpSpPr>
                    <a:xfrm>
                      <a:off x="3552" y="1665"/>
                      <a:ext cx="12" cy="10"/>
                      <a:chOff x="3552" y="1665"/>
                      <a:chExt cx="12" cy="10"/>
                    </a:xfrm>
                  </p:grpSpPr>
                  <p:grpSp>
                    <p:nvGrpSpPr>
                      <p:cNvPr id="69178" name="Group 463"/>
                      <p:cNvGrpSpPr/>
                      <p:nvPr/>
                    </p:nvGrpSpPr>
                    <p:grpSpPr>
                      <a:xfrm>
                        <a:off x="3552" y="1665"/>
                        <a:ext cx="5" cy="10"/>
                        <a:chOff x="3552" y="1665"/>
                        <a:chExt cx="5" cy="10"/>
                      </a:xfrm>
                    </p:grpSpPr>
                    <p:sp>
                      <p:nvSpPr>
                        <p:cNvPr id="69182" name="Rectangle 461"/>
                        <p:cNvSpPr/>
                        <p:nvPr/>
                      </p:nvSpPr>
                      <p:spPr>
                        <a:xfrm>
                          <a:off x="355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83" name="Rectangle 462"/>
                        <p:cNvSpPr/>
                        <p:nvPr/>
                      </p:nvSpPr>
                      <p:spPr>
                        <a:xfrm>
                          <a:off x="3555"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179" name="Group 466"/>
                      <p:cNvGrpSpPr/>
                      <p:nvPr/>
                    </p:nvGrpSpPr>
                    <p:grpSpPr>
                      <a:xfrm>
                        <a:off x="3559" y="1665"/>
                        <a:ext cx="5" cy="10"/>
                        <a:chOff x="3559" y="1665"/>
                        <a:chExt cx="5" cy="10"/>
                      </a:xfrm>
                    </p:grpSpPr>
                    <p:sp>
                      <p:nvSpPr>
                        <p:cNvPr id="69180" name="Rectangle 464"/>
                        <p:cNvSpPr/>
                        <p:nvPr/>
                      </p:nvSpPr>
                      <p:spPr>
                        <a:xfrm>
                          <a:off x="3559"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81" name="Rectangle 465"/>
                        <p:cNvSpPr/>
                        <p:nvPr/>
                      </p:nvSpPr>
                      <p:spPr>
                        <a:xfrm>
                          <a:off x="356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171" name="Group 474"/>
                    <p:cNvGrpSpPr/>
                    <p:nvPr/>
                  </p:nvGrpSpPr>
                  <p:grpSpPr>
                    <a:xfrm>
                      <a:off x="3565" y="1665"/>
                      <a:ext cx="12" cy="10"/>
                      <a:chOff x="3565" y="1665"/>
                      <a:chExt cx="12" cy="10"/>
                    </a:xfrm>
                  </p:grpSpPr>
                  <p:grpSp>
                    <p:nvGrpSpPr>
                      <p:cNvPr id="69172" name="Group 470"/>
                      <p:cNvGrpSpPr/>
                      <p:nvPr/>
                    </p:nvGrpSpPr>
                    <p:grpSpPr>
                      <a:xfrm>
                        <a:off x="3565" y="1665"/>
                        <a:ext cx="5" cy="10"/>
                        <a:chOff x="3565" y="1665"/>
                        <a:chExt cx="5" cy="10"/>
                      </a:xfrm>
                    </p:grpSpPr>
                    <p:sp>
                      <p:nvSpPr>
                        <p:cNvPr id="69176" name="Rectangle 468"/>
                        <p:cNvSpPr/>
                        <p:nvPr/>
                      </p:nvSpPr>
                      <p:spPr>
                        <a:xfrm>
                          <a:off x="3565"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77" name="Rectangle 469"/>
                        <p:cNvSpPr/>
                        <p:nvPr/>
                      </p:nvSpPr>
                      <p:spPr>
                        <a:xfrm>
                          <a:off x="3569"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173" name="Group 473"/>
                      <p:cNvGrpSpPr/>
                      <p:nvPr/>
                    </p:nvGrpSpPr>
                    <p:grpSpPr>
                      <a:xfrm>
                        <a:off x="3572" y="1665"/>
                        <a:ext cx="5" cy="10"/>
                        <a:chOff x="3572" y="1665"/>
                        <a:chExt cx="5" cy="10"/>
                      </a:xfrm>
                    </p:grpSpPr>
                    <p:sp>
                      <p:nvSpPr>
                        <p:cNvPr id="69174" name="Rectangle 471"/>
                        <p:cNvSpPr/>
                        <p:nvPr/>
                      </p:nvSpPr>
                      <p:spPr>
                        <a:xfrm>
                          <a:off x="357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75" name="Rectangle 472"/>
                        <p:cNvSpPr/>
                        <p:nvPr/>
                      </p:nvSpPr>
                      <p:spPr>
                        <a:xfrm>
                          <a:off x="357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155" name="Group 490"/>
                  <p:cNvGrpSpPr/>
                  <p:nvPr/>
                </p:nvGrpSpPr>
                <p:grpSpPr>
                  <a:xfrm>
                    <a:off x="3579" y="1665"/>
                    <a:ext cx="25" cy="10"/>
                    <a:chOff x="3579" y="1665"/>
                    <a:chExt cx="25" cy="10"/>
                  </a:xfrm>
                </p:grpSpPr>
                <p:grpSp>
                  <p:nvGrpSpPr>
                    <p:cNvPr id="69156" name="Group 482"/>
                    <p:cNvGrpSpPr/>
                    <p:nvPr/>
                  </p:nvGrpSpPr>
                  <p:grpSpPr>
                    <a:xfrm>
                      <a:off x="3579" y="1665"/>
                      <a:ext cx="12" cy="10"/>
                      <a:chOff x="3579" y="1665"/>
                      <a:chExt cx="12" cy="10"/>
                    </a:xfrm>
                  </p:grpSpPr>
                  <p:grpSp>
                    <p:nvGrpSpPr>
                      <p:cNvPr id="69164" name="Group 478"/>
                      <p:cNvGrpSpPr/>
                      <p:nvPr/>
                    </p:nvGrpSpPr>
                    <p:grpSpPr>
                      <a:xfrm>
                        <a:off x="3579" y="1665"/>
                        <a:ext cx="5" cy="10"/>
                        <a:chOff x="3579" y="1665"/>
                        <a:chExt cx="5" cy="10"/>
                      </a:xfrm>
                    </p:grpSpPr>
                    <p:sp>
                      <p:nvSpPr>
                        <p:cNvPr id="69168" name="Rectangle 476"/>
                        <p:cNvSpPr/>
                        <p:nvPr/>
                      </p:nvSpPr>
                      <p:spPr>
                        <a:xfrm>
                          <a:off x="357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69" name="Rectangle 477"/>
                        <p:cNvSpPr/>
                        <p:nvPr/>
                      </p:nvSpPr>
                      <p:spPr>
                        <a:xfrm>
                          <a:off x="358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165" name="Group 481"/>
                      <p:cNvGrpSpPr/>
                      <p:nvPr/>
                    </p:nvGrpSpPr>
                    <p:grpSpPr>
                      <a:xfrm>
                        <a:off x="3586" y="1665"/>
                        <a:ext cx="5" cy="10"/>
                        <a:chOff x="3586" y="1665"/>
                        <a:chExt cx="5" cy="10"/>
                      </a:xfrm>
                    </p:grpSpPr>
                    <p:sp>
                      <p:nvSpPr>
                        <p:cNvPr id="69166" name="Rectangle 479"/>
                        <p:cNvSpPr/>
                        <p:nvPr/>
                      </p:nvSpPr>
                      <p:spPr>
                        <a:xfrm>
                          <a:off x="358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67" name="Rectangle 480"/>
                        <p:cNvSpPr/>
                        <p:nvPr/>
                      </p:nvSpPr>
                      <p:spPr>
                        <a:xfrm>
                          <a:off x="358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157" name="Group 489"/>
                    <p:cNvGrpSpPr/>
                    <p:nvPr/>
                  </p:nvGrpSpPr>
                  <p:grpSpPr>
                    <a:xfrm>
                      <a:off x="3593" y="1665"/>
                      <a:ext cx="11" cy="10"/>
                      <a:chOff x="3593" y="1665"/>
                      <a:chExt cx="11" cy="10"/>
                    </a:xfrm>
                  </p:grpSpPr>
                  <p:grpSp>
                    <p:nvGrpSpPr>
                      <p:cNvPr id="69158" name="Group 485"/>
                      <p:cNvGrpSpPr/>
                      <p:nvPr/>
                    </p:nvGrpSpPr>
                    <p:grpSpPr>
                      <a:xfrm>
                        <a:off x="3593" y="1665"/>
                        <a:ext cx="4" cy="10"/>
                        <a:chOff x="3593" y="1665"/>
                        <a:chExt cx="4" cy="10"/>
                      </a:xfrm>
                    </p:grpSpPr>
                    <p:sp>
                      <p:nvSpPr>
                        <p:cNvPr id="69162" name="Rectangle 483"/>
                        <p:cNvSpPr/>
                        <p:nvPr/>
                      </p:nvSpPr>
                      <p:spPr>
                        <a:xfrm>
                          <a:off x="3593"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63" name="Rectangle 484"/>
                        <p:cNvSpPr/>
                        <p:nvPr/>
                      </p:nvSpPr>
                      <p:spPr>
                        <a:xfrm>
                          <a:off x="359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159" name="Group 488"/>
                      <p:cNvGrpSpPr/>
                      <p:nvPr/>
                    </p:nvGrpSpPr>
                    <p:grpSpPr>
                      <a:xfrm>
                        <a:off x="3599" y="1665"/>
                        <a:ext cx="5" cy="10"/>
                        <a:chOff x="3599" y="1665"/>
                        <a:chExt cx="5" cy="10"/>
                      </a:xfrm>
                    </p:grpSpPr>
                    <p:sp>
                      <p:nvSpPr>
                        <p:cNvPr id="69160" name="Rectangle 486"/>
                        <p:cNvSpPr/>
                        <p:nvPr/>
                      </p:nvSpPr>
                      <p:spPr>
                        <a:xfrm>
                          <a:off x="359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61" name="Rectangle 487"/>
                        <p:cNvSpPr/>
                        <p:nvPr/>
                      </p:nvSpPr>
                      <p:spPr>
                        <a:xfrm>
                          <a:off x="3603"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sp>
              <p:nvSpPr>
                <p:cNvPr id="69153" name="Freeform 492"/>
                <p:cNvSpPr/>
                <p:nvPr/>
              </p:nvSpPr>
              <p:spPr>
                <a:xfrm>
                  <a:off x="3547" y="1657"/>
                  <a:ext cx="286" cy="7"/>
                </a:xfrm>
                <a:custGeom>
                  <a:avLst/>
                  <a:gdLst/>
                  <a:ahLst/>
                  <a:cxnLst>
                    <a:cxn ang="0">
                      <a:pos x="0" y="0"/>
                    </a:cxn>
                    <a:cxn ang="0">
                      <a:pos x="0" y="0"/>
                    </a:cxn>
                    <a:cxn ang="0">
                      <a:pos x="0" y="0"/>
                    </a:cxn>
                    <a:cxn ang="0">
                      <a:pos x="0" y="0"/>
                    </a:cxn>
                    <a:cxn ang="0">
                      <a:pos x="0" y="0"/>
                    </a:cxn>
                    <a:cxn ang="0">
                      <a:pos x="0" y="0"/>
                    </a:cxn>
                  </a:cxnLst>
                  <a:pathLst>
                    <a:path w="1715" h="43">
                      <a:moveTo>
                        <a:pt x="0" y="32"/>
                      </a:moveTo>
                      <a:lnTo>
                        <a:pt x="754" y="32"/>
                      </a:lnTo>
                      <a:lnTo>
                        <a:pt x="754" y="0"/>
                      </a:lnTo>
                      <a:lnTo>
                        <a:pt x="872" y="0"/>
                      </a:lnTo>
                      <a:lnTo>
                        <a:pt x="872" y="43"/>
                      </a:lnTo>
                      <a:lnTo>
                        <a:pt x="1715" y="43"/>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098" name="Group 533"/>
              <p:cNvGrpSpPr/>
              <p:nvPr/>
            </p:nvGrpSpPr>
            <p:grpSpPr>
              <a:xfrm>
                <a:off x="3447" y="1708"/>
                <a:ext cx="474" cy="65"/>
                <a:chOff x="3447" y="1708"/>
                <a:chExt cx="474" cy="65"/>
              </a:xfrm>
            </p:grpSpPr>
            <p:grpSp>
              <p:nvGrpSpPr>
                <p:cNvPr id="69110" name="Group 497"/>
                <p:cNvGrpSpPr/>
                <p:nvPr/>
              </p:nvGrpSpPr>
              <p:grpSpPr>
                <a:xfrm>
                  <a:off x="3447" y="1708"/>
                  <a:ext cx="474" cy="65"/>
                  <a:chOff x="3447" y="1708"/>
                  <a:chExt cx="474" cy="65"/>
                </a:xfrm>
              </p:grpSpPr>
              <p:sp>
                <p:nvSpPr>
                  <p:cNvPr id="69146" name="Rectangle 494"/>
                  <p:cNvSpPr/>
                  <p:nvPr/>
                </p:nvSpPr>
                <p:spPr>
                  <a:xfrm>
                    <a:off x="3448" y="1761"/>
                    <a:ext cx="473" cy="1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47" name="Freeform 495"/>
                  <p:cNvSpPr/>
                  <p:nvPr/>
                </p:nvSpPr>
                <p:spPr>
                  <a:xfrm>
                    <a:off x="3447" y="1708"/>
                    <a:ext cx="474" cy="53"/>
                  </a:xfrm>
                  <a:custGeom>
                    <a:avLst/>
                    <a:gdLst/>
                    <a:ahLst/>
                    <a:cxnLst>
                      <a:cxn ang="0">
                        <a:pos x="0" y="0"/>
                      </a:cxn>
                      <a:cxn ang="0">
                        <a:pos x="0" y="0"/>
                      </a:cxn>
                      <a:cxn ang="0">
                        <a:pos x="0" y="0"/>
                      </a:cxn>
                      <a:cxn ang="0">
                        <a:pos x="0" y="0"/>
                      </a:cxn>
                      <a:cxn ang="0">
                        <a:pos x="0" y="0"/>
                      </a:cxn>
                    </a:cxnLst>
                    <a:pathLst>
                      <a:path w="2842" h="318">
                        <a:moveTo>
                          <a:pt x="0" y="318"/>
                        </a:moveTo>
                        <a:lnTo>
                          <a:pt x="2842" y="318"/>
                        </a:lnTo>
                        <a:lnTo>
                          <a:pt x="2678" y="3"/>
                        </a:lnTo>
                        <a:lnTo>
                          <a:pt x="207" y="0"/>
                        </a:lnTo>
                        <a:lnTo>
                          <a:pt x="0" y="318"/>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148" name="Freeform 496"/>
                  <p:cNvSpPr/>
                  <p:nvPr/>
                </p:nvSpPr>
                <p:spPr>
                  <a:xfrm>
                    <a:off x="3461" y="1714"/>
                    <a:ext cx="444" cy="41"/>
                  </a:xfrm>
                  <a:custGeom>
                    <a:avLst/>
                    <a:gdLst/>
                    <a:ahLst/>
                    <a:cxnLst>
                      <a:cxn ang="0">
                        <a:pos x="0" y="0"/>
                      </a:cxn>
                      <a:cxn ang="0">
                        <a:pos x="0" y="0"/>
                      </a:cxn>
                      <a:cxn ang="0">
                        <a:pos x="0" y="0"/>
                      </a:cxn>
                      <a:cxn ang="0">
                        <a:pos x="0" y="0"/>
                      </a:cxn>
                    </a:cxnLst>
                    <a:pathLst>
                      <a:path w="2662" h="244">
                        <a:moveTo>
                          <a:pt x="152" y="0"/>
                        </a:moveTo>
                        <a:lnTo>
                          <a:pt x="0" y="244"/>
                        </a:lnTo>
                        <a:lnTo>
                          <a:pt x="2662" y="244"/>
                        </a:lnTo>
                        <a:lnTo>
                          <a:pt x="2540" y="0"/>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111" name="Group 504"/>
                <p:cNvGrpSpPr/>
                <p:nvPr/>
              </p:nvGrpSpPr>
              <p:grpSpPr>
                <a:xfrm>
                  <a:off x="3500" y="1713"/>
                  <a:ext cx="372" cy="12"/>
                  <a:chOff x="3500" y="1713"/>
                  <a:chExt cx="372" cy="12"/>
                </a:xfrm>
              </p:grpSpPr>
              <p:sp>
                <p:nvSpPr>
                  <p:cNvPr id="69140" name="Freeform 498"/>
                  <p:cNvSpPr/>
                  <p:nvPr/>
                </p:nvSpPr>
                <p:spPr>
                  <a:xfrm>
                    <a:off x="3500" y="1713"/>
                    <a:ext cx="14" cy="8"/>
                  </a:xfrm>
                  <a:custGeom>
                    <a:avLst/>
                    <a:gdLst/>
                    <a:ahLst/>
                    <a:cxnLst>
                      <a:cxn ang="0">
                        <a:pos x="0" y="0"/>
                      </a:cxn>
                      <a:cxn ang="0">
                        <a:pos x="0" y="0"/>
                      </a:cxn>
                      <a:cxn ang="0">
                        <a:pos x="0" y="0"/>
                      </a:cxn>
                      <a:cxn ang="0">
                        <a:pos x="0" y="0"/>
                      </a:cxn>
                      <a:cxn ang="0">
                        <a:pos x="0" y="0"/>
                      </a:cxn>
                    </a:cxnLst>
                    <a:pathLst>
                      <a:path w="89" h="46">
                        <a:moveTo>
                          <a:pt x="24" y="0"/>
                        </a:moveTo>
                        <a:lnTo>
                          <a:pt x="89" y="0"/>
                        </a:lnTo>
                        <a:lnTo>
                          <a:pt x="67" y="46"/>
                        </a:lnTo>
                        <a:lnTo>
                          <a:pt x="0" y="46"/>
                        </a:lnTo>
                        <a:lnTo>
                          <a:pt x="24"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141" name="Freeform 499"/>
                  <p:cNvSpPr/>
                  <p:nvPr/>
                </p:nvSpPr>
                <p:spPr>
                  <a:xfrm>
                    <a:off x="3536" y="1713"/>
                    <a:ext cx="58" cy="7"/>
                  </a:xfrm>
                  <a:custGeom>
                    <a:avLst/>
                    <a:gdLst/>
                    <a:ahLst/>
                    <a:cxnLst>
                      <a:cxn ang="0">
                        <a:pos x="0" y="0"/>
                      </a:cxn>
                      <a:cxn ang="0">
                        <a:pos x="0" y="0"/>
                      </a:cxn>
                      <a:cxn ang="0">
                        <a:pos x="0" y="0"/>
                      </a:cxn>
                      <a:cxn ang="0">
                        <a:pos x="0" y="0"/>
                      </a:cxn>
                      <a:cxn ang="0">
                        <a:pos x="0" y="0"/>
                      </a:cxn>
                    </a:cxnLst>
                    <a:pathLst>
                      <a:path w="353" h="42">
                        <a:moveTo>
                          <a:pt x="16" y="0"/>
                        </a:moveTo>
                        <a:lnTo>
                          <a:pt x="353" y="0"/>
                        </a:lnTo>
                        <a:lnTo>
                          <a:pt x="341" y="42"/>
                        </a:lnTo>
                        <a:lnTo>
                          <a:pt x="0" y="42"/>
                        </a:lnTo>
                        <a:lnTo>
                          <a:pt x="16"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142" name="Freeform 500"/>
                  <p:cNvSpPr/>
                  <p:nvPr/>
                </p:nvSpPr>
                <p:spPr>
                  <a:xfrm>
                    <a:off x="3611" y="1713"/>
                    <a:ext cx="56" cy="8"/>
                  </a:xfrm>
                  <a:custGeom>
                    <a:avLst/>
                    <a:gdLst/>
                    <a:ahLst/>
                    <a:cxnLst>
                      <a:cxn ang="0">
                        <a:pos x="0" y="0"/>
                      </a:cxn>
                      <a:cxn ang="0">
                        <a:pos x="0" y="0"/>
                      </a:cxn>
                      <a:cxn ang="0">
                        <a:pos x="0" y="0"/>
                      </a:cxn>
                      <a:cxn ang="0">
                        <a:pos x="0" y="0"/>
                      </a:cxn>
                      <a:cxn ang="0">
                        <a:pos x="0" y="0"/>
                      </a:cxn>
                    </a:cxnLst>
                    <a:pathLst>
                      <a:path w="335" h="46">
                        <a:moveTo>
                          <a:pt x="11" y="0"/>
                        </a:moveTo>
                        <a:lnTo>
                          <a:pt x="335" y="0"/>
                        </a:lnTo>
                        <a:lnTo>
                          <a:pt x="333" y="46"/>
                        </a:lnTo>
                        <a:lnTo>
                          <a:pt x="0" y="46"/>
                        </a:lnTo>
                        <a:lnTo>
                          <a:pt x="11"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143" name="Freeform 501"/>
                  <p:cNvSpPr/>
                  <p:nvPr/>
                </p:nvSpPr>
                <p:spPr>
                  <a:xfrm>
                    <a:off x="3678" y="1713"/>
                    <a:ext cx="58" cy="8"/>
                  </a:xfrm>
                  <a:custGeom>
                    <a:avLst/>
                    <a:gdLst/>
                    <a:ahLst/>
                    <a:cxnLst>
                      <a:cxn ang="0">
                        <a:pos x="0" y="0"/>
                      </a:cxn>
                      <a:cxn ang="0">
                        <a:pos x="0" y="0"/>
                      </a:cxn>
                      <a:cxn ang="0">
                        <a:pos x="0" y="0"/>
                      </a:cxn>
                      <a:cxn ang="0">
                        <a:pos x="0" y="0"/>
                      </a:cxn>
                      <a:cxn ang="0">
                        <a:pos x="0" y="0"/>
                      </a:cxn>
                    </a:cxnLst>
                    <a:pathLst>
                      <a:path w="343" h="46">
                        <a:moveTo>
                          <a:pt x="2" y="0"/>
                        </a:moveTo>
                        <a:lnTo>
                          <a:pt x="343" y="0"/>
                        </a:lnTo>
                        <a:lnTo>
                          <a:pt x="343" y="46"/>
                        </a:lnTo>
                        <a:lnTo>
                          <a:pt x="0" y="46"/>
                        </a:lnTo>
                        <a:lnTo>
                          <a:pt x="2"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144" name="Freeform 502"/>
                  <p:cNvSpPr/>
                  <p:nvPr/>
                </p:nvSpPr>
                <p:spPr>
                  <a:xfrm>
                    <a:off x="3748" y="1713"/>
                    <a:ext cx="50" cy="8"/>
                  </a:xfrm>
                  <a:custGeom>
                    <a:avLst/>
                    <a:gdLst/>
                    <a:ahLst/>
                    <a:cxnLst>
                      <a:cxn ang="0">
                        <a:pos x="0" y="0"/>
                      </a:cxn>
                      <a:cxn ang="0">
                        <a:pos x="0" y="0"/>
                      </a:cxn>
                      <a:cxn ang="0">
                        <a:pos x="0" y="0"/>
                      </a:cxn>
                      <a:cxn ang="0">
                        <a:pos x="0" y="0"/>
                      </a:cxn>
                      <a:cxn ang="0">
                        <a:pos x="0" y="0"/>
                      </a:cxn>
                    </a:cxnLst>
                    <a:pathLst>
                      <a:path w="301" h="49">
                        <a:moveTo>
                          <a:pt x="0" y="0"/>
                        </a:moveTo>
                        <a:lnTo>
                          <a:pt x="293" y="0"/>
                        </a:lnTo>
                        <a:lnTo>
                          <a:pt x="301" y="49"/>
                        </a:lnTo>
                        <a:lnTo>
                          <a:pt x="0" y="49"/>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145" name="Freeform 503"/>
                  <p:cNvSpPr/>
                  <p:nvPr/>
                </p:nvSpPr>
                <p:spPr>
                  <a:xfrm>
                    <a:off x="3810" y="1718"/>
                    <a:ext cx="62" cy="7"/>
                  </a:xfrm>
                  <a:custGeom>
                    <a:avLst/>
                    <a:gdLst/>
                    <a:ahLst/>
                    <a:cxnLst>
                      <a:cxn ang="0">
                        <a:pos x="0" y="0"/>
                      </a:cxn>
                      <a:cxn ang="0">
                        <a:pos x="0" y="0"/>
                      </a:cxn>
                      <a:cxn ang="0">
                        <a:pos x="0" y="0"/>
                      </a:cxn>
                      <a:cxn ang="0">
                        <a:pos x="0" y="0"/>
                      </a:cxn>
                      <a:cxn ang="0">
                        <a:pos x="0" y="0"/>
                      </a:cxn>
                    </a:cxnLst>
                    <a:pathLst>
                      <a:path w="373" h="43">
                        <a:moveTo>
                          <a:pt x="0" y="0"/>
                        </a:moveTo>
                        <a:lnTo>
                          <a:pt x="340" y="0"/>
                        </a:lnTo>
                        <a:lnTo>
                          <a:pt x="373" y="43"/>
                        </a:lnTo>
                        <a:lnTo>
                          <a:pt x="16" y="43"/>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112" name="Group 532"/>
                <p:cNvGrpSpPr/>
                <p:nvPr/>
              </p:nvGrpSpPr>
              <p:grpSpPr>
                <a:xfrm>
                  <a:off x="3485" y="1727"/>
                  <a:ext cx="392" cy="22"/>
                  <a:chOff x="3485" y="1727"/>
                  <a:chExt cx="392" cy="22"/>
                </a:xfrm>
              </p:grpSpPr>
              <p:grpSp>
                <p:nvGrpSpPr>
                  <p:cNvPr id="69113" name="Group 509"/>
                  <p:cNvGrpSpPr/>
                  <p:nvPr/>
                </p:nvGrpSpPr>
                <p:grpSpPr>
                  <a:xfrm>
                    <a:off x="3519" y="1728"/>
                    <a:ext cx="194" cy="19"/>
                    <a:chOff x="3519" y="1728"/>
                    <a:chExt cx="194" cy="19"/>
                  </a:xfrm>
                </p:grpSpPr>
                <p:sp>
                  <p:nvSpPr>
                    <p:cNvPr id="69136" name="Line 505"/>
                    <p:cNvSpPr/>
                    <p:nvPr/>
                  </p:nvSpPr>
                  <p:spPr>
                    <a:xfrm>
                      <a:off x="3519" y="1728"/>
                      <a:ext cx="184" cy="1"/>
                    </a:xfrm>
                    <a:prstGeom prst="line">
                      <a:avLst/>
                    </a:prstGeom>
                    <a:ln w="3175" cap="flat" cmpd="sng">
                      <a:solidFill>
                        <a:srgbClr val="000000"/>
                      </a:solidFill>
                      <a:prstDash val="solid"/>
                      <a:headEnd type="none" w="med" len="med"/>
                      <a:tailEnd type="none" w="med" len="med"/>
                    </a:ln>
                  </p:spPr>
                </p:sp>
                <p:sp>
                  <p:nvSpPr>
                    <p:cNvPr id="69137" name="Line 506"/>
                    <p:cNvSpPr/>
                    <p:nvPr/>
                  </p:nvSpPr>
                  <p:spPr>
                    <a:xfrm>
                      <a:off x="3526" y="1734"/>
                      <a:ext cx="187" cy="1"/>
                    </a:xfrm>
                    <a:prstGeom prst="line">
                      <a:avLst/>
                    </a:prstGeom>
                    <a:ln w="3175" cap="flat" cmpd="sng">
                      <a:solidFill>
                        <a:srgbClr val="000000"/>
                      </a:solidFill>
                      <a:prstDash val="solid"/>
                      <a:headEnd type="none" w="med" len="med"/>
                      <a:tailEnd type="none" w="med" len="med"/>
                    </a:ln>
                  </p:spPr>
                </p:sp>
                <p:sp>
                  <p:nvSpPr>
                    <p:cNvPr id="69138" name="Line 507"/>
                    <p:cNvSpPr/>
                    <p:nvPr/>
                  </p:nvSpPr>
                  <p:spPr>
                    <a:xfrm>
                      <a:off x="3529" y="1740"/>
                      <a:ext cx="162" cy="1"/>
                    </a:xfrm>
                    <a:prstGeom prst="line">
                      <a:avLst/>
                    </a:prstGeom>
                    <a:ln w="3175" cap="flat" cmpd="sng">
                      <a:solidFill>
                        <a:srgbClr val="000000"/>
                      </a:solidFill>
                      <a:prstDash val="solid"/>
                      <a:headEnd type="none" w="med" len="med"/>
                      <a:tailEnd type="none" w="med" len="med"/>
                    </a:ln>
                  </p:spPr>
                </p:sp>
                <p:sp>
                  <p:nvSpPr>
                    <p:cNvPr id="69139" name="Line 508"/>
                    <p:cNvSpPr/>
                    <p:nvPr/>
                  </p:nvSpPr>
                  <p:spPr>
                    <a:xfrm>
                      <a:off x="3532" y="1746"/>
                      <a:ext cx="22" cy="1"/>
                    </a:xfrm>
                    <a:prstGeom prst="line">
                      <a:avLst/>
                    </a:prstGeom>
                    <a:ln w="3175" cap="flat" cmpd="sng">
                      <a:solidFill>
                        <a:srgbClr val="000000"/>
                      </a:solidFill>
                      <a:prstDash val="solid"/>
                      <a:headEnd type="none" w="med" len="med"/>
                      <a:tailEnd type="none" w="med" len="med"/>
                    </a:ln>
                  </p:spPr>
                </p:sp>
              </p:grpSp>
              <p:grpSp>
                <p:nvGrpSpPr>
                  <p:cNvPr id="69114" name="Group 513"/>
                  <p:cNvGrpSpPr/>
                  <p:nvPr/>
                </p:nvGrpSpPr>
                <p:grpSpPr>
                  <a:xfrm>
                    <a:off x="3485" y="1731"/>
                    <a:ext cx="33" cy="12"/>
                    <a:chOff x="3485" y="1731"/>
                    <a:chExt cx="33" cy="12"/>
                  </a:xfrm>
                </p:grpSpPr>
                <p:sp>
                  <p:nvSpPr>
                    <p:cNvPr id="69133" name="Line 510"/>
                    <p:cNvSpPr/>
                    <p:nvPr/>
                  </p:nvSpPr>
                  <p:spPr>
                    <a:xfrm>
                      <a:off x="3493" y="1731"/>
                      <a:ext cx="19" cy="1"/>
                    </a:xfrm>
                    <a:prstGeom prst="line">
                      <a:avLst/>
                    </a:prstGeom>
                    <a:ln w="3175" cap="flat" cmpd="sng">
                      <a:solidFill>
                        <a:srgbClr val="000000"/>
                      </a:solidFill>
                      <a:prstDash val="solid"/>
                      <a:headEnd type="none" w="med" len="med"/>
                      <a:tailEnd type="none" w="med" len="med"/>
                    </a:ln>
                  </p:spPr>
                </p:sp>
                <p:sp>
                  <p:nvSpPr>
                    <p:cNvPr id="69134" name="Line 511"/>
                    <p:cNvSpPr/>
                    <p:nvPr/>
                  </p:nvSpPr>
                  <p:spPr>
                    <a:xfrm>
                      <a:off x="3490" y="1737"/>
                      <a:ext cx="18" cy="1"/>
                    </a:xfrm>
                    <a:prstGeom prst="line">
                      <a:avLst/>
                    </a:prstGeom>
                    <a:ln w="3175" cap="flat" cmpd="sng">
                      <a:solidFill>
                        <a:srgbClr val="000000"/>
                      </a:solidFill>
                      <a:prstDash val="solid"/>
                      <a:headEnd type="none" w="med" len="med"/>
                      <a:tailEnd type="none" w="med" len="med"/>
                    </a:ln>
                  </p:spPr>
                </p:sp>
                <p:sp>
                  <p:nvSpPr>
                    <p:cNvPr id="69135" name="Line 512"/>
                    <p:cNvSpPr/>
                    <p:nvPr/>
                  </p:nvSpPr>
                  <p:spPr>
                    <a:xfrm>
                      <a:off x="3485" y="1742"/>
                      <a:ext cx="33" cy="1"/>
                    </a:xfrm>
                    <a:prstGeom prst="line">
                      <a:avLst/>
                    </a:prstGeom>
                    <a:ln w="3175" cap="flat" cmpd="sng">
                      <a:solidFill>
                        <a:srgbClr val="000000"/>
                      </a:solidFill>
                      <a:prstDash val="solid"/>
                      <a:headEnd type="none" w="med" len="med"/>
                      <a:tailEnd type="none" w="med" len="med"/>
                    </a:ln>
                  </p:spPr>
                </p:sp>
              </p:grpSp>
              <p:grpSp>
                <p:nvGrpSpPr>
                  <p:cNvPr id="69115" name="Group 520"/>
                  <p:cNvGrpSpPr/>
                  <p:nvPr/>
                </p:nvGrpSpPr>
                <p:grpSpPr>
                  <a:xfrm>
                    <a:off x="3561" y="1727"/>
                    <a:ext cx="177" cy="21"/>
                    <a:chOff x="3561" y="1727"/>
                    <a:chExt cx="177" cy="21"/>
                  </a:xfrm>
                </p:grpSpPr>
                <p:sp>
                  <p:nvSpPr>
                    <p:cNvPr id="69127" name="Line 514"/>
                    <p:cNvSpPr/>
                    <p:nvPr/>
                  </p:nvSpPr>
                  <p:spPr>
                    <a:xfrm>
                      <a:off x="3561" y="1746"/>
                      <a:ext cx="110" cy="1"/>
                    </a:xfrm>
                    <a:prstGeom prst="line">
                      <a:avLst/>
                    </a:prstGeom>
                    <a:ln w="3175" cap="flat" cmpd="sng">
                      <a:solidFill>
                        <a:srgbClr val="000000"/>
                      </a:solidFill>
                      <a:prstDash val="solid"/>
                      <a:headEnd type="none" w="med" len="med"/>
                      <a:tailEnd type="none" w="med" len="med"/>
                    </a:ln>
                  </p:spPr>
                </p:sp>
                <p:sp>
                  <p:nvSpPr>
                    <p:cNvPr id="69128" name="Line 515"/>
                    <p:cNvSpPr/>
                    <p:nvPr/>
                  </p:nvSpPr>
                  <p:spPr>
                    <a:xfrm>
                      <a:off x="3711" y="1727"/>
                      <a:ext cx="26" cy="1"/>
                    </a:xfrm>
                    <a:prstGeom prst="line">
                      <a:avLst/>
                    </a:prstGeom>
                    <a:ln w="3175" cap="flat" cmpd="sng">
                      <a:solidFill>
                        <a:srgbClr val="000000"/>
                      </a:solidFill>
                      <a:prstDash val="solid"/>
                      <a:headEnd type="none" w="med" len="med"/>
                      <a:tailEnd type="none" w="med" len="med"/>
                    </a:ln>
                  </p:spPr>
                </p:sp>
                <p:sp>
                  <p:nvSpPr>
                    <p:cNvPr id="69129" name="Line 516"/>
                    <p:cNvSpPr/>
                    <p:nvPr/>
                  </p:nvSpPr>
                  <p:spPr>
                    <a:xfrm>
                      <a:off x="3718" y="1734"/>
                      <a:ext cx="20" cy="1"/>
                    </a:xfrm>
                    <a:prstGeom prst="line">
                      <a:avLst/>
                    </a:prstGeom>
                    <a:ln w="3175" cap="flat" cmpd="sng">
                      <a:solidFill>
                        <a:srgbClr val="000000"/>
                      </a:solidFill>
                      <a:prstDash val="solid"/>
                      <a:headEnd type="none" w="med" len="med"/>
                      <a:tailEnd type="none" w="med" len="med"/>
                    </a:ln>
                  </p:spPr>
                </p:sp>
                <p:sp>
                  <p:nvSpPr>
                    <p:cNvPr id="69130" name="Line 517"/>
                    <p:cNvSpPr/>
                    <p:nvPr/>
                  </p:nvSpPr>
                  <p:spPr>
                    <a:xfrm>
                      <a:off x="3704" y="1740"/>
                      <a:ext cx="34" cy="1"/>
                    </a:xfrm>
                    <a:prstGeom prst="line">
                      <a:avLst/>
                    </a:prstGeom>
                    <a:ln w="3175" cap="flat" cmpd="sng">
                      <a:solidFill>
                        <a:srgbClr val="000000"/>
                      </a:solidFill>
                      <a:prstDash val="solid"/>
                      <a:headEnd type="none" w="med" len="med"/>
                      <a:tailEnd type="none" w="med" len="med"/>
                    </a:ln>
                  </p:spPr>
                </p:sp>
                <p:sp>
                  <p:nvSpPr>
                    <p:cNvPr id="69131" name="Line 518"/>
                    <p:cNvSpPr/>
                    <p:nvPr/>
                  </p:nvSpPr>
                  <p:spPr>
                    <a:xfrm>
                      <a:off x="3676" y="1746"/>
                      <a:ext cx="17" cy="1"/>
                    </a:xfrm>
                    <a:prstGeom prst="line">
                      <a:avLst/>
                    </a:prstGeom>
                    <a:ln w="3175" cap="flat" cmpd="sng">
                      <a:solidFill>
                        <a:srgbClr val="000000"/>
                      </a:solidFill>
                      <a:prstDash val="solid"/>
                      <a:headEnd type="none" w="med" len="med"/>
                      <a:tailEnd type="none" w="med" len="med"/>
                    </a:ln>
                  </p:spPr>
                </p:sp>
                <p:sp>
                  <p:nvSpPr>
                    <p:cNvPr id="69132" name="Line 519"/>
                    <p:cNvSpPr/>
                    <p:nvPr/>
                  </p:nvSpPr>
                  <p:spPr>
                    <a:xfrm>
                      <a:off x="3699" y="1747"/>
                      <a:ext cx="38" cy="1"/>
                    </a:xfrm>
                    <a:prstGeom prst="line">
                      <a:avLst/>
                    </a:prstGeom>
                    <a:ln w="3175" cap="flat" cmpd="sng">
                      <a:solidFill>
                        <a:srgbClr val="000000"/>
                      </a:solidFill>
                      <a:prstDash val="solid"/>
                      <a:headEnd type="none" w="med" len="med"/>
                      <a:tailEnd type="none" w="med" len="med"/>
                    </a:ln>
                  </p:spPr>
                </p:sp>
              </p:grpSp>
              <p:grpSp>
                <p:nvGrpSpPr>
                  <p:cNvPr id="69116" name="Group 524"/>
                  <p:cNvGrpSpPr/>
                  <p:nvPr/>
                </p:nvGrpSpPr>
                <p:grpSpPr>
                  <a:xfrm>
                    <a:off x="3747" y="1731"/>
                    <a:ext cx="55" cy="17"/>
                    <a:chOff x="3747" y="1731"/>
                    <a:chExt cx="55" cy="17"/>
                  </a:xfrm>
                </p:grpSpPr>
                <p:sp>
                  <p:nvSpPr>
                    <p:cNvPr id="69124" name="Line 521"/>
                    <p:cNvSpPr/>
                    <p:nvPr/>
                  </p:nvSpPr>
                  <p:spPr>
                    <a:xfrm>
                      <a:off x="3747" y="1731"/>
                      <a:ext cx="52" cy="1"/>
                    </a:xfrm>
                    <a:prstGeom prst="line">
                      <a:avLst/>
                    </a:prstGeom>
                    <a:ln w="3175" cap="flat" cmpd="sng">
                      <a:solidFill>
                        <a:srgbClr val="000000"/>
                      </a:solidFill>
                      <a:prstDash val="solid"/>
                      <a:headEnd type="none" w="med" len="med"/>
                      <a:tailEnd type="none" w="med" len="med"/>
                    </a:ln>
                  </p:spPr>
                </p:sp>
                <p:sp>
                  <p:nvSpPr>
                    <p:cNvPr id="69125" name="Line 522"/>
                    <p:cNvSpPr/>
                    <p:nvPr/>
                  </p:nvSpPr>
                  <p:spPr>
                    <a:xfrm>
                      <a:off x="3754" y="1738"/>
                      <a:ext cx="46" cy="1"/>
                    </a:xfrm>
                    <a:prstGeom prst="line">
                      <a:avLst/>
                    </a:prstGeom>
                    <a:ln w="3175" cap="flat" cmpd="sng">
                      <a:solidFill>
                        <a:srgbClr val="000000"/>
                      </a:solidFill>
                      <a:prstDash val="solid"/>
                      <a:headEnd type="none" w="med" len="med"/>
                      <a:tailEnd type="none" w="med" len="med"/>
                    </a:ln>
                  </p:spPr>
                </p:sp>
                <p:sp>
                  <p:nvSpPr>
                    <p:cNvPr id="69126" name="Line 523"/>
                    <p:cNvSpPr/>
                    <p:nvPr/>
                  </p:nvSpPr>
                  <p:spPr>
                    <a:xfrm>
                      <a:off x="3755" y="1747"/>
                      <a:ext cx="47" cy="1"/>
                    </a:xfrm>
                    <a:prstGeom prst="line">
                      <a:avLst/>
                    </a:prstGeom>
                    <a:ln w="3175" cap="flat" cmpd="sng">
                      <a:solidFill>
                        <a:srgbClr val="000000"/>
                      </a:solidFill>
                      <a:prstDash val="solid"/>
                      <a:headEnd type="none" w="med" len="med"/>
                      <a:tailEnd type="none" w="med" len="med"/>
                    </a:ln>
                  </p:spPr>
                </p:sp>
              </p:grpSp>
              <p:grpSp>
                <p:nvGrpSpPr>
                  <p:cNvPr id="69117" name="Group 531"/>
                  <p:cNvGrpSpPr/>
                  <p:nvPr/>
                </p:nvGrpSpPr>
                <p:grpSpPr>
                  <a:xfrm>
                    <a:off x="3812" y="1731"/>
                    <a:ext cx="65" cy="18"/>
                    <a:chOff x="3812" y="1731"/>
                    <a:chExt cx="65" cy="18"/>
                  </a:xfrm>
                </p:grpSpPr>
                <p:sp>
                  <p:nvSpPr>
                    <p:cNvPr id="69118" name="Line 525"/>
                    <p:cNvSpPr/>
                    <p:nvPr/>
                  </p:nvSpPr>
                  <p:spPr>
                    <a:xfrm>
                      <a:off x="3817" y="1731"/>
                      <a:ext cx="49" cy="1"/>
                    </a:xfrm>
                    <a:prstGeom prst="line">
                      <a:avLst/>
                    </a:prstGeom>
                    <a:ln w="3175" cap="flat" cmpd="sng">
                      <a:solidFill>
                        <a:srgbClr val="000000"/>
                      </a:solidFill>
                      <a:prstDash val="solid"/>
                      <a:headEnd type="none" w="med" len="med"/>
                      <a:tailEnd type="none" w="med" len="med"/>
                    </a:ln>
                  </p:spPr>
                </p:sp>
                <p:sp>
                  <p:nvSpPr>
                    <p:cNvPr id="69119" name="Line 526"/>
                    <p:cNvSpPr/>
                    <p:nvPr/>
                  </p:nvSpPr>
                  <p:spPr>
                    <a:xfrm>
                      <a:off x="3812" y="1737"/>
                      <a:ext cx="40" cy="1"/>
                    </a:xfrm>
                    <a:prstGeom prst="line">
                      <a:avLst/>
                    </a:prstGeom>
                    <a:ln w="3175" cap="flat" cmpd="sng">
                      <a:solidFill>
                        <a:srgbClr val="000000"/>
                      </a:solidFill>
                      <a:prstDash val="solid"/>
                      <a:headEnd type="none" w="med" len="med"/>
                      <a:tailEnd type="none" w="med" len="med"/>
                    </a:ln>
                  </p:spPr>
                </p:sp>
                <p:sp>
                  <p:nvSpPr>
                    <p:cNvPr id="69120" name="Line 527"/>
                    <p:cNvSpPr/>
                    <p:nvPr/>
                  </p:nvSpPr>
                  <p:spPr>
                    <a:xfrm>
                      <a:off x="3817" y="1742"/>
                      <a:ext cx="37" cy="1"/>
                    </a:xfrm>
                    <a:prstGeom prst="line">
                      <a:avLst/>
                    </a:prstGeom>
                    <a:ln w="3175" cap="flat" cmpd="sng">
                      <a:solidFill>
                        <a:srgbClr val="000000"/>
                      </a:solidFill>
                      <a:prstDash val="solid"/>
                      <a:headEnd type="none" w="med" len="med"/>
                      <a:tailEnd type="none" w="med" len="med"/>
                    </a:ln>
                  </p:spPr>
                </p:sp>
                <p:sp>
                  <p:nvSpPr>
                    <p:cNvPr id="69121" name="Line 528"/>
                    <p:cNvSpPr/>
                    <p:nvPr/>
                  </p:nvSpPr>
                  <p:spPr>
                    <a:xfrm>
                      <a:off x="3815" y="1748"/>
                      <a:ext cx="47" cy="1"/>
                    </a:xfrm>
                    <a:prstGeom prst="line">
                      <a:avLst/>
                    </a:prstGeom>
                    <a:ln w="3175" cap="flat" cmpd="sng">
                      <a:solidFill>
                        <a:srgbClr val="000000"/>
                      </a:solidFill>
                      <a:prstDash val="solid"/>
                      <a:headEnd type="none" w="med" len="med"/>
                      <a:tailEnd type="none" w="med" len="med"/>
                    </a:ln>
                  </p:spPr>
                </p:sp>
                <p:sp>
                  <p:nvSpPr>
                    <p:cNvPr id="69122" name="Line 529"/>
                    <p:cNvSpPr/>
                    <p:nvPr/>
                  </p:nvSpPr>
                  <p:spPr>
                    <a:xfrm>
                      <a:off x="3860" y="1738"/>
                      <a:ext cx="14" cy="1"/>
                    </a:xfrm>
                    <a:prstGeom prst="line">
                      <a:avLst/>
                    </a:prstGeom>
                    <a:ln w="3175" cap="flat" cmpd="sng">
                      <a:solidFill>
                        <a:srgbClr val="000000"/>
                      </a:solidFill>
                      <a:prstDash val="solid"/>
                      <a:headEnd type="none" w="med" len="med"/>
                      <a:tailEnd type="none" w="med" len="med"/>
                    </a:ln>
                  </p:spPr>
                </p:sp>
                <p:sp>
                  <p:nvSpPr>
                    <p:cNvPr id="69123" name="Line 530"/>
                    <p:cNvSpPr/>
                    <p:nvPr/>
                  </p:nvSpPr>
                  <p:spPr>
                    <a:xfrm>
                      <a:off x="3865" y="1746"/>
                      <a:ext cx="12" cy="1"/>
                    </a:xfrm>
                    <a:prstGeom prst="line">
                      <a:avLst/>
                    </a:prstGeom>
                    <a:ln w="3175" cap="flat" cmpd="sng">
                      <a:solidFill>
                        <a:srgbClr val="000000"/>
                      </a:solidFill>
                      <a:prstDash val="solid"/>
                      <a:headEnd type="none" w="med" len="med"/>
                      <a:tailEnd type="none" w="med" len="med"/>
                    </a:ln>
                  </p:spPr>
                </p:sp>
              </p:grpSp>
            </p:grpSp>
          </p:grpSp>
          <p:grpSp>
            <p:nvGrpSpPr>
              <p:cNvPr id="69099" name="Group 538"/>
              <p:cNvGrpSpPr/>
              <p:nvPr/>
            </p:nvGrpSpPr>
            <p:grpSpPr>
              <a:xfrm>
                <a:off x="3587" y="1575"/>
                <a:ext cx="206" cy="41"/>
                <a:chOff x="3587" y="1575"/>
                <a:chExt cx="206" cy="41"/>
              </a:xfrm>
            </p:grpSpPr>
            <p:grpSp>
              <p:nvGrpSpPr>
                <p:cNvPr id="69106" name="Group 536"/>
                <p:cNvGrpSpPr/>
                <p:nvPr/>
              </p:nvGrpSpPr>
              <p:grpSpPr>
                <a:xfrm>
                  <a:off x="3587" y="1587"/>
                  <a:ext cx="206" cy="29"/>
                  <a:chOff x="3587" y="1587"/>
                  <a:chExt cx="206" cy="29"/>
                </a:xfrm>
              </p:grpSpPr>
              <p:sp>
                <p:nvSpPr>
                  <p:cNvPr id="69108" name="Freeform 534"/>
                  <p:cNvSpPr/>
                  <p:nvPr/>
                </p:nvSpPr>
                <p:spPr>
                  <a:xfrm>
                    <a:off x="3587" y="1587"/>
                    <a:ext cx="206" cy="15"/>
                  </a:xfrm>
                  <a:custGeom>
                    <a:avLst/>
                    <a:gdLst/>
                    <a:ahLst/>
                    <a:cxnLst>
                      <a:cxn ang="0">
                        <a:pos x="0" y="0"/>
                      </a:cxn>
                      <a:cxn ang="0">
                        <a:pos x="0" y="0"/>
                      </a:cxn>
                      <a:cxn ang="0">
                        <a:pos x="0" y="0"/>
                      </a:cxn>
                      <a:cxn ang="0">
                        <a:pos x="0" y="0"/>
                      </a:cxn>
                      <a:cxn ang="0">
                        <a:pos x="0" y="0"/>
                      </a:cxn>
                    </a:cxnLst>
                    <a:pathLst>
                      <a:path w="1234" h="90">
                        <a:moveTo>
                          <a:pt x="0" y="90"/>
                        </a:moveTo>
                        <a:lnTo>
                          <a:pt x="1234" y="90"/>
                        </a:lnTo>
                        <a:lnTo>
                          <a:pt x="1162" y="0"/>
                        </a:lnTo>
                        <a:lnTo>
                          <a:pt x="74" y="0"/>
                        </a:lnTo>
                        <a:lnTo>
                          <a:pt x="0" y="90"/>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109" name="Rectangle 535"/>
                  <p:cNvSpPr/>
                  <p:nvPr/>
                </p:nvSpPr>
                <p:spPr>
                  <a:xfrm>
                    <a:off x="3587" y="1603"/>
                    <a:ext cx="205" cy="1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107" name="Freeform 537"/>
                <p:cNvSpPr/>
                <p:nvPr/>
              </p:nvSpPr>
              <p:spPr>
                <a:xfrm>
                  <a:off x="3634" y="1575"/>
                  <a:ext cx="110" cy="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57" h="165">
                      <a:moveTo>
                        <a:pt x="0" y="93"/>
                      </a:moveTo>
                      <a:lnTo>
                        <a:pt x="0" y="0"/>
                      </a:lnTo>
                      <a:lnTo>
                        <a:pt x="657" y="0"/>
                      </a:lnTo>
                      <a:lnTo>
                        <a:pt x="657" y="95"/>
                      </a:lnTo>
                      <a:lnTo>
                        <a:pt x="654" y="104"/>
                      </a:lnTo>
                      <a:lnTo>
                        <a:pt x="648" y="111"/>
                      </a:lnTo>
                      <a:lnTo>
                        <a:pt x="635" y="119"/>
                      </a:lnTo>
                      <a:lnTo>
                        <a:pt x="621" y="126"/>
                      </a:lnTo>
                      <a:lnTo>
                        <a:pt x="602" y="133"/>
                      </a:lnTo>
                      <a:lnTo>
                        <a:pt x="585" y="138"/>
                      </a:lnTo>
                      <a:lnTo>
                        <a:pt x="564" y="143"/>
                      </a:lnTo>
                      <a:lnTo>
                        <a:pt x="539" y="147"/>
                      </a:lnTo>
                      <a:lnTo>
                        <a:pt x="517" y="151"/>
                      </a:lnTo>
                      <a:lnTo>
                        <a:pt x="483" y="157"/>
                      </a:lnTo>
                      <a:lnTo>
                        <a:pt x="455" y="159"/>
                      </a:lnTo>
                      <a:lnTo>
                        <a:pt x="426" y="162"/>
                      </a:lnTo>
                      <a:lnTo>
                        <a:pt x="395" y="163"/>
                      </a:lnTo>
                      <a:lnTo>
                        <a:pt x="358" y="165"/>
                      </a:lnTo>
                      <a:lnTo>
                        <a:pt x="312" y="165"/>
                      </a:lnTo>
                      <a:lnTo>
                        <a:pt x="270" y="163"/>
                      </a:lnTo>
                      <a:lnTo>
                        <a:pt x="230" y="162"/>
                      </a:lnTo>
                      <a:lnTo>
                        <a:pt x="192" y="159"/>
                      </a:lnTo>
                      <a:lnTo>
                        <a:pt x="163" y="155"/>
                      </a:lnTo>
                      <a:lnTo>
                        <a:pt x="139" y="151"/>
                      </a:lnTo>
                      <a:lnTo>
                        <a:pt x="108" y="146"/>
                      </a:lnTo>
                      <a:lnTo>
                        <a:pt x="83" y="141"/>
                      </a:lnTo>
                      <a:lnTo>
                        <a:pt x="62" y="135"/>
                      </a:lnTo>
                      <a:lnTo>
                        <a:pt x="41" y="127"/>
                      </a:lnTo>
                      <a:lnTo>
                        <a:pt x="28" y="121"/>
                      </a:lnTo>
                      <a:lnTo>
                        <a:pt x="17" y="116"/>
                      </a:lnTo>
                      <a:lnTo>
                        <a:pt x="9" y="109"/>
                      </a:lnTo>
                      <a:lnTo>
                        <a:pt x="4" y="102"/>
                      </a:lnTo>
                      <a:lnTo>
                        <a:pt x="0" y="93"/>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100" name="Group 544"/>
              <p:cNvGrpSpPr/>
              <p:nvPr/>
            </p:nvGrpSpPr>
            <p:grpSpPr>
              <a:xfrm>
                <a:off x="3562" y="1395"/>
                <a:ext cx="255" cy="185"/>
                <a:chOff x="3562" y="1395"/>
                <a:chExt cx="255" cy="185"/>
              </a:xfrm>
            </p:grpSpPr>
            <p:grpSp>
              <p:nvGrpSpPr>
                <p:cNvPr id="69101" name="Group 542"/>
                <p:cNvGrpSpPr/>
                <p:nvPr/>
              </p:nvGrpSpPr>
              <p:grpSpPr>
                <a:xfrm>
                  <a:off x="3562" y="1395"/>
                  <a:ext cx="255" cy="185"/>
                  <a:chOff x="3562" y="1395"/>
                  <a:chExt cx="255" cy="185"/>
                </a:xfrm>
              </p:grpSpPr>
              <p:sp>
                <p:nvSpPr>
                  <p:cNvPr id="69103" name="AutoShape 539"/>
                  <p:cNvSpPr/>
                  <p:nvPr/>
                </p:nvSpPr>
                <p:spPr>
                  <a:xfrm>
                    <a:off x="3562" y="1395"/>
                    <a:ext cx="255" cy="185"/>
                  </a:xfrm>
                  <a:prstGeom prst="roundRect">
                    <a:avLst>
                      <a:gd name="adj" fmla="val 12310"/>
                    </a:avLst>
                  </a:prstGeom>
                  <a:solidFill>
                    <a:srgbClr val="C0C0C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04" name="AutoShape 540"/>
                  <p:cNvSpPr/>
                  <p:nvPr/>
                </p:nvSpPr>
                <p:spPr>
                  <a:xfrm>
                    <a:off x="3590" y="1416"/>
                    <a:ext cx="198" cy="144"/>
                  </a:xfrm>
                  <a:prstGeom prst="roundRect">
                    <a:avLst>
                      <a:gd name="adj" fmla="val 12241"/>
                    </a:avLst>
                  </a:prstGeom>
                  <a:solidFill>
                    <a:srgbClr val="80808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105" name="AutoShape 541"/>
                  <p:cNvSpPr/>
                  <p:nvPr/>
                </p:nvSpPr>
                <p:spPr>
                  <a:xfrm>
                    <a:off x="3602" y="1424"/>
                    <a:ext cx="175" cy="128"/>
                  </a:xfrm>
                  <a:prstGeom prst="roundRect">
                    <a:avLst>
                      <a:gd name="adj" fmla="val 12208"/>
                    </a:avLst>
                  </a:prstGeom>
                  <a:solidFill>
                    <a:srgbClr val="00800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102" name="Rectangle 543"/>
                <p:cNvSpPr/>
                <p:nvPr/>
              </p:nvSpPr>
              <p:spPr>
                <a:xfrm>
                  <a:off x="3776" y="1570"/>
                  <a:ext cx="6"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625" name="Group 692"/>
            <p:cNvGrpSpPr/>
            <p:nvPr/>
          </p:nvGrpSpPr>
          <p:grpSpPr>
            <a:xfrm>
              <a:off x="3480" y="1975"/>
              <a:ext cx="501" cy="393"/>
              <a:chOff x="3480" y="1975"/>
              <a:chExt cx="501" cy="393"/>
            </a:xfrm>
          </p:grpSpPr>
          <p:sp>
            <p:nvSpPr>
              <p:cNvPr id="68951" name="Freeform 546"/>
              <p:cNvSpPr/>
              <p:nvPr/>
            </p:nvSpPr>
            <p:spPr>
              <a:xfrm>
                <a:off x="3480" y="2275"/>
                <a:ext cx="48" cy="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5"/>
                    </a:lnTo>
                    <a:lnTo>
                      <a:pt x="147" y="11"/>
                    </a:lnTo>
                    <a:lnTo>
                      <a:pt x="103" y="19"/>
                    </a:lnTo>
                    <a:lnTo>
                      <a:pt x="68" y="28"/>
                    </a:lnTo>
                    <a:lnTo>
                      <a:pt x="44" y="37"/>
                    </a:lnTo>
                    <a:lnTo>
                      <a:pt x="28" y="46"/>
                    </a:lnTo>
                    <a:lnTo>
                      <a:pt x="15" y="55"/>
                    </a:lnTo>
                    <a:lnTo>
                      <a:pt x="6" y="67"/>
                    </a:lnTo>
                    <a:lnTo>
                      <a:pt x="0" y="80"/>
                    </a:lnTo>
                    <a:lnTo>
                      <a:pt x="1" y="94"/>
                    </a:lnTo>
                    <a:lnTo>
                      <a:pt x="9" y="105"/>
                    </a:lnTo>
                    <a:lnTo>
                      <a:pt x="20" y="112"/>
                    </a:lnTo>
                    <a:lnTo>
                      <a:pt x="41" y="116"/>
                    </a:lnTo>
                    <a:lnTo>
                      <a:pt x="65" y="116"/>
                    </a:lnTo>
                    <a:lnTo>
                      <a:pt x="91" y="114"/>
                    </a:lnTo>
                    <a:lnTo>
                      <a:pt x="124" y="110"/>
                    </a:lnTo>
                    <a:lnTo>
                      <a:pt x="155" y="112"/>
                    </a:lnTo>
                    <a:lnTo>
                      <a:pt x="177" y="116"/>
                    </a:lnTo>
                    <a:lnTo>
                      <a:pt x="201" y="122"/>
                    </a:lnTo>
                    <a:lnTo>
                      <a:pt x="225" y="132"/>
                    </a:lnTo>
                    <a:lnTo>
                      <a:pt x="294" y="175"/>
                    </a:lnTo>
                    <a:lnTo>
                      <a:pt x="290" y="175"/>
                    </a:lnTo>
                    <a:lnTo>
                      <a:pt x="292" y="172"/>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68952" name="Group 554"/>
              <p:cNvGrpSpPr/>
              <p:nvPr/>
            </p:nvGrpSpPr>
            <p:grpSpPr>
              <a:xfrm>
                <a:off x="3521" y="2193"/>
                <a:ext cx="395" cy="135"/>
                <a:chOff x="3521" y="2193"/>
                <a:chExt cx="395" cy="135"/>
              </a:xfrm>
            </p:grpSpPr>
            <p:sp>
              <p:nvSpPr>
                <p:cNvPr id="69090" name="Freeform 547"/>
                <p:cNvSpPr/>
                <p:nvPr/>
              </p:nvSpPr>
              <p:spPr>
                <a:xfrm>
                  <a:off x="3524" y="2261"/>
                  <a:ext cx="392" cy="67"/>
                </a:xfrm>
                <a:custGeom>
                  <a:avLst/>
                  <a:gdLst/>
                  <a:ahLst/>
                  <a:cxnLst>
                    <a:cxn ang="0">
                      <a:pos x="0" y="0"/>
                    </a:cxn>
                    <a:cxn ang="0">
                      <a:pos x="0" y="0"/>
                    </a:cxn>
                    <a:cxn ang="0">
                      <a:pos x="0" y="0"/>
                    </a:cxn>
                    <a:cxn ang="0">
                      <a:pos x="0" y="0"/>
                    </a:cxn>
                    <a:cxn ang="0">
                      <a:pos x="0" y="0"/>
                    </a:cxn>
                    <a:cxn ang="0">
                      <a:pos x="0" y="0"/>
                    </a:cxn>
                    <a:cxn ang="0">
                      <a:pos x="0" y="0"/>
                    </a:cxn>
                  </a:cxnLst>
                  <a:pathLst>
                    <a:path w="2349" h="405">
                      <a:moveTo>
                        <a:pt x="0" y="25"/>
                      </a:moveTo>
                      <a:lnTo>
                        <a:pt x="0" y="203"/>
                      </a:lnTo>
                      <a:lnTo>
                        <a:pt x="1908" y="405"/>
                      </a:lnTo>
                      <a:lnTo>
                        <a:pt x="2349" y="158"/>
                      </a:lnTo>
                      <a:lnTo>
                        <a:pt x="2349" y="0"/>
                      </a:lnTo>
                      <a:lnTo>
                        <a:pt x="1891" y="214"/>
                      </a:lnTo>
                      <a:lnTo>
                        <a:pt x="0" y="25"/>
                      </a:lnTo>
                      <a:close/>
                    </a:path>
                  </a:pathLst>
                </a:custGeom>
                <a:solidFill>
                  <a:srgbClr val="9F9F9F">
                    <a:alpha val="100000"/>
                  </a:srgbClr>
                </a:solidFill>
                <a:ln w="9525">
                  <a:noFill/>
                </a:ln>
              </p:spPr>
              <p:txBody>
                <a:bodyPr/>
                <a:p>
                  <a:endParaRPr lang="zh-CN" altLang="en-US"/>
                </a:p>
              </p:txBody>
            </p:sp>
            <p:sp>
              <p:nvSpPr>
                <p:cNvPr id="69091" name="Freeform 548"/>
                <p:cNvSpPr/>
                <p:nvPr/>
              </p:nvSpPr>
              <p:spPr>
                <a:xfrm>
                  <a:off x="3521" y="2193"/>
                  <a:ext cx="320" cy="104"/>
                </a:xfrm>
                <a:custGeom>
                  <a:avLst/>
                  <a:gdLst/>
                  <a:ahLst/>
                  <a:cxnLst>
                    <a:cxn ang="0">
                      <a:pos x="0" y="0"/>
                    </a:cxn>
                    <a:cxn ang="0">
                      <a:pos x="0" y="0"/>
                    </a:cxn>
                    <a:cxn ang="0">
                      <a:pos x="0" y="0"/>
                    </a:cxn>
                    <a:cxn ang="0">
                      <a:pos x="0" y="0"/>
                    </a:cxn>
                    <a:cxn ang="0">
                      <a:pos x="0" y="0"/>
                    </a:cxn>
                  </a:cxnLst>
                  <a:pathLst>
                    <a:path w="1915" h="625">
                      <a:moveTo>
                        <a:pt x="0" y="0"/>
                      </a:moveTo>
                      <a:lnTo>
                        <a:pt x="1915" y="138"/>
                      </a:lnTo>
                      <a:lnTo>
                        <a:pt x="1915" y="625"/>
                      </a:lnTo>
                      <a:lnTo>
                        <a:pt x="0" y="439"/>
                      </a:lnTo>
                      <a:lnTo>
                        <a:pt x="0" y="0"/>
                      </a:lnTo>
                      <a:close/>
                    </a:path>
                  </a:pathLst>
                </a:custGeom>
                <a:solidFill>
                  <a:srgbClr val="C0C0C0">
                    <a:alpha val="100000"/>
                  </a:srgbClr>
                </a:solidFill>
                <a:ln w="9525">
                  <a:noFill/>
                </a:ln>
              </p:spPr>
              <p:txBody>
                <a:bodyPr/>
                <a:p>
                  <a:endParaRPr lang="zh-CN" altLang="en-US"/>
                </a:p>
              </p:txBody>
            </p:sp>
            <p:grpSp>
              <p:nvGrpSpPr>
                <p:cNvPr id="69092" name="Group 553"/>
                <p:cNvGrpSpPr/>
                <p:nvPr/>
              </p:nvGrpSpPr>
              <p:grpSpPr>
                <a:xfrm>
                  <a:off x="3522" y="2212"/>
                  <a:ext cx="319" cy="41"/>
                  <a:chOff x="3522" y="2212"/>
                  <a:chExt cx="319" cy="41"/>
                </a:xfrm>
              </p:grpSpPr>
              <p:sp>
                <p:nvSpPr>
                  <p:cNvPr id="69093" name="Line 549"/>
                  <p:cNvSpPr/>
                  <p:nvPr/>
                </p:nvSpPr>
                <p:spPr>
                  <a:xfrm>
                    <a:off x="3522" y="2212"/>
                    <a:ext cx="319" cy="24"/>
                  </a:xfrm>
                  <a:prstGeom prst="line">
                    <a:avLst/>
                  </a:prstGeom>
                  <a:ln w="3175" cap="flat" cmpd="sng">
                    <a:solidFill>
                      <a:srgbClr val="000000"/>
                    </a:solidFill>
                    <a:prstDash val="solid"/>
                    <a:headEnd type="none" w="med" len="med"/>
                    <a:tailEnd type="none" w="med" len="med"/>
                  </a:ln>
                </p:spPr>
              </p:sp>
              <p:sp>
                <p:nvSpPr>
                  <p:cNvPr id="69094" name="Line 550"/>
                  <p:cNvSpPr/>
                  <p:nvPr/>
                </p:nvSpPr>
                <p:spPr>
                  <a:xfrm>
                    <a:off x="3756" y="2231"/>
                    <a:ext cx="66" cy="6"/>
                  </a:xfrm>
                  <a:prstGeom prst="line">
                    <a:avLst/>
                  </a:prstGeom>
                  <a:ln w="4763" cap="flat" cmpd="sng">
                    <a:solidFill>
                      <a:srgbClr val="000000"/>
                    </a:solidFill>
                    <a:prstDash val="solid"/>
                    <a:headEnd type="none" w="med" len="med"/>
                    <a:tailEnd type="none" w="med" len="med"/>
                  </a:ln>
                </p:spPr>
              </p:sp>
              <p:sp>
                <p:nvSpPr>
                  <p:cNvPr id="69095" name="Line 551"/>
                  <p:cNvSpPr/>
                  <p:nvPr/>
                </p:nvSpPr>
                <p:spPr>
                  <a:xfrm>
                    <a:off x="3678" y="2225"/>
                    <a:ext cx="67" cy="6"/>
                  </a:xfrm>
                  <a:prstGeom prst="line">
                    <a:avLst/>
                  </a:prstGeom>
                  <a:ln w="4763" cap="flat" cmpd="sng">
                    <a:solidFill>
                      <a:srgbClr val="000000"/>
                    </a:solidFill>
                    <a:prstDash val="solid"/>
                    <a:headEnd type="none" w="med" len="med"/>
                    <a:tailEnd type="none" w="med" len="med"/>
                  </a:ln>
                </p:spPr>
              </p:sp>
              <p:sp>
                <p:nvSpPr>
                  <p:cNvPr id="69096" name="Line 552"/>
                  <p:cNvSpPr/>
                  <p:nvPr/>
                </p:nvSpPr>
                <p:spPr>
                  <a:xfrm>
                    <a:off x="3522" y="2225"/>
                    <a:ext cx="319" cy="28"/>
                  </a:xfrm>
                  <a:prstGeom prst="line">
                    <a:avLst/>
                  </a:prstGeom>
                  <a:ln w="3175" cap="flat" cmpd="sng">
                    <a:solidFill>
                      <a:srgbClr val="000000"/>
                    </a:solidFill>
                    <a:prstDash val="solid"/>
                    <a:headEnd type="none" w="med" len="med"/>
                    <a:tailEnd type="none" w="med" len="med"/>
                  </a:ln>
                </p:spPr>
              </p:sp>
            </p:grpSp>
          </p:grpSp>
          <p:grpSp>
            <p:nvGrpSpPr>
              <p:cNvPr id="68953" name="Group 557"/>
              <p:cNvGrpSpPr/>
              <p:nvPr/>
            </p:nvGrpSpPr>
            <p:grpSpPr>
              <a:xfrm>
                <a:off x="3521" y="2178"/>
                <a:ext cx="396" cy="38"/>
                <a:chOff x="3521" y="2178"/>
                <a:chExt cx="396" cy="38"/>
              </a:xfrm>
            </p:grpSpPr>
            <p:sp>
              <p:nvSpPr>
                <p:cNvPr id="69088" name="Freeform 555"/>
                <p:cNvSpPr/>
                <p:nvPr/>
              </p:nvSpPr>
              <p:spPr>
                <a:xfrm>
                  <a:off x="3521" y="2178"/>
                  <a:ext cx="396" cy="38"/>
                </a:xfrm>
                <a:custGeom>
                  <a:avLst/>
                  <a:gdLst/>
                  <a:ahLst/>
                  <a:cxnLst>
                    <a:cxn ang="0">
                      <a:pos x="0" y="0"/>
                    </a:cxn>
                    <a:cxn ang="0">
                      <a:pos x="0" y="0"/>
                    </a:cxn>
                    <a:cxn ang="0">
                      <a:pos x="0" y="0"/>
                    </a:cxn>
                    <a:cxn ang="0">
                      <a:pos x="0" y="0"/>
                    </a:cxn>
                    <a:cxn ang="0">
                      <a:pos x="0" y="0"/>
                    </a:cxn>
                    <a:cxn ang="0">
                      <a:pos x="0" y="0"/>
                    </a:cxn>
                  </a:cxnLst>
                  <a:pathLst>
                    <a:path w="2371" h="223">
                      <a:moveTo>
                        <a:pt x="0" y="85"/>
                      </a:moveTo>
                      <a:lnTo>
                        <a:pt x="1914" y="223"/>
                      </a:lnTo>
                      <a:lnTo>
                        <a:pt x="2371" y="92"/>
                      </a:lnTo>
                      <a:lnTo>
                        <a:pt x="2210" y="74"/>
                      </a:lnTo>
                      <a:lnTo>
                        <a:pt x="730" y="0"/>
                      </a:lnTo>
                      <a:lnTo>
                        <a:pt x="0" y="85"/>
                      </a:lnTo>
                      <a:close/>
                    </a:path>
                  </a:pathLst>
                </a:custGeom>
                <a:solidFill>
                  <a:srgbClr val="DFDFDF">
                    <a:alpha val="100000"/>
                  </a:srgbClr>
                </a:solidFill>
                <a:ln w="9525">
                  <a:noFill/>
                </a:ln>
              </p:spPr>
              <p:txBody>
                <a:bodyPr/>
                <a:p>
                  <a:endParaRPr lang="zh-CN" altLang="en-US"/>
                </a:p>
              </p:txBody>
            </p:sp>
            <p:sp>
              <p:nvSpPr>
                <p:cNvPr id="69089" name="Freeform 556"/>
                <p:cNvSpPr/>
                <p:nvPr/>
              </p:nvSpPr>
              <p:spPr>
                <a:xfrm>
                  <a:off x="3611" y="2186"/>
                  <a:ext cx="291"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3" h="143">
                      <a:moveTo>
                        <a:pt x="141" y="0"/>
                      </a:moveTo>
                      <a:lnTo>
                        <a:pt x="0" y="53"/>
                      </a:lnTo>
                      <a:lnTo>
                        <a:pt x="1406" y="143"/>
                      </a:lnTo>
                      <a:lnTo>
                        <a:pt x="1635" y="80"/>
                      </a:lnTo>
                      <a:lnTo>
                        <a:pt x="1617" y="70"/>
                      </a:lnTo>
                      <a:lnTo>
                        <a:pt x="1743" y="35"/>
                      </a:lnTo>
                      <a:lnTo>
                        <a:pt x="1665" y="28"/>
                      </a:lnTo>
                      <a:lnTo>
                        <a:pt x="141" y="0"/>
                      </a:lnTo>
                      <a:close/>
                    </a:path>
                  </a:pathLst>
                </a:custGeom>
                <a:solidFill>
                  <a:srgbClr val="5F5F5F">
                    <a:alpha val="100000"/>
                  </a:srgbClr>
                </a:solidFill>
                <a:ln w="9525">
                  <a:noFill/>
                </a:ln>
              </p:spPr>
              <p:txBody>
                <a:bodyPr/>
                <a:p>
                  <a:endParaRPr lang="zh-CN" altLang="en-US"/>
                </a:p>
              </p:txBody>
            </p:sp>
          </p:grpSp>
          <p:grpSp>
            <p:nvGrpSpPr>
              <p:cNvPr id="68954" name="Group 588"/>
              <p:cNvGrpSpPr/>
              <p:nvPr/>
            </p:nvGrpSpPr>
            <p:grpSpPr>
              <a:xfrm>
                <a:off x="3844" y="1979"/>
                <a:ext cx="72" cy="226"/>
                <a:chOff x="3844" y="1979"/>
                <a:chExt cx="72" cy="226"/>
              </a:xfrm>
            </p:grpSpPr>
            <p:grpSp>
              <p:nvGrpSpPr>
                <p:cNvPr id="69058" name="Group 584"/>
                <p:cNvGrpSpPr/>
                <p:nvPr/>
              </p:nvGrpSpPr>
              <p:grpSpPr>
                <a:xfrm>
                  <a:off x="3872" y="2008"/>
                  <a:ext cx="44" cy="189"/>
                  <a:chOff x="3872" y="2008"/>
                  <a:chExt cx="44" cy="189"/>
                </a:xfrm>
              </p:grpSpPr>
              <p:sp>
                <p:nvSpPr>
                  <p:cNvPr id="69062" name="Freeform 558"/>
                  <p:cNvSpPr/>
                  <p:nvPr/>
                </p:nvSpPr>
                <p:spPr>
                  <a:xfrm>
                    <a:off x="3872" y="2008"/>
                    <a:ext cx="44" cy="189"/>
                  </a:xfrm>
                  <a:custGeom>
                    <a:avLst/>
                    <a:gdLst/>
                    <a:ahLst/>
                    <a:cxnLst>
                      <a:cxn ang="0">
                        <a:pos x="0" y="0"/>
                      </a:cxn>
                      <a:cxn ang="0">
                        <a:pos x="0" y="0"/>
                      </a:cxn>
                      <a:cxn ang="0">
                        <a:pos x="0" y="0"/>
                      </a:cxn>
                      <a:cxn ang="0">
                        <a:pos x="0" y="0"/>
                      </a:cxn>
                      <a:cxn ang="0">
                        <a:pos x="0" y="0"/>
                      </a:cxn>
                      <a:cxn ang="0">
                        <a:pos x="0" y="0"/>
                      </a:cxn>
                    </a:cxnLst>
                    <a:pathLst>
                      <a:path w="264" h="1136">
                        <a:moveTo>
                          <a:pt x="25" y="0"/>
                        </a:moveTo>
                        <a:lnTo>
                          <a:pt x="264" y="94"/>
                        </a:lnTo>
                        <a:lnTo>
                          <a:pt x="241" y="537"/>
                        </a:lnTo>
                        <a:lnTo>
                          <a:pt x="216" y="1070"/>
                        </a:lnTo>
                        <a:lnTo>
                          <a:pt x="0" y="1136"/>
                        </a:lnTo>
                        <a:lnTo>
                          <a:pt x="25" y="0"/>
                        </a:lnTo>
                        <a:close/>
                      </a:path>
                    </a:pathLst>
                  </a:custGeom>
                  <a:solidFill>
                    <a:srgbClr val="9F9F9F">
                      <a:alpha val="100000"/>
                    </a:srgbClr>
                  </a:solidFill>
                  <a:ln w="9525">
                    <a:noFill/>
                  </a:ln>
                </p:spPr>
                <p:txBody>
                  <a:bodyPr/>
                  <a:p>
                    <a:endParaRPr lang="zh-CN" altLang="en-US"/>
                  </a:p>
                </p:txBody>
              </p:sp>
              <p:grpSp>
                <p:nvGrpSpPr>
                  <p:cNvPr id="69063" name="Group 583"/>
                  <p:cNvGrpSpPr/>
                  <p:nvPr/>
                </p:nvGrpSpPr>
                <p:grpSpPr>
                  <a:xfrm>
                    <a:off x="3872" y="2016"/>
                    <a:ext cx="43" cy="159"/>
                    <a:chOff x="3872" y="2016"/>
                    <a:chExt cx="43" cy="159"/>
                  </a:xfrm>
                </p:grpSpPr>
                <p:grpSp>
                  <p:nvGrpSpPr>
                    <p:cNvPr id="69064" name="Group 581"/>
                    <p:cNvGrpSpPr/>
                    <p:nvPr/>
                  </p:nvGrpSpPr>
                  <p:grpSpPr>
                    <a:xfrm>
                      <a:off x="3872" y="2016"/>
                      <a:ext cx="43" cy="159"/>
                      <a:chOff x="3872" y="2016"/>
                      <a:chExt cx="43" cy="159"/>
                    </a:xfrm>
                  </p:grpSpPr>
                  <p:grpSp>
                    <p:nvGrpSpPr>
                      <p:cNvPr id="69066" name="Group 571"/>
                      <p:cNvGrpSpPr/>
                      <p:nvPr/>
                    </p:nvGrpSpPr>
                    <p:grpSpPr>
                      <a:xfrm>
                        <a:off x="3872" y="2016"/>
                        <a:ext cx="43" cy="95"/>
                        <a:chOff x="3872" y="2016"/>
                        <a:chExt cx="43" cy="95"/>
                      </a:xfrm>
                    </p:grpSpPr>
                    <p:grpSp>
                      <p:nvGrpSpPr>
                        <p:cNvPr id="69076" name="Group 565"/>
                        <p:cNvGrpSpPr/>
                        <p:nvPr/>
                      </p:nvGrpSpPr>
                      <p:grpSpPr>
                        <a:xfrm>
                          <a:off x="3875" y="2016"/>
                          <a:ext cx="40" cy="51"/>
                          <a:chOff x="3875" y="2016"/>
                          <a:chExt cx="40" cy="51"/>
                        </a:xfrm>
                      </p:grpSpPr>
                      <p:sp>
                        <p:nvSpPr>
                          <p:cNvPr id="69082" name="Line 559"/>
                          <p:cNvSpPr/>
                          <p:nvPr/>
                        </p:nvSpPr>
                        <p:spPr>
                          <a:xfrm>
                            <a:off x="3876" y="2016"/>
                            <a:ext cx="39" cy="15"/>
                          </a:xfrm>
                          <a:prstGeom prst="line">
                            <a:avLst/>
                          </a:prstGeom>
                          <a:ln w="3175" cap="flat" cmpd="sng">
                            <a:solidFill>
                              <a:srgbClr val="7F7F7F"/>
                            </a:solidFill>
                            <a:prstDash val="solid"/>
                            <a:headEnd type="none" w="med" len="med"/>
                            <a:tailEnd type="none" w="med" len="med"/>
                          </a:ln>
                        </p:spPr>
                      </p:sp>
                      <p:sp>
                        <p:nvSpPr>
                          <p:cNvPr id="69083" name="Line 560"/>
                          <p:cNvSpPr/>
                          <p:nvPr/>
                        </p:nvSpPr>
                        <p:spPr>
                          <a:xfrm>
                            <a:off x="3876" y="2024"/>
                            <a:ext cx="39" cy="14"/>
                          </a:xfrm>
                          <a:prstGeom prst="line">
                            <a:avLst/>
                          </a:prstGeom>
                          <a:ln w="3175" cap="flat" cmpd="sng">
                            <a:solidFill>
                              <a:srgbClr val="7F7F7F"/>
                            </a:solidFill>
                            <a:prstDash val="solid"/>
                            <a:headEnd type="none" w="med" len="med"/>
                            <a:tailEnd type="none" w="med" len="med"/>
                          </a:ln>
                        </p:spPr>
                      </p:sp>
                      <p:sp>
                        <p:nvSpPr>
                          <p:cNvPr id="69084" name="Line 561"/>
                          <p:cNvSpPr/>
                          <p:nvPr/>
                        </p:nvSpPr>
                        <p:spPr>
                          <a:xfrm>
                            <a:off x="3876" y="2033"/>
                            <a:ext cx="39" cy="12"/>
                          </a:xfrm>
                          <a:prstGeom prst="line">
                            <a:avLst/>
                          </a:prstGeom>
                          <a:ln w="3175" cap="flat" cmpd="sng">
                            <a:solidFill>
                              <a:srgbClr val="7F7F7F"/>
                            </a:solidFill>
                            <a:prstDash val="solid"/>
                            <a:headEnd type="none" w="med" len="med"/>
                            <a:tailEnd type="none" w="med" len="med"/>
                          </a:ln>
                        </p:spPr>
                      </p:sp>
                      <p:sp>
                        <p:nvSpPr>
                          <p:cNvPr id="69085" name="Line 562"/>
                          <p:cNvSpPr/>
                          <p:nvPr/>
                        </p:nvSpPr>
                        <p:spPr>
                          <a:xfrm>
                            <a:off x="3876" y="2041"/>
                            <a:ext cx="38" cy="12"/>
                          </a:xfrm>
                          <a:prstGeom prst="line">
                            <a:avLst/>
                          </a:prstGeom>
                          <a:ln w="3175" cap="flat" cmpd="sng">
                            <a:solidFill>
                              <a:srgbClr val="7F7F7F"/>
                            </a:solidFill>
                            <a:prstDash val="solid"/>
                            <a:headEnd type="none" w="med" len="med"/>
                            <a:tailEnd type="none" w="med" len="med"/>
                          </a:ln>
                        </p:spPr>
                      </p:sp>
                      <p:sp>
                        <p:nvSpPr>
                          <p:cNvPr id="69086" name="Line 563"/>
                          <p:cNvSpPr/>
                          <p:nvPr/>
                        </p:nvSpPr>
                        <p:spPr>
                          <a:xfrm>
                            <a:off x="3875" y="2049"/>
                            <a:ext cx="39" cy="11"/>
                          </a:xfrm>
                          <a:prstGeom prst="line">
                            <a:avLst/>
                          </a:prstGeom>
                          <a:ln w="3175" cap="flat" cmpd="sng">
                            <a:solidFill>
                              <a:srgbClr val="7F7F7F"/>
                            </a:solidFill>
                            <a:prstDash val="solid"/>
                            <a:headEnd type="none" w="med" len="med"/>
                            <a:tailEnd type="none" w="med" len="med"/>
                          </a:ln>
                        </p:spPr>
                      </p:sp>
                      <p:sp>
                        <p:nvSpPr>
                          <p:cNvPr id="69087" name="Line 564"/>
                          <p:cNvSpPr/>
                          <p:nvPr/>
                        </p:nvSpPr>
                        <p:spPr>
                          <a:xfrm>
                            <a:off x="3875" y="2057"/>
                            <a:ext cx="38" cy="10"/>
                          </a:xfrm>
                          <a:prstGeom prst="line">
                            <a:avLst/>
                          </a:prstGeom>
                          <a:ln w="3175" cap="flat" cmpd="sng">
                            <a:solidFill>
                              <a:srgbClr val="7F7F7F"/>
                            </a:solidFill>
                            <a:prstDash val="solid"/>
                            <a:headEnd type="none" w="med" len="med"/>
                            <a:tailEnd type="none" w="med" len="med"/>
                          </a:ln>
                        </p:spPr>
                      </p:sp>
                    </p:grpSp>
                    <p:sp>
                      <p:nvSpPr>
                        <p:cNvPr id="69077" name="Line 566"/>
                        <p:cNvSpPr/>
                        <p:nvPr/>
                      </p:nvSpPr>
                      <p:spPr>
                        <a:xfrm>
                          <a:off x="3872" y="2074"/>
                          <a:ext cx="40" cy="8"/>
                        </a:xfrm>
                        <a:prstGeom prst="line">
                          <a:avLst/>
                        </a:prstGeom>
                        <a:ln w="3175" cap="flat" cmpd="sng">
                          <a:solidFill>
                            <a:srgbClr val="7F7F7F"/>
                          </a:solidFill>
                          <a:prstDash val="solid"/>
                          <a:headEnd type="none" w="med" len="med"/>
                          <a:tailEnd type="none" w="med" len="med"/>
                        </a:ln>
                      </p:spPr>
                    </p:sp>
                    <p:sp>
                      <p:nvSpPr>
                        <p:cNvPr id="69078" name="Line 567"/>
                        <p:cNvSpPr/>
                        <p:nvPr/>
                      </p:nvSpPr>
                      <p:spPr>
                        <a:xfrm>
                          <a:off x="3872" y="2082"/>
                          <a:ext cx="40" cy="7"/>
                        </a:xfrm>
                        <a:prstGeom prst="line">
                          <a:avLst/>
                        </a:prstGeom>
                        <a:ln w="3175" cap="flat" cmpd="sng">
                          <a:solidFill>
                            <a:srgbClr val="7F7F7F"/>
                          </a:solidFill>
                          <a:prstDash val="solid"/>
                          <a:headEnd type="none" w="med" len="med"/>
                          <a:tailEnd type="none" w="med" len="med"/>
                        </a:ln>
                      </p:spPr>
                    </p:sp>
                    <p:sp>
                      <p:nvSpPr>
                        <p:cNvPr id="69079" name="Line 568"/>
                        <p:cNvSpPr/>
                        <p:nvPr/>
                      </p:nvSpPr>
                      <p:spPr>
                        <a:xfrm>
                          <a:off x="3872" y="2091"/>
                          <a:ext cx="39" cy="5"/>
                        </a:xfrm>
                        <a:prstGeom prst="line">
                          <a:avLst/>
                        </a:prstGeom>
                        <a:ln w="3175" cap="flat" cmpd="sng">
                          <a:solidFill>
                            <a:srgbClr val="7F7F7F"/>
                          </a:solidFill>
                          <a:prstDash val="solid"/>
                          <a:headEnd type="none" w="med" len="med"/>
                          <a:tailEnd type="none" w="med" len="med"/>
                        </a:ln>
                      </p:spPr>
                    </p:sp>
                    <p:sp>
                      <p:nvSpPr>
                        <p:cNvPr id="69080" name="Line 569"/>
                        <p:cNvSpPr/>
                        <p:nvPr/>
                      </p:nvSpPr>
                      <p:spPr>
                        <a:xfrm>
                          <a:off x="3872" y="2099"/>
                          <a:ext cx="39" cy="5"/>
                        </a:xfrm>
                        <a:prstGeom prst="line">
                          <a:avLst/>
                        </a:prstGeom>
                        <a:ln w="3175" cap="flat" cmpd="sng">
                          <a:solidFill>
                            <a:srgbClr val="7F7F7F"/>
                          </a:solidFill>
                          <a:prstDash val="solid"/>
                          <a:headEnd type="none" w="med" len="med"/>
                          <a:tailEnd type="none" w="med" len="med"/>
                        </a:ln>
                      </p:spPr>
                    </p:sp>
                    <p:sp>
                      <p:nvSpPr>
                        <p:cNvPr id="69081" name="Line 570"/>
                        <p:cNvSpPr/>
                        <p:nvPr/>
                      </p:nvSpPr>
                      <p:spPr>
                        <a:xfrm>
                          <a:off x="3873" y="2108"/>
                          <a:ext cx="38" cy="3"/>
                        </a:xfrm>
                        <a:prstGeom prst="line">
                          <a:avLst/>
                        </a:prstGeom>
                        <a:ln w="3175" cap="flat" cmpd="sng">
                          <a:solidFill>
                            <a:srgbClr val="7F7F7F"/>
                          </a:solidFill>
                          <a:prstDash val="solid"/>
                          <a:headEnd type="none" w="med" len="med"/>
                          <a:tailEnd type="none" w="med" len="med"/>
                        </a:ln>
                      </p:spPr>
                    </p:sp>
                  </p:grpSp>
                  <p:grpSp>
                    <p:nvGrpSpPr>
                      <p:cNvPr id="69067" name="Group 580"/>
                      <p:cNvGrpSpPr/>
                      <p:nvPr/>
                    </p:nvGrpSpPr>
                    <p:grpSpPr>
                      <a:xfrm>
                        <a:off x="3872" y="2116"/>
                        <a:ext cx="38" cy="59"/>
                        <a:chOff x="3872" y="2116"/>
                        <a:chExt cx="38" cy="59"/>
                      </a:xfrm>
                    </p:grpSpPr>
                    <p:sp>
                      <p:nvSpPr>
                        <p:cNvPr id="69068" name="Line 572"/>
                        <p:cNvSpPr/>
                        <p:nvPr/>
                      </p:nvSpPr>
                      <p:spPr>
                        <a:xfrm>
                          <a:off x="3873" y="2116"/>
                          <a:ext cx="37" cy="3"/>
                        </a:xfrm>
                        <a:prstGeom prst="line">
                          <a:avLst/>
                        </a:prstGeom>
                        <a:ln w="3175" cap="flat" cmpd="sng">
                          <a:solidFill>
                            <a:srgbClr val="7F7F7F"/>
                          </a:solidFill>
                          <a:prstDash val="solid"/>
                          <a:headEnd type="none" w="med" len="med"/>
                          <a:tailEnd type="none" w="med" len="med"/>
                        </a:ln>
                      </p:spPr>
                    </p:sp>
                    <p:sp>
                      <p:nvSpPr>
                        <p:cNvPr id="69069" name="Line 573"/>
                        <p:cNvSpPr/>
                        <p:nvPr/>
                      </p:nvSpPr>
                      <p:spPr>
                        <a:xfrm>
                          <a:off x="3873" y="2125"/>
                          <a:ext cx="37" cy="1"/>
                        </a:xfrm>
                        <a:prstGeom prst="line">
                          <a:avLst/>
                        </a:prstGeom>
                        <a:ln w="3175" cap="flat" cmpd="sng">
                          <a:solidFill>
                            <a:srgbClr val="7F7F7F"/>
                          </a:solidFill>
                          <a:prstDash val="solid"/>
                          <a:headEnd type="none" w="med" len="med"/>
                          <a:tailEnd type="none" w="med" len="med"/>
                        </a:ln>
                      </p:spPr>
                    </p:sp>
                    <p:sp>
                      <p:nvSpPr>
                        <p:cNvPr id="69070" name="Line 574"/>
                        <p:cNvSpPr/>
                        <p:nvPr/>
                      </p:nvSpPr>
                      <p:spPr>
                        <a:xfrm>
                          <a:off x="3873" y="2133"/>
                          <a:ext cx="37" cy="1"/>
                        </a:xfrm>
                        <a:prstGeom prst="line">
                          <a:avLst/>
                        </a:prstGeom>
                        <a:ln w="3175" cap="flat" cmpd="sng">
                          <a:solidFill>
                            <a:srgbClr val="7F7F7F"/>
                          </a:solidFill>
                          <a:prstDash val="solid"/>
                          <a:headEnd type="none" w="med" len="med"/>
                          <a:tailEnd type="none" w="med" len="med"/>
                        </a:ln>
                      </p:spPr>
                    </p:sp>
                    <p:sp>
                      <p:nvSpPr>
                        <p:cNvPr id="69071" name="Line 575"/>
                        <p:cNvSpPr/>
                        <p:nvPr/>
                      </p:nvSpPr>
                      <p:spPr>
                        <a:xfrm flipV="1">
                          <a:off x="3873" y="2141"/>
                          <a:ext cx="36" cy="1"/>
                        </a:xfrm>
                        <a:prstGeom prst="line">
                          <a:avLst/>
                        </a:prstGeom>
                        <a:ln w="3175" cap="flat" cmpd="sng">
                          <a:solidFill>
                            <a:srgbClr val="7F7F7F"/>
                          </a:solidFill>
                          <a:prstDash val="solid"/>
                          <a:headEnd type="none" w="med" len="med"/>
                          <a:tailEnd type="none" w="med" len="med"/>
                        </a:ln>
                      </p:spPr>
                    </p:sp>
                    <p:sp>
                      <p:nvSpPr>
                        <p:cNvPr id="69072" name="Line 576"/>
                        <p:cNvSpPr/>
                        <p:nvPr/>
                      </p:nvSpPr>
                      <p:spPr>
                        <a:xfrm flipV="1">
                          <a:off x="3873" y="2148"/>
                          <a:ext cx="36" cy="2"/>
                        </a:xfrm>
                        <a:prstGeom prst="line">
                          <a:avLst/>
                        </a:prstGeom>
                        <a:ln w="3175" cap="flat" cmpd="sng">
                          <a:solidFill>
                            <a:srgbClr val="7F7F7F"/>
                          </a:solidFill>
                          <a:prstDash val="solid"/>
                          <a:headEnd type="none" w="med" len="med"/>
                          <a:tailEnd type="none" w="med" len="med"/>
                        </a:ln>
                      </p:spPr>
                    </p:sp>
                    <p:sp>
                      <p:nvSpPr>
                        <p:cNvPr id="69073" name="Line 577"/>
                        <p:cNvSpPr/>
                        <p:nvPr/>
                      </p:nvSpPr>
                      <p:spPr>
                        <a:xfrm flipV="1">
                          <a:off x="3873" y="2155"/>
                          <a:ext cx="36" cy="3"/>
                        </a:xfrm>
                        <a:prstGeom prst="line">
                          <a:avLst/>
                        </a:prstGeom>
                        <a:ln w="3175" cap="flat" cmpd="sng">
                          <a:solidFill>
                            <a:srgbClr val="7F7F7F"/>
                          </a:solidFill>
                          <a:prstDash val="solid"/>
                          <a:headEnd type="none" w="med" len="med"/>
                          <a:tailEnd type="none" w="med" len="med"/>
                        </a:ln>
                      </p:spPr>
                    </p:sp>
                    <p:sp>
                      <p:nvSpPr>
                        <p:cNvPr id="69074" name="Line 578"/>
                        <p:cNvSpPr/>
                        <p:nvPr/>
                      </p:nvSpPr>
                      <p:spPr>
                        <a:xfrm flipV="1">
                          <a:off x="3872" y="2162"/>
                          <a:ext cx="36" cy="5"/>
                        </a:xfrm>
                        <a:prstGeom prst="line">
                          <a:avLst/>
                        </a:prstGeom>
                        <a:ln w="3175" cap="flat" cmpd="sng">
                          <a:solidFill>
                            <a:srgbClr val="7F7F7F"/>
                          </a:solidFill>
                          <a:prstDash val="solid"/>
                          <a:headEnd type="none" w="med" len="med"/>
                          <a:tailEnd type="none" w="med" len="med"/>
                        </a:ln>
                      </p:spPr>
                    </p:sp>
                    <p:sp>
                      <p:nvSpPr>
                        <p:cNvPr id="69075" name="Line 579"/>
                        <p:cNvSpPr/>
                        <p:nvPr/>
                      </p:nvSpPr>
                      <p:spPr>
                        <a:xfrm flipV="1">
                          <a:off x="3873" y="2170"/>
                          <a:ext cx="35" cy="5"/>
                        </a:xfrm>
                        <a:prstGeom prst="line">
                          <a:avLst/>
                        </a:prstGeom>
                        <a:ln w="3175" cap="flat" cmpd="sng">
                          <a:solidFill>
                            <a:srgbClr val="7F7F7F"/>
                          </a:solidFill>
                          <a:prstDash val="solid"/>
                          <a:headEnd type="none" w="med" len="med"/>
                          <a:tailEnd type="none" w="med" len="med"/>
                        </a:ln>
                      </p:spPr>
                    </p:sp>
                  </p:grpSp>
                </p:grpSp>
                <p:sp>
                  <p:nvSpPr>
                    <p:cNvPr id="69065" name="Line 582"/>
                    <p:cNvSpPr/>
                    <p:nvPr/>
                  </p:nvSpPr>
                  <p:spPr>
                    <a:xfrm>
                      <a:off x="3874" y="2066"/>
                      <a:ext cx="39" cy="8"/>
                    </a:xfrm>
                    <a:prstGeom prst="line">
                      <a:avLst/>
                    </a:prstGeom>
                    <a:ln w="3175" cap="flat" cmpd="sng">
                      <a:solidFill>
                        <a:srgbClr val="7F7F7F"/>
                      </a:solidFill>
                      <a:prstDash val="solid"/>
                      <a:headEnd type="none" w="med" len="med"/>
                      <a:tailEnd type="none" w="med" len="med"/>
                    </a:ln>
                  </p:spPr>
                </p:sp>
              </p:grpSp>
            </p:grpSp>
            <p:grpSp>
              <p:nvGrpSpPr>
                <p:cNvPr id="69059" name="Group 587"/>
                <p:cNvGrpSpPr/>
                <p:nvPr/>
              </p:nvGrpSpPr>
              <p:grpSpPr>
                <a:xfrm>
                  <a:off x="3844" y="1979"/>
                  <a:ext cx="39" cy="226"/>
                  <a:chOff x="3844" y="1979"/>
                  <a:chExt cx="39" cy="226"/>
                </a:xfrm>
              </p:grpSpPr>
              <p:sp>
                <p:nvSpPr>
                  <p:cNvPr id="69060" name="Freeform 585"/>
                  <p:cNvSpPr/>
                  <p:nvPr/>
                </p:nvSpPr>
                <p:spPr>
                  <a:xfrm>
                    <a:off x="3844" y="1979"/>
                    <a:ext cx="38" cy="22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56">
                        <a:moveTo>
                          <a:pt x="55" y="0"/>
                        </a:moveTo>
                        <a:lnTo>
                          <a:pt x="218" y="70"/>
                        </a:lnTo>
                        <a:lnTo>
                          <a:pt x="231" y="85"/>
                        </a:lnTo>
                        <a:lnTo>
                          <a:pt x="182" y="1301"/>
                        </a:lnTo>
                        <a:lnTo>
                          <a:pt x="161" y="1316"/>
                        </a:lnTo>
                        <a:lnTo>
                          <a:pt x="0" y="1356"/>
                        </a:lnTo>
                        <a:lnTo>
                          <a:pt x="21" y="1333"/>
                        </a:lnTo>
                        <a:lnTo>
                          <a:pt x="22" y="1317"/>
                        </a:lnTo>
                        <a:lnTo>
                          <a:pt x="55" y="0"/>
                        </a:lnTo>
                        <a:close/>
                      </a:path>
                    </a:pathLst>
                  </a:custGeom>
                  <a:solidFill>
                    <a:srgbClr val="BFBFBF">
                      <a:alpha val="100000"/>
                    </a:srgbClr>
                  </a:solidFill>
                  <a:ln w="9525">
                    <a:noFill/>
                  </a:ln>
                </p:spPr>
                <p:txBody>
                  <a:bodyPr/>
                  <a:p>
                    <a:endParaRPr lang="zh-CN" altLang="en-US"/>
                  </a:p>
                </p:txBody>
              </p:sp>
              <p:sp>
                <p:nvSpPr>
                  <p:cNvPr id="69061" name="Arc 586"/>
                  <p:cNvSpPr/>
                  <p:nvPr/>
                </p:nvSpPr>
                <p:spPr>
                  <a:xfrm>
                    <a:off x="3879" y="1991"/>
                    <a:ext cx="4" cy="4"/>
                  </a:xfrm>
                  <a:custGeom>
                    <a:avLst/>
                    <a:gdLst/>
                    <a:ahLst/>
                    <a:cxnLst>
                      <a:cxn ang="0">
                        <a:pos x="0" y="0"/>
                      </a:cxn>
                      <a:cxn ang="0">
                        <a:pos x="0" y="0"/>
                      </a:cxn>
                      <a:cxn ang="0">
                        <a:pos x="0" y="0"/>
                      </a:cxn>
                    </a:cxnLst>
                    <a:pathLst>
                      <a:path w="27534" h="21600" fill="none">
                        <a:moveTo>
                          <a:pt x="0" y="831"/>
                        </a:moveTo>
                        <a:cubicBezTo>
                          <a:pt x="1929" y="279"/>
                          <a:pt x="3927" y="-1"/>
                          <a:pt x="5934" y="0"/>
                        </a:cubicBezTo>
                        <a:cubicBezTo>
                          <a:pt x="17863" y="0"/>
                          <a:pt x="27534" y="9670"/>
                          <a:pt x="27534" y="21600"/>
                        </a:cubicBezTo>
                      </a:path>
                      <a:path w="27534" h="21600" stroke="0">
                        <a:moveTo>
                          <a:pt x="0" y="831"/>
                        </a:moveTo>
                        <a:cubicBezTo>
                          <a:pt x="1929" y="279"/>
                          <a:pt x="3927" y="-1"/>
                          <a:pt x="5934" y="0"/>
                        </a:cubicBezTo>
                        <a:cubicBezTo>
                          <a:pt x="17863" y="0"/>
                          <a:pt x="27534" y="9670"/>
                          <a:pt x="27534" y="21600"/>
                        </a:cubicBezTo>
                        <a:lnTo>
                          <a:pt x="5934" y="21600"/>
                        </a:lnTo>
                        <a:lnTo>
                          <a:pt x="0" y="831"/>
                        </a:lnTo>
                        <a:close/>
                      </a:path>
                    </a:pathLst>
                  </a:custGeom>
                  <a:solidFill>
                    <a:srgbClr val="BFBFBF">
                      <a:alpha val="100000"/>
                    </a:srgbClr>
                  </a:solidFill>
                  <a:ln w="9525">
                    <a:noFill/>
                  </a:ln>
                </p:spPr>
                <p:txBody>
                  <a:bodyPr/>
                  <a:p>
                    <a:endParaRPr lang="zh-CN" altLang="en-US"/>
                  </a:p>
                </p:txBody>
              </p:sp>
            </p:grpSp>
          </p:grpSp>
          <p:grpSp>
            <p:nvGrpSpPr>
              <p:cNvPr id="68955" name="Group 600"/>
              <p:cNvGrpSpPr/>
              <p:nvPr/>
            </p:nvGrpSpPr>
            <p:grpSpPr>
              <a:xfrm>
                <a:off x="3859" y="2319"/>
                <a:ext cx="122" cy="49"/>
                <a:chOff x="3859" y="2319"/>
                <a:chExt cx="122" cy="49"/>
              </a:xfrm>
            </p:grpSpPr>
            <p:sp>
              <p:nvSpPr>
                <p:cNvPr id="69047" name="Freeform 589"/>
                <p:cNvSpPr/>
                <p:nvPr/>
              </p:nvSpPr>
              <p:spPr>
                <a:xfrm>
                  <a:off x="3859" y="2319"/>
                  <a:ext cx="122"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4" h="191">
                      <a:moveTo>
                        <a:pt x="0" y="0"/>
                      </a:moveTo>
                      <a:lnTo>
                        <a:pt x="136" y="9"/>
                      </a:lnTo>
                      <a:lnTo>
                        <a:pt x="238" y="14"/>
                      </a:lnTo>
                      <a:lnTo>
                        <a:pt x="329" y="23"/>
                      </a:lnTo>
                      <a:lnTo>
                        <a:pt x="420" y="35"/>
                      </a:lnTo>
                      <a:lnTo>
                        <a:pt x="484" y="44"/>
                      </a:lnTo>
                      <a:lnTo>
                        <a:pt x="561" y="57"/>
                      </a:lnTo>
                      <a:lnTo>
                        <a:pt x="605" y="65"/>
                      </a:lnTo>
                      <a:lnTo>
                        <a:pt x="638" y="72"/>
                      </a:lnTo>
                      <a:lnTo>
                        <a:pt x="656" y="77"/>
                      </a:lnTo>
                      <a:lnTo>
                        <a:pt x="671" y="80"/>
                      </a:lnTo>
                      <a:lnTo>
                        <a:pt x="689" y="86"/>
                      </a:lnTo>
                      <a:lnTo>
                        <a:pt x="707" y="93"/>
                      </a:lnTo>
                      <a:lnTo>
                        <a:pt x="725" y="102"/>
                      </a:lnTo>
                      <a:lnTo>
                        <a:pt x="733" y="113"/>
                      </a:lnTo>
                      <a:lnTo>
                        <a:pt x="734" y="121"/>
                      </a:lnTo>
                      <a:lnTo>
                        <a:pt x="731" y="134"/>
                      </a:lnTo>
                      <a:lnTo>
                        <a:pt x="725" y="147"/>
                      </a:lnTo>
                      <a:lnTo>
                        <a:pt x="716" y="158"/>
                      </a:lnTo>
                      <a:lnTo>
                        <a:pt x="704" y="166"/>
                      </a:lnTo>
                      <a:lnTo>
                        <a:pt x="688" y="177"/>
                      </a:lnTo>
                      <a:lnTo>
                        <a:pt x="670" y="184"/>
                      </a:lnTo>
                      <a:lnTo>
                        <a:pt x="650" y="186"/>
                      </a:lnTo>
                      <a:lnTo>
                        <a:pt x="628" y="190"/>
                      </a:lnTo>
                      <a:lnTo>
                        <a:pt x="601" y="191"/>
                      </a:lnTo>
                      <a:lnTo>
                        <a:pt x="576" y="189"/>
                      </a:lnTo>
                      <a:lnTo>
                        <a:pt x="535" y="183"/>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69048" name="Group 599"/>
                <p:cNvGrpSpPr/>
                <p:nvPr/>
              </p:nvGrpSpPr>
              <p:grpSpPr>
                <a:xfrm>
                  <a:off x="3864" y="2335"/>
                  <a:ext cx="86" cy="33"/>
                  <a:chOff x="3864" y="2335"/>
                  <a:chExt cx="86" cy="33"/>
                </a:xfrm>
              </p:grpSpPr>
              <p:grpSp>
                <p:nvGrpSpPr>
                  <p:cNvPr id="69049" name="Group 594"/>
                  <p:cNvGrpSpPr/>
                  <p:nvPr/>
                </p:nvGrpSpPr>
                <p:grpSpPr>
                  <a:xfrm>
                    <a:off x="3864" y="2335"/>
                    <a:ext cx="86" cy="33"/>
                    <a:chOff x="3864" y="2335"/>
                    <a:chExt cx="86" cy="33"/>
                  </a:xfrm>
                </p:grpSpPr>
                <p:sp>
                  <p:nvSpPr>
                    <p:cNvPr id="69054" name="Freeform 590"/>
                    <p:cNvSpPr/>
                    <p:nvPr/>
                  </p:nvSpPr>
                  <p:spPr>
                    <a:xfrm>
                      <a:off x="3864" y="2335"/>
                      <a:ext cx="53" cy="22"/>
                    </a:xfrm>
                    <a:custGeom>
                      <a:avLst/>
                      <a:gdLst/>
                      <a:ahLst/>
                      <a:cxnLst>
                        <a:cxn ang="0">
                          <a:pos x="0" y="0"/>
                        </a:cxn>
                        <a:cxn ang="0">
                          <a:pos x="0" y="0"/>
                        </a:cxn>
                        <a:cxn ang="0">
                          <a:pos x="0" y="0"/>
                        </a:cxn>
                        <a:cxn ang="0">
                          <a:pos x="0" y="0"/>
                        </a:cxn>
                        <a:cxn ang="0">
                          <a:pos x="0" y="0"/>
                        </a:cxn>
                      </a:cxnLst>
                      <a:pathLst>
                        <a:path w="321" h="129">
                          <a:moveTo>
                            <a:pt x="0" y="77"/>
                          </a:moveTo>
                          <a:lnTo>
                            <a:pt x="84" y="0"/>
                          </a:lnTo>
                          <a:lnTo>
                            <a:pt x="321" y="43"/>
                          </a:lnTo>
                          <a:lnTo>
                            <a:pt x="227" y="129"/>
                          </a:lnTo>
                          <a:lnTo>
                            <a:pt x="0" y="77"/>
                          </a:lnTo>
                          <a:close/>
                        </a:path>
                      </a:pathLst>
                    </a:custGeom>
                    <a:solidFill>
                      <a:srgbClr val="DFDFDF">
                        <a:alpha val="100000"/>
                      </a:srgbClr>
                    </a:solidFill>
                    <a:ln w="9525">
                      <a:noFill/>
                    </a:ln>
                  </p:spPr>
                  <p:txBody>
                    <a:bodyPr/>
                    <a:p>
                      <a:endParaRPr lang="zh-CN" altLang="en-US"/>
                    </a:p>
                  </p:txBody>
                </p:sp>
                <p:sp>
                  <p:nvSpPr>
                    <p:cNvPr id="69055" name="Freeform 591"/>
                    <p:cNvSpPr/>
                    <p:nvPr/>
                  </p:nvSpPr>
                  <p:spPr>
                    <a:xfrm>
                      <a:off x="3864" y="2348"/>
                      <a:ext cx="38" cy="20"/>
                    </a:xfrm>
                    <a:custGeom>
                      <a:avLst/>
                      <a:gdLst/>
                      <a:ahLst/>
                      <a:cxnLst>
                        <a:cxn ang="0">
                          <a:pos x="0" y="0"/>
                        </a:cxn>
                        <a:cxn ang="0">
                          <a:pos x="0" y="0"/>
                        </a:cxn>
                        <a:cxn ang="0">
                          <a:pos x="0" y="0"/>
                        </a:cxn>
                        <a:cxn ang="0">
                          <a:pos x="0" y="0"/>
                        </a:cxn>
                        <a:cxn ang="0">
                          <a:pos x="0" y="0"/>
                        </a:cxn>
                        <a:cxn ang="0">
                          <a:pos x="0" y="0"/>
                        </a:cxn>
                      </a:cxnLst>
                      <a:pathLst>
                        <a:path w="227" h="122">
                          <a:moveTo>
                            <a:pt x="0" y="0"/>
                          </a:moveTo>
                          <a:lnTo>
                            <a:pt x="0" y="68"/>
                          </a:lnTo>
                          <a:lnTo>
                            <a:pt x="2" y="68"/>
                          </a:lnTo>
                          <a:lnTo>
                            <a:pt x="227" y="122"/>
                          </a:lnTo>
                          <a:lnTo>
                            <a:pt x="227" y="52"/>
                          </a:lnTo>
                          <a:lnTo>
                            <a:pt x="0" y="0"/>
                          </a:lnTo>
                          <a:close/>
                        </a:path>
                      </a:pathLst>
                    </a:custGeom>
                    <a:solidFill>
                      <a:srgbClr val="C0C0C0">
                        <a:alpha val="100000"/>
                      </a:srgbClr>
                    </a:solidFill>
                    <a:ln w="9525">
                      <a:noFill/>
                    </a:ln>
                  </p:spPr>
                  <p:txBody>
                    <a:bodyPr/>
                    <a:p>
                      <a:endParaRPr lang="zh-CN" altLang="en-US"/>
                    </a:p>
                  </p:txBody>
                </p:sp>
                <p:sp>
                  <p:nvSpPr>
                    <p:cNvPr id="69056" name="Freeform 592"/>
                    <p:cNvSpPr/>
                    <p:nvPr/>
                  </p:nvSpPr>
                  <p:spPr>
                    <a:xfrm>
                      <a:off x="3902" y="2343"/>
                      <a:ext cx="48" cy="25"/>
                    </a:xfrm>
                    <a:custGeom>
                      <a:avLst/>
                      <a:gdLst/>
                      <a:ahLst/>
                      <a:cxnLst>
                        <a:cxn ang="0">
                          <a:pos x="0" y="0"/>
                        </a:cxn>
                        <a:cxn ang="0">
                          <a:pos x="0" y="0"/>
                        </a:cxn>
                        <a:cxn ang="0">
                          <a:pos x="0" y="0"/>
                        </a:cxn>
                        <a:cxn ang="0">
                          <a:pos x="0" y="0"/>
                        </a:cxn>
                        <a:cxn ang="0">
                          <a:pos x="0" y="0"/>
                        </a:cxn>
                        <a:cxn ang="0">
                          <a:pos x="0" y="0"/>
                        </a:cxn>
                      </a:cxnLst>
                      <a:pathLst>
                        <a:path w="290" h="156">
                          <a:moveTo>
                            <a:pt x="0" y="84"/>
                          </a:moveTo>
                          <a:lnTo>
                            <a:pt x="93" y="0"/>
                          </a:lnTo>
                          <a:lnTo>
                            <a:pt x="290" y="23"/>
                          </a:lnTo>
                          <a:lnTo>
                            <a:pt x="290" y="87"/>
                          </a:lnTo>
                          <a:lnTo>
                            <a:pt x="0" y="156"/>
                          </a:lnTo>
                          <a:lnTo>
                            <a:pt x="0" y="84"/>
                          </a:lnTo>
                          <a:close/>
                        </a:path>
                      </a:pathLst>
                    </a:custGeom>
                    <a:solidFill>
                      <a:srgbClr val="9F9F9F">
                        <a:alpha val="100000"/>
                      </a:srgbClr>
                    </a:solidFill>
                    <a:ln w="9525">
                      <a:noFill/>
                    </a:ln>
                  </p:spPr>
                  <p:txBody>
                    <a:bodyPr/>
                    <a:p>
                      <a:endParaRPr lang="zh-CN" altLang="en-US"/>
                    </a:p>
                  </p:txBody>
                </p:sp>
                <p:sp>
                  <p:nvSpPr>
                    <p:cNvPr id="69057" name="Freeform 593"/>
                    <p:cNvSpPr/>
                    <p:nvPr/>
                  </p:nvSpPr>
                  <p:spPr>
                    <a:xfrm>
                      <a:off x="3878" y="2335"/>
                      <a:ext cx="72" cy="11"/>
                    </a:xfrm>
                    <a:custGeom>
                      <a:avLst/>
                      <a:gdLst/>
                      <a:ahLst/>
                      <a:cxnLst>
                        <a:cxn ang="0">
                          <a:pos x="0" y="0"/>
                        </a:cxn>
                        <a:cxn ang="0">
                          <a:pos x="0" y="0"/>
                        </a:cxn>
                        <a:cxn ang="0">
                          <a:pos x="0" y="0"/>
                        </a:cxn>
                        <a:cxn ang="0">
                          <a:pos x="0" y="0"/>
                        </a:cxn>
                        <a:cxn ang="0">
                          <a:pos x="0" y="0"/>
                        </a:cxn>
                      </a:cxnLst>
                      <a:pathLst>
                        <a:path w="434" h="64">
                          <a:moveTo>
                            <a:pt x="0" y="0"/>
                          </a:moveTo>
                          <a:lnTo>
                            <a:pt x="217" y="15"/>
                          </a:lnTo>
                          <a:lnTo>
                            <a:pt x="434" y="64"/>
                          </a:lnTo>
                          <a:lnTo>
                            <a:pt x="237" y="43"/>
                          </a:lnTo>
                          <a:lnTo>
                            <a:pt x="0" y="0"/>
                          </a:lnTo>
                          <a:close/>
                        </a:path>
                      </a:pathLst>
                    </a:custGeom>
                    <a:solidFill>
                      <a:srgbClr val="7F7F7F">
                        <a:alpha val="100000"/>
                      </a:srgbClr>
                    </a:solidFill>
                    <a:ln w="9525">
                      <a:noFill/>
                    </a:ln>
                  </p:spPr>
                  <p:txBody>
                    <a:bodyPr/>
                    <a:p>
                      <a:endParaRPr lang="zh-CN" altLang="en-US"/>
                    </a:p>
                  </p:txBody>
                </p:sp>
              </p:grpSp>
              <p:grpSp>
                <p:nvGrpSpPr>
                  <p:cNvPr id="69050" name="Group 598"/>
                  <p:cNvGrpSpPr/>
                  <p:nvPr/>
                </p:nvGrpSpPr>
                <p:grpSpPr>
                  <a:xfrm>
                    <a:off x="3864" y="2345"/>
                    <a:ext cx="85" cy="14"/>
                    <a:chOff x="3864" y="2345"/>
                    <a:chExt cx="85" cy="14"/>
                  </a:xfrm>
                </p:grpSpPr>
                <p:sp>
                  <p:nvSpPr>
                    <p:cNvPr id="69051" name="Line 595"/>
                    <p:cNvSpPr/>
                    <p:nvPr/>
                  </p:nvSpPr>
                  <p:spPr>
                    <a:xfrm>
                      <a:off x="3864" y="2351"/>
                      <a:ext cx="38" cy="8"/>
                    </a:xfrm>
                    <a:prstGeom prst="line">
                      <a:avLst/>
                    </a:prstGeom>
                    <a:ln w="3175" cap="flat" cmpd="sng">
                      <a:solidFill>
                        <a:srgbClr val="7F7F7F"/>
                      </a:solidFill>
                      <a:prstDash val="solid"/>
                      <a:headEnd type="none" w="med" len="med"/>
                      <a:tailEnd type="none" w="med" len="med"/>
                    </a:ln>
                  </p:spPr>
                </p:sp>
                <p:sp>
                  <p:nvSpPr>
                    <p:cNvPr id="69052" name="Line 596"/>
                    <p:cNvSpPr/>
                    <p:nvPr/>
                  </p:nvSpPr>
                  <p:spPr>
                    <a:xfrm flipV="1">
                      <a:off x="3902" y="2345"/>
                      <a:ext cx="16" cy="14"/>
                    </a:xfrm>
                    <a:prstGeom prst="line">
                      <a:avLst/>
                    </a:prstGeom>
                    <a:ln w="3175" cap="flat" cmpd="sng">
                      <a:solidFill>
                        <a:srgbClr val="5F5F5F"/>
                      </a:solidFill>
                      <a:prstDash val="solid"/>
                      <a:headEnd type="none" w="med" len="med"/>
                      <a:tailEnd type="none" w="med" len="med"/>
                    </a:ln>
                  </p:spPr>
                </p:sp>
                <p:sp>
                  <p:nvSpPr>
                    <p:cNvPr id="69053" name="Line 597"/>
                    <p:cNvSpPr/>
                    <p:nvPr/>
                  </p:nvSpPr>
                  <p:spPr>
                    <a:xfrm>
                      <a:off x="3918" y="2345"/>
                      <a:ext cx="31" cy="3"/>
                    </a:xfrm>
                    <a:prstGeom prst="line">
                      <a:avLst/>
                    </a:prstGeom>
                    <a:ln w="3175" cap="flat" cmpd="sng">
                      <a:solidFill>
                        <a:srgbClr val="5F5F5F"/>
                      </a:solidFill>
                      <a:prstDash val="solid"/>
                      <a:headEnd type="none" w="med" len="med"/>
                      <a:tailEnd type="none" w="med" len="med"/>
                    </a:ln>
                  </p:spPr>
                </p:sp>
              </p:grpSp>
            </p:grpSp>
          </p:grpSp>
          <p:sp>
            <p:nvSpPr>
              <p:cNvPr id="68956" name="Freeform 601"/>
              <p:cNvSpPr/>
              <p:nvPr/>
            </p:nvSpPr>
            <p:spPr>
              <a:xfrm>
                <a:off x="3841" y="2259"/>
                <a:ext cx="75" cy="69"/>
              </a:xfrm>
              <a:custGeom>
                <a:avLst/>
                <a:gdLst/>
                <a:ahLst/>
                <a:cxnLst>
                  <a:cxn ang="0">
                    <a:pos x="0" y="0"/>
                  </a:cxn>
                  <a:cxn ang="0">
                    <a:pos x="0" y="0"/>
                  </a:cxn>
                  <a:cxn ang="0">
                    <a:pos x="0" y="0"/>
                  </a:cxn>
                  <a:cxn ang="0">
                    <a:pos x="0" y="0"/>
                  </a:cxn>
                  <a:cxn ang="0">
                    <a:pos x="0" y="0"/>
                  </a:cxn>
                </a:cxnLst>
                <a:pathLst>
                  <a:path w="445" h="416">
                    <a:moveTo>
                      <a:pt x="0" y="209"/>
                    </a:moveTo>
                    <a:lnTo>
                      <a:pt x="445" y="0"/>
                    </a:lnTo>
                    <a:lnTo>
                      <a:pt x="445" y="168"/>
                    </a:lnTo>
                    <a:lnTo>
                      <a:pt x="0" y="416"/>
                    </a:lnTo>
                    <a:lnTo>
                      <a:pt x="0" y="209"/>
                    </a:lnTo>
                    <a:close/>
                  </a:path>
                </a:pathLst>
              </a:custGeom>
              <a:solidFill>
                <a:srgbClr val="5F5F5F">
                  <a:alpha val="100000"/>
                </a:srgbClr>
              </a:solidFill>
              <a:ln w="9525">
                <a:noFill/>
              </a:ln>
            </p:spPr>
            <p:txBody>
              <a:bodyPr/>
              <a:p>
                <a:endParaRPr lang="zh-CN" altLang="en-US"/>
              </a:p>
            </p:txBody>
          </p:sp>
          <p:sp>
            <p:nvSpPr>
              <p:cNvPr id="68957" name="Freeform 602"/>
              <p:cNvSpPr/>
              <p:nvPr/>
            </p:nvSpPr>
            <p:spPr>
              <a:xfrm>
                <a:off x="3841" y="2194"/>
                <a:ext cx="76" cy="102"/>
              </a:xfrm>
              <a:custGeom>
                <a:avLst/>
                <a:gdLst/>
                <a:ahLst/>
                <a:cxnLst>
                  <a:cxn ang="0">
                    <a:pos x="0" y="0"/>
                  </a:cxn>
                  <a:cxn ang="0">
                    <a:pos x="0" y="0"/>
                  </a:cxn>
                  <a:cxn ang="0">
                    <a:pos x="0" y="0"/>
                  </a:cxn>
                  <a:cxn ang="0">
                    <a:pos x="0" y="0"/>
                  </a:cxn>
                  <a:cxn ang="0">
                    <a:pos x="0" y="0"/>
                  </a:cxn>
                </a:cxnLst>
                <a:pathLst>
                  <a:path w="460" h="616">
                    <a:moveTo>
                      <a:pt x="0" y="131"/>
                    </a:moveTo>
                    <a:lnTo>
                      <a:pt x="460" y="0"/>
                    </a:lnTo>
                    <a:lnTo>
                      <a:pt x="460" y="407"/>
                    </a:lnTo>
                    <a:lnTo>
                      <a:pt x="1" y="616"/>
                    </a:lnTo>
                    <a:lnTo>
                      <a:pt x="0" y="131"/>
                    </a:lnTo>
                    <a:close/>
                  </a:path>
                </a:pathLst>
              </a:custGeom>
              <a:solidFill>
                <a:srgbClr val="BFBFBF">
                  <a:alpha val="100000"/>
                </a:srgbClr>
              </a:solidFill>
              <a:ln w="9525">
                <a:noFill/>
              </a:ln>
            </p:spPr>
            <p:txBody>
              <a:bodyPr/>
              <a:p>
                <a:endParaRPr lang="zh-CN" altLang="en-US"/>
              </a:p>
            </p:txBody>
          </p:sp>
          <p:sp>
            <p:nvSpPr>
              <p:cNvPr id="68958" name="Freeform 603"/>
              <p:cNvSpPr/>
              <p:nvPr/>
            </p:nvSpPr>
            <p:spPr>
              <a:xfrm>
                <a:off x="3633" y="2010"/>
                <a:ext cx="189" cy="157"/>
              </a:xfrm>
              <a:custGeom>
                <a:avLst/>
                <a:gdLst/>
                <a:ahLst/>
                <a:cxnLst>
                  <a:cxn ang="0">
                    <a:pos x="0" y="0"/>
                  </a:cxn>
                  <a:cxn ang="0">
                    <a:pos x="0" y="0"/>
                  </a:cxn>
                  <a:cxn ang="0">
                    <a:pos x="0" y="0"/>
                  </a:cxn>
                  <a:cxn ang="0">
                    <a:pos x="0" y="0"/>
                  </a:cxn>
                  <a:cxn ang="0">
                    <a:pos x="0" y="0"/>
                  </a:cxn>
                </a:cxnLst>
                <a:pathLst>
                  <a:path w="1135" h="941">
                    <a:moveTo>
                      <a:pt x="46" y="0"/>
                    </a:moveTo>
                    <a:lnTo>
                      <a:pt x="1135" y="0"/>
                    </a:lnTo>
                    <a:lnTo>
                      <a:pt x="1091" y="941"/>
                    </a:lnTo>
                    <a:lnTo>
                      <a:pt x="0" y="887"/>
                    </a:lnTo>
                    <a:lnTo>
                      <a:pt x="46" y="0"/>
                    </a:lnTo>
                    <a:close/>
                  </a:path>
                </a:pathLst>
              </a:custGeom>
              <a:solidFill>
                <a:srgbClr val="C0C0C0">
                  <a:alpha val="100000"/>
                </a:srgbClr>
              </a:solidFill>
              <a:ln w="9525">
                <a:noFill/>
              </a:ln>
            </p:spPr>
            <p:txBody>
              <a:bodyPr/>
              <a:p>
                <a:endParaRPr lang="zh-CN" altLang="en-US"/>
              </a:p>
            </p:txBody>
          </p:sp>
          <p:sp>
            <p:nvSpPr>
              <p:cNvPr id="68959" name="Freeform 604"/>
              <p:cNvSpPr/>
              <p:nvPr/>
            </p:nvSpPr>
            <p:spPr>
              <a:xfrm>
                <a:off x="3510" y="2274"/>
                <a:ext cx="352" cy="71"/>
              </a:xfrm>
              <a:custGeom>
                <a:avLst/>
                <a:gdLst/>
                <a:ahLst/>
                <a:cxnLst>
                  <a:cxn ang="0">
                    <a:pos x="0" y="0"/>
                  </a:cxn>
                  <a:cxn ang="0">
                    <a:pos x="0" y="0"/>
                  </a:cxn>
                  <a:cxn ang="0">
                    <a:pos x="0" y="0"/>
                  </a:cxn>
                  <a:cxn ang="0">
                    <a:pos x="0" y="0"/>
                  </a:cxn>
                  <a:cxn ang="0">
                    <a:pos x="0" y="0"/>
                  </a:cxn>
                  <a:cxn ang="0">
                    <a:pos x="0" y="0"/>
                  </a:cxn>
                  <a:cxn ang="0">
                    <a:pos x="0" y="0"/>
                  </a:cxn>
                </a:cxnLst>
                <a:pathLst>
                  <a:path w="2114" h="429">
                    <a:moveTo>
                      <a:pt x="344" y="0"/>
                    </a:moveTo>
                    <a:lnTo>
                      <a:pt x="2114" y="175"/>
                    </a:lnTo>
                    <a:lnTo>
                      <a:pt x="1989" y="332"/>
                    </a:lnTo>
                    <a:lnTo>
                      <a:pt x="1868" y="429"/>
                    </a:lnTo>
                    <a:lnTo>
                      <a:pt x="0" y="214"/>
                    </a:lnTo>
                    <a:lnTo>
                      <a:pt x="140" y="154"/>
                    </a:lnTo>
                    <a:lnTo>
                      <a:pt x="344" y="0"/>
                    </a:lnTo>
                    <a:close/>
                  </a:path>
                </a:pathLst>
              </a:custGeom>
              <a:solidFill>
                <a:srgbClr val="DFDFDF">
                  <a:alpha val="100000"/>
                </a:srgbClr>
              </a:solidFill>
              <a:ln w="9525">
                <a:noFill/>
              </a:ln>
            </p:spPr>
            <p:txBody>
              <a:bodyPr/>
              <a:p>
                <a:endParaRPr lang="zh-CN" altLang="en-US"/>
              </a:p>
            </p:txBody>
          </p:sp>
          <p:grpSp>
            <p:nvGrpSpPr>
              <p:cNvPr id="68960" name="Group 614"/>
              <p:cNvGrpSpPr/>
              <p:nvPr/>
            </p:nvGrpSpPr>
            <p:grpSpPr>
              <a:xfrm>
                <a:off x="3841" y="2200"/>
                <a:ext cx="75" cy="90"/>
                <a:chOff x="3841" y="2200"/>
                <a:chExt cx="75" cy="90"/>
              </a:xfrm>
            </p:grpSpPr>
            <p:sp>
              <p:nvSpPr>
                <p:cNvPr id="69038" name="Line 605"/>
                <p:cNvSpPr/>
                <p:nvPr/>
              </p:nvSpPr>
              <p:spPr>
                <a:xfrm flipV="1">
                  <a:off x="3841" y="2226"/>
                  <a:ext cx="75" cy="27"/>
                </a:xfrm>
                <a:prstGeom prst="line">
                  <a:avLst/>
                </a:prstGeom>
                <a:ln w="3175" cap="flat" cmpd="sng">
                  <a:solidFill>
                    <a:srgbClr val="808080"/>
                  </a:solidFill>
                  <a:prstDash val="solid"/>
                  <a:headEnd type="none" w="med" len="med"/>
                  <a:tailEnd type="none" w="med" len="med"/>
                </a:ln>
              </p:spPr>
            </p:sp>
            <p:sp>
              <p:nvSpPr>
                <p:cNvPr id="69039" name="Line 606"/>
                <p:cNvSpPr/>
                <p:nvPr/>
              </p:nvSpPr>
              <p:spPr>
                <a:xfrm flipV="1">
                  <a:off x="3854" y="2233"/>
                  <a:ext cx="62" cy="25"/>
                </a:xfrm>
                <a:prstGeom prst="line">
                  <a:avLst/>
                </a:prstGeom>
                <a:ln w="3175" cap="flat" cmpd="sng">
                  <a:solidFill>
                    <a:srgbClr val="808080"/>
                  </a:solidFill>
                  <a:prstDash val="solid"/>
                  <a:headEnd type="none" w="med" len="med"/>
                  <a:tailEnd type="none" w="med" len="med"/>
                </a:ln>
              </p:spPr>
            </p:sp>
            <p:sp>
              <p:nvSpPr>
                <p:cNvPr id="69040" name="Line 607"/>
                <p:cNvSpPr/>
                <p:nvPr/>
              </p:nvSpPr>
              <p:spPr>
                <a:xfrm flipV="1">
                  <a:off x="3854" y="2241"/>
                  <a:ext cx="62" cy="26"/>
                </a:xfrm>
                <a:prstGeom prst="line">
                  <a:avLst/>
                </a:prstGeom>
                <a:ln w="3175" cap="flat" cmpd="sng">
                  <a:solidFill>
                    <a:srgbClr val="808080"/>
                  </a:solidFill>
                  <a:prstDash val="solid"/>
                  <a:headEnd type="none" w="med" len="med"/>
                  <a:tailEnd type="none" w="med" len="med"/>
                </a:ln>
              </p:spPr>
            </p:sp>
            <p:sp>
              <p:nvSpPr>
                <p:cNvPr id="69041" name="Line 608"/>
                <p:cNvSpPr/>
                <p:nvPr/>
              </p:nvSpPr>
              <p:spPr>
                <a:xfrm flipV="1">
                  <a:off x="3854" y="2248"/>
                  <a:ext cx="62" cy="27"/>
                </a:xfrm>
                <a:prstGeom prst="line">
                  <a:avLst/>
                </a:prstGeom>
                <a:ln w="3175" cap="flat" cmpd="sng">
                  <a:solidFill>
                    <a:srgbClr val="808080"/>
                  </a:solidFill>
                  <a:prstDash val="solid"/>
                  <a:headEnd type="none" w="med" len="med"/>
                  <a:tailEnd type="none" w="med" len="med"/>
                </a:ln>
              </p:spPr>
            </p:sp>
            <p:sp>
              <p:nvSpPr>
                <p:cNvPr id="69042" name="Line 609"/>
                <p:cNvSpPr/>
                <p:nvPr/>
              </p:nvSpPr>
              <p:spPr>
                <a:xfrm flipV="1">
                  <a:off x="3854" y="2256"/>
                  <a:ext cx="62" cy="28"/>
                </a:xfrm>
                <a:prstGeom prst="line">
                  <a:avLst/>
                </a:prstGeom>
                <a:ln w="3175" cap="flat" cmpd="sng">
                  <a:solidFill>
                    <a:srgbClr val="808080"/>
                  </a:solidFill>
                  <a:prstDash val="solid"/>
                  <a:headEnd type="none" w="med" len="med"/>
                  <a:tailEnd type="none" w="med" len="med"/>
                </a:ln>
              </p:spPr>
            </p:sp>
            <p:sp>
              <p:nvSpPr>
                <p:cNvPr id="69043" name="Line 610"/>
                <p:cNvSpPr/>
                <p:nvPr/>
              </p:nvSpPr>
              <p:spPr>
                <a:xfrm flipV="1">
                  <a:off x="3854" y="2218"/>
                  <a:ext cx="62" cy="21"/>
                </a:xfrm>
                <a:prstGeom prst="line">
                  <a:avLst/>
                </a:prstGeom>
                <a:ln w="3175" cap="flat" cmpd="sng">
                  <a:solidFill>
                    <a:srgbClr val="808080"/>
                  </a:solidFill>
                  <a:prstDash val="solid"/>
                  <a:headEnd type="none" w="med" len="med"/>
                  <a:tailEnd type="none" w="med" len="med"/>
                </a:ln>
              </p:spPr>
            </p:sp>
            <p:sp>
              <p:nvSpPr>
                <p:cNvPr id="69044" name="Line 611"/>
                <p:cNvSpPr/>
                <p:nvPr/>
              </p:nvSpPr>
              <p:spPr>
                <a:xfrm flipV="1">
                  <a:off x="3854" y="2210"/>
                  <a:ext cx="62" cy="19"/>
                </a:xfrm>
                <a:prstGeom prst="line">
                  <a:avLst/>
                </a:prstGeom>
                <a:ln w="3175" cap="flat" cmpd="sng">
                  <a:solidFill>
                    <a:srgbClr val="808080"/>
                  </a:solidFill>
                  <a:prstDash val="solid"/>
                  <a:headEnd type="none" w="med" len="med"/>
                  <a:tailEnd type="none" w="med" len="med"/>
                </a:ln>
              </p:spPr>
            </p:sp>
            <p:sp>
              <p:nvSpPr>
                <p:cNvPr id="69045" name="Line 612"/>
                <p:cNvSpPr/>
                <p:nvPr/>
              </p:nvSpPr>
              <p:spPr>
                <a:xfrm flipV="1">
                  <a:off x="3854" y="2200"/>
                  <a:ext cx="62" cy="19"/>
                </a:xfrm>
                <a:prstGeom prst="line">
                  <a:avLst/>
                </a:prstGeom>
                <a:ln w="3175" cap="flat" cmpd="sng">
                  <a:solidFill>
                    <a:srgbClr val="808080"/>
                  </a:solidFill>
                  <a:prstDash val="solid"/>
                  <a:headEnd type="none" w="med" len="med"/>
                  <a:tailEnd type="none" w="med" len="med"/>
                </a:ln>
              </p:spPr>
            </p:sp>
            <p:sp>
              <p:nvSpPr>
                <p:cNvPr id="69046" name="Line 613"/>
                <p:cNvSpPr/>
                <p:nvPr/>
              </p:nvSpPr>
              <p:spPr>
                <a:xfrm flipH="1">
                  <a:off x="3854" y="2213"/>
                  <a:ext cx="1" cy="77"/>
                </a:xfrm>
                <a:prstGeom prst="line">
                  <a:avLst/>
                </a:prstGeom>
                <a:ln w="3175" cap="flat" cmpd="sng">
                  <a:solidFill>
                    <a:srgbClr val="808080"/>
                  </a:solidFill>
                  <a:prstDash val="solid"/>
                  <a:headEnd type="none" w="med" len="med"/>
                  <a:tailEnd type="none" w="med" len="med"/>
                </a:ln>
              </p:spPr>
            </p:sp>
          </p:grpSp>
          <p:grpSp>
            <p:nvGrpSpPr>
              <p:cNvPr id="68961" name="Group 632"/>
              <p:cNvGrpSpPr/>
              <p:nvPr/>
            </p:nvGrpSpPr>
            <p:grpSpPr>
              <a:xfrm>
                <a:off x="3608" y="1975"/>
                <a:ext cx="249" cy="230"/>
                <a:chOff x="3608" y="1975"/>
                <a:chExt cx="249" cy="230"/>
              </a:xfrm>
            </p:grpSpPr>
            <p:grpSp>
              <p:nvGrpSpPr>
                <p:cNvPr id="69021" name="Group 630"/>
                <p:cNvGrpSpPr/>
                <p:nvPr/>
              </p:nvGrpSpPr>
              <p:grpSpPr>
                <a:xfrm>
                  <a:off x="3608" y="1975"/>
                  <a:ext cx="249" cy="230"/>
                  <a:chOff x="3608" y="1975"/>
                  <a:chExt cx="249" cy="230"/>
                </a:xfrm>
              </p:grpSpPr>
              <p:grpSp>
                <p:nvGrpSpPr>
                  <p:cNvPr id="69023" name="Group 619"/>
                  <p:cNvGrpSpPr/>
                  <p:nvPr/>
                </p:nvGrpSpPr>
                <p:grpSpPr>
                  <a:xfrm>
                    <a:off x="3608" y="1975"/>
                    <a:ext cx="249" cy="230"/>
                    <a:chOff x="3608" y="1975"/>
                    <a:chExt cx="249" cy="230"/>
                  </a:xfrm>
                </p:grpSpPr>
                <p:sp>
                  <p:nvSpPr>
                    <p:cNvPr id="69034" name="Freeform 615"/>
                    <p:cNvSpPr/>
                    <p:nvPr/>
                  </p:nvSpPr>
                  <p:spPr>
                    <a:xfrm>
                      <a:off x="3608" y="1975"/>
                      <a:ext cx="248" cy="23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4" h="1384">
                          <a:moveTo>
                            <a:pt x="119" y="23"/>
                          </a:moveTo>
                          <a:lnTo>
                            <a:pt x="248" y="16"/>
                          </a:lnTo>
                          <a:lnTo>
                            <a:pt x="421" y="4"/>
                          </a:lnTo>
                          <a:lnTo>
                            <a:pt x="602" y="0"/>
                          </a:lnTo>
                          <a:lnTo>
                            <a:pt x="814" y="0"/>
                          </a:lnTo>
                          <a:lnTo>
                            <a:pt x="963" y="2"/>
                          </a:lnTo>
                          <a:lnTo>
                            <a:pt x="1192" y="10"/>
                          </a:lnTo>
                          <a:lnTo>
                            <a:pt x="1413" y="22"/>
                          </a:lnTo>
                          <a:lnTo>
                            <a:pt x="1466" y="24"/>
                          </a:lnTo>
                          <a:lnTo>
                            <a:pt x="1478" y="29"/>
                          </a:lnTo>
                          <a:lnTo>
                            <a:pt x="1486" y="35"/>
                          </a:lnTo>
                          <a:lnTo>
                            <a:pt x="1493" y="45"/>
                          </a:lnTo>
                          <a:lnTo>
                            <a:pt x="1494" y="57"/>
                          </a:lnTo>
                          <a:lnTo>
                            <a:pt x="1438" y="1358"/>
                          </a:lnTo>
                          <a:lnTo>
                            <a:pt x="1431" y="1378"/>
                          </a:lnTo>
                          <a:lnTo>
                            <a:pt x="1413" y="1384"/>
                          </a:lnTo>
                          <a:lnTo>
                            <a:pt x="931" y="1351"/>
                          </a:lnTo>
                          <a:lnTo>
                            <a:pt x="457" y="1317"/>
                          </a:lnTo>
                          <a:lnTo>
                            <a:pt x="23" y="1286"/>
                          </a:lnTo>
                          <a:lnTo>
                            <a:pt x="0" y="1252"/>
                          </a:lnTo>
                          <a:lnTo>
                            <a:pt x="67" y="65"/>
                          </a:lnTo>
                          <a:lnTo>
                            <a:pt x="119" y="23"/>
                          </a:lnTo>
                          <a:close/>
                        </a:path>
                      </a:pathLst>
                    </a:custGeom>
                    <a:solidFill>
                      <a:srgbClr val="C0C0C0">
                        <a:alpha val="100000"/>
                      </a:srgbClr>
                    </a:solidFill>
                    <a:ln w="9525">
                      <a:noFill/>
                    </a:ln>
                  </p:spPr>
                  <p:txBody>
                    <a:bodyPr/>
                    <a:p>
                      <a:endParaRPr lang="zh-CN" altLang="en-US"/>
                    </a:p>
                  </p:txBody>
                </p:sp>
                <p:sp>
                  <p:nvSpPr>
                    <p:cNvPr id="69035" name="Arc 616"/>
                    <p:cNvSpPr/>
                    <p:nvPr/>
                  </p:nvSpPr>
                  <p:spPr>
                    <a:xfrm>
                      <a:off x="3850" y="1979"/>
                      <a:ext cx="7" cy="5"/>
                    </a:xfrm>
                    <a:custGeom>
                      <a:avLst/>
                      <a:gdLst/>
                      <a:ahLst/>
                      <a:cxnLst>
                        <a:cxn ang="0">
                          <a:pos x="0" y="0"/>
                        </a:cxn>
                        <a:cxn ang="0">
                          <a:pos x="0" y="0"/>
                        </a:cxn>
                        <a:cxn ang="0">
                          <a:pos x="0" y="0"/>
                        </a:cxn>
                      </a:cxnLst>
                      <a:pathLst>
                        <a:path w="24884" h="21600" fill="none">
                          <a:moveTo>
                            <a:pt x="0" y="251"/>
                          </a:moveTo>
                          <a:cubicBezTo>
                            <a:pt x="1086" y="83"/>
                            <a:pt x="2184" y="-1"/>
                            <a:pt x="3284" y="0"/>
                          </a:cubicBezTo>
                          <a:cubicBezTo>
                            <a:pt x="15213" y="0"/>
                            <a:pt x="24884" y="9670"/>
                            <a:pt x="24884" y="21600"/>
                          </a:cubicBezTo>
                        </a:path>
                        <a:path w="24884" h="21600" stroke="0">
                          <a:moveTo>
                            <a:pt x="0" y="251"/>
                          </a:moveTo>
                          <a:cubicBezTo>
                            <a:pt x="1086" y="83"/>
                            <a:pt x="2184" y="-1"/>
                            <a:pt x="3284" y="0"/>
                          </a:cubicBezTo>
                          <a:cubicBezTo>
                            <a:pt x="15213" y="0"/>
                            <a:pt x="24884" y="9670"/>
                            <a:pt x="24884" y="21600"/>
                          </a:cubicBezTo>
                          <a:lnTo>
                            <a:pt x="3284" y="21600"/>
                          </a:lnTo>
                          <a:lnTo>
                            <a:pt x="0" y="251"/>
                          </a:lnTo>
                          <a:close/>
                        </a:path>
                      </a:pathLst>
                    </a:custGeom>
                    <a:solidFill>
                      <a:srgbClr val="C0C0C0">
                        <a:alpha val="100000"/>
                      </a:srgbClr>
                    </a:solidFill>
                    <a:ln w="9525">
                      <a:noFill/>
                    </a:ln>
                  </p:spPr>
                  <p:txBody>
                    <a:bodyPr/>
                    <a:p>
                      <a:endParaRPr lang="zh-CN" altLang="en-US"/>
                    </a:p>
                  </p:txBody>
                </p:sp>
                <p:sp>
                  <p:nvSpPr>
                    <p:cNvPr id="69036" name="Arc 617"/>
                    <p:cNvSpPr/>
                    <p:nvPr/>
                  </p:nvSpPr>
                  <p:spPr>
                    <a:xfrm>
                      <a:off x="3618" y="1979"/>
                      <a:ext cx="13" cy="9"/>
                    </a:xfrm>
                    <a:custGeom>
                      <a:avLst/>
                      <a:gdLst/>
                      <a:ahLst/>
                      <a:cxnLst>
                        <a:cxn ang="0">
                          <a:pos x="0" y="0"/>
                        </a:cxn>
                        <a:cxn ang="0">
                          <a:pos x="0" y="0"/>
                        </a:cxn>
                        <a:cxn ang="0">
                          <a:pos x="0" y="0"/>
                        </a:cxn>
                      </a:cxnLst>
                      <a:pathLst>
                        <a:path w="21600" h="21600" fill="none">
                          <a:moveTo>
                            <a:pt x="0" y="21599"/>
                          </a:moveTo>
                          <a:cubicBezTo>
                            <a:pt x="0" y="9670"/>
                            <a:pt x="9670" y="-1"/>
                            <a:pt x="21600" y="0"/>
                          </a:cubicBezTo>
                        </a:path>
                        <a:path w="21600" h="21600" stroke="0">
                          <a:moveTo>
                            <a:pt x="0" y="21599"/>
                          </a:moveTo>
                          <a:cubicBezTo>
                            <a:pt x="0" y="9670"/>
                            <a:pt x="9670" y="-1"/>
                            <a:pt x="21600" y="0"/>
                          </a:cubicBezTo>
                          <a:lnTo>
                            <a:pt x="21600" y="21600"/>
                          </a:lnTo>
                          <a:lnTo>
                            <a:pt x="0" y="21599"/>
                          </a:lnTo>
                          <a:close/>
                        </a:path>
                      </a:pathLst>
                    </a:custGeom>
                    <a:solidFill>
                      <a:srgbClr val="C0C0C0">
                        <a:alpha val="100000"/>
                      </a:srgbClr>
                    </a:solidFill>
                    <a:ln w="9525">
                      <a:noFill/>
                    </a:ln>
                  </p:spPr>
                  <p:txBody>
                    <a:bodyPr/>
                    <a:p>
                      <a:endParaRPr lang="zh-CN" altLang="en-US"/>
                    </a:p>
                  </p:txBody>
                </p:sp>
                <p:sp>
                  <p:nvSpPr>
                    <p:cNvPr id="69037" name="Arc 618"/>
                    <p:cNvSpPr/>
                    <p:nvPr/>
                  </p:nvSpPr>
                  <p:spPr>
                    <a:xfrm>
                      <a:off x="3608" y="2183"/>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69024" name="Group 629"/>
                  <p:cNvGrpSpPr/>
                  <p:nvPr/>
                </p:nvGrpSpPr>
                <p:grpSpPr>
                  <a:xfrm>
                    <a:off x="3634" y="2010"/>
                    <a:ext cx="189" cy="157"/>
                    <a:chOff x="3634" y="2010"/>
                    <a:chExt cx="189" cy="157"/>
                  </a:xfrm>
                </p:grpSpPr>
                <p:grpSp>
                  <p:nvGrpSpPr>
                    <p:cNvPr id="69025" name="Group 624"/>
                    <p:cNvGrpSpPr/>
                    <p:nvPr/>
                  </p:nvGrpSpPr>
                  <p:grpSpPr>
                    <a:xfrm>
                      <a:off x="3634" y="2010"/>
                      <a:ext cx="189" cy="157"/>
                      <a:chOff x="3634" y="2010"/>
                      <a:chExt cx="189" cy="157"/>
                    </a:xfrm>
                  </p:grpSpPr>
                  <p:sp>
                    <p:nvSpPr>
                      <p:cNvPr id="69030" name="Freeform 620"/>
                      <p:cNvSpPr/>
                      <p:nvPr/>
                    </p:nvSpPr>
                    <p:spPr>
                      <a:xfrm>
                        <a:off x="3641" y="2010"/>
                        <a:ext cx="181" cy="4"/>
                      </a:xfrm>
                      <a:custGeom>
                        <a:avLst/>
                        <a:gdLst/>
                        <a:ahLst/>
                        <a:cxnLst>
                          <a:cxn ang="0">
                            <a:pos x="0" y="0"/>
                          </a:cxn>
                          <a:cxn ang="0">
                            <a:pos x="0" y="0"/>
                          </a:cxn>
                          <a:cxn ang="0">
                            <a:pos x="0" y="0"/>
                          </a:cxn>
                          <a:cxn ang="0">
                            <a:pos x="0" y="0"/>
                          </a:cxn>
                          <a:cxn ang="0">
                            <a:pos x="0" y="0"/>
                          </a:cxn>
                        </a:cxnLst>
                        <a:pathLst>
                          <a:path w="1088" h="20">
                            <a:moveTo>
                              <a:pt x="0" y="0"/>
                            </a:moveTo>
                            <a:lnTo>
                              <a:pt x="1088" y="2"/>
                            </a:lnTo>
                            <a:lnTo>
                              <a:pt x="1063" y="20"/>
                            </a:lnTo>
                            <a:lnTo>
                              <a:pt x="23" y="20"/>
                            </a:lnTo>
                            <a:lnTo>
                              <a:pt x="0" y="0"/>
                            </a:lnTo>
                            <a:close/>
                          </a:path>
                        </a:pathLst>
                      </a:custGeom>
                      <a:solidFill>
                        <a:srgbClr val="808080">
                          <a:alpha val="100000"/>
                        </a:srgbClr>
                      </a:solidFill>
                      <a:ln w="9525">
                        <a:noFill/>
                      </a:ln>
                    </p:spPr>
                    <p:txBody>
                      <a:bodyPr/>
                      <a:p>
                        <a:endParaRPr lang="zh-CN" altLang="en-US"/>
                      </a:p>
                    </p:txBody>
                  </p:sp>
                  <p:sp>
                    <p:nvSpPr>
                      <p:cNvPr id="69031" name="Freeform 621"/>
                      <p:cNvSpPr/>
                      <p:nvPr/>
                    </p:nvSpPr>
                    <p:spPr>
                      <a:xfrm>
                        <a:off x="3811" y="2010"/>
                        <a:ext cx="12" cy="157"/>
                      </a:xfrm>
                      <a:custGeom>
                        <a:avLst/>
                        <a:gdLst/>
                        <a:ahLst/>
                        <a:cxnLst>
                          <a:cxn ang="0">
                            <a:pos x="0" y="0"/>
                          </a:cxn>
                          <a:cxn ang="0">
                            <a:pos x="0" y="0"/>
                          </a:cxn>
                          <a:cxn ang="0">
                            <a:pos x="0" y="0"/>
                          </a:cxn>
                          <a:cxn ang="0">
                            <a:pos x="0" y="0"/>
                          </a:cxn>
                          <a:cxn ang="0">
                            <a:pos x="0" y="0"/>
                          </a:cxn>
                          <a:cxn ang="0">
                            <a:pos x="0" y="0"/>
                          </a:cxn>
                        </a:cxnLst>
                        <a:pathLst>
                          <a:path w="70" h="942">
                            <a:moveTo>
                              <a:pt x="45" y="19"/>
                            </a:moveTo>
                            <a:lnTo>
                              <a:pt x="70" y="0"/>
                            </a:lnTo>
                            <a:lnTo>
                              <a:pt x="46" y="511"/>
                            </a:lnTo>
                            <a:lnTo>
                              <a:pt x="24" y="942"/>
                            </a:lnTo>
                            <a:lnTo>
                              <a:pt x="0" y="915"/>
                            </a:lnTo>
                            <a:lnTo>
                              <a:pt x="45" y="19"/>
                            </a:lnTo>
                            <a:close/>
                          </a:path>
                        </a:pathLst>
                      </a:custGeom>
                      <a:solidFill>
                        <a:srgbClr val="FFFFFF">
                          <a:alpha val="100000"/>
                        </a:srgbClr>
                      </a:solidFill>
                      <a:ln w="9525">
                        <a:noFill/>
                      </a:ln>
                    </p:spPr>
                    <p:txBody>
                      <a:bodyPr/>
                      <a:p>
                        <a:endParaRPr lang="zh-CN" altLang="en-US"/>
                      </a:p>
                    </p:txBody>
                  </p:sp>
                  <p:sp>
                    <p:nvSpPr>
                      <p:cNvPr id="69032" name="Freeform 622"/>
                      <p:cNvSpPr/>
                      <p:nvPr/>
                    </p:nvSpPr>
                    <p:spPr>
                      <a:xfrm>
                        <a:off x="3634" y="2154"/>
                        <a:ext cx="181" cy="13"/>
                      </a:xfrm>
                      <a:custGeom>
                        <a:avLst/>
                        <a:gdLst/>
                        <a:ahLst/>
                        <a:cxnLst>
                          <a:cxn ang="0">
                            <a:pos x="0" y="0"/>
                          </a:cxn>
                          <a:cxn ang="0">
                            <a:pos x="0" y="0"/>
                          </a:cxn>
                          <a:cxn ang="0">
                            <a:pos x="0" y="0"/>
                          </a:cxn>
                          <a:cxn ang="0">
                            <a:pos x="0" y="0"/>
                          </a:cxn>
                          <a:cxn ang="0">
                            <a:pos x="0" y="0"/>
                          </a:cxn>
                        </a:cxnLst>
                        <a:pathLst>
                          <a:path w="1089" h="77">
                            <a:moveTo>
                              <a:pt x="25" y="0"/>
                            </a:moveTo>
                            <a:lnTo>
                              <a:pt x="0" y="24"/>
                            </a:lnTo>
                            <a:lnTo>
                              <a:pt x="1089" y="77"/>
                            </a:lnTo>
                            <a:lnTo>
                              <a:pt x="1065" y="51"/>
                            </a:lnTo>
                            <a:lnTo>
                              <a:pt x="25" y="0"/>
                            </a:lnTo>
                            <a:close/>
                          </a:path>
                        </a:pathLst>
                      </a:custGeom>
                      <a:solidFill>
                        <a:srgbClr val="DFDFDF">
                          <a:alpha val="100000"/>
                        </a:srgbClr>
                      </a:solidFill>
                      <a:ln w="9525">
                        <a:noFill/>
                      </a:ln>
                    </p:spPr>
                    <p:txBody>
                      <a:bodyPr/>
                      <a:p>
                        <a:endParaRPr lang="zh-CN" altLang="en-US"/>
                      </a:p>
                    </p:txBody>
                  </p:sp>
                  <p:sp>
                    <p:nvSpPr>
                      <p:cNvPr id="69033" name="Freeform 623"/>
                      <p:cNvSpPr/>
                      <p:nvPr/>
                    </p:nvSpPr>
                    <p:spPr>
                      <a:xfrm>
                        <a:off x="3634" y="2010"/>
                        <a:ext cx="11" cy="148"/>
                      </a:xfrm>
                      <a:custGeom>
                        <a:avLst/>
                        <a:gdLst/>
                        <a:ahLst/>
                        <a:cxnLst>
                          <a:cxn ang="0">
                            <a:pos x="0" y="0"/>
                          </a:cxn>
                          <a:cxn ang="0">
                            <a:pos x="0" y="0"/>
                          </a:cxn>
                          <a:cxn ang="0">
                            <a:pos x="0" y="0"/>
                          </a:cxn>
                          <a:cxn ang="0">
                            <a:pos x="0" y="0"/>
                          </a:cxn>
                          <a:cxn ang="0">
                            <a:pos x="0" y="0"/>
                          </a:cxn>
                        </a:cxnLst>
                        <a:pathLst>
                          <a:path w="68" h="887">
                            <a:moveTo>
                              <a:pt x="45" y="0"/>
                            </a:moveTo>
                            <a:lnTo>
                              <a:pt x="68" y="18"/>
                            </a:lnTo>
                            <a:lnTo>
                              <a:pt x="25" y="863"/>
                            </a:lnTo>
                            <a:lnTo>
                              <a:pt x="0" y="887"/>
                            </a:lnTo>
                            <a:lnTo>
                              <a:pt x="45" y="0"/>
                            </a:lnTo>
                            <a:close/>
                          </a:path>
                        </a:pathLst>
                      </a:custGeom>
                      <a:solidFill>
                        <a:srgbClr val="BFBFBF">
                          <a:alpha val="100000"/>
                        </a:srgbClr>
                      </a:solidFill>
                      <a:ln w="9525">
                        <a:noFill/>
                      </a:ln>
                    </p:spPr>
                    <p:txBody>
                      <a:bodyPr/>
                      <a:p>
                        <a:endParaRPr lang="zh-CN" altLang="en-US"/>
                      </a:p>
                    </p:txBody>
                  </p:sp>
                </p:grpSp>
                <p:grpSp>
                  <p:nvGrpSpPr>
                    <p:cNvPr id="69026" name="Group 628"/>
                    <p:cNvGrpSpPr/>
                    <p:nvPr/>
                  </p:nvGrpSpPr>
                  <p:grpSpPr>
                    <a:xfrm>
                      <a:off x="3638" y="2014"/>
                      <a:ext cx="180" cy="149"/>
                      <a:chOff x="3638" y="2014"/>
                      <a:chExt cx="180" cy="149"/>
                    </a:xfrm>
                  </p:grpSpPr>
                  <p:sp>
                    <p:nvSpPr>
                      <p:cNvPr id="69027" name="Freeform 625"/>
                      <p:cNvSpPr/>
                      <p:nvPr/>
                    </p:nvSpPr>
                    <p:spPr>
                      <a:xfrm>
                        <a:off x="3638" y="2014"/>
                        <a:ext cx="180" cy="149"/>
                      </a:xfrm>
                      <a:custGeom>
                        <a:avLst/>
                        <a:gdLst/>
                        <a:ahLst/>
                        <a:cxnLst>
                          <a:cxn ang="0">
                            <a:pos x="0" y="0"/>
                          </a:cxn>
                          <a:cxn ang="0">
                            <a:pos x="0" y="0"/>
                          </a:cxn>
                          <a:cxn ang="0">
                            <a:pos x="0" y="0"/>
                          </a:cxn>
                          <a:cxn ang="0">
                            <a:pos x="0" y="0"/>
                          </a:cxn>
                          <a:cxn ang="0">
                            <a:pos x="0" y="0"/>
                          </a:cxn>
                        </a:cxnLst>
                        <a:pathLst>
                          <a:path w="1084" h="896">
                            <a:moveTo>
                              <a:pt x="44" y="0"/>
                            </a:moveTo>
                            <a:lnTo>
                              <a:pt x="1084" y="0"/>
                            </a:lnTo>
                            <a:lnTo>
                              <a:pt x="1041" y="896"/>
                            </a:lnTo>
                            <a:lnTo>
                              <a:pt x="0" y="845"/>
                            </a:lnTo>
                            <a:lnTo>
                              <a:pt x="44" y="0"/>
                            </a:lnTo>
                            <a:close/>
                          </a:path>
                        </a:pathLst>
                      </a:custGeom>
                      <a:solidFill>
                        <a:srgbClr val="000000">
                          <a:alpha val="100000"/>
                        </a:srgbClr>
                      </a:solidFill>
                      <a:ln w="9525">
                        <a:noFill/>
                      </a:ln>
                    </p:spPr>
                    <p:txBody>
                      <a:bodyPr/>
                      <a:p>
                        <a:endParaRPr lang="zh-CN" altLang="en-US"/>
                      </a:p>
                    </p:txBody>
                  </p:sp>
                  <p:sp>
                    <p:nvSpPr>
                      <p:cNvPr id="69028" name="Freeform 626"/>
                      <p:cNvSpPr/>
                      <p:nvPr/>
                    </p:nvSpPr>
                    <p:spPr>
                      <a:xfrm>
                        <a:off x="3644" y="2019"/>
                        <a:ext cx="168" cy="138"/>
                      </a:xfrm>
                      <a:custGeom>
                        <a:avLst/>
                        <a:gdLst/>
                        <a:ahLst/>
                        <a:cxnLst>
                          <a:cxn ang="0">
                            <a:pos x="0" y="0"/>
                          </a:cxn>
                          <a:cxn ang="0">
                            <a:pos x="0" y="0"/>
                          </a:cxn>
                          <a:cxn ang="0">
                            <a:pos x="0" y="0"/>
                          </a:cxn>
                          <a:cxn ang="0">
                            <a:pos x="0" y="0"/>
                          </a:cxn>
                          <a:cxn ang="0">
                            <a:pos x="0" y="0"/>
                          </a:cxn>
                        </a:cxnLst>
                        <a:pathLst>
                          <a:path w="1011" h="829">
                            <a:moveTo>
                              <a:pt x="38" y="1"/>
                            </a:moveTo>
                            <a:lnTo>
                              <a:pt x="1011" y="0"/>
                            </a:lnTo>
                            <a:lnTo>
                              <a:pt x="969" y="829"/>
                            </a:lnTo>
                            <a:lnTo>
                              <a:pt x="0" y="787"/>
                            </a:lnTo>
                            <a:lnTo>
                              <a:pt x="38" y="1"/>
                            </a:lnTo>
                            <a:close/>
                          </a:path>
                        </a:pathLst>
                      </a:custGeom>
                      <a:solidFill>
                        <a:srgbClr val="C0C0C0">
                          <a:alpha val="100000"/>
                        </a:srgbClr>
                      </a:solidFill>
                      <a:ln w="9525">
                        <a:noFill/>
                      </a:ln>
                    </p:spPr>
                    <p:txBody>
                      <a:bodyPr/>
                      <a:p>
                        <a:endParaRPr lang="zh-CN" altLang="en-US"/>
                      </a:p>
                    </p:txBody>
                  </p:sp>
                  <p:sp>
                    <p:nvSpPr>
                      <p:cNvPr id="69029" name="Freeform 627"/>
                      <p:cNvSpPr/>
                      <p:nvPr/>
                    </p:nvSpPr>
                    <p:spPr>
                      <a:xfrm>
                        <a:off x="3647" y="2028"/>
                        <a:ext cx="159" cy="124"/>
                      </a:xfrm>
                      <a:custGeom>
                        <a:avLst/>
                        <a:gdLst/>
                        <a:ahLst/>
                        <a:cxnLst>
                          <a:cxn ang="0">
                            <a:pos x="0" y="0"/>
                          </a:cxn>
                          <a:cxn ang="0">
                            <a:pos x="0" y="0"/>
                          </a:cxn>
                          <a:cxn ang="0">
                            <a:pos x="0" y="0"/>
                          </a:cxn>
                          <a:cxn ang="0">
                            <a:pos x="0" y="0"/>
                          </a:cxn>
                          <a:cxn ang="0">
                            <a:pos x="0" y="0"/>
                          </a:cxn>
                        </a:cxnLst>
                        <a:pathLst>
                          <a:path w="953" h="747">
                            <a:moveTo>
                              <a:pt x="35" y="0"/>
                            </a:moveTo>
                            <a:lnTo>
                              <a:pt x="953" y="0"/>
                            </a:lnTo>
                            <a:lnTo>
                              <a:pt x="915" y="747"/>
                            </a:lnTo>
                            <a:lnTo>
                              <a:pt x="0" y="710"/>
                            </a:lnTo>
                            <a:lnTo>
                              <a:pt x="35" y="0"/>
                            </a:lnTo>
                            <a:close/>
                          </a:path>
                        </a:pathLst>
                      </a:custGeom>
                      <a:solidFill>
                        <a:srgbClr val="0000FF">
                          <a:alpha val="100000"/>
                        </a:srgbClr>
                      </a:solidFill>
                      <a:ln w="9525">
                        <a:noFill/>
                      </a:ln>
                    </p:spPr>
                    <p:txBody>
                      <a:bodyPr/>
                      <a:p>
                        <a:endParaRPr lang="zh-CN" altLang="en-US"/>
                      </a:p>
                    </p:txBody>
                  </p:sp>
                </p:grpSp>
              </p:grpSp>
            </p:grpSp>
            <p:sp>
              <p:nvSpPr>
                <p:cNvPr id="69022" name="Freeform 631"/>
                <p:cNvSpPr/>
                <p:nvPr/>
              </p:nvSpPr>
              <p:spPr>
                <a:xfrm>
                  <a:off x="3807" y="2186"/>
                  <a:ext cx="11" cy="4"/>
                </a:xfrm>
                <a:custGeom>
                  <a:avLst/>
                  <a:gdLst/>
                  <a:ahLst/>
                  <a:cxnLst>
                    <a:cxn ang="0">
                      <a:pos x="0" y="0"/>
                    </a:cxn>
                    <a:cxn ang="0">
                      <a:pos x="0" y="0"/>
                    </a:cxn>
                    <a:cxn ang="0">
                      <a:pos x="0" y="0"/>
                    </a:cxn>
                    <a:cxn ang="0">
                      <a:pos x="0" y="0"/>
                    </a:cxn>
                    <a:cxn ang="0">
                      <a:pos x="0" y="0"/>
                    </a:cxn>
                  </a:cxnLst>
                  <a:pathLst>
                    <a:path w="63" h="22">
                      <a:moveTo>
                        <a:pt x="0" y="0"/>
                      </a:moveTo>
                      <a:lnTo>
                        <a:pt x="63" y="1"/>
                      </a:lnTo>
                      <a:lnTo>
                        <a:pt x="63" y="22"/>
                      </a:lnTo>
                      <a:lnTo>
                        <a:pt x="0" y="18"/>
                      </a:lnTo>
                      <a:lnTo>
                        <a:pt x="0" y="0"/>
                      </a:lnTo>
                      <a:close/>
                    </a:path>
                  </a:pathLst>
                </a:custGeom>
                <a:solidFill>
                  <a:srgbClr val="008000">
                    <a:alpha val="100000"/>
                  </a:srgbClr>
                </a:solidFill>
                <a:ln w="9525">
                  <a:noFill/>
                </a:ln>
              </p:spPr>
              <p:txBody>
                <a:bodyPr/>
                <a:p>
                  <a:endParaRPr lang="zh-CN" altLang="en-US"/>
                </a:p>
              </p:txBody>
            </p:sp>
          </p:grpSp>
          <p:grpSp>
            <p:nvGrpSpPr>
              <p:cNvPr id="68962" name="Group 691"/>
              <p:cNvGrpSpPr/>
              <p:nvPr/>
            </p:nvGrpSpPr>
            <p:grpSpPr>
              <a:xfrm>
                <a:off x="3510" y="2278"/>
                <a:ext cx="352" cy="80"/>
                <a:chOff x="3510" y="2278"/>
                <a:chExt cx="352" cy="80"/>
              </a:xfrm>
            </p:grpSpPr>
            <p:sp>
              <p:nvSpPr>
                <p:cNvPr id="68963" name="Freeform 633"/>
                <p:cNvSpPr/>
                <p:nvPr/>
              </p:nvSpPr>
              <p:spPr>
                <a:xfrm>
                  <a:off x="3753" y="2302"/>
                  <a:ext cx="84" cy="35"/>
                </a:xfrm>
                <a:custGeom>
                  <a:avLst/>
                  <a:gdLst/>
                  <a:ahLst/>
                  <a:cxnLst>
                    <a:cxn ang="0">
                      <a:pos x="0" y="0"/>
                    </a:cxn>
                    <a:cxn ang="0">
                      <a:pos x="0" y="0"/>
                    </a:cxn>
                    <a:cxn ang="0">
                      <a:pos x="0" y="0"/>
                    </a:cxn>
                    <a:cxn ang="0">
                      <a:pos x="0" y="0"/>
                    </a:cxn>
                    <a:cxn ang="0">
                      <a:pos x="0" y="0"/>
                    </a:cxn>
                    <a:cxn ang="0">
                      <a:pos x="0" y="0"/>
                    </a:cxn>
                    <a:cxn ang="0">
                      <a:pos x="0" y="0"/>
                    </a:cxn>
                  </a:cxnLst>
                  <a:pathLst>
                    <a:path w="508" h="210">
                      <a:moveTo>
                        <a:pt x="196" y="0"/>
                      </a:moveTo>
                      <a:lnTo>
                        <a:pt x="77" y="122"/>
                      </a:lnTo>
                      <a:lnTo>
                        <a:pt x="0" y="175"/>
                      </a:lnTo>
                      <a:lnTo>
                        <a:pt x="333" y="210"/>
                      </a:lnTo>
                      <a:lnTo>
                        <a:pt x="410" y="143"/>
                      </a:lnTo>
                      <a:lnTo>
                        <a:pt x="508" y="28"/>
                      </a:lnTo>
                      <a:lnTo>
                        <a:pt x="196" y="0"/>
                      </a:lnTo>
                      <a:close/>
                    </a:path>
                  </a:pathLst>
                </a:custGeom>
                <a:solidFill>
                  <a:srgbClr val="808080">
                    <a:alpha val="100000"/>
                  </a:srgbClr>
                </a:solidFill>
                <a:ln w="9525">
                  <a:noFill/>
                </a:ln>
              </p:spPr>
              <p:txBody>
                <a:bodyPr/>
                <a:p>
                  <a:endParaRPr lang="zh-CN" altLang="en-US"/>
                </a:p>
              </p:txBody>
            </p:sp>
            <p:grpSp>
              <p:nvGrpSpPr>
                <p:cNvPr id="68964" name="Group 690"/>
                <p:cNvGrpSpPr/>
                <p:nvPr/>
              </p:nvGrpSpPr>
              <p:grpSpPr>
                <a:xfrm>
                  <a:off x="3510" y="2278"/>
                  <a:ext cx="352" cy="80"/>
                  <a:chOff x="3510" y="2278"/>
                  <a:chExt cx="352" cy="80"/>
                </a:xfrm>
              </p:grpSpPr>
              <p:sp>
                <p:nvSpPr>
                  <p:cNvPr id="68965" name="Freeform 634"/>
                  <p:cNvSpPr/>
                  <p:nvPr/>
                </p:nvSpPr>
                <p:spPr>
                  <a:xfrm>
                    <a:off x="3510" y="2310"/>
                    <a:ext cx="311" cy="48"/>
                  </a:xfrm>
                  <a:custGeom>
                    <a:avLst/>
                    <a:gdLst/>
                    <a:ahLst/>
                    <a:cxnLst>
                      <a:cxn ang="0">
                        <a:pos x="0" y="0"/>
                      </a:cxn>
                      <a:cxn ang="0">
                        <a:pos x="0" y="0"/>
                      </a:cxn>
                      <a:cxn ang="0">
                        <a:pos x="0" y="0"/>
                      </a:cxn>
                      <a:cxn ang="0">
                        <a:pos x="0" y="0"/>
                      </a:cxn>
                      <a:cxn ang="0">
                        <a:pos x="0" y="0"/>
                      </a:cxn>
                    </a:cxnLst>
                    <a:pathLst>
                      <a:path w="1868" h="290">
                        <a:moveTo>
                          <a:pt x="0" y="0"/>
                        </a:moveTo>
                        <a:lnTo>
                          <a:pt x="0" y="75"/>
                        </a:lnTo>
                        <a:lnTo>
                          <a:pt x="1868" y="290"/>
                        </a:lnTo>
                        <a:lnTo>
                          <a:pt x="1867" y="214"/>
                        </a:lnTo>
                        <a:lnTo>
                          <a:pt x="0" y="0"/>
                        </a:lnTo>
                        <a:close/>
                      </a:path>
                    </a:pathLst>
                  </a:custGeom>
                  <a:solidFill>
                    <a:srgbClr val="C0C0C0">
                      <a:alpha val="100000"/>
                    </a:srgbClr>
                  </a:solidFill>
                  <a:ln w="9525">
                    <a:noFill/>
                  </a:ln>
                </p:spPr>
                <p:txBody>
                  <a:bodyPr/>
                  <a:p>
                    <a:endParaRPr lang="zh-CN" altLang="en-US"/>
                  </a:p>
                </p:txBody>
              </p:sp>
              <p:sp>
                <p:nvSpPr>
                  <p:cNvPr id="68966" name="Freeform 635"/>
                  <p:cNvSpPr/>
                  <p:nvPr/>
                </p:nvSpPr>
                <p:spPr>
                  <a:xfrm>
                    <a:off x="3821" y="2303"/>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29">
                        <a:moveTo>
                          <a:pt x="0" y="254"/>
                        </a:moveTo>
                        <a:lnTo>
                          <a:pt x="0" y="329"/>
                        </a:lnTo>
                        <a:lnTo>
                          <a:pt x="107" y="253"/>
                        </a:lnTo>
                        <a:lnTo>
                          <a:pt x="150" y="208"/>
                        </a:lnTo>
                        <a:lnTo>
                          <a:pt x="246" y="93"/>
                        </a:lnTo>
                        <a:lnTo>
                          <a:pt x="246" y="0"/>
                        </a:lnTo>
                        <a:lnTo>
                          <a:pt x="121" y="156"/>
                        </a:lnTo>
                        <a:lnTo>
                          <a:pt x="0" y="254"/>
                        </a:lnTo>
                        <a:close/>
                      </a:path>
                    </a:pathLst>
                  </a:custGeom>
                  <a:solidFill>
                    <a:srgbClr val="5F5F5F">
                      <a:alpha val="100000"/>
                    </a:srgbClr>
                  </a:solidFill>
                  <a:ln w="9525">
                    <a:noFill/>
                  </a:ln>
                </p:spPr>
                <p:txBody>
                  <a:bodyPr/>
                  <a:p>
                    <a:endParaRPr lang="zh-CN" altLang="en-US"/>
                  </a:p>
                </p:txBody>
              </p:sp>
              <p:sp>
                <p:nvSpPr>
                  <p:cNvPr id="68967" name="Line 636"/>
                  <p:cNvSpPr/>
                  <p:nvPr/>
                </p:nvSpPr>
                <p:spPr>
                  <a:xfrm>
                    <a:off x="3511" y="2314"/>
                    <a:ext cx="311" cy="35"/>
                  </a:xfrm>
                  <a:prstGeom prst="line">
                    <a:avLst/>
                  </a:prstGeom>
                  <a:ln w="3175" cap="flat" cmpd="sng">
                    <a:solidFill>
                      <a:srgbClr val="7F7F7F"/>
                    </a:solidFill>
                    <a:prstDash val="solid"/>
                    <a:headEnd type="none" w="med" len="med"/>
                    <a:tailEnd type="none" w="med" len="med"/>
                  </a:ln>
                </p:spPr>
              </p:sp>
              <p:grpSp>
                <p:nvGrpSpPr>
                  <p:cNvPr id="68968" name="Group 686"/>
                  <p:cNvGrpSpPr/>
                  <p:nvPr/>
                </p:nvGrpSpPr>
                <p:grpSpPr>
                  <a:xfrm>
                    <a:off x="3531" y="2278"/>
                    <a:ext cx="299" cy="60"/>
                    <a:chOff x="3531" y="2278"/>
                    <a:chExt cx="299" cy="60"/>
                  </a:xfrm>
                </p:grpSpPr>
                <p:sp>
                  <p:nvSpPr>
                    <p:cNvPr id="68972" name="Freeform 637"/>
                    <p:cNvSpPr/>
                    <p:nvPr/>
                  </p:nvSpPr>
                  <p:spPr>
                    <a:xfrm>
                      <a:off x="3531" y="2281"/>
                      <a:ext cx="230" cy="47"/>
                    </a:xfrm>
                    <a:custGeom>
                      <a:avLst/>
                      <a:gdLst/>
                      <a:ahLst/>
                      <a:cxnLst>
                        <a:cxn ang="0">
                          <a:pos x="0" y="0"/>
                        </a:cxn>
                        <a:cxn ang="0">
                          <a:pos x="0" y="0"/>
                        </a:cxn>
                        <a:cxn ang="0">
                          <a:pos x="0" y="0"/>
                        </a:cxn>
                        <a:cxn ang="0">
                          <a:pos x="0" y="0"/>
                        </a:cxn>
                        <a:cxn ang="0">
                          <a:pos x="0" y="0"/>
                        </a:cxn>
                        <a:cxn ang="0">
                          <a:pos x="0" y="0"/>
                        </a:cxn>
                        <a:cxn ang="0">
                          <a:pos x="0" y="0"/>
                        </a:cxn>
                      </a:cxnLst>
                      <a:pathLst>
                        <a:path w="1382" h="287">
                          <a:moveTo>
                            <a:pt x="238" y="0"/>
                          </a:moveTo>
                          <a:lnTo>
                            <a:pt x="73" y="126"/>
                          </a:lnTo>
                          <a:lnTo>
                            <a:pt x="0" y="165"/>
                          </a:lnTo>
                          <a:lnTo>
                            <a:pt x="1173" y="287"/>
                          </a:lnTo>
                          <a:lnTo>
                            <a:pt x="1257" y="231"/>
                          </a:lnTo>
                          <a:lnTo>
                            <a:pt x="1382" y="116"/>
                          </a:lnTo>
                          <a:lnTo>
                            <a:pt x="238" y="0"/>
                          </a:lnTo>
                          <a:close/>
                        </a:path>
                      </a:pathLst>
                    </a:custGeom>
                    <a:solidFill>
                      <a:srgbClr val="808080">
                        <a:alpha val="100000"/>
                      </a:srgbClr>
                    </a:solidFill>
                    <a:ln w="9525">
                      <a:noFill/>
                    </a:ln>
                  </p:spPr>
                  <p:txBody>
                    <a:bodyPr/>
                    <a:p>
                      <a:endParaRPr lang="zh-CN" altLang="en-US"/>
                    </a:p>
                  </p:txBody>
                </p:sp>
                <p:grpSp>
                  <p:nvGrpSpPr>
                    <p:cNvPr id="68973" name="Group 685"/>
                    <p:cNvGrpSpPr/>
                    <p:nvPr/>
                  </p:nvGrpSpPr>
                  <p:grpSpPr>
                    <a:xfrm>
                      <a:off x="3536" y="2278"/>
                      <a:ext cx="294" cy="60"/>
                      <a:chOff x="3536" y="2278"/>
                      <a:chExt cx="294" cy="60"/>
                    </a:xfrm>
                  </p:grpSpPr>
                  <p:grpSp>
                    <p:nvGrpSpPr>
                      <p:cNvPr id="68974" name="Group 671"/>
                      <p:cNvGrpSpPr/>
                      <p:nvPr/>
                    </p:nvGrpSpPr>
                    <p:grpSpPr>
                      <a:xfrm>
                        <a:off x="3541" y="2278"/>
                        <a:ext cx="215" cy="49"/>
                        <a:chOff x="3541" y="2278"/>
                        <a:chExt cx="215" cy="49"/>
                      </a:xfrm>
                    </p:grpSpPr>
                    <p:grpSp>
                      <p:nvGrpSpPr>
                        <p:cNvPr id="68988" name="Group 640"/>
                        <p:cNvGrpSpPr/>
                        <p:nvPr/>
                      </p:nvGrpSpPr>
                      <p:grpSpPr>
                        <a:xfrm>
                          <a:off x="3541" y="2278"/>
                          <a:ext cx="45" cy="33"/>
                          <a:chOff x="3541" y="2278"/>
                          <a:chExt cx="45" cy="33"/>
                        </a:xfrm>
                      </p:grpSpPr>
                      <p:sp>
                        <p:nvSpPr>
                          <p:cNvPr id="69019" name="Line 638"/>
                          <p:cNvSpPr/>
                          <p:nvPr/>
                        </p:nvSpPr>
                        <p:spPr>
                          <a:xfrm flipV="1">
                            <a:off x="3541" y="2303"/>
                            <a:ext cx="15" cy="8"/>
                          </a:xfrm>
                          <a:prstGeom prst="line">
                            <a:avLst/>
                          </a:prstGeom>
                          <a:ln w="3175" cap="flat" cmpd="sng">
                            <a:solidFill>
                              <a:srgbClr val="DFDFDF"/>
                            </a:solidFill>
                            <a:prstDash val="solid"/>
                            <a:headEnd type="none" w="med" len="med"/>
                            <a:tailEnd type="none" w="med" len="med"/>
                          </a:ln>
                        </p:spPr>
                      </p:sp>
                      <p:sp>
                        <p:nvSpPr>
                          <p:cNvPr id="69020" name="Line 639"/>
                          <p:cNvSpPr/>
                          <p:nvPr/>
                        </p:nvSpPr>
                        <p:spPr>
                          <a:xfrm flipV="1">
                            <a:off x="3556" y="2278"/>
                            <a:ext cx="30" cy="25"/>
                          </a:xfrm>
                          <a:prstGeom prst="line">
                            <a:avLst/>
                          </a:prstGeom>
                          <a:ln w="3175" cap="flat" cmpd="sng">
                            <a:solidFill>
                              <a:srgbClr val="DFDFDF"/>
                            </a:solidFill>
                            <a:prstDash val="solid"/>
                            <a:headEnd type="none" w="med" len="med"/>
                            <a:tailEnd type="none" w="med" len="med"/>
                          </a:ln>
                        </p:spPr>
                      </p:sp>
                    </p:grpSp>
                    <p:grpSp>
                      <p:nvGrpSpPr>
                        <p:cNvPr id="68989" name="Group 643"/>
                        <p:cNvGrpSpPr/>
                        <p:nvPr/>
                      </p:nvGrpSpPr>
                      <p:grpSpPr>
                        <a:xfrm>
                          <a:off x="3559" y="2280"/>
                          <a:ext cx="45" cy="33"/>
                          <a:chOff x="3559" y="2280"/>
                          <a:chExt cx="45" cy="33"/>
                        </a:xfrm>
                      </p:grpSpPr>
                      <p:sp>
                        <p:nvSpPr>
                          <p:cNvPr id="69017" name="Line 641"/>
                          <p:cNvSpPr/>
                          <p:nvPr/>
                        </p:nvSpPr>
                        <p:spPr>
                          <a:xfrm flipV="1">
                            <a:off x="3559" y="2305"/>
                            <a:ext cx="14" cy="8"/>
                          </a:xfrm>
                          <a:prstGeom prst="line">
                            <a:avLst/>
                          </a:prstGeom>
                          <a:ln w="3175" cap="flat" cmpd="sng">
                            <a:solidFill>
                              <a:srgbClr val="DFDFDF"/>
                            </a:solidFill>
                            <a:prstDash val="solid"/>
                            <a:headEnd type="none" w="med" len="med"/>
                            <a:tailEnd type="none" w="med" len="med"/>
                          </a:ln>
                        </p:spPr>
                      </p:sp>
                      <p:sp>
                        <p:nvSpPr>
                          <p:cNvPr id="69018" name="Line 642"/>
                          <p:cNvSpPr/>
                          <p:nvPr/>
                        </p:nvSpPr>
                        <p:spPr>
                          <a:xfrm flipV="1">
                            <a:off x="3573" y="2280"/>
                            <a:ext cx="31" cy="25"/>
                          </a:xfrm>
                          <a:prstGeom prst="line">
                            <a:avLst/>
                          </a:prstGeom>
                          <a:ln w="3175" cap="flat" cmpd="sng">
                            <a:solidFill>
                              <a:srgbClr val="DFDFDF"/>
                            </a:solidFill>
                            <a:prstDash val="solid"/>
                            <a:headEnd type="none" w="med" len="med"/>
                            <a:tailEnd type="none" w="med" len="med"/>
                          </a:ln>
                        </p:spPr>
                      </p:sp>
                    </p:grpSp>
                    <p:grpSp>
                      <p:nvGrpSpPr>
                        <p:cNvPr id="68990" name="Group 646"/>
                        <p:cNvGrpSpPr/>
                        <p:nvPr/>
                      </p:nvGrpSpPr>
                      <p:grpSpPr>
                        <a:xfrm>
                          <a:off x="3577" y="2281"/>
                          <a:ext cx="45" cy="33"/>
                          <a:chOff x="3577" y="2281"/>
                          <a:chExt cx="45" cy="33"/>
                        </a:xfrm>
                      </p:grpSpPr>
                      <p:sp>
                        <p:nvSpPr>
                          <p:cNvPr id="69015" name="Line 644"/>
                          <p:cNvSpPr/>
                          <p:nvPr/>
                        </p:nvSpPr>
                        <p:spPr>
                          <a:xfrm flipV="1">
                            <a:off x="3577" y="2306"/>
                            <a:ext cx="14" cy="8"/>
                          </a:xfrm>
                          <a:prstGeom prst="line">
                            <a:avLst/>
                          </a:prstGeom>
                          <a:ln w="3175" cap="flat" cmpd="sng">
                            <a:solidFill>
                              <a:srgbClr val="DFDFDF"/>
                            </a:solidFill>
                            <a:prstDash val="solid"/>
                            <a:headEnd type="none" w="med" len="med"/>
                            <a:tailEnd type="none" w="med" len="med"/>
                          </a:ln>
                        </p:spPr>
                      </p:sp>
                      <p:sp>
                        <p:nvSpPr>
                          <p:cNvPr id="69016" name="Line 645"/>
                          <p:cNvSpPr/>
                          <p:nvPr/>
                        </p:nvSpPr>
                        <p:spPr>
                          <a:xfrm flipV="1">
                            <a:off x="3591" y="2281"/>
                            <a:ext cx="31" cy="25"/>
                          </a:xfrm>
                          <a:prstGeom prst="line">
                            <a:avLst/>
                          </a:prstGeom>
                          <a:ln w="3175" cap="flat" cmpd="sng">
                            <a:solidFill>
                              <a:srgbClr val="DFDFDF"/>
                            </a:solidFill>
                            <a:prstDash val="solid"/>
                            <a:headEnd type="none" w="med" len="med"/>
                            <a:tailEnd type="none" w="med" len="med"/>
                          </a:ln>
                        </p:spPr>
                      </p:sp>
                    </p:grpSp>
                    <p:grpSp>
                      <p:nvGrpSpPr>
                        <p:cNvPr id="68991" name="Group 649"/>
                        <p:cNvGrpSpPr/>
                        <p:nvPr/>
                      </p:nvGrpSpPr>
                      <p:grpSpPr>
                        <a:xfrm>
                          <a:off x="3593" y="2283"/>
                          <a:ext cx="45" cy="33"/>
                          <a:chOff x="3593" y="2283"/>
                          <a:chExt cx="45" cy="33"/>
                        </a:xfrm>
                      </p:grpSpPr>
                      <p:sp>
                        <p:nvSpPr>
                          <p:cNvPr id="69013" name="Line 647"/>
                          <p:cNvSpPr/>
                          <p:nvPr/>
                        </p:nvSpPr>
                        <p:spPr>
                          <a:xfrm flipV="1">
                            <a:off x="3593" y="2309"/>
                            <a:ext cx="15" cy="7"/>
                          </a:xfrm>
                          <a:prstGeom prst="line">
                            <a:avLst/>
                          </a:prstGeom>
                          <a:ln w="3175" cap="flat" cmpd="sng">
                            <a:solidFill>
                              <a:srgbClr val="DFDFDF"/>
                            </a:solidFill>
                            <a:prstDash val="solid"/>
                            <a:headEnd type="none" w="med" len="med"/>
                            <a:tailEnd type="none" w="med" len="med"/>
                          </a:ln>
                        </p:spPr>
                      </p:sp>
                      <p:sp>
                        <p:nvSpPr>
                          <p:cNvPr id="69014" name="Line 648"/>
                          <p:cNvSpPr/>
                          <p:nvPr/>
                        </p:nvSpPr>
                        <p:spPr>
                          <a:xfrm flipV="1">
                            <a:off x="3608" y="2283"/>
                            <a:ext cx="30" cy="26"/>
                          </a:xfrm>
                          <a:prstGeom prst="line">
                            <a:avLst/>
                          </a:prstGeom>
                          <a:ln w="3175" cap="flat" cmpd="sng">
                            <a:solidFill>
                              <a:srgbClr val="DFDFDF"/>
                            </a:solidFill>
                            <a:prstDash val="solid"/>
                            <a:headEnd type="none" w="med" len="med"/>
                            <a:tailEnd type="none" w="med" len="med"/>
                          </a:ln>
                        </p:spPr>
                      </p:sp>
                    </p:grpSp>
                    <p:grpSp>
                      <p:nvGrpSpPr>
                        <p:cNvPr id="68992" name="Group 652"/>
                        <p:cNvGrpSpPr/>
                        <p:nvPr/>
                      </p:nvGrpSpPr>
                      <p:grpSpPr>
                        <a:xfrm>
                          <a:off x="3611" y="2285"/>
                          <a:ext cx="45" cy="32"/>
                          <a:chOff x="3611" y="2285"/>
                          <a:chExt cx="45" cy="32"/>
                        </a:xfrm>
                      </p:grpSpPr>
                      <p:sp>
                        <p:nvSpPr>
                          <p:cNvPr id="69011" name="Line 650"/>
                          <p:cNvSpPr/>
                          <p:nvPr/>
                        </p:nvSpPr>
                        <p:spPr>
                          <a:xfrm flipV="1">
                            <a:off x="3611" y="2310"/>
                            <a:ext cx="15" cy="7"/>
                          </a:xfrm>
                          <a:prstGeom prst="line">
                            <a:avLst/>
                          </a:prstGeom>
                          <a:ln w="3175" cap="flat" cmpd="sng">
                            <a:solidFill>
                              <a:srgbClr val="DFDFDF"/>
                            </a:solidFill>
                            <a:prstDash val="solid"/>
                            <a:headEnd type="none" w="med" len="med"/>
                            <a:tailEnd type="none" w="med" len="med"/>
                          </a:ln>
                        </p:spPr>
                      </p:sp>
                      <p:sp>
                        <p:nvSpPr>
                          <p:cNvPr id="69012" name="Line 651"/>
                          <p:cNvSpPr/>
                          <p:nvPr/>
                        </p:nvSpPr>
                        <p:spPr>
                          <a:xfrm flipV="1">
                            <a:off x="3626" y="2285"/>
                            <a:ext cx="30" cy="25"/>
                          </a:xfrm>
                          <a:prstGeom prst="line">
                            <a:avLst/>
                          </a:prstGeom>
                          <a:ln w="3175" cap="flat" cmpd="sng">
                            <a:solidFill>
                              <a:srgbClr val="DFDFDF"/>
                            </a:solidFill>
                            <a:prstDash val="solid"/>
                            <a:headEnd type="none" w="med" len="med"/>
                            <a:tailEnd type="none" w="med" len="med"/>
                          </a:ln>
                        </p:spPr>
                      </p:sp>
                    </p:grpSp>
                    <p:grpSp>
                      <p:nvGrpSpPr>
                        <p:cNvPr id="68993" name="Group 655"/>
                        <p:cNvGrpSpPr/>
                        <p:nvPr/>
                      </p:nvGrpSpPr>
                      <p:grpSpPr>
                        <a:xfrm>
                          <a:off x="3628" y="2286"/>
                          <a:ext cx="45" cy="32"/>
                          <a:chOff x="3628" y="2286"/>
                          <a:chExt cx="45" cy="32"/>
                        </a:xfrm>
                      </p:grpSpPr>
                      <p:sp>
                        <p:nvSpPr>
                          <p:cNvPr id="69009" name="Line 653"/>
                          <p:cNvSpPr/>
                          <p:nvPr/>
                        </p:nvSpPr>
                        <p:spPr>
                          <a:xfrm flipV="1">
                            <a:off x="3628" y="2311"/>
                            <a:ext cx="15" cy="7"/>
                          </a:xfrm>
                          <a:prstGeom prst="line">
                            <a:avLst/>
                          </a:prstGeom>
                          <a:ln w="3175" cap="flat" cmpd="sng">
                            <a:solidFill>
                              <a:srgbClr val="DFDFDF"/>
                            </a:solidFill>
                            <a:prstDash val="solid"/>
                            <a:headEnd type="none" w="med" len="med"/>
                            <a:tailEnd type="none" w="med" len="med"/>
                          </a:ln>
                        </p:spPr>
                      </p:sp>
                      <p:sp>
                        <p:nvSpPr>
                          <p:cNvPr id="69010" name="Line 654"/>
                          <p:cNvSpPr/>
                          <p:nvPr/>
                        </p:nvSpPr>
                        <p:spPr>
                          <a:xfrm flipV="1">
                            <a:off x="3643" y="2286"/>
                            <a:ext cx="30" cy="25"/>
                          </a:xfrm>
                          <a:prstGeom prst="line">
                            <a:avLst/>
                          </a:prstGeom>
                          <a:ln w="3175" cap="flat" cmpd="sng">
                            <a:solidFill>
                              <a:srgbClr val="DFDFDF"/>
                            </a:solidFill>
                            <a:prstDash val="solid"/>
                            <a:headEnd type="none" w="med" len="med"/>
                            <a:tailEnd type="none" w="med" len="med"/>
                          </a:ln>
                        </p:spPr>
                      </p:sp>
                    </p:grpSp>
                    <p:grpSp>
                      <p:nvGrpSpPr>
                        <p:cNvPr id="68994" name="Group 658"/>
                        <p:cNvGrpSpPr/>
                        <p:nvPr/>
                      </p:nvGrpSpPr>
                      <p:grpSpPr>
                        <a:xfrm>
                          <a:off x="3645" y="2288"/>
                          <a:ext cx="45" cy="32"/>
                          <a:chOff x="3645" y="2288"/>
                          <a:chExt cx="45" cy="32"/>
                        </a:xfrm>
                      </p:grpSpPr>
                      <p:sp>
                        <p:nvSpPr>
                          <p:cNvPr id="69007" name="Line 656"/>
                          <p:cNvSpPr/>
                          <p:nvPr/>
                        </p:nvSpPr>
                        <p:spPr>
                          <a:xfrm flipV="1">
                            <a:off x="3645" y="2313"/>
                            <a:ext cx="15" cy="7"/>
                          </a:xfrm>
                          <a:prstGeom prst="line">
                            <a:avLst/>
                          </a:prstGeom>
                          <a:ln w="3175" cap="flat" cmpd="sng">
                            <a:solidFill>
                              <a:srgbClr val="DFDFDF"/>
                            </a:solidFill>
                            <a:prstDash val="solid"/>
                            <a:headEnd type="none" w="med" len="med"/>
                            <a:tailEnd type="none" w="med" len="med"/>
                          </a:ln>
                        </p:spPr>
                      </p:sp>
                      <p:sp>
                        <p:nvSpPr>
                          <p:cNvPr id="69008" name="Line 657"/>
                          <p:cNvSpPr/>
                          <p:nvPr/>
                        </p:nvSpPr>
                        <p:spPr>
                          <a:xfrm flipV="1">
                            <a:off x="3660" y="2288"/>
                            <a:ext cx="30" cy="25"/>
                          </a:xfrm>
                          <a:prstGeom prst="line">
                            <a:avLst/>
                          </a:prstGeom>
                          <a:ln w="3175" cap="flat" cmpd="sng">
                            <a:solidFill>
                              <a:srgbClr val="DFDFDF"/>
                            </a:solidFill>
                            <a:prstDash val="solid"/>
                            <a:headEnd type="none" w="med" len="med"/>
                            <a:tailEnd type="none" w="med" len="med"/>
                          </a:ln>
                        </p:spPr>
                      </p:sp>
                    </p:grpSp>
                    <p:grpSp>
                      <p:nvGrpSpPr>
                        <p:cNvPr id="68995" name="Group 661"/>
                        <p:cNvGrpSpPr/>
                        <p:nvPr/>
                      </p:nvGrpSpPr>
                      <p:grpSpPr>
                        <a:xfrm>
                          <a:off x="3661" y="2290"/>
                          <a:ext cx="45" cy="33"/>
                          <a:chOff x="3661" y="2290"/>
                          <a:chExt cx="45" cy="33"/>
                        </a:xfrm>
                      </p:grpSpPr>
                      <p:sp>
                        <p:nvSpPr>
                          <p:cNvPr id="69005" name="Line 659"/>
                          <p:cNvSpPr/>
                          <p:nvPr/>
                        </p:nvSpPr>
                        <p:spPr>
                          <a:xfrm flipV="1">
                            <a:off x="3661" y="2315"/>
                            <a:ext cx="14" cy="8"/>
                          </a:xfrm>
                          <a:prstGeom prst="line">
                            <a:avLst/>
                          </a:prstGeom>
                          <a:ln w="3175" cap="flat" cmpd="sng">
                            <a:solidFill>
                              <a:srgbClr val="DFDFDF"/>
                            </a:solidFill>
                            <a:prstDash val="solid"/>
                            <a:headEnd type="none" w="med" len="med"/>
                            <a:tailEnd type="none" w="med" len="med"/>
                          </a:ln>
                        </p:spPr>
                      </p:sp>
                      <p:sp>
                        <p:nvSpPr>
                          <p:cNvPr id="69006" name="Line 660"/>
                          <p:cNvSpPr/>
                          <p:nvPr/>
                        </p:nvSpPr>
                        <p:spPr>
                          <a:xfrm flipV="1">
                            <a:off x="3675" y="2290"/>
                            <a:ext cx="31" cy="25"/>
                          </a:xfrm>
                          <a:prstGeom prst="line">
                            <a:avLst/>
                          </a:prstGeom>
                          <a:ln w="3175" cap="flat" cmpd="sng">
                            <a:solidFill>
                              <a:srgbClr val="DFDFDF"/>
                            </a:solidFill>
                            <a:prstDash val="solid"/>
                            <a:headEnd type="none" w="med" len="med"/>
                            <a:tailEnd type="none" w="med" len="med"/>
                          </a:ln>
                        </p:spPr>
                      </p:sp>
                    </p:grpSp>
                    <p:grpSp>
                      <p:nvGrpSpPr>
                        <p:cNvPr id="68996" name="Group 664"/>
                        <p:cNvGrpSpPr/>
                        <p:nvPr/>
                      </p:nvGrpSpPr>
                      <p:grpSpPr>
                        <a:xfrm>
                          <a:off x="3678" y="2292"/>
                          <a:ext cx="45" cy="33"/>
                          <a:chOff x="3678" y="2292"/>
                          <a:chExt cx="45" cy="33"/>
                        </a:xfrm>
                      </p:grpSpPr>
                      <p:sp>
                        <p:nvSpPr>
                          <p:cNvPr id="69003" name="Line 662"/>
                          <p:cNvSpPr/>
                          <p:nvPr/>
                        </p:nvSpPr>
                        <p:spPr>
                          <a:xfrm flipV="1">
                            <a:off x="3678" y="2317"/>
                            <a:ext cx="14" cy="8"/>
                          </a:xfrm>
                          <a:prstGeom prst="line">
                            <a:avLst/>
                          </a:prstGeom>
                          <a:ln w="3175" cap="flat" cmpd="sng">
                            <a:solidFill>
                              <a:srgbClr val="DFDFDF"/>
                            </a:solidFill>
                            <a:prstDash val="solid"/>
                            <a:headEnd type="none" w="med" len="med"/>
                            <a:tailEnd type="none" w="med" len="med"/>
                          </a:ln>
                        </p:spPr>
                      </p:sp>
                      <p:sp>
                        <p:nvSpPr>
                          <p:cNvPr id="69004" name="Line 663"/>
                          <p:cNvSpPr/>
                          <p:nvPr/>
                        </p:nvSpPr>
                        <p:spPr>
                          <a:xfrm flipV="1">
                            <a:off x="3692" y="2292"/>
                            <a:ext cx="31" cy="25"/>
                          </a:xfrm>
                          <a:prstGeom prst="line">
                            <a:avLst/>
                          </a:prstGeom>
                          <a:ln w="3175" cap="flat" cmpd="sng">
                            <a:solidFill>
                              <a:srgbClr val="DFDFDF"/>
                            </a:solidFill>
                            <a:prstDash val="solid"/>
                            <a:headEnd type="none" w="med" len="med"/>
                            <a:tailEnd type="none" w="med" len="med"/>
                          </a:ln>
                        </p:spPr>
                      </p:sp>
                    </p:grpSp>
                    <p:grpSp>
                      <p:nvGrpSpPr>
                        <p:cNvPr id="68997" name="Group 667"/>
                        <p:cNvGrpSpPr/>
                        <p:nvPr/>
                      </p:nvGrpSpPr>
                      <p:grpSpPr>
                        <a:xfrm>
                          <a:off x="3695" y="2293"/>
                          <a:ext cx="45" cy="33"/>
                          <a:chOff x="3695" y="2293"/>
                          <a:chExt cx="45" cy="33"/>
                        </a:xfrm>
                      </p:grpSpPr>
                      <p:sp>
                        <p:nvSpPr>
                          <p:cNvPr id="69001" name="Line 665"/>
                          <p:cNvSpPr/>
                          <p:nvPr/>
                        </p:nvSpPr>
                        <p:spPr>
                          <a:xfrm flipV="1">
                            <a:off x="3695" y="2318"/>
                            <a:ext cx="14" cy="8"/>
                          </a:xfrm>
                          <a:prstGeom prst="line">
                            <a:avLst/>
                          </a:prstGeom>
                          <a:ln w="3175" cap="flat" cmpd="sng">
                            <a:solidFill>
                              <a:srgbClr val="DFDFDF"/>
                            </a:solidFill>
                            <a:prstDash val="solid"/>
                            <a:headEnd type="none" w="med" len="med"/>
                            <a:tailEnd type="none" w="med" len="med"/>
                          </a:ln>
                        </p:spPr>
                      </p:sp>
                      <p:sp>
                        <p:nvSpPr>
                          <p:cNvPr id="69002" name="Line 666"/>
                          <p:cNvSpPr/>
                          <p:nvPr/>
                        </p:nvSpPr>
                        <p:spPr>
                          <a:xfrm flipV="1">
                            <a:off x="3709" y="2293"/>
                            <a:ext cx="31" cy="25"/>
                          </a:xfrm>
                          <a:prstGeom prst="line">
                            <a:avLst/>
                          </a:prstGeom>
                          <a:ln w="3175" cap="flat" cmpd="sng">
                            <a:solidFill>
                              <a:srgbClr val="DFDFDF"/>
                            </a:solidFill>
                            <a:prstDash val="solid"/>
                            <a:headEnd type="none" w="med" len="med"/>
                            <a:tailEnd type="none" w="med" len="med"/>
                          </a:ln>
                        </p:spPr>
                      </p:sp>
                    </p:grpSp>
                    <p:grpSp>
                      <p:nvGrpSpPr>
                        <p:cNvPr id="68998" name="Group 670"/>
                        <p:cNvGrpSpPr/>
                        <p:nvPr/>
                      </p:nvGrpSpPr>
                      <p:grpSpPr>
                        <a:xfrm>
                          <a:off x="3711" y="2295"/>
                          <a:ext cx="45" cy="32"/>
                          <a:chOff x="3711" y="2295"/>
                          <a:chExt cx="45" cy="32"/>
                        </a:xfrm>
                      </p:grpSpPr>
                      <p:sp>
                        <p:nvSpPr>
                          <p:cNvPr id="68999" name="Line 668"/>
                          <p:cNvSpPr/>
                          <p:nvPr/>
                        </p:nvSpPr>
                        <p:spPr>
                          <a:xfrm flipV="1">
                            <a:off x="3711" y="2320"/>
                            <a:ext cx="15" cy="7"/>
                          </a:xfrm>
                          <a:prstGeom prst="line">
                            <a:avLst/>
                          </a:prstGeom>
                          <a:ln w="3175" cap="flat" cmpd="sng">
                            <a:solidFill>
                              <a:srgbClr val="DFDFDF"/>
                            </a:solidFill>
                            <a:prstDash val="solid"/>
                            <a:headEnd type="none" w="med" len="med"/>
                            <a:tailEnd type="none" w="med" len="med"/>
                          </a:ln>
                        </p:spPr>
                      </p:sp>
                      <p:sp>
                        <p:nvSpPr>
                          <p:cNvPr id="69000" name="Line 669"/>
                          <p:cNvSpPr/>
                          <p:nvPr/>
                        </p:nvSpPr>
                        <p:spPr>
                          <a:xfrm flipV="1">
                            <a:off x="3726" y="2295"/>
                            <a:ext cx="30" cy="25"/>
                          </a:xfrm>
                          <a:prstGeom prst="line">
                            <a:avLst/>
                          </a:prstGeom>
                          <a:ln w="3175" cap="flat" cmpd="sng">
                            <a:solidFill>
                              <a:srgbClr val="DFDFDF"/>
                            </a:solidFill>
                            <a:prstDash val="solid"/>
                            <a:headEnd type="none" w="med" len="med"/>
                            <a:tailEnd type="none" w="med" len="med"/>
                          </a:ln>
                        </p:spPr>
                      </p:sp>
                    </p:grpSp>
                  </p:grpSp>
                  <p:grpSp>
                    <p:nvGrpSpPr>
                      <p:cNvPr id="68975" name="Group 681"/>
                      <p:cNvGrpSpPr/>
                      <p:nvPr/>
                    </p:nvGrpSpPr>
                    <p:grpSpPr>
                      <a:xfrm>
                        <a:off x="3763" y="2300"/>
                        <a:ext cx="65" cy="38"/>
                        <a:chOff x="3763" y="2300"/>
                        <a:chExt cx="65" cy="38"/>
                      </a:xfrm>
                    </p:grpSpPr>
                    <p:grpSp>
                      <p:nvGrpSpPr>
                        <p:cNvPr id="68979" name="Group 674"/>
                        <p:cNvGrpSpPr/>
                        <p:nvPr/>
                      </p:nvGrpSpPr>
                      <p:grpSpPr>
                        <a:xfrm>
                          <a:off x="3790" y="2302"/>
                          <a:ext cx="38" cy="36"/>
                          <a:chOff x="3790" y="2302"/>
                          <a:chExt cx="38" cy="36"/>
                        </a:xfrm>
                      </p:grpSpPr>
                      <p:sp>
                        <p:nvSpPr>
                          <p:cNvPr id="68986" name="Line 672"/>
                          <p:cNvSpPr/>
                          <p:nvPr/>
                        </p:nvSpPr>
                        <p:spPr>
                          <a:xfrm flipV="1">
                            <a:off x="3790" y="2328"/>
                            <a:ext cx="13" cy="10"/>
                          </a:xfrm>
                          <a:prstGeom prst="line">
                            <a:avLst/>
                          </a:prstGeom>
                          <a:ln w="3175" cap="flat" cmpd="sng">
                            <a:solidFill>
                              <a:srgbClr val="DFDFDF"/>
                            </a:solidFill>
                            <a:prstDash val="solid"/>
                            <a:headEnd type="none" w="med" len="med"/>
                            <a:tailEnd type="none" w="med" len="med"/>
                          </a:ln>
                        </p:spPr>
                      </p:sp>
                      <p:sp>
                        <p:nvSpPr>
                          <p:cNvPr id="68987" name="Line 673"/>
                          <p:cNvSpPr/>
                          <p:nvPr/>
                        </p:nvSpPr>
                        <p:spPr>
                          <a:xfrm flipV="1">
                            <a:off x="3803" y="2302"/>
                            <a:ext cx="25" cy="26"/>
                          </a:xfrm>
                          <a:prstGeom prst="line">
                            <a:avLst/>
                          </a:prstGeom>
                          <a:ln w="3175" cap="flat" cmpd="sng">
                            <a:solidFill>
                              <a:srgbClr val="DFDFDF"/>
                            </a:solidFill>
                            <a:prstDash val="solid"/>
                            <a:headEnd type="none" w="med" len="med"/>
                            <a:tailEnd type="none" w="med" len="med"/>
                          </a:ln>
                        </p:spPr>
                      </p:sp>
                    </p:grpSp>
                    <p:grpSp>
                      <p:nvGrpSpPr>
                        <p:cNvPr id="68980" name="Group 677"/>
                        <p:cNvGrpSpPr/>
                        <p:nvPr/>
                      </p:nvGrpSpPr>
                      <p:grpSpPr>
                        <a:xfrm>
                          <a:off x="3777" y="2300"/>
                          <a:ext cx="38" cy="37"/>
                          <a:chOff x="3777" y="2300"/>
                          <a:chExt cx="38" cy="37"/>
                        </a:xfrm>
                      </p:grpSpPr>
                      <p:sp>
                        <p:nvSpPr>
                          <p:cNvPr id="68984" name="Line 675"/>
                          <p:cNvSpPr/>
                          <p:nvPr/>
                        </p:nvSpPr>
                        <p:spPr>
                          <a:xfrm flipV="1">
                            <a:off x="3777" y="2327"/>
                            <a:ext cx="13" cy="10"/>
                          </a:xfrm>
                          <a:prstGeom prst="line">
                            <a:avLst/>
                          </a:prstGeom>
                          <a:ln w="3175" cap="flat" cmpd="sng">
                            <a:solidFill>
                              <a:srgbClr val="DFDFDF"/>
                            </a:solidFill>
                            <a:prstDash val="solid"/>
                            <a:headEnd type="none" w="med" len="med"/>
                            <a:tailEnd type="none" w="med" len="med"/>
                          </a:ln>
                        </p:spPr>
                      </p:sp>
                      <p:sp>
                        <p:nvSpPr>
                          <p:cNvPr id="68985" name="Line 676"/>
                          <p:cNvSpPr/>
                          <p:nvPr/>
                        </p:nvSpPr>
                        <p:spPr>
                          <a:xfrm flipV="1">
                            <a:off x="3790" y="2300"/>
                            <a:ext cx="25" cy="27"/>
                          </a:xfrm>
                          <a:prstGeom prst="line">
                            <a:avLst/>
                          </a:prstGeom>
                          <a:ln w="3175" cap="flat" cmpd="sng">
                            <a:solidFill>
                              <a:srgbClr val="DFDFDF"/>
                            </a:solidFill>
                            <a:prstDash val="solid"/>
                            <a:headEnd type="none" w="med" len="med"/>
                            <a:tailEnd type="none" w="med" len="med"/>
                          </a:ln>
                        </p:spPr>
                      </p:sp>
                    </p:grpSp>
                    <p:grpSp>
                      <p:nvGrpSpPr>
                        <p:cNvPr id="68981" name="Group 680"/>
                        <p:cNvGrpSpPr/>
                        <p:nvPr/>
                      </p:nvGrpSpPr>
                      <p:grpSpPr>
                        <a:xfrm>
                          <a:off x="3763" y="2300"/>
                          <a:ext cx="38" cy="35"/>
                          <a:chOff x="3763" y="2300"/>
                          <a:chExt cx="38" cy="35"/>
                        </a:xfrm>
                      </p:grpSpPr>
                      <p:sp>
                        <p:nvSpPr>
                          <p:cNvPr id="68982" name="Line 678"/>
                          <p:cNvSpPr/>
                          <p:nvPr/>
                        </p:nvSpPr>
                        <p:spPr>
                          <a:xfrm flipV="1">
                            <a:off x="3763" y="2325"/>
                            <a:ext cx="13" cy="10"/>
                          </a:xfrm>
                          <a:prstGeom prst="line">
                            <a:avLst/>
                          </a:prstGeom>
                          <a:ln w="3175" cap="flat" cmpd="sng">
                            <a:solidFill>
                              <a:srgbClr val="DFDFDF"/>
                            </a:solidFill>
                            <a:prstDash val="solid"/>
                            <a:headEnd type="none" w="med" len="med"/>
                            <a:tailEnd type="none" w="med" len="med"/>
                          </a:ln>
                        </p:spPr>
                      </p:sp>
                      <p:sp>
                        <p:nvSpPr>
                          <p:cNvPr id="68983" name="Line 679"/>
                          <p:cNvSpPr/>
                          <p:nvPr/>
                        </p:nvSpPr>
                        <p:spPr>
                          <a:xfrm flipV="1">
                            <a:off x="3776" y="2300"/>
                            <a:ext cx="25" cy="25"/>
                          </a:xfrm>
                          <a:prstGeom prst="line">
                            <a:avLst/>
                          </a:prstGeom>
                          <a:ln w="3175" cap="flat" cmpd="sng">
                            <a:solidFill>
                              <a:srgbClr val="DFDFDF"/>
                            </a:solidFill>
                            <a:prstDash val="solid"/>
                            <a:headEnd type="none" w="med" len="med"/>
                            <a:tailEnd type="none" w="med" len="med"/>
                          </a:ln>
                        </p:spPr>
                      </p:sp>
                    </p:grpSp>
                  </p:grpSp>
                  <p:sp>
                    <p:nvSpPr>
                      <p:cNvPr id="68976" name="Line 682"/>
                      <p:cNvSpPr/>
                      <p:nvPr/>
                    </p:nvSpPr>
                    <p:spPr>
                      <a:xfrm>
                        <a:off x="3557" y="2288"/>
                        <a:ext cx="273" cy="26"/>
                      </a:xfrm>
                      <a:prstGeom prst="line">
                        <a:avLst/>
                      </a:prstGeom>
                      <a:ln w="3175" cap="flat" cmpd="sng">
                        <a:solidFill>
                          <a:srgbClr val="DFDFDF"/>
                        </a:solidFill>
                        <a:prstDash val="solid"/>
                        <a:headEnd type="none" w="med" len="med"/>
                        <a:tailEnd type="none" w="med" len="med"/>
                      </a:ln>
                    </p:spPr>
                  </p:sp>
                  <p:sp>
                    <p:nvSpPr>
                      <p:cNvPr id="68977" name="Line 683"/>
                      <p:cNvSpPr/>
                      <p:nvPr/>
                    </p:nvSpPr>
                    <p:spPr>
                      <a:xfrm>
                        <a:off x="3547" y="2295"/>
                        <a:ext cx="279" cy="27"/>
                      </a:xfrm>
                      <a:prstGeom prst="line">
                        <a:avLst/>
                      </a:prstGeom>
                      <a:ln w="3175" cap="flat" cmpd="sng">
                        <a:solidFill>
                          <a:srgbClr val="DFDFDF"/>
                        </a:solidFill>
                        <a:prstDash val="solid"/>
                        <a:headEnd type="none" w="med" len="med"/>
                        <a:tailEnd type="none" w="med" len="med"/>
                      </a:ln>
                    </p:spPr>
                  </p:sp>
                  <p:sp>
                    <p:nvSpPr>
                      <p:cNvPr id="68978" name="Line 684"/>
                      <p:cNvSpPr/>
                      <p:nvPr/>
                    </p:nvSpPr>
                    <p:spPr>
                      <a:xfrm>
                        <a:off x="3536" y="2302"/>
                        <a:ext cx="282" cy="29"/>
                      </a:xfrm>
                      <a:prstGeom prst="line">
                        <a:avLst/>
                      </a:prstGeom>
                      <a:ln w="4763" cap="flat" cmpd="sng">
                        <a:solidFill>
                          <a:srgbClr val="DFDFDF"/>
                        </a:solidFill>
                        <a:prstDash val="solid"/>
                        <a:headEnd type="none" w="med" len="med"/>
                        <a:tailEnd type="none" w="med" len="med"/>
                      </a:ln>
                    </p:spPr>
                  </p:sp>
                </p:grpSp>
              </p:grpSp>
              <p:grpSp>
                <p:nvGrpSpPr>
                  <p:cNvPr id="68969" name="Group 689"/>
                  <p:cNvGrpSpPr/>
                  <p:nvPr/>
                </p:nvGrpSpPr>
                <p:grpSpPr>
                  <a:xfrm>
                    <a:off x="3822" y="2308"/>
                    <a:ext cx="40" cy="41"/>
                    <a:chOff x="3822" y="2308"/>
                    <a:chExt cx="40" cy="41"/>
                  </a:xfrm>
                </p:grpSpPr>
                <p:sp>
                  <p:nvSpPr>
                    <p:cNvPr id="68970" name="Line 687"/>
                    <p:cNvSpPr/>
                    <p:nvPr/>
                  </p:nvSpPr>
                  <p:spPr>
                    <a:xfrm flipV="1">
                      <a:off x="3822" y="2331"/>
                      <a:ext cx="21" cy="18"/>
                    </a:xfrm>
                    <a:prstGeom prst="line">
                      <a:avLst/>
                    </a:prstGeom>
                    <a:ln w="3175" cap="flat" cmpd="sng">
                      <a:solidFill>
                        <a:srgbClr val="3F3F3F"/>
                      </a:solidFill>
                      <a:prstDash val="solid"/>
                      <a:headEnd type="none" w="med" len="med"/>
                      <a:tailEnd type="none" w="med" len="med"/>
                    </a:ln>
                  </p:spPr>
                </p:sp>
                <p:sp>
                  <p:nvSpPr>
                    <p:cNvPr id="68971" name="Line 688"/>
                    <p:cNvSpPr/>
                    <p:nvPr/>
                  </p:nvSpPr>
                  <p:spPr>
                    <a:xfrm flipV="1">
                      <a:off x="3843" y="2308"/>
                      <a:ext cx="19" cy="23"/>
                    </a:xfrm>
                    <a:prstGeom prst="line">
                      <a:avLst/>
                    </a:prstGeom>
                    <a:ln w="3175" cap="flat" cmpd="sng">
                      <a:solidFill>
                        <a:srgbClr val="3F3F3F"/>
                      </a:solidFill>
                      <a:prstDash val="solid"/>
                      <a:headEnd type="none" w="med" len="med"/>
                      <a:tailEnd type="none" w="med" len="med"/>
                    </a:ln>
                  </p:spPr>
                </p:sp>
              </p:grpSp>
            </p:grpSp>
          </p:grpSp>
        </p:grpSp>
        <p:grpSp>
          <p:nvGrpSpPr>
            <p:cNvPr id="68626" name="Group 929"/>
            <p:cNvGrpSpPr/>
            <p:nvPr/>
          </p:nvGrpSpPr>
          <p:grpSpPr>
            <a:xfrm>
              <a:off x="2912" y="1977"/>
              <a:ext cx="474" cy="377"/>
              <a:chOff x="2912" y="1977"/>
              <a:chExt cx="474" cy="377"/>
            </a:xfrm>
          </p:grpSpPr>
          <p:grpSp>
            <p:nvGrpSpPr>
              <p:cNvPr id="68715" name="Group 877"/>
              <p:cNvGrpSpPr/>
              <p:nvPr/>
            </p:nvGrpSpPr>
            <p:grpSpPr>
              <a:xfrm>
                <a:off x="3004" y="2177"/>
                <a:ext cx="301" cy="118"/>
                <a:chOff x="3004" y="2177"/>
                <a:chExt cx="301" cy="118"/>
              </a:xfrm>
            </p:grpSpPr>
            <p:grpSp>
              <p:nvGrpSpPr>
                <p:cNvPr id="68767" name="Group 831"/>
                <p:cNvGrpSpPr/>
                <p:nvPr/>
              </p:nvGrpSpPr>
              <p:grpSpPr>
                <a:xfrm>
                  <a:off x="3004" y="2177"/>
                  <a:ext cx="301" cy="118"/>
                  <a:chOff x="3004" y="2177"/>
                  <a:chExt cx="301" cy="118"/>
                </a:xfrm>
              </p:grpSpPr>
              <p:grpSp>
                <p:nvGrpSpPr>
                  <p:cNvPr id="68813" name="Group 825"/>
                  <p:cNvGrpSpPr/>
                  <p:nvPr/>
                </p:nvGrpSpPr>
                <p:grpSpPr>
                  <a:xfrm>
                    <a:off x="3004" y="2177"/>
                    <a:ext cx="301" cy="118"/>
                    <a:chOff x="3004" y="2177"/>
                    <a:chExt cx="301" cy="118"/>
                  </a:xfrm>
                </p:grpSpPr>
                <p:grpSp>
                  <p:nvGrpSpPr>
                    <p:cNvPr id="68819" name="Group 697"/>
                    <p:cNvGrpSpPr/>
                    <p:nvPr/>
                  </p:nvGrpSpPr>
                  <p:grpSpPr>
                    <a:xfrm>
                      <a:off x="3004" y="2177"/>
                      <a:ext cx="301" cy="118"/>
                      <a:chOff x="3004" y="2177"/>
                      <a:chExt cx="301" cy="118"/>
                    </a:xfrm>
                  </p:grpSpPr>
                  <p:grpSp>
                    <p:nvGrpSpPr>
                      <p:cNvPr id="68947" name="Group 695"/>
                      <p:cNvGrpSpPr/>
                      <p:nvPr/>
                    </p:nvGrpSpPr>
                    <p:grpSpPr>
                      <a:xfrm>
                        <a:off x="3004" y="2177"/>
                        <a:ext cx="301" cy="118"/>
                        <a:chOff x="3004" y="2177"/>
                        <a:chExt cx="301" cy="118"/>
                      </a:xfrm>
                    </p:grpSpPr>
                    <p:sp>
                      <p:nvSpPr>
                        <p:cNvPr id="68949" name="Rectangle 693"/>
                        <p:cNvSpPr/>
                        <p:nvPr/>
                      </p:nvSpPr>
                      <p:spPr>
                        <a:xfrm>
                          <a:off x="3004" y="2205"/>
                          <a:ext cx="301" cy="90"/>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50" name="Freeform 694"/>
                        <p:cNvSpPr/>
                        <p:nvPr/>
                      </p:nvSpPr>
                      <p:spPr>
                        <a:xfrm>
                          <a:off x="3004" y="2177"/>
                          <a:ext cx="301" cy="27"/>
                        </a:xfrm>
                        <a:custGeom>
                          <a:avLst/>
                          <a:gdLst/>
                          <a:ahLst/>
                          <a:cxnLst>
                            <a:cxn ang="0">
                              <a:pos x="0" y="0"/>
                            </a:cxn>
                            <a:cxn ang="0">
                              <a:pos x="0" y="0"/>
                            </a:cxn>
                            <a:cxn ang="0">
                              <a:pos x="0" y="0"/>
                            </a:cxn>
                            <a:cxn ang="0">
                              <a:pos x="0" y="0"/>
                            </a:cxn>
                            <a:cxn ang="0">
                              <a:pos x="0" y="0"/>
                            </a:cxn>
                          </a:cxnLst>
                          <a:pathLst>
                            <a:path w="1805" h="165">
                              <a:moveTo>
                                <a:pt x="0" y="165"/>
                              </a:moveTo>
                              <a:lnTo>
                                <a:pt x="1805" y="165"/>
                              </a:lnTo>
                              <a:lnTo>
                                <a:pt x="1635" y="0"/>
                              </a:lnTo>
                              <a:lnTo>
                                <a:pt x="192" y="0"/>
                              </a:lnTo>
                              <a:lnTo>
                                <a:pt x="0" y="165"/>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sp>
                    <p:nvSpPr>
                      <p:cNvPr id="68948" name="Line 696"/>
                      <p:cNvSpPr/>
                      <p:nvPr/>
                    </p:nvSpPr>
                    <p:spPr>
                      <a:xfrm>
                        <a:off x="3009" y="2200"/>
                        <a:ext cx="292" cy="1"/>
                      </a:xfrm>
                      <a:prstGeom prst="line">
                        <a:avLst/>
                      </a:prstGeom>
                      <a:ln w="3175" cap="flat" cmpd="sng">
                        <a:solidFill>
                          <a:srgbClr val="000000"/>
                        </a:solidFill>
                        <a:prstDash val="solid"/>
                        <a:headEnd type="none" w="med" len="med"/>
                        <a:tailEnd type="none" w="med" len="med"/>
                      </a:ln>
                    </p:spPr>
                  </p:sp>
                </p:grpSp>
                <p:grpSp>
                  <p:nvGrpSpPr>
                    <p:cNvPr id="68820" name="Group 824"/>
                    <p:cNvGrpSpPr/>
                    <p:nvPr/>
                  </p:nvGrpSpPr>
                  <p:grpSpPr>
                    <a:xfrm>
                      <a:off x="3016" y="2272"/>
                      <a:ext cx="283" cy="20"/>
                      <a:chOff x="3016" y="2272"/>
                      <a:chExt cx="283" cy="20"/>
                    </a:xfrm>
                  </p:grpSpPr>
                  <p:grpSp>
                    <p:nvGrpSpPr>
                      <p:cNvPr id="68821" name="Group 760"/>
                      <p:cNvGrpSpPr/>
                      <p:nvPr/>
                    </p:nvGrpSpPr>
                    <p:grpSpPr>
                      <a:xfrm>
                        <a:off x="3016" y="2272"/>
                        <a:ext cx="140" cy="20"/>
                        <a:chOff x="3016" y="2272"/>
                        <a:chExt cx="140" cy="20"/>
                      </a:xfrm>
                    </p:grpSpPr>
                    <p:grpSp>
                      <p:nvGrpSpPr>
                        <p:cNvPr id="68885" name="Group 728"/>
                        <p:cNvGrpSpPr/>
                        <p:nvPr/>
                      </p:nvGrpSpPr>
                      <p:grpSpPr>
                        <a:xfrm>
                          <a:off x="3016" y="2272"/>
                          <a:ext cx="69" cy="20"/>
                          <a:chOff x="3016" y="2272"/>
                          <a:chExt cx="69" cy="20"/>
                        </a:xfrm>
                      </p:grpSpPr>
                      <p:grpSp>
                        <p:nvGrpSpPr>
                          <p:cNvPr id="68917" name="Group 712"/>
                          <p:cNvGrpSpPr/>
                          <p:nvPr/>
                        </p:nvGrpSpPr>
                        <p:grpSpPr>
                          <a:xfrm>
                            <a:off x="3016" y="2272"/>
                            <a:ext cx="33" cy="20"/>
                            <a:chOff x="3016" y="2272"/>
                            <a:chExt cx="33" cy="20"/>
                          </a:xfrm>
                        </p:grpSpPr>
                        <p:grpSp>
                          <p:nvGrpSpPr>
                            <p:cNvPr id="68933" name="Group 704"/>
                            <p:cNvGrpSpPr/>
                            <p:nvPr/>
                          </p:nvGrpSpPr>
                          <p:grpSpPr>
                            <a:xfrm>
                              <a:off x="3016" y="2272"/>
                              <a:ext cx="16" cy="20"/>
                              <a:chOff x="3016" y="2272"/>
                              <a:chExt cx="16" cy="20"/>
                            </a:xfrm>
                          </p:grpSpPr>
                          <p:grpSp>
                            <p:nvGrpSpPr>
                              <p:cNvPr id="68941" name="Group 700"/>
                              <p:cNvGrpSpPr/>
                              <p:nvPr/>
                            </p:nvGrpSpPr>
                            <p:grpSpPr>
                              <a:xfrm>
                                <a:off x="3016" y="2272"/>
                                <a:ext cx="6" cy="20"/>
                                <a:chOff x="3016" y="2272"/>
                                <a:chExt cx="6" cy="20"/>
                              </a:xfrm>
                            </p:grpSpPr>
                            <p:sp>
                              <p:nvSpPr>
                                <p:cNvPr id="68945" name="Rectangle 698"/>
                                <p:cNvSpPr/>
                                <p:nvPr/>
                              </p:nvSpPr>
                              <p:spPr>
                                <a:xfrm>
                                  <a:off x="301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46" name="Rectangle 699"/>
                                <p:cNvSpPr/>
                                <p:nvPr/>
                              </p:nvSpPr>
                              <p:spPr>
                                <a:xfrm>
                                  <a:off x="302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942" name="Group 703"/>
                              <p:cNvGrpSpPr/>
                              <p:nvPr/>
                            </p:nvGrpSpPr>
                            <p:grpSpPr>
                              <a:xfrm>
                                <a:off x="3025" y="2272"/>
                                <a:ext cx="7" cy="20"/>
                                <a:chOff x="3025" y="2272"/>
                                <a:chExt cx="7" cy="20"/>
                              </a:xfrm>
                            </p:grpSpPr>
                            <p:sp>
                              <p:nvSpPr>
                                <p:cNvPr id="68943" name="Rectangle 701"/>
                                <p:cNvSpPr/>
                                <p:nvPr/>
                              </p:nvSpPr>
                              <p:spPr>
                                <a:xfrm>
                                  <a:off x="302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44" name="Rectangle 702"/>
                                <p:cNvSpPr/>
                                <p:nvPr/>
                              </p:nvSpPr>
                              <p:spPr>
                                <a:xfrm>
                                  <a:off x="3029"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934" name="Group 711"/>
                            <p:cNvGrpSpPr/>
                            <p:nvPr/>
                          </p:nvGrpSpPr>
                          <p:grpSpPr>
                            <a:xfrm>
                              <a:off x="3034" y="2272"/>
                              <a:ext cx="15" cy="20"/>
                              <a:chOff x="3034" y="2272"/>
                              <a:chExt cx="15" cy="20"/>
                            </a:xfrm>
                          </p:grpSpPr>
                          <p:grpSp>
                            <p:nvGrpSpPr>
                              <p:cNvPr id="68935" name="Group 707"/>
                              <p:cNvGrpSpPr/>
                              <p:nvPr/>
                            </p:nvGrpSpPr>
                            <p:grpSpPr>
                              <a:xfrm>
                                <a:off x="3034" y="2272"/>
                                <a:ext cx="6" cy="20"/>
                                <a:chOff x="3034" y="2272"/>
                                <a:chExt cx="6" cy="20"/>
                              </a:xfrm>
                            </p:grpSpPr>
                            <p:sp>
                              <p:nvSpPr>
                                <p:cNvPr id="68939" name="Rectangle 705"/>
                                <p:cNvSpPr/>
                                <p:nvPr/>
                              </p:nvSpPr>
                              <p:spPr>
                                <a:xfrm>
                                  <a:off x="303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40" name="Rectangle 706"/>
                                <p:cNvSpPr/>
                                <p:nvPr/>
                              </p:nvSpPr>
                              <p:spPr>
                                <a:xfrm>
                                  <a:off x="303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936" name="Group 710"/>
                              <p:cNvGrpSpPr/>
                              <p:nvPr/>
                            </p:nvGrpSpPr>
                            <p:grpSpPr>
                              <a:xfrm>
                                <a:off x="3043" y="2272"/>
                                <a:ext cx="6" cy="20"/>
                                <a:chOff x="3043" y="2272"/>
                                <a:chExt cx="6" cy="20"/>
                              </a:xfrm>
                            </p:grpSpPr>
                            <p:sp>
                              <p:nvSpPr>
                                <p:cNvPr id="68937" name="Rectangle 708"/>
                                <p:cNvSpPr/>
                                <p:nvPr/>
                              </p:nvSpPr>
                              <p:spPr>
                                <a:xfrm>
                                  <a:off x="304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38" name="Rectangle 709"/>
                                <p:cNvSpPr/>
                                <p:nvPr/>
                              </p:nvSpPr>
                              <p:spPr>
                                <a:xfrm>
                                  <a:off x="304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8918" name="Group 727"/>
                          <p:cNvGrpSpPr/>
                          <p:nvPr/>
                        </p:nvGrpSpPr>
                        <p:grpSpPr>
                          <a:xfrm>
                            <a:off x="3052" y="2272"/>
                            <a:ext cx="33" cy="20"/>
                            <a:chOff x="3052" y="2272"/>
                            <a:chExt cx="33" cy="20"/>
                          </a:xfrm>
                        </p:grpSpPr>
                        <p:grpSp>
                          <p:nvGrpSpPr>
                            <p:cNvPr id="68919" name="Group 719"/>
                            <p:cNvGrpSpPr/>
                            <p:nvPr/>
                          </p:nvGrpSpPr>
                          <p:grpSpPr>
                            <a:xfrm>
                              <a:off x="3052" y="2272"/>
                              <a:ext cx="15" cy="20"/>
                              <a:chOff x="3052" y="2272"/>
                              <a:chExt cx="15" cy="20"/>
                            </a:xfrm>
                          </p:grpSpPr>
                          <p:grpSp>
                            <p:nvGrpSpPr>
                              <p:cNvPr id="68927" name="Group 715"/>
                              <p:cNvGrpSpPr/>
                              <p:nvPr/>
                            </p:nvGrpSpPr>
                            <p:grpSpPr>
                              <a:xfrm>
                                <a:off x="3052" y="2272"/>
                                <a:ext cx="6" cy="20"/>
                                <a:chOff x="3052" y="2272"/>
                                <a:chExt cx="6" cy="20"/>
                              </a:xfrm>
                            </p:grpSpPr>
                            <p:sp>
                              <p:nvSpPr>
                                <p:cNvPr id="68931" name="Rectangle 713"/>
                                <p:cNvSpPr/>
                                <p:nvPr/>
                              </p:nvSpPr>
                              <p:spPr>
                                <a:xfrm>
                                  <a:off x="305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32" name="Rectangle 714"/>
                                <p:cNvSpPr/>
                                <p:nvPr/>
                              </p:nvSpPr>
                              <p:spPr>
                                <a:xfrm>
                                  <a:off x="305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928" name="Group 718"/>
                              <p:cNvGrpSpPr/>
                              <p:nvPr/>
                            </p:nvGrpSpPr>
                            <p:grpSpPr>
                              <a:xfrm>
                                <a:off x="3061" y="2272"/>
                                <a:ext cx="6" cy="20"/>
                                <a:chOff x="3061" y="2272"/>
                                <a:chExt cx="6" cy="20"/>
                              </a:xfrm>
                            </p:grpSpPr>
                            <p:sp>
                              <p:nvSpPr>
                                <p:cNvPr id="68929" name="Rectangle 716"/>
                                <p:cNvSpPr/>
                                <p:nvPr/>
                              </p:nvSpPr>
                              <p:spPr>
                                <a:xfrm>
                                  <a:off x="306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30" name="Rectangle 717"/>
                                <p:cNvSpPr/>
                                <p:nvPr/>
                              </p:nvSpPr>
                              <p:spPr>
                                <a:xfrm>
                                  <a:off x="306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920" name="Group 726"/>
                            <p:cNvGrpSpPr/>
                            <p:nvPr/>
                          </p:nvGrpSpPr>
                          <p:grpSpPr>
                            <a:xfrm>
                              <a:off x="3069" y="2272"/>
                              <a:ext cx="16" cy="20"/>
                              <a:chOff x="3069" y="2272"/>
                              <a:chExt cx="16" cy="20"/>
                            </a:xfrm>
                          </p:grpSpPr>
                          <p:grpSp>
                            <p:nvGrpSpPr>
                              <p:cNvPr id="68921" name="Group 722"/>
                              <p:cNvGrpSpPr/>
                              <p:nvPr/>
                            </p:nvGrpSpPr>
                            <p:grpSpPr>
                              <a:xfrm>
                                <a:off x="3069" y="2272"/>
                                <a:ext cx="7" cy="20"/>
                                <a:chOff x="3069" y="2272"/>
                                <a:chExt cx="7" cy="20"/>
                              </a:xfrm>
                            </p:grpSpPr>
                            <p:sp>
                              <p:nvSpPr>
                                <p:cNvPr id="68925" name="Rectangle 720"/>
                                <p:cNvSpPr/>
                                <p:nvPr/>
                              </p:nvSpPr>
                              <p:spPr>
                                <a:xfrm>
                                  <a:off x="3069"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26" name="Rectangle 721"/>
                                <p:cNvSpPr/>
                                <p:nvPr/>
                              </p:nvSpPr>
                              <p:spPr>
                                <a:xfrm>
                                  <a:off x="307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922" name="Group 725"/>
                              <p:cNvGrpSpPr/>
                              <p:nvPr/>
                            </p:nvGrpSpPr>
                            <p:grpSpPr>
                              <a:xfrm>
                                <a:off x="3078" y="2272"/>
                                <a:ext cx="7" cy="20"/>
                                <a:chOff x="3078" y="2272"/>
                                <a:chExt cx="7" cy="20"/>
                              </a:xfrm>
                            </p:grpSpPr>
                            <p:sp>
                              <p:nvSpPr>
                                <p:cNvPr id="68923" name="Rectangle 723"/>
                                <p:cNvSpPr/>
                                <p:nvPr/>
                              </p:nvSpPr>
                              <p:spPr>
                                <a:xfrm>
                                  <a:off x="307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24" name="Rectangle 724"/>
                                <p:cNvSpPr/>
                                <p:nvPr/>
                              </p:nvSpPr>
                              <p:spPr>
                                <a:xfrm>
                                  <a:off x="308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68886" name="Group 759"/>
                        <p:cNvGrpSpPr/>
                        <p:nvPr/>
                      </p:nvGrpSpPr>
                      <p:grpSpPr>
                        <a:xfrm>
                          <a:off x="3087" y="2272"/>
                          <a:ext cx="69" cy="20"/>
                          <a:chOff x="3087" y="2272"/>
                          <a:chExt cx="69" cy="20"/>
                        </a:xfrm>
                      </p:grpSpPr>
                      <p:grpSp>
                        <p:nvGrpSpPr>
                          <p:cNvPr id="68887" name="Group 743"/>
                          <p:cNvGrpSpPr/>
                          <p:nvPr/>
                        </p:nvGrpSpPr>
                        <p:grpSpPr>
                          <a:xfrm>
                            <a:off x="3087" y="2272"/>
                            <a:ext cx="34" cy="20"/>
                            <a:chOff x="3087" y="2272"/>
                            <a:chExt cx="34" cy="20"/>
                          </a:xfrm>
                        </p:grpSpPr>
                        <p:grpSp>
                          <p:nvGrpSpPr>
                            <p:cNvPr id="68903" name="Group 735"/>
                            <p:cNvGrpSpPr/>
                            <p:nvPr/>
                          </p:nvGrpSpPr>
                          <p:grpSpPr>
                            <a:xfrm>
                              <a:off x="3087" y="2272"/>
                              <a:ext cx="16" cy="20"/>
                              <a:chOff x="3087" y="2272"/>
                              <a:chExt cx="16" cy="20"/>
                            </a:xfrm>
                          </p:grpSpPr>
                          <p:grpSp>
                            <p:nvGrpSpPr>
                              <p:cNvPr id="68911" name="Group 731"/>
                              <p:cNvGrpSpPr/>
                              <p:nvPr/>
                            </p:nvGrpSpPr>
                            <p:grpSpPr>
                              <a:xfrm>
                                <a:off x="3087" y="2272"/>
                                <a:ext cx="7" cy="20"/>
                                <a:chOff x="3087" y="2272"/>
                                <a:chExt cx="7" cy="20"/>
                              </a:xfrm>
                            </p:grpSpPr>
                            <p:sp>
                              <p:nvSpPr>
                                <p:cNvPr id="68915" name="Rectangle 729"/>
                                <p:cNvSpPr/>
                                <p:nvPr/>
                              </p:nvSpPr>
                              <p:spPr>
                                <a:xfrm>
                                  <a:off x="3087"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16" name="Rectangle 730"/>
                                <p:cNvSpPr/>
                                <p:nvPr/>
                              </p:nvSpPr>
                              <p:spPr>
                                <a:xfrm>
                                  <a:off x="309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912" name="Group 734"/>
                              <p:cNvGrpSpPr/>
                              <p:nvPr/>
                            </p:nvGrpSpPr>
                            <p:grpSpPr>
                              <a:xfrm>
                                <a:off x="3096" y="2272"/>
                                <a:ext cx="7" cy="20"/>
                                <a:chOff x="3096" y="2272"/>
                                <a:chExt cx="7" cy="20"/>
                              </a:xfrm>
                            </p:grpSpPr>
                            <p:sp>
                              <p:nvSpPr>
                                <p:cNvPr id="68913" name="Rectangle 732"/>
                                <p:cNvSpPr/>
                                <p:nvPr/>
                              </p:nvSpPr>
                              <p:spPr>
                                <a:xfrm>
                                  <a:off x="309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14" name="Rectangle 733"/>
                                <p:cNvSpPr/>
                                <p:nvPr/>
                              </p:nvSpPr>
                              <p:spPr>
                                <a:xfrm>
                                  <a:off x="310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904" name="Group 742"/>
                            <p:cNvGrpSpPr/>
                            <p:nvPr/>
                          </p:nvGrpSpPr>
                          <p:grpSpPr>
                            <a:xfrm>
                              <a:off x="3105" y="2272"/>
                              <a:ext cx="16" cy="20"/>
                              <a:chOff x="3105" y="2272"/>
                              <a:chExt cx="16" cy="20"/>
                            </a:xfrm>
                          </p:grpSpPr>
                          <p:grpSp>
                            <p:nvGrpSpPr>
                              <p:cNvPr id="68905" name="Group 738"/>
                              <p:cNvGrpSpPr/>
                              <p:nvPr/>
                            </p:nvGrpSpPr>
                            <p:grpSpPr>
                              <a:xfrm>
                                <a:off x="3105" y="2272"/>
                                <a:ext cx="7" cy="20"/>
                                <a:chOff x="3105" y="2272"/>
                                <a:chExt cx="7" cy="20"/>
                              </a:xfrm>
                            </p:grpSpPr>
                            <p:sp>
                              <p:nvSpPr>
                                <p:cNvPr id="68909" name="Rectangle 736"/>
                                <p:cNvSpPr/>
                                <p:nvPr/>
                              </p:nvSpPr>
                              <p:spPr>
                                <a:xfrm>
                                  <a:off x="310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10" name="Rectangle 737"/>
                                <p:cNvSpPr/>
                                <p:nvPr/>
                              </p:nvSpPr>
                              <p:spPr>
                                <a:xfrm>
                                  <a:off x="311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906" name="Group 741"/>
                              <p:cNvGrpSpPr/>
                              <p:nvPr/>
                            </p:nvGrpSpPr>
                            <p:grpSpPr>
                              <a:xfrm>
                                <a:off x="3114" y="2272"/>
                                <a:ext cx="7" cy="20"/>
                                <a:chOff x="3114" y="2272"/>
                                <a:chExt cx="7" cy="20"/>
                              </a:xfrm>
                            </p:grpSpPr>
                            <p:sp>
                              <p:nvSpPr>
                                <p:cNvPr id="68907" name="Rectangle 739"/>
                                <p:cNvSpPr/>
                                <p:nvPr/>
                              </p:nvSpPr>
                              <p:spPr>
                                <a:xfrm>
                                  <a:off x="311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08" name="Rectangle 740"/>
                                <p:cNvSpPr/>
                                <p:nvPr/>
                              </p:nvSpPr>
                              <p:spPr>
                                <a:xfrm>
                                  <a:off x="311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8888" name="Group 758"/>
                          <p:cNvGrpSpPr/>
                          <p:nvPr/>
                        </p:nvGrpSpPr>
                        <p:grpSpPr>
                          <a:xfrm>
                            <a:off x="3123" y="2272"/>
                            <a:ext cx="33" cy="20"/>
                            <a:chOff x="3123" y="2272"/>
                            <a:chExt cx="33" cy="20"/>
                          </a:xfrm>
                        </p:grpSpPr>
                        <p:grpSp>
                          <p:nvGrpSpPr>
                            <p:cNvPr id="68889" name="Group 750"/>
                            <p:cNvGrpSpPr/>
                            <p:nvPr/>
                          </p:nvGrpSpPr>
                          <p:grpSpPr>
                            <a:xfrm>
                              <a:off x="3123" y="2272"/>
                              <a:ext cx="16" cy="20"/>
                              <a:chOff x="3123" y="2272"/>
                              <a:chExt cx="16" cy="20"/>
                            </a:xfrm>
                          </p:grpSpPr>
                          <p:grpSp>
                            <p:nvGrpSpPr>
                              <p:cNvPr id="68897" name="Group 746"/>
                              <p:cNvGrpSpPr/>
                              <p:nvPr/>
                            </p:nvGrpSpPr>
                            <p:grpSpPr>
                              <a:xfrm>
                                <a:off x="3123" y="2272"/>
                                <a:ext cx="6" cy="20"/>
                                <a:chOff x="3123" y="2272"/>
                                <a:chExt cx="6" cy="20"/>
                              </a:xfrm>
                            </p:grpSpPr>
                            <p:sp>
                              <p:nvSpPr>
                                <p:cNvPr id="68901" name="Rectangle 744"/>
                                <p:cNvSpPr/>
                                <p:nvPr/>
                              </p:nvSpPr>
                              <p:spPr>
                                <a:xfrm>
                                  <a:off x="312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02" name="Rectangle 745"/>
                                <p:cNvSpPr/>
                                <p:nvPr/>
                              </p:nvSpPr>
                              <p:spPr>
                                <a:xfrm>
                                  <a:off x="312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98" name="Group 749"/>
                              <p:cNvGrpSpPr/>
                              <p:nvPr/>
                            </p:nvGrpSpPr>
                            <p:grpSpPr>
                              <a:xfrm>
                                <a:off x="3132" y="2272"/>
                                <a:ext cx="7" cy="20"/>
                                <a:chOff x="3132" y="2272"/>
                                <a:chExt cx="7" cy="20"/>
                              </a:xfrm>
                            </p:grpSpPr>
                            <p:sp>
                              <p:nvSpPr>
                                <p:cNvPr id="68899" name="Rectangle 747"/>
                                <p:cNvSpPr/>
                                <p:nvPr/>
                              </p:nvSpPr>
                              <p:spPr>
                                <a:xfrm>
                                  <a:off x="313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900" name="Rectangle 748"/>
                                <p:cNvSpPr/>
                                <p:nvPr/>
                              </p:nvSpPr>
                              <p:spPr>
                                <a:xfrm>
                                  <a:off x="313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890" name="Group 757"/>
                            <p:cNvGrpSpPr/>
                            <p:nvPr/>
                          </p:nvGrpSpPr>
                          <p:grpSpPr>
                            <a:xfrm>
                              <a:off x="3141" y="2272"/>
                              <a:ext cx="15" cy="20"/>
                              <a:chOff x="3141" y="2272"/>
                              <a:chExt cx="15" cy="20"/>
                            </a:xfrm>
                          </p:grpSpPr>
                          <p:grpSp>
                            <p:nvGrpSpPr>
                              <p:cNvPr id="68891" name="Group 753"/>
                              <p:cNvGrpSpPr/>
                              <p:nvPr/>
                            </p:nvGrpSpPr>
                            <p:grpSpPr>
                              <a:xfrm>
                                <a:off x="3141" y="2272"/>
                                <a:ext cx="6" cy="20"/>
                                <a:chOff x="3141" y="2272"/>
                                <a:chExt cx="6" cy="20"/>
                              </a:xfrm>
                            </p:grpSpPr>
                            <p:sp>
                              <p:nvSpPr>
                                <p:cNvPr id="68895" name="Rectangle 751"/>
                                <p:cNvSpPr/>
                                <p:nvPr/>
                              </p:nvSpPr>
                              <p:spPr>
                                <a:xfrm>
                                  <a:off x="314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96" name="Rectangle 752"/>
                                <p:cNvSpPr/>
                                <p:nvPr/>
                              </p:nvSpPr>
                              <p:spPr>
                                <a:xfrm>
                                  <a:off x="314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92" name="Group 756"/>
                              <p:cNvGrpSpPr/>
                              <p:nvPr/>
                            </p:nvGrpSpPr>
                            <p:grpSpPr>
                              <a:xfrm>
                                <a:off x="3150" y="2272"/>
                                <a:ext cx="6" cy="20"/>
                                <a:chOff x="3150" y="2272"/>
                                <a:chExt cx="6" cy="20"/>
                              </a:xfrm>
                            </p:grpSpPr>
                            <p:sp>
                              <p:nvSpPr>
                                <p:cNvPr id="68893" name="Rectangle 754"/>
                                <p:cNvSpPr/>
                                <p:nvPr/>
                              </p:nvSpPr>
                              <p:spPr>
                                <a:xfrm>
                                  <a:off x="315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94" name="Rectangle 755"/>
                                <p:cNvSpPr/>
                                <p:nvPr/>
                              </p:nvSpPr>
                              <p:spPr>
                                <a:xfrm>
                                  <a:off x="315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nvGrpSpPr>
                      <p:cNvPr id="68822" name="Group 823"/>
                      <p:cNvGrpSpPr/>
                      <p:nvPr/>
                    </p:nvGrpSpPr>
                    <p:grpSpPr>
                      <a:xfrm>
                        <a:off x="3158" y="2272"/>
                        <a:ext cx="141" cy="20"/>
                        <a:chOff x="3158" y="2272"/>
                        <a:chExt cx="141" cy="20"/>
                      </a:xfrm>
                    </p:grpSpPr>
                    <p:grpSp>
                      <p:nvGrpSpPr>
                        <p:cNvPr id="68823" name="Group 791"/>
                        <p:cNvGrpSpPr/>
                        <p:nvPr/>
                      </p:nvGrpSpPr>
                      <p:grpSpPr>
                        <a:xfrm>
                          <a:off x="3158" y="2272"/>
                          <a:ext cx="69" cy="20"/>
                          <a:chOff x="3158" y="2272"/>
                          <a:chExt cx="69" cy="20"/>
                        </a:xfrm>
                      </p:grpSpPr>
                      <p:grpSp>
                        <p:nvGrpSpPr>
                          <p:cNvPr id="68855" name="Group 775"/>
                          <p:cNvGrpSpPr/>
                          <p:nvPr/>
                        </p:nvGrpSpPr>
                        <p:grpSpPr>
                          <a:xfrm>
                            <a:off x="3158" y="2272"/>
                            <a:ext cx="34" cy="20"/>
                            <a:chOff x="3158" y="2272"/>
                            <a:chExt cx="34" cy="20"/>
                          </a:xfrm>
                        </p:grpSpPr>
                        <p:grpSp>
                          <p:nvGrpSpPr>
                            <p:cNvPr id="68871" name="Group 767"/>
                            <p:cNvGrpSpPr/>
                            <p:nvPr/>
                          </p:nvGrpSpPr>
                          <p:grpSpPr>
                            <a:xfrm>
                              <a:off x="3158" y="2272"/>
                              <a:ext cx="16" cy="20"/>
                              <a:chOff x="3158" y="2272"/>
                              <a:chExt cx="16" cy="20"/>
                            </a:xfrm>
                          </p:grpSpPr>
                          <p:grpSp>
                            <p:nvGrpSpPr>
                              <p:cNvPr id="68879" name="Group 763"/>
                              <p:cNvGrpSpPr/>
                              <p:nvPr/>
                            </p:nvGrpSpPr>
                            <p:grpSpPr>
                              <a:xfrm>
                                <a:off x="3158" y="2272"/>
                                <a:ext cx="7" cy="20"/>
                                <a:chOff x="3158" y="2272"/>
                                <a:chExt cx="7" cy="20"/>
                              </a:xfrm>
                            </p:grpSpPr>
                            <p:sp>
                              <p:nvSpPr>
                                <p:cNvPr id="68883" name="Rectangle 761"/>
                                <p:cNvSpPr/>
                                <p:nvPr/>
                              </p:nvSpPr>
                              <p:spPr>
                                <a:xfrm>
                                  <a:off x="315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84" name="Rectangle 762"/>
                                <p:cNvSpPr/>
                                <p:nvPr/>
                              </p:nvSpPr>
                              <p:spPr>
                                <a:xfrm>
                                  <a:off x="316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80" name="Group 766"/>
                              <p:cNvGrpSpPr/>
                              <p:nvPr/>
                            </p:nvGrpSpPr>
                            <p:grpSpPr>
                              <a:xfrm>
                                <a:off x="3167" y="2272"/>
                                <a:ext cx="7" cy="20"/>
                                <a:chOff x="3167" y="2272"/>
                                <a:chExt cx="7" cy="20"/>
                              </a:xfrm>
                            </p:grpSpPr>
                            <p:sp>
                              <p:nvSpPr>
                                <p:cNvPr id="68881" name="Rectangle 764"/>
                                <p:cNvSpPr/>
                                <p:nvPr/>
                              </p:nvSpPr>
                              <p:spPr>
                                <a:xfrm>
                                  <a:off x="3167"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82" name="Rectangle 765"/>
                                <p:cNvSpPr/>
                                <p:nvPr/>
                              </p:nvSpPr>
                              <p:spPr>
                                <a:xfrm>
                                  <a:off x="317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872" name="Group 774"/>
                            <p:cNvGrpSpPr/>
                            <p:nvPr/>
                          </p:nvGrpSpPr>
                          <p:grpSpPr>
                            <a:xfrm>
                              <a:off x="3176" y="2272"/>
                              <a:ext cx="16" cy="20"/>
                              <a:chOff x="3176" y="2272"/>
                              <a:chExt cx="16" cy="20"/>
                            </a:xfrm>
                          </p:grpSpPr>
                          <p:grpSp>
                            <p:nvGrpSpPr>
                              <p:cNvPr id="68873" name="Group 770"/>
                              <p:cNvGrpSpPr/>
                              <p:nvPr/>
                            </p:nvGrpSpPr>
                            <p:grpSpPr>
                              <a:xfrm>
                                <a:off x="3176" y="2272"/>
                                <a:ext cx="7" cy="20"/>
                                <a:chOff x="3176" y="2272"/>
                                <a:chExt cx="7" cy="20"/>
                              </a:xfrm>
                            </p:grpSpPr>
                            <p:sp>
                              <p:nvSpPr>
                                <p:cNvPr id="68877" name="Rectangle 768"/>
                                <p:cNvSpPr/>
                                <p:nvPr/>
                              </p:nvSpPr>
                              <p:spPr>
                                <a:xfrm>
                                  <a:off x="317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78" name="Rectangle 769"/>
                                <p:cNvSpPr/>
                                <p:nvPr/>
                              </p:nvSpPr>
                              <p:spPr>
                                <a:xfrm>
                                  <a:off x="318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74" name="Group 773"/>
                              <p:cNvGrpSpPr/>
                              <p:nvPr/>
                            </p:nvGrpSpPr>
                            <p:grpSpPr>
                              <a:xfrm>
                                <a:off x="3185" y="2272"/>
                                <a:ext cx="7" cy="20"/>
                                <a:chOff x="3185" y="2272"/>
                                <a:chExt cx="7" cy="20"/>
                              </a:xfrm>
                            </p:grpSpPr>
                            <p:sp>
                              <p:nvSpPr>
                                <p:cNvPr id="68875" name="Rectangle 771"/>
                                <p:cNvSpPr/>
                                <p:nvPr/>
                              </p:nvSpPr>
                              <p:spPr>
                                <a:xfrm>
                                  <a:off x="318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76" name="Rectangle 772"/>
                                <p:cNvSpPr/>
                                <p:nvPr/>
                              </p:nvSpPr>
                              <p:spPr>
                                <a:xfrm>
                                  <a:off x="319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8856" name="Group 790"/>
                          <p:cNvGrpSpPr/>
                          <p:nvPr/>
                        </p:nvGrpSpPr>
                        <p:grpSpPr>
                          <a:xfrm>
                            <a:off x="3194" y="2272"/>
                            <a:ext cx="33" cy="20"/>
                            <a:chOff x="3194" y="2272"/>
                            <a:chExt cx="33" cy="20"/>
                          </a:xfrm>
                        </p:grpSpPr>
                        <p:grpSp>
                          <p:nvGrpSpPr>
                            <p:cNvPr id="68857" name="Group 782"/>
                            <p:cNvGrpSpPr/>
                            <p:nvPr/>
                          </p:nvGrpSpPr>
                          <p:grpSpPr>
                            <a:xfrm>
                              <a:off x="3194" y="2272"/>
                              <a:ext cx="16" cy="20"/>
                              <a:chOff x="3194" y="2272"/>
                              <a:chExt cx="16" cy="20"/>
                            </a:xfrm>
                          </p:grpSpPr>
                          <p:grpSp>
                            <p:nvGrpSpPr>
                              <p:cNvPr id="68865" name="Group 778"/>
                              <p:cNvGrpSpPr/>
                              <p:nvPr/>
                            </p:nvGrpSpPr>
                            <p:grpSpPr>
                              <a:xfrm>
                                <a:off x="3194" y="2272"/>
                                <a:ext cx="7" cy="20"/>
                                <a:chOff x="3194" y="2272"/>
                                <a:chExt cx="7" cy="20"/>
                              </a:xfrm>
                            </p:grpSpPr>
                            <p:sp>
                              <p:nvSpPr>
                                <p:cNvPr id="68869" name="Rectangle 776"/>
                                <p:cNvSpPr/>
                                <p:nvPr/>
                              </p:nvSpPr>
                              <p:spPr>
                                <a:xfrm>
                                  <a:off x="319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70" name="Rectangle 777"/>
                                <p:cNvSpPr/>
                                <p:nvPr/>
                              </p:nvSpPr>
                              <p:spPr>
                                <a:xfrm>
                                  <a:off x="319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66" name="Group 781"/>
                              <p:cNvGrpSpPr/>
                              <p:nvPr/>
                            </p:nvGrpSpPr>
                            <p:grpSpPr>
                              <a:xfrm>
                                <a:off x="3203" y="2272"/>
                                <a:ext cx="7" cy="20"/>
                                <a:chOff x="3203" y="2272"/>
                                <a:chExt cx="7" cy="20"/>
                              </a:xfrm>
                            </p:grpSpPr>
                            <p:sp>
                              <p:nvSpPr>
                                <p:cNvPr id="68867" name="Rectangle 779"/>
                                <p:cNvSpPr/>
                                <p:nvPr/>
                              </p:nvSpPr>
                              <p:spPr>
                                <a:xfrm>
                                  <a:off x="320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68" name="Rectangle 780"/>
                                <p:cNvSpPr/>
                                <p:nvPr/>
                              </p:nvSpPr>
                              <p:spPr>
                                <a:xfrm>
                                  <a:off x="320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858" name="Group 789"/>
                            <p:cNvGrpSpPr/>
                            <p:nvPr/>
                          </p:nvGrpSpPr>
                          <p:grpSpPr>
                            <a:xfrm>
                              <a:off x="3212" y="2272"/>
                              <a:ext cx="15" cy="20"/>
                              <a:chOff x="3212" y="2272"/>
                              <a:chExt cx="15" cy="20"/>
                            </a:xfrm>
                          </p:grpSpPr>
                          <p:grpSp>
                            <p:nvGrpSpPr>
                              <p:cNvPr id="68859" name="Group 785"/>
                              <p:cNvGrpSpPr/>
                              <p:nvPr/>
                            </p:nvGrpSpPr>
                            <p:grpSpPr>
                              <a:xfrm>
                                <a:off x="3212" y="2272"/>
                                <a:ext cx="7" cy="20"/>
                                <a:chOff x="3212" y="2272"/>
                                <a:chExt cx="7" cy="20"/>
                              </a:xfrm>
                            </p:grpSpPr>
                            <p:sp>
                              <p:nvSpPr>
                                <p:cNvPr id="68863" name="Rectangle 783"/>
                                <p:cNvSpPr/>
                                <p:nvPr/>
                              </p:nvSpPr>
                              <p:spPr>
                                <a:xfrm>
                                  <a:off x="321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64" name="Rectangle 784"/>
                                <p:cNvSpPr/>
                                <p:nvPr/>
                              </p:nvSpPr>
                              <p:spPr>
                                <a:xfrm>
                                  <a:off x="321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60" name="Group 788"/>
                              <p:cNvGrpSpPr/>
                              <p:nvPr/>
                            </p:nvGrpSpPr>
                            <p:grpSpPr>
                              <a:xfrm>
                                <a:off x="3221" y="2272"/>
                                <a:ext cx="6" cy="20"/>
                                <a:chOff x="3221" y="2272"/>
                                <a:chExt cx="6" cy="20"/>
                              </a:xfrm>
                            </p:grpSpPr>
                            <p:sp>
                              <p:nvSpPr>
                                <p:cNvPr id="68861" name="Rectangle 786"/>
                                <p:cNvSpPr/>
                                <p:nvPr/>
                              </p:nvSpPr>
                              <p:spPr>
                                <a:xfrm>
                                  <a:off x="322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62" name="Rectangle 787"/>
                                <p:cNvSpPr/>
                                <p:nvPr/>
                              </p:nvSpPr>
                              <p:spPr>
                                <a:xfrm>
                                  <a:off x="322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68824" name="Group 822"/>
                        <p:cNvGrpSpPr/>
                        <p:nvPr/>
                      </p:nvGrpSpPr>
                      <p:grpSpPr>
                        <a:xfrm>
                          <a:off x="3230" y="2272"/>
                          <a:ext cx="69" cy="20"/>
                          <a:chOff x="3230" y="2272"/>
                          <a:chExt cx="69" cy="20"/>
                        </a:xfrm>
                      </p:grpSpPr>
                      <p:grpSp>
                        <p:nvGrpSpPr>
                          <p:cNvPr id="68825" name="Group 806"/>
                          <p:cNvGrpSpPr/>
                          <p:nvPr/>
                        </p:nvGrpSpPr>
                        <p:grpSpPr>
                          <a:xfrm>
                            <a:off x="3230" y="2272"/>
                            <a:ext cx="33" cy="20"/>
                            <a:chOff x="3230" y="2272"/>
                            <a:chExt cx="33" cy="20"/>
                          </a:xfrm>
                        </p:grpSpPr>
                        <p:grpSp>
                          <p:nvGrpSpPr>
                            <p:cNvPr id="68841" name="Group 798"/>
                            <p:cNvGrpSpPr/>
                            <p:nvPr/>
                          </p:nvGrpSpPr>
                          <p:grpSpPr>
                            <a:xfrm>
                              <a:off x="3230" y="2272"/>
                              <a:ext cx="15" cy="20"/>
                              <a:chOff x="3230" y="2272"/>
                              <a:chExt cx="15" cy="20"/>
                            </a:xfrm>
                          </p:grpSpPr>
                          <p:grpSp>
                            <p:nvGrpSpPr>
                              <p:cNvPr id="68849" name="Group 794"/>
                              <p:cNvGrpSpPr/>
                              <p:nvPr/>
                            </p:nvGrpSpPr>
                            <p:grpSpPr>
                              <a:xfrm>
                                <a:off x="3230" y="2272"/>
                                <a:ext cx="6" cy="20"/>
                                <a:chOff x="3230" y="2272"/>
                                <a:chExt cx="6" cy="20"/>
                              </a:xfrm>
                            </p:grpSpPr>
                            <p:sp>
                              <p:nvSpPr>
                                <p:cNvPr id="68853" name="Rectangle 792"/>
                                <p:cNvSpPr/>
                                <p:nvPr/>
                              </p:nvSpPr>
                              <p:spPr>
                                <a:xfrm>
                                  <a:off x="323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54" name="Rectangle 793"/>
                                <p:cNvSpPr/>
                                <p:nvPr/>
                              </p:nvSpPr>
                              <p:spPr>
                                <a:xfrm>
                                  <a:off x="323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50" name="Group 797"/>
                              <p:cNvGrpSpPr/>
                              <p:nvPr/>
                            </p:nvGrpSpPr>
                            <p:grpSpPr>
                              <a:xfrm>
                                <a:off x="3239" y="2272"/>
                                <a:ext cx="6" cy="20"/>
                                <a:chOff x="3239" y="2272"/>
                                <a:chExt cx="6" cy="20"/>
                              </a:xfrm>
                            </p:grpSpPr>
                            <p:sp>
                              <p:nvSpPr>
                                <p:cNvPr id="68851" name="Rectangle 795"/>
                                <p:cNvSpPr/>
                                <p:nvPr/>
                              </p:nvSpPr>
                              <p:spPr>
                                <a:xfrm>
                                  <a:off x="3239"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52" name="Rectangle 796"/>
                                <p:cNvSpPr/>
                                <p:nvPr/>
                              </p:nvSpPr>
                              <p:spPr>
                                <a:xfrm>
                                  <a:off x="324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842" name="Group 805"/>
                            <p:cNvGrpSpPr/>
                            <p:nvPr/>
                          </p:nvGrpSpPr>
                          <p:grpSpPr>
                            <a:xfrm>
                              <a:off x="3248" y="2272"/>
                              <a:ext cx="15" cy="20"/>
                              <a:chOff x="3248" y="2272"/>
                              <a:chExt cx="15" cy="20"/>
                            </a:xfrm>
                          </p:grpSpPr>
                          <p:grpSp>
                            <p:nvGrpSpPr>
                              <p:cNvPr id="68843" name="Group 801"/>
                              <p:cNvGrpSpPr/>
                              <p:nvPr/>
                            </p:nvGrpSpPr>
                            <p:grpSpPr>
                              <a:xfrm>
                                <a:off x="3248" y="2272"/>
                                <a:ext cx="6" cy="20"/>
                                <a:chOff x="3248" y="2272"/>
                                <a:chExt cx="6" cy="20"/>
                              </a:xfrm>
                            </p:grpSpPr>
                            <p:sp>
                              <p:nvSpPr>
                                <p:cNvPr id="68847" name="Rectangle 799"/>
                                <p:cNvSpPr/>
                                <p:nvPr/>
                              </p:nvSpPr>
                              <p:spPr>
                                <a:xfrm>
                                  <a:off x="324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48" name="Rectangle 800"/>
                                <p:cNvSpPr/>
                                <p:nvPr/>
                              </p:nvSpPr>
                              <p:spPr>
                                <a:xfrm>
                                  <a:off x="325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44" name="Group 804"/>
                              <p:cNvGrpSpPr/>
                              <p:nvPr/>
                            </p:nvGrpSpPr>
                            <p:grpSpPr>
                              <a:xfrm>
                                <a:off x="3256" y="2272"/>
                                <a:ext cx="7" cy="20"/>
                                <a:chOff x="3256" y="2272"/>
                                <a:chExt cx="7" cy="20"/>
                              </a:xfrm>
                            </p:grpSpPr>
                            <p:sp>
                              <p:nvSpPr>
                                <p:cNvPr id="68845" name="Rectangle 802"/>
                                <p:cNvSpPr/>
                                <p:nvPr/>
                              </p:nvSpPr>
                              <p:spPr>
                                <a:xfrm>
                                  <a:off x="325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46" name="Rectangle 803"/>
                                <p:cNvSpPr/>
                                <p:nvPr/>
                              </p:nvSpPr>
                              <p:spPr>
                                <a:xfrm>
                                  <a:off x="326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8826" name="Group 821"/>
                          <p:cNvGrpSpPr/>
                          <p:nvPr/>
                        </p:nvGrpSpPr>
                        <p:grpSpPr>
                          <a:xfrm>
                            <a:off x="3265" y="2272"/>
                            <a:ext cx="34" cy="20"/>
                            <a:chOff x="3265" y="2272"/>
                            <a:chExt cx="34" cy="20"/>
                          </a:xfrm>
                        </p:grpSpPr>
                        <p:grpSp>
                          <p:nvGrpSpPr>
                            <p:cNvPr id="68827" name="Group 813"/>
                            <p:cNvGrpSpPr/>
                            <p:nvPr/>
                          </p:nvGrpSpPr>
                          <p:grpSpPr>
                            <a:xfrm>
                              <a:off x="3265" y="2272"/>
                              <a:ext cx="16" cy="20"/>
                              <a:chOff x="3265" y="2272"/>
                              <a:chExt cx="16" cy="20"/>
                            </a:xfrm>
                          </p:grpSpPr>
                          <p:grpSp>
                            <p:nvGrpSpPr>
                              <p:cNvPr id="68835" name="Group 809"/>
                              <p:cNvGrpSpPr/>
                              <p:nvPr/>
                            </p:nvGrpSpPr>
                            <p:grpSpPr>
                              <a:xfrm>
                                <a:off x="3265" y="2272"/>
                                <a:ext cx="7" cy="20"/>
                                <a:chOff x="3265" y="2272"/>
                                <a:chExt cx="7" cy="20"/>
                              </a:xfrm>
                            </p:grpSpPr>
                            <p:sp>
                              <p:nvSpPr>
                                <p:cNvPr id="68839" name="Rectangle 807"/>
                                <p:cNvSpPr/>
                                <p:nvPr/>
                              </p:nvSpPr>
                              <p:spPr>
                                <a:xfrm>
                                  <a:off x="3265"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40" name="Rectangle 808"/>
                                <p:cNvSpPr/>
                                <p:nvPr/>
                              </p:nvSpPr>
                              <p:spPr>
                                <a:xfrm>
                                  <a:off x="327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36" name="Group 812"/>
                              <p:cNvGrpSpPr/>
                              <p:nvPr/>
                            </p:nvGrpSpPr>
                            <p:grpSpPr>
                              <a:xfrm>
                                <a:off x="3275" y="2272"/>
                                <a:ext cx="6" cy="20"/>
                                <a:chOff x="3275" y="2272"/>
                                <a:chExt cx="6" cy="20"/>
                              </a:xfrm>
                            </p:grpSpPr>
                            <p:sp>
                              <p:nvSpPr>
                                <p:cNvPr id="68837" name="Rectangle 810"/>
                                <p:cNvSpPr/>
                                <p:nvPr/>
                              </p:nvSpPr>
                              <p:spPr>
                                <a:xfrm>
                                  <a:off x="327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38" name="Rectangle 811"/>
                                <p:cNvSpPr/>
                                <p:nvPr/>
                              </p:nvSpPr>
                              <p:spPr>
                                <a:xfrm>
                                  <a:off x="3279"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828" name="Group 820"/>
                            <p:cNvGrpSpPr/>
                            <p:nvPr/>
                          </p:nvGrpSpPr>
                          <p:grpSpPr>
                            <a:xfrm>
                              <a:off x="3283" y="2272"/>
                              <a:ext cx="16" cy="20"/>
                              <a:chOff x="3283" y="2272"/>
                              <a:chExt cx="16" cy="20"/>
                            </a:xfrm>
                          </p:grpSpPr>
                          <p:grpSp>
                            <p:nvGrpSpPr>
                              <p:cNvPr id="68829" name="Group 816"/>
                              <p:cNvGrpSpPr/>
                              <p:nvPr/>
                            </p:nvGrpSpPr>
                            <p:grpSpPr>
                              <a:xfrm>
                                <a:off x="3283" y="2272"/>
                                <a:ext cx="7" cy="20"/>
                                <a:chOff x="3283" y="2272"/>
                                <a:chExt cx="7" cy="20"/>
                              </a:xfrm>
                            </p:grpSpPr>
                            <p:sp>
                              <p:nvSpPr>
                                <p:cNvPr id="68833" name="Rectangle 814"/>
                                <p:cNvSpPr/>
                                <p:nvPr/>
                              </p:nvSpPr>
                              <p:spPr>
                                <a:xfrm>
                                  <a:off x="3283"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34" name="Rectangle 815"/>
                                <p:cNvSpPr/>
                                <p:nvPr/>
                              </p:nvSpPr>
                              <p:spPr>
                                <a:xfrm>
                                  <a:off x="328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830" name="Group 819"/>
                              <p:cNvGrpSpPr/>
                              <p:nvPr/>
                            </p:nvGrpSpPr>
                            <p:grpSpPr>
                              <a:xfrm>
                                <a:off x="3292" y="2272"/>
                                <a:ext cx="7" cy="20"/>
                                <a:chOff x="3292" y="2272"/>
                                <a:chExt cx="7" cy="20"/>
                              </a:xfrm>
                            </p:grpSpPr>
                            <p:sp>
                              <p:nvSpPr>
                                <p:cNvPr id="68831" name="Rectangle 817"/>
                                <p:cNvSpPr/>
                                <p:nvPr/>
                              </p:nvSpPr>
                              <p:spPr>
                                <a:xfrm>
                                  <a:off x="3292"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32" name="Rectangle 818"/>
                                <p:cNvSpPr/>
                                <p:nvPr/>
                              </p:nvSpPr>
                              <p:spPr>
                                <a:xfrm>
                                  <a:off x="329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grpSp>
              <p:grpSp>
                <p:nvGrpSpPr>
                  <p:cNvPr id="68814" name="Group 830"/>
                  <p:cNvGrpSpPr/>
                  <p:nvPr/>
                </p:nvGrpSpPr>
                <p:grpSpPr>
                  <a:xfrm>
                    <a:off x="3012" y="2212"/>
                    <a:ext cx="285" cy="46"/>
                    <a:chOff x="3012" y="2212"/>
                    <a:chExt cx="285" cy="46"/>
                  </a:xfrm>
                </p:grpSpPr>
                <p:sp>
                  <p:nvSpPr>
                    <p:cNvPr id="68815" name="Rectangle 826"/>
                    <p:cNvSpPr/>
                    <p:nvPr/>
                  </p:nvSpPr>
                  <p:spPr>
                    <a:xfrm>
                      <a:off x="3012" y="2212"/>
                      <a:ext cx="62"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16" name="Rectangle 827"/>
                    <p:cNvSpPr/>
                    <p:nvPr/>
                  </p:nvSpPr>
                  <p:spPr>
                    <a:xfrm>
                      <a:off x="3074" y="2212"/>
                      <a:ext cx="87"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17" name="Rectangle 828"/>
                    <p:cNvSpPr/>
                    <p:nvPr/>
                  </p:nvSpPr>
                  <p:spPr>
                    <a:xfrm>
                      <a:off x="3162" y="2212"/>
                      <a:ext cx="94"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18" name="Rectangle 829"/>
                    <p:cNvSpPr/>
                    <p:nvPr/>
                  </p:nvSpPr>
                  <p:spPr>
                    <a:xfrm>
                      <a:off x="3257" y="2212"/>
                      <a:ext cx="40"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768" name="Group 837"/>
                <p:cNvGrpSpPr/>
                <p:nvPr/>
              </p:nvGrpSpPr>
              <p:grpSpPr>
                <a:xfrm>
                  <a:off x="3261" y="2217"/>
                  <a:ext cx="28" cy="22"/>
                  <a:chOff x="3261" y="2217"/>
                  <a:chExt cx="28" cy="22"/>
                </a:xfrm>
              </p:grpSpPr>
              <p:sp>
                <p:nvSpPr>
                  <p:cNvPr id="68808" name="Rectangle 832"/>
                  <p:cNvSpPr/>
                  <p:nvPr/>
                </p:nvSpPr>
                <p:spPr>
                  <a:xfrm>
                    <a:off x="3274" y="2217"/>
                    <a:ext cx="15" cy="22"/>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09" name="Rectangle 833"/>
                  <p:cNvSpPr/>
                  <p:nvPr/>
                </p:nvSpPr>
                <p:spPr>
                  <a:xfrm>
                    <a:off x="3276" y="2224"/>
                    <a:ext cx="11" cy="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68810" name="Group 836"/>
                  <p:cNvGrpSpPr/>
                  <p:nvPr/>
                </p:nvGrpSpPr>
                <p:grpSpPr>
                  <a:xfrm>
                    <a:off x="3261" y="2220"/>
                    <a:ext cx="6" cy="14"/>
                    <a:chOff x="3261" y="2220"/>
                    <a:chExt cx="6" cy="14"/>
                  </a:xfrm>
                </p:grpSpPr>
                <p:sp>
                  <p:nvSpPr>
                    <p:cNvPr id="68811" name="Rectangle 834"/>
                    <p:cNvSpPr/>
                    <p:nvPr/>
                  </p:nvSpPr>
                  <p:spPr>
                    <a:xfrm>
                      <a:off x="3261" y="2220"/>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12" name="Rectangle 835"/>
                    <p:cNvSpPr/>
                    <p:nvPr/>
                  </p:nvSpPr>
                  <p:spPr>
                    <a:xfrm>
                      <a:off x="3261" y="2232"/>
                      <a:ext cx="6" cy="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769" name="Group 844"/>
                <p:cNvGrpSpPr/>
                <p:nvPr/>
              </p:nvGrpSpPr>
              <p:grpSpPr>
                <a:xfrm>
                  <a:off x="3077" y="2218"/>
                  <a:ext cx="80" cy="31"/>
                  <a:chOff x="3077" y="2218"/>
                  <a:chExt cx="80" cy="31"/>
                </a:xfrm>
              </p:grpSpPr>
              <p:grpSp>
                <p:nvGrpSpPr>
                  <p:cNvPr id="68802" name="Group 841"/>
                  <p:cNvGrpSpPr/>
                  <p:nvPr/>
                </p:nvGrpSpPr>
                <p:grpSpPr>
                  <a:xfrm>
                    <a:off x="3079" y="2218"/>
                    <a:ext cx="78" cy="17"/>
                    <a:chOff x="3079" y="2218"/>
                    <a:chExt cx="78" cy="17"/>
                  </a:xfrm>
                </p:grpSpPr>
                <p:sp>
                  <p:nvSpPr>
                    <p:cNvPr id="68805" name="Rectangle 838"/>
                    <p:cNvSpPr/>
                    <p:nvPr/>
                  </p:nvSpPr>
                  <p:spPr>
                    <a:xfrm>
                      <a:off x="3103" y="2218"/>
                      <a:ext cx="30" cy="17"/>
                    </a:xfrm>
                    <a:prstGeom prst="rect">
                      <a:avLst/>
                    </a:prstGeom>
                    <a:solidFill>
                      <a:srgbClr val="80808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06" name="Rectangle 839"/>
                    <p:cNvSpPr/>
                    <p:nvPr/>
                  </p:nvSpPr>
                  <p:spPr>
                    <a:xfrm>
                      <a:off x="3103" y="2226"/>
                      <a:ext cx="30" cy="9"/>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07" name="Rectangle 840"/>
                    <p:cNvSpPr/>
                    <p:nvPr/>
                  </p:nvSpPr>
                  <p:spPr>
                    <a:xfrm>
                      <a:off x="3079" y="2226"/>
                      <a:ext cx="78"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8803" name="Rectangle 842"/>
                  <p:cNvSpPr/>
                  <p:nvPr/>
                </p:nvSpPr>
                <p:spPr>
                  <a:xfrm>
                    <a:off x="3077" y="2219"/>
                    <a:ext cx="7" cy="2"/>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04" name="Rectangle 843"/>
                  <p:cNvSpPr/>
                  <p:nvPr/>
                </p:nvSpPr>
                <p:spPr>
                  <a:xfrm>
                    <a:off x="3142" y="2241"/>
                    <a:ext cx="9" cy="8"/>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770" name="Group 875"/>
                <p:cNvGrpSpPr/>
                <p:nvPr/>
              </p:nvGrpSpPr>
              <p:grpSpPr>
                <a:xfrm>
                  <a:off x="3017" y="2246"/>
                  <a:ext cx="52" cy="10"/>
                  <a:chOff x="3017" y="2246"/>
                  <a:chExt cx="52" cy="10"/>
                </a:xfrm>
              </p:grpSpPr>
              <p:grpSp>
                <p:nvGrpSpPr>
                  <p:cNvPr id="68772" name="Group 859"/>
                  <p:cNvGrpSpPr/>
                  <p:nvPr/>
                </p:nvGrpSpPr>
                <p:grpSpPr>
                  <a:xfrm>
                    <a:off x="3017" y="2246"/>
                    <a:ext cx="25" cy="10"/>
                    <a:chOff x="3017" y="2246"/>
                    <a:chExt cx="25" cy="10"/>
                  </a:xfrm>
                </p:grpSpPr>
                <p:grpSp>
                  <p:nvGrpSpPr>
                    <p:cNvPr id="68788" name="Group 851"/>
                    <p:cNvGrpSpPr/>
                    <p:nvPr/>
                  </p:nvGrpSpPr>
                  <p:grpSpPr>
                    <a:xfrm>
                      <a:off x="3017" y="2246"/>
                      <a:ext cx="11" cy="10"/>
                      <a:chOff x="3017" y="2246"/>
                      <a:chExt cx="11" cy="10"/>
                    </a:xfrm>
                  </p:grpSpPr>
                  <p:grpSp>
                    <p:nvGrpSpPr>
                      <p:cNvPr id="68796" name="Group 847"/>
                      <p:cNvGrpSpPr/>
                      <p:nvPr/>
                    </p:nvGrpSpPr>
                    <p:grpSpPr>
                      <a:xfrm>
                        <a:off x="3017" y="2246"/>
                        <a:ext cx="5" cy="10"/>
                        <a:chOff x="3017" y="2246"/>
                        <a:chExt cx="5" cy="10"/>
                      </a:xfrm>
                    </p:grpSpPr>
                    <p:sp>
                      <p:nvSpPr>
                        <p:cNvPr id="68800" name="Rectangle 845"/>
                        <p:cNvSpPr/>
                        <p:nvPr/>
                      </p:nvSpPr>
                      <p:spPr>
                        <a:xfrm>
                          <a:off x="3017"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801" name="Rectangle 846"/>
                        <p:cNvSpPr/>
                        <p:nvPr/>
                      </p:nvSpPr>
                      <p:spPr>
                        <a:xfrm>
                          <a:off x="302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797" name="Group 850"/>
                      <p:cNvGrpSpPr/>
                      <p:nvPr/>
                    </p:nvGrpSpPr>
                    <p:grpSpPr>
                      <a:xfrm>
                        <a:off x="3023" y="2246"/>
                        <a:ext cx="5" cy="10"/>
                        <a:chOff x="3023" y="2246"/>
                        <a:chExt cx="5" cy="10"/>
                      </a:xfrm>
                    </p:grpSpPr>
                    <p:sp>
                      <p:nvSpPr>
                        <p:cNvPr id="68798" name="Rectangle 848"/>
                        <p:cNvSpPr/>
                        <p:nvPr/>
                      </p:nvSpPr>
                      <p:spPr>
                        <a:xfrm>
                          <a:off x="3023"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99" name="Rectangle 849"/>
                        <p:cNvSpPr/>
                        <p:nvPr/>
                      </p:nvSpPr>
                      <p:spPr>
                        <a:xfrm>
                          <a:off x="3027"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789" name="Group 858"/>
                    <p:cNvGrpSpPr/>
                    <p:nvPr/>
                  </p:nvGrpSpPr>
                  <p:grpSpPr>
                    <a:xfrm>
                      <a:off x="3030" y="2246"/>
                      <a:ext cx="12" cy="10"/>
                      <a:chOff x="3030" y="2246"/>
                      <a:chExt cx="12" cy="10"/>
                    </a:xfrm>
                  </p:grpSpPr>
                  <p:grpSp>
                    <p:nvGrpSpPr>
                      <p:cNvPr id="68790" name="Group 854"/>
                      <p:cNvGrpSpPr/>
                      <p:nvPr/>
                    </p:nvGrpSpPr>
                    <p:grpSpPr>
                      <a:xfrm>
                        <a:off x="3030" y="2246"/>
                        <a:ext cx="5" cy="10"/>
                        <a:chOff x="3030" y="2246"/>
                        <a:chExt cx="5" cy="10"/>
                      </a:xfrm>
                    </p:grpSpPr>
                    <p:sp>
                      <p:nvSpPr>
                        <p:cNvPr id="68794" name="Rectangle 852"/>
                        <p:cNvSpPr/>
                        <p:nvPr/>
                      </p:nvSpPr>
                      <p:spPr>
                        <a:xfrm>
                          <a:off x="303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95" name="Rectangle 853"/>
                        <p:cNvSpPr/>
                        <p:nvPr/>
                      </p:nvSpPr>
                      <p:spPr>
                        <a:xfrm>
                          <a:off x="303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791" name="Group 857"/>
                      <p:cNvGrpSpPr/>
                      <p:nvPr/>
                    </p:nvGrpSpPr>
                    <p:grpSpPr>
                      <a:xfrm>
                        <a:off x="3037" y="2246"/>
                        <a:ext cx="5" cy="10"/>
                        <a:chOff x="3037" y="2246"/>
                        <a:chExt cx="5" cy="10"/>
                      </a:xfrm>
                    </p:grpSpPr>
                    <p:sp>
                      <p:nvSpPr>
                        <p:cNvPr id="68792" name="Rectangle 855"/>
                        <p:cNvSpPr/>
                        <p:nvPr/>
                      </p:nvSpPr>
                      <p:spPr>
                        <a:xfrm>
                          <a:off x="303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93" name="Rectangle 856"/>
                        <p:cNvSpPr/>
                        <p:nvPr/>
                      </p:nvSpPr>
                      <p:spPr>
                        <a:xfrm>
                          <a:off x="304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8773" name="Group 874"/>
                  <p:cNvGrpSpPr/>
                  <p:nvPr/>
                </p:nvGrpSpPr>
                <p:grpSpPr>
                  <a:xfrm>
                    <a:off x="3044" y="2246"/>
                    <a:ext cx="25" cy="10"/>
                    <a:chOff x="3044" y="2246"/>
                    <a:chExt cx="25" cy="10"/>
                  </a:xfrm>
                </p:grpSpPr>
                <p:grpSp>
                  <p:nvGrpSpPr>
                    <p:cNvPr id="68774" name="Group 866"/>
                    <p:cNvGrpSpPr/>
                    <p:nvPr/>
                  </p:nvGrpSpPr>
                  <p:grpSpPr>
                    <a:xfrm>
                      <a:off x="3044" y="2246"/>
                      <a:ext cx="11" cy="10"/>
                      <a:chOff x="3044" y="2246"/>
                      <a:chExt cx="11" cy="10"/>
                    </a:xfrm>
                  </p:grpSpPr>
                  <p:grpSp>
                    <p:nvGrpSpPr>
                      <p:cNvPr id="68782" name="Group 862"/>
                      <p:cNvGrpSpPr/>
                      <p:nvPr/>
                    </p:nvGrpSpPr>
                    <p:grpSpPr>
                      <a:xfrm>
                        <a:off x="3044" y="2246"/>
                        <a:ext cx="5" cy="10"/>
                        <a:chOff x="3044" y="2246"/>
                        <a:chExt cx="5" cy="10"/>
                      </a:xfrm>
                    </p:grpSpPr>
                    <p:sp>
                      <p:nvSpPr>
                        <p:cNvPr id="68786" name="Rectangle 860"/>
                        <p:cNvSpPr/>
                        <p:nvPr/>
                      </p:nvSpPr>
                      <p:spPr>
                        <a:xfrm>
                          <a:off x="304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87" name="Rectangle 861"/>
                        <p:cNvSpPr/>
                        <p:nvPr/>
                      </p:nvSpPr>
                      <p:spPr>
                        <a:xfrm>
                          <a:off x="304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783" name="Group 865"/>
                      <p:cNvGrpSpPr/>
                      <p:nvPr/>
                    </p:nvGrpSpPr>
                    <p:grpSpPr>
                      <a:xfrm>
                        <a:off x="3051" y="2246"/>
                        <a:ext cx="4" cy="10"/>
                        <a:chOff x="3051" y="2246"/>
                        <a:chExt cx="4" cy="10"/>
                      </a:xfrm>
                    </p:grpSpPr>
                    <p:sp>
                      <p:nvSpPr>
                        <p:cNvPr id="68784" name="Rectangle 863"/>
                        <p:cNvSpPr/>
                        <p:nvPr/>
                      </p:nvSpPr>
                      <p:spPr>
                        <a:xfrm>
                          <a:off x="3051"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85" name="Rectangle 864"/>
                        <p:cNvSpPr/>
                        <p:nvPr/>
                      </p:nvSpPr>
                      <p:spPr>
                        <a:xfrm>
                          <a:off x="305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775" name="Group 873"/>
                    <p:cNvGrpSpPr/>
                    <p:nvPr/>
                  </p:nvGrpSpPr>
                  <p:grpSpPr>
                    <a:xfrm>
                      <a:off x="3057" y="2246"/>
                      <a:ext cx="12" cy="10"/>
                      <a:chOff x="3057" y="2246"/>
                      <a:chExt cx="12" cy="10"/>
                    </a:xfrm>
                  </p:grpSpPr>
                  <p:grpSp>
                    <p:nvGrpSpPr>
                      <p:cNvPr id="68776" name="Group 869"/>
                      <p:cNvGrpSpPr/>
                      <p:nvPr/>
                    </p:nvGrpSpPr>
                    <p:grpSpPr>
                      <a:xfrm>
                        <a:off x="3057" y="2246"/>
                        <a:ext cx="5" cy="10"/>
                        <a:chOff x="3057" y="2246"/>
                        <a:chExt cx="5" cy="10"/>
                      </a:xfrm>
                    </p:grpSpPr>
                    <p:sp>
                      <p:nvSpPr>
                        <p:cNvPr id="68780" name="Rectangle 867"/>
                        <p:cNvSpPr/>
                        <p:nvPr/>
                      </p:nvSpPr>
                      <p:spPr>
                        <a:xfrm>
                          <a:off x="305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81" name="Rectangle 868"/>
                        <p:cNvSpPr/>
                        <p:nvPr/>
                      </p:nvSpPr>
                      <p:spPr>
                        <a:xfrm>
                          <a:off x="3061"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8777" name="Group 872"/>
                      <p:cNvGrpSpPr/>
                      <p:nvPr/>
                    </p:nvGrpSpPr>
                    <p:grpSpPr>
                      <a:xfrm>
                        <a:off x="3064" y="2246"/>
                        <a:ext cx="5" cy="10"/>
                        <a:chOff x="3064" y="2246"/>
                        <a:chExt cx="5" cy="10"/>
                      </a:xfrm>
                    </p:grpSpPr>
                    <p:sp>
                      <p:nvSpPr>
                        <p:cNvPr id="68778" name="Rectangle 870"/>
                        <p:cNvSpPr/>
                        <p:nvPr/>
                      </p:nvSpPr>
                      <p:spPr>
                        <a:xfrm>
                          <a:off x="3064"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79" name="Rectangle 871"/>
                        <p:cNvSpPr/>
                        <p:nvPr/>
                      </p:nvSpPr>
                      <p:spPr>
                        <a:xfrm>
                          <a:off x="306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sp>
              <p:nvSpPr>
                <p:cNvPr id="68771" name="Freeform 876"/>
                <p:cNvSpPr/>
                <p:nvPr/>
              </p:nvSpPr>
              <p:spPr>
                <a:xfrm>
                  <a:off x="3012" y="2238"/>
                  <a:ext cx="286" cy="7"/>
                </a:xfrm>
                <a:custGeom>
                  <a:avLst/>
                  <a:gdLst/>
                  <a:ahLst/>
                  <a:cxnLst>
                    <a:cxn ang="0">
                      <a:pos x="0" y="0"/>
                    </a:cxn>
                    <a:cxn ang="0">
                      <a:pos x="0" y="0"/>
                    </a:cxn>
                    <a:cxn ang="0">
                      <a:pos x="0" y="0"/>
                    </a:cxn>
                    <a:cxn ang="0">
                      <a:pos x="0" y="0"/>
                    </a:cxn>
                    <a:cxn ang="0">
                      <a:pos x="0" y="0"/>
                    </a:cxn>
                    <a:cxn ang="0">
                      <a:pos x="0" y="0"/>
                    </a:cxn>
                  </a:cxnLst>
                  <a:pathLst>
                    <a:path w="1715" h="44">
                      <a:moveTo>
                        <a:pt x="0" y="32"/>
                      </a:moveTo>
                      <a:lnTo>
                        <a:pt x="754" y="32"/>
                      </a:lnTo>
                      <a:lnTo>
                        <a:pt x="754" y="0"/>
                      </a:lnTo>
                      <a:lnTo>
                        <a:pt x="872" y="0"/>
                      </a:lnTo>
                      <a:lnTo>
                        <a:pt x="872" y="44"/>
                      </a:lnTo>
                      <a:lnTo>
                        <a:pt x="1715" y="44"/>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8716" name="Group 917"/>
              <p:cNvGrpSpPr/>
              <p:nvPr/>
            </p:nvGrpSpPr>
            <p:grpSpPr>
              <a:xfrm>
                <a:off x="2912" y="2289"/>
                <a:ext cx="474" cy="65"/>
                <a:chOff x="2912" y="2289"/>
                <a:chExt cx="474" cy="65"/>
              </a:xfrm>
            </p:grpSpPr>
            <p:grpSp>
              <p:nvGrpSpPr>
                <p:cNvPr id="68728" name="Group 881"/>
                <p:cNvGrpSpPr/>
                <p:nvPr/>
              </p:nvGrpSpPr>
              <p:grpSpPr>
                <a:xfrm>
                  <a:off x="2912" y="2289"/>
                  <a:ext cx="474" cy="65"/>
                  <a:chOff x="2912" y="2289"/>
                  <a:chExt cx="474" cy="65"/>
                </a:xfrm>
              </p:grpSpPr>
              <p:sp>
                <p:nvSpPr>
                  <p:cNvPr id="68764" name="Rectangle 878"/>
                  <p:cNvSpPr/>
                  <p:nvPr/>
                </p:nvSpPr>
                <p:spPr>
                  <a:xfrm>
                    <a:off x="2913" y="2342"/>
                    <a:ext cx="472" cy="1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65" name="Freeform 879"/>
                  <p:cNvSpPr/>
                  <p:nvPr/>
                </p:nvSpPr>
                <p:spPr>
                  <a:xfrm>
                    <a:off x="2912" y="2289"/>
                    <a:ext cx="474" cy="52"/>
                  </a:xfrm>
                  <a:custGeom>
                    <a:avLst/>
                    <a:gdLst/>
                    <a:ahLst/>
                    <a:cxnLst>
                      <a:cxn ang="0">
                        <a:pos x="0" y="0"/>
                      </a:cxn>
                      <a:cxn ang="0">
                        <a:pos x="0" y="0"/>
                      </a:cxn>
                      <a:cxn ang="0">
                        <a:pos x="0" y="0"/>
                      </a:cxn>
                      <a:cxn ang="0">
                        <a:pos x="0" y="0"/>
                      </a:cxn>
                      <a:cxn ang="0">
                        <a:pos x="0" y="0"/>
                      </a:cxn>
                    </a:cxnLst>
                    <a:pathLst>
                      <a:path w="2842" h="317">
                        <a:moveTo>
                          <a:pt x="0" y="317"/>
                        </a:moveTo>
                        <a:lnTo>
                          <a:pt x="2842" y="317"/>
                        </a:lnTo>
                        <a:lnTo>
                          <a:pt x="2677" y="2"/>
                        </a:lnTo>
                        <a:lnTo>
                          <a:pt x="207" y="0"/>
                        </a:lnTo>
                        <a:lnTo>
                          <a:pt x="0" y="317"/>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8766" name="Freeform 880"/>
                  <p:cNvSpPr/>
                  <p:nvPr/>
                </p:nvSpPr>
                <p:spPr>
                  <a:xfrm>
                    <a:off x="2926" y="2295"/>
                    <a:ext cx="444" cy="40"/>
                  </a:xfrm>
                  <a:custGeom>
                    <a:avLst/>
                    <a:gdLst/>
                    <a:ahLst/>
                    <a:cxnLst>
                      <a:cxn ang="0">
                        <a:pos x="0" y="0"/>
                      </a:cxn>
                      <a:cxn ang="0">
                        <a:pos x="0" y="0"/>
                      </a:cxn>
                      <a:cxn ang="0">
                        <a:pos x="0" y="0"/>
                      </a:cxn>
                      <a:cxn ang="0">
                        <a:pos x="0" y="0"/>
                      </a:cxn>
                    </a:cxnLst>
                    <a:pathLst>
                      <a:path w="2663" h="244">
                        <a:moveTo>
                          <a:pt x="153" y="0"/>
                        </a:moveTo>
                        <a:lnTo>
                          <a:pt x="0" y="244"/>
                        </a:lnTo>
                        <a:lnTo>
                          <a:pt x="2663" y="244"/>
                        </a:lnTo>
                        <a:lnTo>
                          <a:pt x="2541" y="0"/>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8729" name="Group 888"/>
                <p:cNvGrpSpPr/>
                <p:nvPr/>
              </p:nvGrpSpPr>
              <p:grpSpPr>
                <a:xfrm>
                  <a:off x="2964" y="2294"/>
                  <a:ext cx="373" cy="11"/>
                  <a:chOff x="2964" y="2294"/>
                  <a:chExt cx="373" cy="11"/>
                </a:xfrm>
              </p:grpSpPr>
              <p:sp>
                <p:nvSpPr>
                  <p:cNvPr id="68758" name="Freeform 882"/>
                  <p:cNvSpPr/>
                  <p:nvPr/>
                </p:nvSpPr>
                <p:spPr>
                  <a:xfrm>
                    <a:off x="2964" y="2294"/>
                    <a:ext cx="15" cy="7"/>
                  </a:xfrm>
                  <a:custGeom>
                    <a:avLst/>
                    <a:gdLst/>
                    <a:ahLst/>
                    <a:cxnLst>
                      <a:cxn ang="0">
                        <a:pos x="0" y="0"/>
                      </a:cxn>
                      <a:cxn ang="0">
                        <a:pos x="0" y="0"/>
                      </a:cxn>
                      <a:cxn ang="0">
                        <a:pos x="0" y="0"/>
                      </a:cxn>
                      <a:cxn ang="0">
                        <a:pos x="0" y="0"/>
                      </a:cxn>
                      <a:cxn ang="0">
                        <a:pos x="0" y="0"/>
                      </a:cxn>
                    </a:cxnLst>
                    <a:pathLst>
                      <a:path w="89" h="45">
                        <a:moveTo>
                          <a:pt x="24" y="0"/>
                        </a:moveTo>
                        <a:lnTo>
                          <a:pt x="89" y="0"/>
                        </a:lnTo>
                        <a:lnTo>
                          <a:pt x="67" y="45"/>
                        </a:lnTo>
                        <a:lnTo>
                          <a:pt x="0" y="45"/>
                        </a:lnTo>
                        <a:lnTo>
                          <a:pt x="24"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8759" name="Freeform 883"/>
                  <p:cNvSpPr/>
                  <p:nvPr/>
                </p:nvSpPr>
                <p:spPr>
                  <a:xfrm>
                    <a:off x="3000" y="2294"/>
                    <a:ext cx="59" cy="7"/>
                  </a:xfrm>
                  <a:custGeom>
                    <a:avLst/>
                    <a:gdLst/>
                    <a:ahLst/>
                    <a:cxnLst>
                      <a:cxn ang="0">
                        <a:pos x="0" y="0"/>
                      </a:cxn>
                      <a:cxn ang="0">
                        <a:pos x="0" y="0"/>
                      </a:cxn>
                      <a:cxn ang="0">
                        <a:pos x="0" y="0"/>
                      </a:cxn>
                      <a:cxn ang="0">
                        <a:pos x="0" y="0"/>
                      </a:cxn>
                      <a:cxn ang="0">
                        <a:pos x="0" y="0"/>
                      </a:cxn>
                    </a:cxnLst>
                    <a:pathLst>
                      <a:path w="353" h="42">
                        <a:moveTo>
                          <a:pt x="16" y="0"/>
                        </a:moveTo>
                        <a:lnTo>
                          <a:pt x="353" y="0"/>
                        </a:lnTo>
                        <a:lnTo>
                          <a:pt x="341" y="42"/>
                        </a:lnTo>
                        <a:lnTo>
                          <a:pt x="0" y="42"/>
                        </a:lnTo>
                        <a:lnTo>
                          <a:pt x="16"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8760" name="Freeform 884"/>
                  <p:cNvSpPr/>
                  <p:nvPr/>
                </p:nvSpPr>
                <p:spPr>
                  <a:xfrm>
                    <a:off x="3076" y="2294"/>
                    <a:ext cx="56" cy="7"/>
                  </a:xfrm>
                  <a:custGeom>
                    <a:avLst/>
                    <a:gdLst/>
                    <a:ahLst/>
                    <a:cxnLst>
                      <a:cxn ang="0">
                        <a:pos x="0" y="0"/>
                      </a:cxn>
                      <a:cxn ang="0">
                        <a:pos x="0" y="0"/>
                      </a:cxn>
                      <a:cxn ang="0">
                        <a:pos x="0" y="0"/>
                      </a:cxn>
                      <a:cxn ang="0">
                        <a:pos x="0" y="0"/>
                      </a:cxn>
                      <a:cxn ang="0">
                        <a:pos x="0" y="0"/>
                      </a:cxn>
                    </a:cxnLst>
                    <a:pathLst>
                      <a:path w="335" h="45">
                        <a:moveTo>
                          <a:pt x="11" y="0"/>
                        </a:moveTo>
                        <a:lnTo>
                          <a:pt x="335" y="0"/>
                        </a:lnTo>
                        <a:lnTo>
                          <a:pt x="333" y="45"/>
                        </a:lnTo>
                        <a:lnTo>
                          <a:pt x="0" y="45"/>
                        </a:lnTo>
                        <a:lnTo>
                          <a:pt x="11"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8761" name="Freeform 885"/>
                  <p:cNvSpPr/>
                  <p:nvPr/>
                </p:nvSpPr>
                <p:spPr>
                  <a:xfrm>
                    <a:off x="3143" y="2294"/>
                    <a:ext cx="57" cy="7"/>
                  </a:xfrm>
                  <a:custGeom>
                    <a:avLst/>
                    <a:gdLst/>
                    <a:ahLst/>
                    <a:cxnLst>
                      <a:cxn ang="0">
                        <a:pos x="0" y="0"/>
                      </a:cxn>
                      <a:cxn ang="0">
                        <a:pos x="0" y="0"/>
                      </a:cxn>
                      <a:cxn ang="0">
                        <a:pos x="0" y="0"/>
                      </a:cxn>
                      <a:cxn ang="0">
                        <a:pos x="0" y="0"/>
                      </a:cxn>
                      <a:cxn ang="0">
                        <a:pos x="0" y="0"/>
                      </a:cxn>
                    </a:cxnLst>
                    <a:pathLst>
                      <a:path w="343" h="45">
                        <a:moveTo>
                          <a:pt x="2" y="0"/>
                        </a:moveTo>
                        <a:lnTo>
                          <a:pt x="343" y="0"/>
                        </a:lnTo>
                        <a:lnTo>
                          <a:pt x="343" y="45"/>
                        </a:lnTo>
                        <a:lnTo>
                          <a:pt x="0" y="45"/>
                        </a:lnTo>
                        <a:lnTo>
                          <a:pt x="2"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8762" name="Freeform 886"/>
                  <p:cNvSpPr/>
                  <p:nvPr/>
                </p:nvSpPr>
                <p:spPr>
                  <a:xfrm>
                    <a:off x="3213" y="2294"/>
                    <a:ext cx="50" cy="8"/>
                  </a:xfrm>
                  <a:custGeom>
                    <a:avLst/>
                    <a:gdLst/>
                    <a:ahLst/>
                    <a:cxnLst>
                      <a:cxn ang="0">
                        <a:pos x="0" y="0"/>
                      </a:cxn>
                      <a:cxn ang="0">
                        <a:pos x="0" y="0"/>
                      </a:cxn>
                      <a:cxn ang="0">
                        <a:pos x="0" y="0"/>
                      </a:cxn>
                      <a:cxn ang="0">
                        <a:pos x="0" y="0"/>
                      </a:cxn>
                      <a:cxn ang="0">
                        <a:pos x="0" y="0"/>
                      </a:cxn>
                    </a:cxnLst>
                    <a:pathLst>
                      <a:path w="301" h="49">
                        <a:moveTo>
                          <a:pt x="0" y="0"/>
                        </a:moveTo>
                        <a:lnTo>
                          <a:pt x="293" y="0"/>
                        </a:lnTo>
                        <a:lnTo>
                          <a:pt x="301" y="49"/>
                        </a:lnTo>
                        <a:lnTo>
                          <a:pt x="0" y="49"/>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8763" name="Freeform 887"/>
                  <p:cNvSpPr/>
                  <p:nvPr/>
                </p:nvSpPr>
                <p:spPr>
                  <a:xfrm>
                    <a:off x="3275" y="2298"/>
                    <a:ext cx="62" cy="7"/>
                  </a:xfrm>
                  <a:custGeom>
                    <a:avLst/>
                    <a:gdLst/>
                    <a:ahLst/>
                    <a:cxnLst>
                      <a:cxn ang="0">
                        <a:pos x="0" y="0"/>
                      </a:cxn>
                      <a:cxn ang="0">
                        <a:pos x="0" y="0"/>
                      </a:cxn>
                      <a:cxn ang="0">
                        <a:pos x="0" y="0"/>
                      </a:cxn>
                      <a:cxn ang="0">
                        <a:pos x="0" y="0"/>
                      </a:cxn>
                      <a:cxn ang="0">
                        <a:pos x="0" y="0"/>
                      </a:cxn>
                    </a:cxnLst>
                    <a:pathLst>
                      <a:path w="372" h="42">
                        <a:moveTo>
                          <a:pt x="0" y="0"/>
                        </a:moveTo>
                        <a:lnTo>
                          <a:pt x="339" y="0"/>
                        </a:lnTo>
                        <a:lnTo>
                          <a:pt x="372" y="42"/>
                        </a:lnTo>
                        <a:lnTo>
                          <a:pt x="16" y="42"/>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8730" name="Group 916"/>
                <p:cNvGrpSpPr/>
                <p:nvPr/>
              </p:nvGrpSpPr>
              <p:grpSpPr>
                <a:xfrm>
                  <a:off x="2950" y="2307"/>
                  <a:ext cx="392" cy="23"/>
                  <a:chOff x="2950" y="2307"/>
                  <a:chExt cx="392" cy="23"/>
                </a:xfrm>
              </p:grpSpPr>
              <p:grpSp>
                <p:nvGrpSpPr>
                  <p:cNvPr id="68731" name="Group 893"/>
                  <p:cNvGrpSpPr/>
                  <p:nvPr/>
                </p:nvGrpSpPr>
                <p:grpSpPr>
                  <a:xfrm>
                    <a:off x="2984" y="2308"/>
                    <a:ext cx="194" cy="20"/>
                    <a:chOff x="2984" y="2308"/>
                    <a:chExt cx="194" cy="20"/>
                  </a:xfrm>
                </p:grpSpPr>
                <p:sp>
                  <p:nvSpPr>
                    <p:cNvPr id="68754" name="Line 889"/>
                    <p:cNvSpPr/>
                    <p:nvPr/>
                  </p:nvSpPr>
                  <p:spPr>
                    <a:xfrm>
                      <a:off x="2984" y="2308"/>
                      <a:ext cx="183" cy="1"/>
                    </a:xfrm>
                    <a:prstGeom prst="line">
                      <a:avLst/>
                    </a:prstGeom>
                    <a:ln w="3175" cap="flat" cmpd="sng">
                      <a:solidFill>
                        <a:srgbClr val="000000"/>
                      </a:solidFill>
                      <a:prstDash val="solid"/>
                      <a:headEnd type="none" w="med" len="med"/>
                      <a:tailEnd type="none" w="med" len="med"/>
                    </a:ln>
                  </p:spPr>
                </p:sp>
                <p:sp>
                  <p:nvSpPr>
                    <p:cNvPr id="68755" name="Line 890"/>
                    <p:cNvSpPr/>
                    <p:nvPr/>
                  </p:nvSpPr>
                  <p:spPr>
                    <a:xfrm>
                      <a:off x="2991" y="2315"/>
                      <a:ext cx="187" cy="1"/>
                    </a:xfrm>
                    <a:prstGeom prst="line">
                      <a:avLst/>
                    </a:prstGeom>
                    <a:ln w="3175" cap="flat" cmpd="sng">
                      <a:solidFill>
                        <a:srgbClr val="000000"/>
                      </a:solidFill>
                      <a:prstDash val="solid"/>
                      <a:headEnd type="none" w="med" len="med"/>
                      <a:tailEnd type="none" w="med" len="med"/>
                    </a:ln>
                  </p:spPr>
                </p:sp>
                <p:sp>
                  <p:nvSpPr>
                    <p:cNvPr id="68756" name="Line 891"/>
                    <p:cNvSpPr/>
                    <p:nvPr/>
                  </p:nvSpPr>
                  <p:spPr>
                    <a:xfrm>
                      <a:off x="2993" y="2320"/>
                      <a:ext cx="163" cy="1"/>
                    </a:xfrm>
                    <a:prstGeom prst="line">
                      <a:avLst/>
                    </a:prstGeom>
                    <a:ln w="3175" cap="flat" cmpd="sng">
                      <a:solidFill>
                        <a:srgbClr val="000000"/>
                      </a:solidFill>
                      <a:prstDash val="solid"/>
                      <a:headEnd type="none" w="med" len="med"/>
                      <a:tailEnd type="none" w="med" len="med"/>
                    </a:ln>
                  </p:spPr>
                </p:sp>
                <p:sp>
                  <p:nvSpPr>
                    <p:cNvPr id="68757" name="Line 892"/>
                    <p:cNvSpPr/>
                    <p:nvPr/>
                  </p:nvSpPr>
                  <p:spPr>
                    <a:xfrm>
                      <a:off x="2997" y="2327"/>
                      <a:ext cx="22" cy="1"/>
                    </a:xfrm>
                    <a:prstGeom prst="line">
                      <a:avLst/>
                    </a:prstGeom>
                    <a:ln w="3175" cap="flat" cmpd="sng">
                      <a:solidFill>
                        <a:srgbClr val="000000"/>
                      </a:solidFill>
                      <a:prstDash val="solid"/>
                      <a:headEnd type="none" w="med" len="med"/>
                      <a:tailEnd type="none" w="med" len="med"/>
                    </a:ln>
                  </p:spPr>
                </p:sp>
              </p:grpSp>
              <p:grpSp>
                <p:nvGrpSpPr>
                  <p:cNvPr id="68732" name="Group 897"/>
                  <p:cNvGrpSpPr/>
                  <p:nvPr/>
                </p:nvGrpSpPr>
                <p:grpSpPr>
                  <a:xfrm>
                    <a:off x="2950" y="2311"/>
                    <a:ext cx="32" cy="13"/>
                    <a:chOff x="2950" y="2311"/>
                    <a:chExt cx="32" cy="13"/>
                  </a:xfrm>
                </p:grpSpPr>
                <p:sp>
                  <p:nvSpPr>
                    <p:cNvPr id="68751" name="Line 894"/>
                    <p:cNvSpPr/>
                    <p:nvPr/>
                  </p:nvSpPr>
                  <p:spPr>
                    <a:xfrm>
                      <a:off x="2958" y="2311"/>
                      <a:ext cx="18" cy="1"/>
                    </a:xfrm>
                    <a:prstGeom prst="line">
                      <a:avLst/>
                    </a:prstGeom>
                    <a:ln w="3175" cap="flat" cmpd="sng">
                      <a:solidFill>
                        <a:srgbClr val="000000"/>
                      </a:solidFill>
                      <a:prstDash val="solid"/>
                      <a:headEnd type="none" w="med" len="med"/>
                      <a:tailEnd type="none" w="med" len="med"/>
                    </a:ln>
                  </p:spPr>
                </p:sp>
                <p:sp>
                  <p:nvSpPr>
                    <p:cNvPr id="68752" name="Line 895"/>
                    <p:cNvSpPr/>
                    <p:nvPr/>
                  </p:nvSpPr>
                  <p:spPr>
                    <a:xfrm>
                      <a:off x="2955" y="2317"/>
                      <a:ext cx="17" cy="1"/>
                    </a:xfrm>
                    <a:prstGeom prst="line">
                      <a:avLst/>
                    </a:prstGeom>
                    <a:ln w="3175" cap="flat" cmpd="sng">
                      <a:solidFill>
                        <a:srgbClr val="000000"/>
                      </a:solidFill>
                      <a:prstDash val="solid"/>
                      <a:headEnd type="none" w="med" len="med"/>
                      <a:tailEnd type="none" w="med" len="med"/>
                    </a:ln>
                  </p:spPr>
                </p:sp>
                <p:sp>
                  <p:nvSpPr>
                    <p:cNvPr id="68753" name="Line 896"/>
                    <p:cNvSpPr/>
                    <p:nvPr/>
                  </p:nvSpPr>
                  <p:spPr>
                    <a:xfrm>
                      <a:off x="2950" y="2323"/>
                      <a:ext cx="32" cy="1"/>
                    </a:xfrm>
                    <a:prstGeom prst="line">
                      <a:avLst/>
                    </a:prstGeom>
                    <a:ln w="3175" cap="flat" cmpd="sng">
                      <a:solidFill>
                        <a:srgbClr val="000000"/>
                      </a:solidFill>
                      <a:prstDash val="solid"/>
                      <a:headEnd type="none" w="med" len="med"/>
                      <a:tailEnd type="none" w="med" len="med"/>
                    </a:ln>
                  </p:spPr>
                </p:sp>
              </p:grpSp>
              <p:grpSp>
                <p:nvGrpSpPr>
                  <p:cNvPr id="68733" name="Group 904"/>
                  <p:cNvGrpSpPr/>
                  <p:nvPr/>
                </p:nvGrpSpPr>
                <p:grpSpPr>
                  <a:xfrm>
                    <a:off x="3025" y="2307"/>
                    <a:ext cx="178" cy="21"/>
                    <a:chOff x="3025" y="2307"/>
                    <a:chExt cx="178" cy="21"/>
                  </a:xfrm>
                </p:grpSpPr>
                <p:sp>
                  <p:nvSpPr>
                    <p:cNvPr id="68745" name="Line 898"/>
                    <p:cNvSpPr/>
                    <p:nvPr/>
                  </p:nvSpPr>
                  <p:spPr>
                    <a:xfrm>
                      <a:off x="3025" y="2327"/>
                      <a:ext cx="111" cy="1"/>
                    </a:xfrm>
                    <a:prstGeom prst="line">
                      <a:avLst/>
                    </a:prstGeom>
                    <a:ln w="3175" cap="flat" cmpd="sng">
                      <a:solidFill>
                        <a:srgbClr val="000000"/>
                      </a:solidFill>
                      <a:prstDash val="solid"/>
                      <a:headEnd type="none" w="med" len="med"/>
                      <a:tailEnd type="none" w="med" len="med"/>
                    </a:ln>
                  </p:spPr>
                </p:sp>
                <p:sp>
                  <p:nvSpPr>
                    <p:cNvPr id="68746" name="Line 899"/>
                    <p:cNvSpPr/>
                    <p:nvPr/>
                  </p:nvSpPr>
                  <p:spPr>
                    <a:xfrm>
                      <a:off x="3176" y="2307"/>
                      <a:ext cx="26" cy="1"/>
                    </a:xfrm>
                    <a:prstGeom prst="line">
                      <a:avLst/>
                    </a:prstGeom>
                    <a:ln w="3175" cap="flat" cmpd="sng">
                      <a:solidFill>
                        <a:srgbClr val="000000"/>
                      </a:solidFill>
                      <a:prstDash val="solid"/>
                      <a:headEnd type="none" w="med" len="med"/>
                      <a:tailEnd type="none" w="med" len="med"/>
                    </a:ln>
                  </p:spPr>
                </p:sp>
                <p:sp>
                  <p:nvSpPr>
                    <p:cNvPr id="68747" name="Line 900"/>
                    <p:cNvSpPr/>
                    <p:nvPr/>
                  </p:nvSpPr>
                  <p:spPr>
                    <a:xfrm>
                      <a:off x="3183" y="2315"/>
                      <a:ext cx="20" cy="1"/>
                    </a:xfrm>
                    <a:prstGeom prst="line">
                      <a:avLst/>
                    </a:prstGeom>
                    <a:ln w="3175" cap="flat" cmpd="sng">
                      <a:solidFill>
                        <a:srgbClr val="000000"/>
                      </a:solidFill>
                      <a:prstDash val="solid"/>
                      <a:headEnd type="none" w="med" len="med"/>
                      <a:tailEnd type="none" w="med" len="med"/>
                    </a:ln>
                  </p:spPr>
                </p:sp>
                <p:sp>
                  <p:nvSpPr>
                    <p:cNvPr id="68748" name="Line 901"/>
                    <p:cNvSpPr/>
                    <p:nvPr/>
                  </p:nvSpPr>
                  <p:spPr>
                    <a:xfrm>
                      <a:off x="3169" y="2321"/>
                      <a:ext cx="34" cy="1"/>
                    </a:xfrm>
                    <a:prstGeom prst="line">
                      <a:avLst/>
                    </a:prstGeom>
                    <a:ln w="3175" cap="flat" cmpd="sng">
                      <a:solidFill>
                        <a:srgbClr val="000000"/>
                      </a:solidFill>
                      <a:prstDash val="solid"/>
                      <a:headEnd type="none" w="med" len="med"/>
                      <a:tailEnd type="none" w="med" len="med"/>
                    </a:ln>
                  </p:spPr>
                </p:sp>
                <p:sp>
                  <p:nvSpPr>
                    <p:cNvPr id="68749" name="Line 902"/>
                    <p:cNvSpPr/>
                    <p:nvPr/>
                  </p:nvSpPr>
                  <p:spPr>
                    <a:xfrm>
                      <a:off x="3141" y="2327"/>
                      <a:ext cx="17" cy="1"/>
                    </a:xfrm>
                    <a:prstGeom prst="line">
                      <a:avLst/>
                    </a:prstGeom>
                    <a:ln w="3175" cap="flat" cmpd="sng">
                      <a:solidFill>
                        <a:srgbClr val="000000"/>
                      </a:solidFill>
                      <a:prstDash val="solid"/>
                      <a:headEnd type="none" w="med" len="med"/>
                      <a:tailEnd type="none" w="med" len="med"/>
                    </a:ln>
                  </p:spPr>
                </p:sp>
                <p:sp>
                  <p:nvSpPr>
                    <p:cNvPr id="68750" name="Line 903"/>
                    <p:cNvSpPr/>
                    <p:nvPr/>
                  </p:nvSpPr>
                  <p:spPr>
                    <a:xfrm>
                      <a:off x="3163" y="2327"/>
                      <a:ext cx="38" cy="1"/>
                    </a:xfrm>
                    <a:prstGeom prst="line">
                      <a:avLst/>
                    </a:prstGeom>
                    <a:ln w="3175" cap="flat" cmpd="sng">
                      <a:solidFill>
                        <a:srgbClr val="000000"/>
                      </a:solidFill>
                      <a:prstDash val="solid"/>
                      <a:headEnd type="none" w="med" len="med"/>
                      <a:tailEnd type="none" w="med" len="med"/>
                    </a:ln>
                  </p:spPr>
                </p:sp>
              </p:grpSp>
              <p:grpSp>
                <p:nvGrpSpPr>
                  <p:cNvPr id="68734" name="Group 908"/>
                  <p:cNvGrpSpPr/>
                  <p:nvPr/>
                </p:nvGrpSpPr>
                <p:grpSpPr>
                  <a:xfrm>
                    <a:off x="3212" y="2311"/>
                    <a:ext cx="55" cy="18"/>
                    <a:chOff x="3212" y="2311"/>
                    <a:chExt cx="55" cy="18"/>
                  </a:xfrm>
                </p:grpSpPr>
                <p:sp>
                  <p:nvSpPr>
                    <p:cNvPr id="68742" name="Line 905"/>
                    <p:cNvSpPr/>
                    <p:nvPr/>
                  </p:nvSpPr>
                  <p:spPr>
                    <a:xfrm>
                      <a:off x="3212" y="2311"/>
                      <a:ext cx="52" cy="1"/>
                    </a:xfrm>
                    <a:prstGeom prst="line">
                      <a:avLst/>
                    </a:prstGeom>
                    <a:ln w="3175" cap="flat" cmpd="sng">
                      <a:solidFill>
                        <a:srgbClr val="000000"/>
                      </a:solidFill>
                      <a:prstDash val="solid"/>
                      <a:headEnd type="none" w="med" len="med"/>
                      <a:tailEnd type="none" w="med" len="med"/>
                    </a:ln>
                  </p:spPr>
                </p:sp>
                <p:sp>
                  <p:nvSpPr>
                    <p:cNvPr id="68743" name="Line 906"/>
                    <p:cNvSpPr/>
                    <p:nvPr/>
                  </p:nvSpPr>
                  <p:spPr>
                    <a:xfrm>
                      <a:off x="3219" y="2319"/>
                      <a:ext cx="46" cy="1"/>
                    </a:xfrm>
                    <a:prstGeom prst="line">
                      <a:avLst/>
                    </a:prstGeom>
                    <a:ln w="3175" cap="flat" cmpd="sng">
                      <a:solidFill>
                        <a:srgbClr val="000000"/>
                      </a:solidFill>
                      <a:prstDash val="solid"/>
                      <a:headEnd type="none" w="med" len="med"/>
                      <a:tailEnd type="none" w="med" len="med"/>
                    </a:ln>
                  </p:spPr>
                </p:sp>
                <p:sp>
                  <p:nvSpPr>
                    <p:cNvPr id="68744" name="Line 907"/>
                    <p:cNvSpPr/>
                    <p:nvPr/>
                  </p:nvSpPr>
                  <p:spPr>
                    <a:xfrm>
                      <a:off x="3220" y="2328"/>
                      <a:ext cx="47" cy="1"/>
                    </a:xfrm>
                    <a:prstGeom prst="line">
                      <a:avLst/>
                    </a:prstGeom>
                    <a:ln w="3175" cap="flat" cmpd="sng">
                      <a:solidFill>
                        <a:srgbClr val="000000"/>
                      </a:solidFill>
                      <a:prstDash val="solid"/>
                      <a:headEnd type="none" w="med" len="med"/>
                      <a:tailEnd type="none" w="med" len="med"/>
                    </a:ln>
                  </p:spPr>
                </p:sp>
              </p:grpSp>
              <p:grpSp>
                <p:nvGrpSpPr>
                  <p:cNvPr id="68735" name="Group 915"/>
                  <p:cNvGrpSpPr/>
                  <p:nvPr/>
                </p:nvGrpSpPr>
                <p:grpSpPr>
                  <a:xfrm>
                    <a:off x="3277" y="2311"/>
                    <a:ext cx="65" cy="19"/>
                    <a:chOff x="3277" y="2311"/>
                    <a:chExt cx="65" cy="19"/>
                  </a:xfrm>
                </p:grpSpPr>
                <p:sp>
                  <p:nvSpPr>
                    <p:cNvPr id="68736" name="Line 909"/>
                    <p:cNvSpPr/>
                    <p:nvPr/>
                  </p:nvSpPr>
                  <p:spPr>
                    <a:xfrm>
                      <a:off x="3281" y="2311"/>
                      <a:ext cx="50" cy="1"/>
                    </a:xfrm>
                    <a:prstGeom prst="line">
                      <a:avLst/>
                    </a:prstGeom>
                    <a:ln w="3175" cap="flat" cmpd="sng">
                      <a:solidFill>
                        <a:srgbClr val="000000"/>
                      </a:solidFill>
                      <a:prstDash val="solid"/>
                      <a:headEnd type="none" w="med" len="med"/>
                      <a:tailEnd type="none" w="med" len="med"/>
                    </a:ln>
                  </p:spPr>
                </p:sp>
                <p:sp>
                  <p:nvSpPr>
                    <p:cNvPr id="68737" name="Line 910"/>
                    <p:cNvSpPr/>
                    <p:nvPr/>
                  </p:nvSpPr>
                  <p:spPr>
                    <a:xfrm>
                      <a:off x="3277" y="2318"/>
                      <a:ext cx="40" cy="1"/>
                    </a:xfrm>
                    <a:prstGeom prst="line">
                      <a:avLst/>
                    </a:prstGeom>
                    <a:ln w="3175" cap="flat" cmpd="sng">
                      <a:solidFill>
                        <a:srgbClr val="000000"/>
                      </a:solidFill>
                      <a:prstDash val="solid"/>
                      <a:headEnd type="none" w="med" len="med"/>
                      <a:tailEnd type="none" w="med" len="med"/>
                    </a:ln>
                  </p:spPr>
                </p:sp>
                <p:sp>
                  <p:nvSpPr>
                    <p:cNvPr id="68738" name="Line 911"/>
                    <p:cNvSpPr/>
                    <p:nvPr/>
                  </p:nvSpPr>
                  <p:spPr>
                    <a:xfrm>
                      <a:off x="3281" y="2323"/>
                      <a:ext cx="38" cy="1"/>
                    </a:xfrm>
                    <a:prstGeom prst="line">
                      <a:avLst/>
                    </a:prstGeom>
                    <a:ln w="3175" cap="flat" cmpd="sng">
                      <a:solidFill>
                        <a:srgbClr val="000000"/>
                      </a:solidFill>
                      <a:prstDash val="solid"/>
                      <a:headEnd type="none" w="med" len="med"/>
                      <a:tailEnd type="none" w="med" len="med"/>
                    </a:ln>
                  </p:spPr>
                </p:sp>
                <p:sp>
                  <p:nvSpPr>
                    <p:cNvPr id="68739" name="Line 912"/>
                    <p:cNvSpPr/>
                    <p:nvPr/>
                  </p:nvSpPr>
                  <p:spPr>
                    <a:xfrm>
                      <a:off x="3280" y="2329"/>
                      <a:ext cx="47" cy="1"/>
                    </a:xfrm>
                    <a:prstGeom prst="line">
                      <a:avLst/>
                    </a:prstGeom>
                    <a:ln w="3175" cap="flat" cmpd="sng">
                      <a:solidFill>
                        <a:srgbClr val="000000"/>
                      </a:solidFill>
                      <a:prstDash val="solid"/>
                      <a:headEnd type="none" w="med" len="med"/>
                      <a:tailEnd type="none" w="med" len="med"/>
                    </a:ln>
                  </p:spPr>
                </p:sp>
                <p:sp>
                  <p:nvSpPr>
                    <p:cNvPr id="68740" name="Line 913"/>
                    <p:cNvSpPr/>
                    <p:nvPr/>
                  </p:nvSpPr>
                  <p:spPr>
                    <a:xfrm>
                      <a:off x="3325" y="2318"/>
                      <a:ext cx="14" cy="1"/>
                    </a:xfrm>
                    <a:prstGeom prst="line">
                      <a:avLst/>
                    </a:prstGeom>
                    <a:ln w="3175" cap="flat" cmpd="sng">
                      <a:solidFill>
                        <a:srgbClr val="000000"/>
                      </a:solidFill>
                      <a:prstDash val="solid"/>
                      <a:headEnd type="none" w="med" len="med"/>
                      <a:tailEnd type="none" w="med" len="med"/>
                    </a:ln>
                  </p:spPr>
                </p:sp>
                <p:sp>
                  <p:nvSpPr>
                    <p:cNvPr id="68741" name="Line 914"/>
                    <p:cNvSpPr/>
                    <p:nvPr/>
                  </p:nvSpPr>
                  <p:spPr>
                    <a:xfrm>
                      <a:off x="3330" y="2326"/>
                      <a:ext cx="12" cy="1"/>
                    </a:xfrm>
                    <a:prstGeom prst="line">
                      <a:avLst/>
                    </a:prstGeom>
                    <a:ln w="3175" cap="flat" cmpd="sng">
                      <a:solidFill>
                        <a:srgbClr val="000000"/>
                      </a:solidFill>
                      <a:prstDash val="solid"/>
                      <a:headEnd type="none" w="med" len="med"/>
                      <a:tailEnd type="none" w="med" len="med"/>
                    </a:ln>
                  </p:spPr>
                </p:sp>
              </p:grpSp>
            </p:grpSp>
          </p:grpSp>
          <p:grpSp>
            <p:nvGrpSpPr>
              <p:cNvPr id="68717" name="Group 922"/>
              <p:cNvGrpSpPr/>
              <p:nvPr/>
            </p:nvGrpSpPr>
            <p:grpSpPr>
              <a:xfrm>
                <a:off x="3052" y="2156"/>
                <a:ext cx="205" cy="41"/>
                <a:chOff x="3052" y="2156"/>
                <a:chExt cx="205" cy="41"/>
              </a:xfrm>
            </p:grpSpPr>
            <p:grpSp>
              <p:nvGrpSpPr>
                <p:cNvPr id="68724" name="Group 920"/>
                <p:cNvGrpSpPr/>
                <p:nvPr/>
              </p:nvGrpSpPr>
              <p:grpSpPr>
                <a:xfrm>
                  <a:off x="3052" y="2168"/>
                  <a:ext cx="205" cy="29"/>
                  <a:chOff x="3052" y="2168"/>
                  <a:chExt cx="205" cy="29"/>
                </a:xfrm>
              </p:grpSpPr>
              <p:sp>
                <p:nvSpPr>
                  <p:cNvPr id="68726" name="Freeform 918"/>
                  <p:cNvSpPr/>
                  <p:nvPr/>
                </p:nvSpPr>
                <p:spPr>
                  <a:xfrm>
                    <a:off x="3052" y="2168"/>
                    <a:ext cx="205" cy="15"/>
                  </a:xfrm>
                  <a:custGeom>
                    <a:avLst/>
                    <a:gdLst/>
                    <a:ahLst/>
                    <a:cxnLst>
                      <a:cxn ang="0">
                        <a:pos x="0" y="0"/>
                      </a:cxn>
                      <a:cxn ang="0">
                        <a:pos x="0" y="0"/>
                      </a:cxn>
                      <a:cxn ang="0">
                        <a:pos x="0" y="0"/>
                      </a:cxn>
                      <a:cxn ang="0">
                        <a:pos x="0" y="0"/>
                      </a:cxn>
                      <a:cxn ang="0">
                        <a:pos x="0" y="0"/>
                      </a:cxn>
                    </a:cxnLst>
                    <a:pathLst>
                      <a:path w="1234" h="90">
                        <a:moveTo>
                          <a:pt x="0" y="90"/>
                        </a:moveTo>
                        <a:lnTo>
                          <a:pt x="1234" y="90"/>
                        </a:lnTo>
                        <a:lnTo>
                          <a:pt x="1162" y="0"/>
                        </a:lnTo>
                        <a:lnTo>
                          <a:pt x="74" y="0"/>
                        </a:lnTo>
                        <a:lnTo>
                          <a:pt x="0" y="90"/>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8727" name="Rectangle 919"/>
                  <p:cNvSpPr/>
                  <p:nvPr/>
                </p:nvSpPr>
                <p:spPr>
                  <a:xfrm>
                    <a:off x="3052" y="2184"/>
                    <a:ext cx="205" cy="1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8725" name="Freeform 921"/>
                <p:cNvSpPr/>
                <p:nvPr/>
              </p:nvSpPr>
              <p:spPr>
                <a:xfrm>
                  <a:off x="3099" y="2156"/>
                  <a:ext cx="110" cy="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57" h="164">
                      <a:moveTo>
                        <a:pt x="0" y="92"/>
                      </a:moveTo>
                      <a:lnTo>
                        <a:pt x="0" y="0"/>
                      </a:lnTo>
                      <a:lnTo>
                        <a:pt x="657" y="0"/>
                      </a:lnTo>
                      <a:lnTo>
                        <a:pt x="657" y="95"/>
                      </a:lnTo>
                      <a:lnTo>
                        <a:pt x="653" y="104"/>
                      </a:lnTo>
                      <a:lnTo>
                        <a:pt x="648" y="110"/>
                      </a:lnTo>
                      <a:lnTo>
                        <a:pt x="635" y="118"/>
                      </a:lnTo>
                      <a:lnTo>
                        <a:pt x="620" y="125"/>
                      </a:lnTo>
                      <a:lnTo>
                        <a:pt x="602" y="132"/>
                      </a:lnTo>
                      <a:lnTo>
                        <a:pt x="585" y="138"/>
                      </a:lnTo>
                      <a:lnTo>
                        <a:pt x="564" y="142"/>
                      </a:lnTo>
                      <a:lnTo>
                        <a:pt x="539" y="147"/>
                      </a:lnTo>
                      <a:lnTo>
                        <a:pt x="517" y="150"/>
                      </a:lnTo>
                      <a:lnTo>
                        <a:pt x="483" y="156"/>
                      </a:lnTo>
                      <a:lnTo>
                        <a:pt x="455" y="158"/>
                      </a:lnTo>
                      <a:lnTo>
                        <a:pt x="426" y="162"/>
                      </a:lnTo>
                      <a:lnTo>
                        <a:pt x="394" y="163"/>
                      </a:lnTo>
                      <a:lnTo>
                        <a:pt x="358" y="164"/>
                      </a:lnTo>
                      <a:lnTo>
                        <a:pt x="311" y="164"/>
                      </a:lnTo>
                      <a:lnTo>
                        <a:pt x="269" y="163"/>
                      </a:lnTo>
                      <a:lnTo>
                        <a:pt x="230" y="162"/>
                      </a:lnTo>
                      <a:lnTo>
                        <a:pt x="192" y="158"/>
                      </a:lnTo>
                      <a:lnTo>
                        <a:pt x="163" y="155"/>
                      </a:lnTo>
                      <a:lnTo>
                        <a:pt x="139" y="150"/>
                      </a:lnTo>
                      <a:lnTo>
                        <a:pt x="108" y="146"/>
                      </a:lnTo>
                      <a:lnTo>
                        <a:pt x="83" y="140"/>
                      </a:lnTo>
                      <a:lnTo>
                        <a:pt x="61" y="134"/>
                      </a:lnTo>
                      <a:lnTo>
                        <a:pt x="41" y="126"/>
                      </a:lnTo>
                      <a:lnTo>
                        <a:pt x="27" y="121"/>
                      </a:lnTo>
                      <a:lnTo>
                        <a:pt x="17" y="115"/>
                      </a:lnTo>
                      <a:lnTo>
                        <a:pt x="9" y="108"/>
                      </a:lnTo>
                      <a:lnTo>
                        <a:pt x="3" y="101"/>
                      </a:lnTo>
                      <a:lnTo>
                        <a:pt x="0" y="92"/>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8718" name="Group 928"/>
              <p:cNvGrpSpPr/>
              <p:nvPr/>
            </p:nvGrpSpPr>
            <p:grpSpPr>
              <a:xfrm>
                <a:off x="3027" y="1977"/>
                <a:ext cx="255" cy="184"/>
                <a:chOff x="3027" y="1977"/>
                <a:chExt cx="255" cy="184"/>
              </a:xfrm>
            </p:grpSpPr>
            <p:grpSp>
              <p:nvGrpSpPr>
                <p:cNvPr id="68719" name="Group 926"/>
                <p:cNvGrpSpPr/>
                <p:nvPr/>
              </p:nvGrpSpPr>
              <p:grpSpPr>
                <a:xfrm>
                  <a:off x="3027" y="1977"/>
                  <a:ext cx="255" cy="184"/>
                  <a:chOff x="3027" y="1977"/>
                  <a:chExt cx="255" cy="184"/>
                </a:xfrm>
              </p:grpSpPr>
              <p:sp>
                <p:nvSpPr>
                  <p:cNvPr id="68721" name="AutoShape 923"/>
                  <p:cNvSpPr/>
                  <p:nvPr/>
                </p:nvSpPr>
                <p:spPr>
                  <a:xfrm>
                    <a:off x="3027" y="1977"/>
                    <a:ext cx="255" cy="184"/>
                  </a:xfrm>
                  <a:prstGeom prst="roundRect">
                    <a:avLst>
                      <a:gd name="adj" fmla="val 12310"/>
                    </a:avLst>
                  </a:prstGeom>
                  <a:solidFill>
                    <a:srgbClr val="C0C0C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22" name="AutoShape 924"/>
                  <p:cNvSpPr/>
                  <p:nvPr/>
                </p:nvSpPr>
                <p:spPr>
                  <a:xfrm>
                    <a:off x="3055" y="1997"/>
                    <a:ext cx="198" cy="144"/>
                  </a:xfrm>
                  <a:prstGeom prst="roundRect">
                    <a:avLst>
                      <a:gd name="adj" fmla="val 12241"/>
                    </a:avLst>
                  </a:prstGeom>
                  <a:solidFill>
                    <a:srgbClr val="80808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723" name="AutoShape 925"/>
                  <p:cNvSpPr/>
                  <p:nvPr/>
                </p:nvSpPr>
                <p:spPr>
                  <a:xfrm>
                    <a:off x="3066" y="2005"/>
                    <a:ext cx="176" cy="128"/>
                  </a:xfrm>
                  <a:prstGeom prst="roundRect">
                    <a:avLst>
                      <a:gd name="adj" fmla="val 12208"/>
                    </a:avLst>
                  </a:prstGeom>
                  <a:solidFill>
                    <a:srgbClr val="00800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8720" name="Rectangle 927"/>
                <p:cNvSpPr/>
                <p:nvPr/>
              </p:nvSpPr>
              <p:spPr>
                <a:xfrm>
                  <a:off x="3240" y="2151"/>
                  <a:ext cx="7"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8627" name="Group 1011"/>
            <p:cNvGrpSpPr/>
            <p:nvPr/>
          </p:nvGrpSpPr>
          <p:grpSpPr>
            <a:xfrm>
              <a:off x="2612" y="1393"/>
              <a:ext cx="456" cy="350"/>
              <a:chOff x="2612" y="1393"/>
              <a:chExt cx="456" cy="350"/>
            </a:xfrm>
          </p:grpSpPr>
          <p:sp>
            <p:nvSpPr>
              <p:cNvPr id="68634" name="Rectangle 930"/>
              <p:cNvSpPr/>
              <p:nvPr/>
            </p:nvSpPr>
            <p:spPr>
              <a:xfrm>
                <a:off x="2790" y="1432"/>
                <a:ext cx="7" cy="10"/>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35" name="Rectangle 931"/>
              <p:cNvSpPr/>
              <p:nvPr/>
            </p:nvSpPr>
            <p:spPr>
              <a:xfrm>
                <a:off x="2790" y="1432"/>
                <a:ext cx="8" cy="11"/>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36" name="Freeform 932"/>
              <p:cNvSpPr/>
              <p:nvPr/>
            </p:nvSpPr>
            <p:spPr>
              <a:xfrm>
                <a:off x="2791" y="1433"/>
                <a:ext cx="4" cy="4"/>
              </a:xfrm>
              <a:custGeom>
                <a:avLst/>
                <a:gdLst/>
                <a:ahLst/>
                <a:cxnLst>
                  <a:cxn ang="0">
                    <a:pos x="4" y="0"/>
                  </a:cxn>
                  <a:cxn ang="0">
                    <a:pos x="2" y="4"/>
                  </a:cxn>
                  <a:cxn ang="0">
                    <a:pos x="0" y="0"/>
                  </a:cxn>
                  <a:cxn ang="0">
                    <a:pos x="4" y="0"/>
                  </a:cxn>
                </a:cxnLst>
                <a:pathLst>
                  <a:path w="4" h="4">
                    <a:moveTo>
                      <a:pt x="4" y="0"/>
                    </a:moveTo>
                    <a:lnTo>
                      <a:pt x="2" y="4"/>
                    </a:lnTo>
                    <a:lnTo>
                      <a:pt x="0" y="0"/>
                    </a:lnTo>
                    <a:lnTo>
                      <a:pt x="4" y="0"/>
                    </a:lnTo>
                    <a:close/>
                  </a:path>
                </a:pathLst>
              </a:custGeom>
              <a:solidFill>
                <a:srgbClr val="000000">
                  <a:alpha val="100000"/>
                </a:srgbClr>
              </a:solidFill>
              <a:ln w="9525">
                <a:noFill/>
              </a:ln>
            </p:spPr>
            <p:txBody>
              <a:bodyPr/>
              <a:p>
                <a:endParaRPr lang="zh-CN" altLang="en-US"/>
              </a:p>
            </p:txBody>
          </p:sp>
          <p:sp>
            <p:nvSpPr>
              <p:cNvPr id="68637" name="Rectangle 933"/>
              <p:cNvSpPr/>
              <p:nvPr/>
            </p:nvSpPr>
            <p:spPr>
              <a:xfrm>
                <a:off x="2796" y="1422"/>
                <a:ext cx="8" cy="13"/>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38" name="Rectangle 934"/>
              <p:cNvSpPr/>
              <p:nvPr/>
            </p:nvSpPr>
            <p:spPr>
              <a:xfrm>
                <a:off x="2796" y="1422"/>
                <a:ext cx="10" cy="1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39" name="Freeform 935"/>
              <p:cNvSpPr/>
              <p:nvPr/>
            </p:nvSpPr>
            <p:spPr>
              <a:xfrm>
                <a:off x="2796" y="1425"/>
                <a:ext cx="6" cy="5"/>
              </a:xfrm>
              <a:custGeom>
                <a:avLst/>
                <a:gdLst/>
                <a:ahLst/>
                <a:cxnLst>
                  <a:cxn ang="0">
                    <a:pos x="4" y="5"/>
                  </a:cxn>
                  <a:cxn ang="0">
                    <a:pos x="6" y="0"/>
                  </a:cxn>
                  <a:cxn ang="0">
                    <a:pos x="0" y="0"/>
                  </a:cxn>
                  <a:cxn ang="0">
                    <a:pos x="4" y="5"/>
                  </a:cxn>
                </a:cxnLst>
                <a:pathLst>
                  <a:path w="6" h="5">
                    <a:moveTo>
                      <a:pt x="4" y="5"/>
                    </a:moveTo>
                    <a:lnTo>
                      <a:pt x="6" y="0"/>
                    </a:lnTo>
                    <a:lnTo>
                      <a:pt x="0" y="0"/>
                    </a:lnTo>
                    <a:lnTo>
                      <a:pt x="4" y="5"/>
                    </a:lnTo>
                    <a:close/>
                  </a:path>
                </a:pathLst>
              </a:custGeom>
              <a:solidFill>
                <a:srgbClr val="000000">
                  <a:alpha val="100000"/>
                </a:srgbClr>
              </a:solidFill>
              <a:ln w="9525">
                <a:noFill/>
              </a:ln>
            </p:spPr>
            <p:txBody>
              <a:bodyPr/>
              <a:p>
                <a:endParaRPr lang="zh-CN" altLang="en-US"/>
              </a:p>
            </p:txBody>
          </p:sp>
          <p:sp>
            <p:nvSpPr>
              <p:cNvPr id="68640" name="Rectangle 936"/>
              <p:cNvSpPr/>
              <p:nvPr/>
            </p:nvSpPr>
            <p:spPr>
              <a:xfrm>
                <a:off x="2759" y="1438"/>
                <a:ext cx="43" cy="9"/>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41" name="Rectangle 937"/>
              <p:cNvSpPr/>
              <p:nvPr/>
            </p:nvSpPr>
            <p:spPr>
              <a:xfrm>
                <a:off x="2759" y="1438"/>
                <a:ext cx="44" cy="10"/>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42" name="Freeform 938"/>
              <p:cNvSpPr/>
              <p:nvPr/>
            </p:nvSpPr>
            <p:spPr>
              <a:xfrm>
                <a:off x="2618" y="1587"/>
                <a:ext cx="450" cy="156"/>
              </a:xfrm>
              <a:custGeom>
                <a:avLst/>
                <a:gdLst/>
                <a:ahLst/>
                <a:cxnLst>
                  <a:cxn ang="0">
                    <a:pos x="0" y="0"/>
                  </a:cxn>
                  <a:cxn ang="0">
                    <a:pos x="307" y="3"/>
                  </a:cxn>
                  <a:cxn ang="0">
                    <a:pos x="445" y="92"/>
                  </a:cxn>
                  <a:cxn ang="0">
                    <a:pos x="450" y="114"/>
                  </a:cxn>
                  <a:cxn ang="0">
                    <a:pos x="443" y="129"/>
                  </a:cxn>
                  <a:cxn ang="0">
                    <a:pos x="393" y="132"/>
                  </a:cxn>
                  <a:cxn ang="0">
                    <a:pos x="422" y="154"/>
                  </a:cxn>
                  <a:cxn ang="0">
                    <a:pos x="234" y="156"/>
                  </a:cxn>
                  <a:cxn ang="0">
                    <a:pos x="201" y="136"/>
                  </a:cxn>
                  <a:cxn ang="0">
                    <a:pos x="119" y="136"/>
                  </a:cxn>
                  <a:cxn ang="0">
                    <a:pos x="85" y="101"/>
                  </a:cxn>
                  <a:cxn ang="0">
                    <a:pos x="0" y="0"/>
                  </a:cxn>
                </a:cxnLst>
                <a:pathLst>
                  <a:path w="450" h="156">
                    <a:moveTo>
                      <a:pt x="0" y="0"/>
                    </a:moveTo>
                    <a:lnTo>
                      <a:pt x="307" y="3"/>
                    </a:lnTo>
                    <a:lnTo>
                      <a:pt x="445" y="92"/>
                    </a:lnTo>
                    <a:lnTo>
                      <a:pt x="450" y="114"/>
                    </a:lnTo>
                    <a:lnTo>
                      <a:pt x="443" y="129"/>
                    </a:lnTo>
                    <a:lnTo>
                      <a:pt x="393" y="132"/>
                    </a:lnTo>
                    <a:lnTo>
                      <a:pt x="422" y="154"/>
                    </a:lnTo>
                    <a:lnTo>
                      <a:pt x="234" y="156"/>
                    </a:lnTo>
                    <a:lnTo>
                      <a:pt x="201" y="136"/>
                    </a:lnTo>
                    <a:lnTo>
                      <a:pt x="119" y="136"/>
                    </a:lnTo>
                    <a:lnTo>
                      <a:pt x="85" y="101"/>
                    </a:lnTo>
                    <a:lnTo>
                      <a:pt x="0" y="0"/>
                    </a:lnTo>
                    <a:close/>
                  </a:path>
                </a:pathLst>
              </a:custGeom>
              <a:solidFill>
                <a:srgbClr val="7F7F7F">
                  <a:alpha val="100000"/>
                </a:srgbClr>
              </a:solidFill>
              <a:ln w="9525">
                <a:noFill/>
              </a:ln>
            </p:spPr>
            <p:txBody>
              <a:bodyPr/>
              <a:p>
                <a:endParaRPr lang="zh-CN" altLang="en-US"/>
              </a:p>
            </p:txBody>
          </p:sp>
          <p:sp>
            <p:nvSpPr>
              <p:cNvPr id="68643" name="Freeform 939"/>
              <p:cNvSpPr/>
              <p:nvPr/>
            </p:nvSpPr>
            <p:spPr>
              <a:xfrm>
                <a:off x="2617" y="1574"/>
                <a:ext cx="101" cy="128"/>
              </a:xfrm>
              <a:custGeom>
                <a:avLst/>
                <a:gdLst/>
                <a:ahLst/>
                <a:cxnLst>
                  <a:cxn ang="0">
                    <a:pos x="101" y="91"/>
                  </a:cxn>
                  <a:cxn ang="0">
                    <a:pos x="100" y="128"/>
                  </a:cxn>
                  <a:cxn ang="0">
                    <a:pos x="0" y="34"/>
                  </a:cxn>
                  <a:cxn ang="0">
                    <a:pos x="0" y="0"/>
                  </a:cxn>
                  <a:cxn ang="0">
                    <a:pos x="101" y="91"/>
                  </a:cxn>
                </a:cxnLst>
                <a:pathLst>
                  <a:path w="101" h="128">
                    <a:moveTo>
                      <a:pt x="101" y="91"/>
                    </a:moveTo>
                    <a:lnTo>
                      <a:pt x="100" y="128"/>
                    </a:lnTo>
                    <a:lnTo>
                      <a:pt x="0" y="34"/>
                    </a:lnTo>
                    <a:lnTo>
                      <a:pt x="0" y="0"/>
                    </a:lnTo>
                    <a:lnTo>
                      <a:pt x="101" y="91"/>
                    </a:lnTo>
                    <a:close/>
                  </a:path>
                </a:pathLst>
              </a:custGeom>
              <a:solidFill>
                <a:srgbClr val="D6D6D6">
                  <a:alpha val="100000"/>
                </a:srgbClr>
              </a:solidFill>
              <a:ln w="9525">
                <a:noFill/>
              </a:ln>
            </p:spPr>
            <p:txBody>
              <a:bodyPr/>
              <a:p>
                <a:endParaRPr lang="zh-CN" altLang="en-US"/>
              </a:p>
            </p:txBody>
          </p:sp>
          <p:sp>
            <p:nvSpPr>
              <p:cNvPr id="68644" name="Freeform 940"/>
              <p:cNvSpPr/>
              <p:nvPr/>
            </p:nvSpPr>
            <p:spPr>
              <a:xfrm>
                <a:off x="2617" y="1574"/>
                <a:ext cx="101" cy="128"/>
              </a:xfrm>
              <a:custGeom>
                <a:avLst/>
                <a:gdLst/>
                <a:ahLst/>
                <a:cxnLst>
                  <a:cxn ang="0">
                    <a:pos x="101" y="91"/>
                  </a:cxn>
                  <a:cxn ang="0">
                    <a:pos x="100" y="128"/>
                  </a:cxn>
                  <a:cxn ang="0">
                    <a:pos x="0" y="34"/>
                  </a:cxn>
                  <a:cxn ang="0">
                    <a:pos x="0" y="0"/>
                  </a:cxn>
                  <a:cxn ang="0">
                    <a:pos x="101" y="91"/>
                  </a:cxn>
                </a:cxnLst>
                <a:pathLst>
                  <a:path w="101" h="128">
                    <a:moveTo>
                      <a:pt x="101" y="91"/>
                    </a:moveTo>
                    <a:lnTo>
                      <a:pt x="100" y="128"/>
                    </a:lnTo>
                    <a:lnTo>
                      <a:pt x="0" y="34"/>
                    </a:lnTo>
                    <a:lnTo>
                      <a:pt x="0" y="0"/>
                    </a:lnTo>
                    <a:lnTo>
                      <a:pt x="101" y="91"/>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45" name="Rectangle 941"/>
              <p:cNvSpPr/>
              <p:nvPr/>
            </p:nvSpPr>
            <p:spPr>
              <a:xfrm>
                <a:off x="2717" y="1662"/>
                <a:ext cx="289" cy="41"/>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46" name="Rectangle 942"/>
              <p:cNvSpPr/>
              <p:nvPr/>
            </p:nvSpPr>
            <p:spPr>
              <a:xfrm>
                <a:off x="2717" y="1662"/>
                <a:ext cx="290" cy="42"/>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47" name="Freeform 943"/>
              <p:cNvSpPr/>
              <p:nvPr/>
            </p:nvSpPr>
            <p:spPr>
              <a:xfrm>
                <a:off x="2613" y="1475"/>
                <a:ext cx="100" cy="198"/>
              </a:xfrm>
              <a:custGeom>
                <a:avLst/>
                <a:gdLst/>
                <a:ahLst/>
                <a:cxnLst>
                  <a:cxn ang="0">
                    <a:pos x="100" y="198"/>
                  </a:cxn>
                  <a:cxn ang="0">
                    <a:pos x="0" y="109"/>
                  </a:cxn>
                  <a:cxn ang="0">
                    <a:pos x="0" y="0"/>
                  </a:cxn>
                  <a:cxn ang="0">
                    <a:pos x="100" y="83"/>
                  </a:cxn>
                  <a:cxn ang="0">
                    <a:pos x="100" y="198"/>
                  </a:cxn>
                </a:cxnLst>
                <a:pathLst>
                  <a:path w="100" h="198">
                    <a:moveTo>
                      <a:pt x="100" y="198"/>
                    </a:moveTo>
                    <a:lnTo>
                      <a:pt x="0" y="109"/>
                    </a:lnTo>
                    <a:lnTo>
                      <a:pt x="0" y="0"/>
                    </a:lnTo>
                    <a:lnTo>
                      <a:pt x="100" y="83"/>
                    </a:lnTo>
                    <a:lnTo>
                      <a:pt x="100" y="198"/>
                    </a:lnTo>
                    <a:close/>
                  </a:path>
                </a:pathLst>
              </a:custGeom>
              <a:solidFill>
                <a:srgbClr val="FFFFFF">
                  <a:alpha val="100000"/>
                </a:srgbClr>
              </a:solidFill>
              <a:ln w="9525">
                <a:noFill/>
              </a:ln>
            </p:spPr>
            <p:txBody>
              <a:bodyPr/>
              <a:p>
                <a:endParaRPr lang="zh-CN" altLang="en-US"/>
              </a:p>
            </p:txBody>
          </p:sp>
          <p:sp>
            <p:nvSpPr>
              <p:cNvPr id="68648" name="Freeform 944"/>
              <p:cNvSpPr/>
              <p:nvPr/>
            </p:nvSpPr>
            <p:spPr>
              <a:xfrm>
                <a:off x="2613" y="1475"/>
                <a:ext cx="100" cy="198"/>
              </a:xfrm>
              <a:custGeom>
                <a:avLst/>
                <a:gdLst/>
                <a:ahLst/>
                <a:cxnLst>
                  <a:cxn ang="0">
                    <a:pos x="100" y="198"/>
                  </a:cxn>
                  <a:cxn ang="0">
                    <a:pos x="0" y="109"/>
                  </a:cxn>
                  <a:cxn ang="0">
                    <a:pos x="0" y="0"/>
                  </a:cxn>
                  <a:cxn ang="0">
                    <a:pos x="100" y="83"/>
                  </a:cxn>
                  <a:cxn ang="0">
                    <a:pos x="100" y="198"/>
                  </a:cxn>
                </a:cxnLst>
                <a:pathLst>
                  <a:path w="100" h="198">
                    <a:moveTo>
                      <a:pt x="100" y="198"/>
                    </a:moveTo>
                    <a:lnTo>
                      <a:pt x="0" y="109"/>
                    </a:lnTo>
                    <a:lnTo>
                      <a:pt x="0" y="0"/>
                    </a:lnTo>
                    <a:lnTo>
                      <a:pt x="100" y="83"/>
                    </a:lnTo>
                    <a:lnTo>
                      <a:pt x="100" y="198"/>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49" name="Rectangle 945"/>
              <p:cNvSpPr/>
              <p:nvPr/>
            </p:nvSpPr>
            <p:spPr>
              <a:xfrm>
                <a:off x="2713" y="1558"/>
                <a:ext cx="300" cy="11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50" name="Rectangle 946"/>
              <p:cNvSpPr/>
              <p:nvPr/>
            </p:nvSpPr>
            <p:spPr>
              <a:xfrm>
                <a:off x="2713" y="1558"/>
                <a:ext cx="301" cy="116"/>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51" name="Rectangle 947"/>
              <p:cNvSpPr/>
              <p:nvPr/>
            </p:nvSpPr>
            <p:spPr>
              <a:xfrm>
                <a:off x="2925" y="1585"/>
                <a:ext cx="83" cy="4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52" name="Rectangle 948"/>
              <p:cNvSpPr/>
              <p:nvPr/>
            </p:nvSpPr>
            <p:spPr>
              <a:xfrm>
                <a:off x="2925" y="1585"/>
                <a:ext cx="84" cy="4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53" name="Line 949"/>
              <p:cNvSpPr/>
              <p:nvPr/>
            </p:nvSpPr>
            <p:spPr>
              <a:xfrm>
                <a:off x="2928" y="1613"/>
                <a:ext cx="76" cy="1"/>
              </a:xfrm>
              <a:prstGeom prst="line">
                <a:avLst/>
              </a:prstGeom>
              <a:ln w="1588" cap="flat" cmpd="sng">
                <a:solidFill>
                  <a:srgbClr val="000000"/>
                </a:solidFill>
                <a:prstDash val="solid"/>
                <a:headEnd type="none" w="med" len="med"/>
                <a:tailEnd type="none" w="med" len="med"/>
              </a:ln>
            </p:spPr>
          </p:sp>
          <p:sp>
            <p:nvSpPr>
              <p:cNvPr id="68654" name="Line 950"/>
              <p:cNvSpPr/>
              <p:nvPr/>
            </p:nvSpPr>
            <p:spPr>
              <a:xfrm>
                <a:off x="2942" y="1599"/>
                <a:ext cx="1" cy="27"/>
              </a:xfrm>
              <a:prstGeom prst="line">
                <a:avLst/>
              </a:prstGeom>
              <a:ln w="1588" cap="flat" cmpd="sng">
                <a:solidFill>
                  <a:srgbClr val="000000"/>
                </a:solidFill>
                <a:prstDash val="solid"/>
                <a:headEnd type="none" w="med" len="med"/>
                <a:tailEnd type="none" w="med" len="med"/>
              </a:ln>
            </p:spPr>
          </p:sp>
          <p:sp>
            <p:nvSpPr>
              <p:cNvPr id="68655" name="Line 951"/>
              <p:cNvSpPr/>
              <p:nvPr/>
            </p:nvSpPr>
            <p:spPr>
              <a:xfrm>
                <a:off x="2965" y="1599"/>
                <a:ext cx="1" cy="27"/>
              </a:xfrm>
              <a:prstGeom prst="line">
                <a:avLst/>
              </a:prstGeom>
              <a:ln w="1588" cap="flat" cmpd="sng">
                <a:solidFill>
                  <a:srgbClr val="000000"/>
                </a:solidFill>
                <a:prstDash val="solid"/>
                <a:headEnd type="none" w="med" len="med"/>
                <a:tailEnd type="none" w="med" len="med"/>
              </a:ln>
            </p:spPr>
          </p:sp>
          <p:sp>
            <p:nvSpPr>
              <p:cNvPr id="68656" name="Line 952"/>
              <p:cNvSpPr/>
              <p:nvPr/>
            </p:nvSpPr>
            <p:spPr>
              <a:xfrm>
                <a:off x="2986" y="1599"/>
                <a:ext cx="1" cy="27"/>
              </a:xfrm>
              <a:prstGeom prst="line">
                <a:avLst/>
              </a:prstGeom>
              <a:ln w="1588" cap="flat" cmpd="sng">
                <a:solidFill>
                  <a:srgbClr val="000000"/>
                </a:solidFill>
                <a:prstDash val="solid"/>
                <a:headEnd type="none" w="med" len="med"/>
                <a:tailEnd type="none" w="med" len="med"/>
              </a:ln>
            </p:spPr>
          </p:sp>
          <p:sp>
            <p:nvSpPr>
              <p:cNvPr id="68657" name="Rectangle 953"/>
              <p:cNvSpPr/>
              <p:nvPr/>
            </p:nvSpPr>
            <p:spPr>
              <a:xfrm>
                <a:off x="2925" y="1584"/>
                <a:ext cx="83" cy="2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58" name="Rectangle 954"/>
              <p:cNvSpPr/>
              <p:nvPr/>
            </p:nvSpPr>
            <p:spPr>
              <a:xfrm>
                <a:off x="2925" y="1584"/>
                <a:ext cx="84" cy="21"/>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59" name="Rectangle 955"/>
              <p:cNvSpPr/>
              <p:nvPr/>
            </p:nvSpPr>
            <p:spPr>
              <a:xfrm>
                <a:off x="2961" y="1587"/>
                <a:ext cx="43" cy="12"/>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60" name="Rectangle 956"/>
              <p:cNvSpPr/>
              <p:nvPr/>
            </p:nvSpPr>
            <p:spPr>
              <a:xfrm>
                <a:off x="2961" y="1587"/>
                <a:ext cx="45" cy="1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61" name="Freeform 957"/>
              <p:cNvSpPr/>
              <p:nvPr/>
            </p:nvSpPr>
            <p:spPr>
              <a:xfrm>
                <a:off x="2931" y="1587"/>
                <a:ext cx="14" cy="15"/>
              </a:xfrm>
              <a:custGeom>
                <a:avLst/>
                <a:gdLst/>
                <a:ahLst/>
                <a:cxnLst>
                  <a:cxn ang="0">
                    <a:pos x="0" y="7"/>
                  </a:cxn>
                  <a:cxn ang="0">
                    <a:pos x="1" y="3"/>
                  </a:cxn>
                  <a:cxn ang="0">
                    <a:pos x="6" y="0"/>
                  </a:cxn>
                  <a:cxn ang="0">
                    <a:pos x="11" y="3"/>
                  </a:cxn>
                  <a:cxn ang="0">
                    <a:pos x="14" y="7"/>
                  </a:cxn>
                  <a:cxn ang="0">
                    <a:pos x="14" y="10"/>
                  </a:cxn>
                  <a:cxn ang="0">
                    <a:pos x="11" y="12"/>
                  </a:cxn>
                  <a:cxn ang="0">
                    <a:pos x="10" y="15"/>
                  </a:cxn>
                  <a:cxn ang="0">
                    <a:pos x="6" y="15"/>
                  </a:cxn>
                  <a:cxn ang="0">
                    <a:pos x="4" y="15"/>
                  </a:cxn>
                  <a:cxn ang="0">
                    <a:pos x="1" y="12"/>
                  </a:cxn>
                  <a:cxn ang="0">
                    <a:pos x="0" y="7"/>
                  </a:cxn>
                </a:cxnLst>
                <a:pathLst>
                  <a:path w="14" h="15">
                    <a:moveTo>
                      <a:pt x="0" y="7"/>
                    </a:moveTo>
                    <a:lnTo>
                      <a:pt x="1" y="3"/>
                    </a:lnTo>
                    <a:lnTo>
                      <a:pt x="6" y="0"/>
                    </a:lnTo>
                    <a:lnTo>
                      <a:pt x="11" y="3"/>
                    </a:lnTo>
                    <a:lnTo>
                      <a:pt x="14" y="7"/>
                    </a:lnTo>
                    <a:lnTo>
                      <a:pt x="14" y="10"/>
                    </a:lnTo>
                    <a:lnTo>
                      <a:pt x="11" y="12"/>
                    </a:lnTo>
                    <a:lnTo>
                      <a:pt x="10" y="15"/>
                    </a:lnTo>
                    <a:lnTo>
                      <a:pt x="6" y="15"/>
                    </a:lnTo>
                    <a:lnTo>
                      <a:pt x="4" y="15"/>
                    </a:lnTo>
                    <a:lnTo>
                      <a:pt x="1" y="12"/>
                    </a:lnTo>
                    <a:lnTo>
                      <a:pt x="0" y="7"/>
                    </a:lnTo>
                    <a:close/>
                  </a:path>
                </a:pathLst>
              </a:custGeom>
              <a:solidFill>
                <a:srgbClr val="000000">
                  <a:alpha val="100000"/>
                </a:srgbClr>
              </a:solidFill>
              <a:ln w="9525">
                <a:noFill/>
              </a:ln>
            </p:spPr>
            <p:txBody>
              <a:bodyPr/>
              <a:p>
                <a:endParaRPr lang="zh-CN" altLang="en-US"/>
              </a:p>
            </p:txBody>
          </p:sp>
          <p:sp>
            <p:nvSpPr>
              <p:cNvPr id="68662" name="Freeform 958"/>
              <p:cNvSpPr/>
              <p:nvPr/>
            </p:nvSpPr>
            <p:spPr>
              <a:xfrm>
                <a:off x="2931" y="1587"/>
                <a:ext cx="14" cy="15"/>
              </a:xfrm>
              <a:custGeom>
                <a:avLst/>
                <a:gdLst/>
                <a:ahLst/>
                <a:cxnLst>
                  <a:cxn ang="0">
                    <a:pos x="0" y="7"/>
                  </a:cxn>
                  <a:cxn ang="0">
                    <a:pos x="1" y="3"/>
                  </a:cxn>
                  <a:cxn ang="0">
                    <a:pos x="6" y="0"/>
                  </a:cxn>
                  <a:cxn ang="0">
                    <a:pos x="11" y="3"/>
                  </a:cxn>
                  <a:cxn ang="0">
                    <a:pos x="14" y="7"/>
                  </a:cxn>
                  <a:cxn ang="0">
                    <a:pos x="14" y="10"/>
                  </a:cxn>
                  <a:cxn ang="0">
                    <a:pos x="11" y="12"/>
                  </a:cxn>
                  <a:cxn ang="0">
                    <a:pos x="10" y="15"/>
                  </a:cxn>
                  <a:cxn ang="0">
                    <a:pos x="6" y="15"/>
                  </a:cxn>
                  <a:cxn ang="0">
                    <a:pos x="4" y="15"/>
                  </a:cxn>
                  <a:cxn ang="0">
                    <a:pos x="1" y="12"/>
                  </a:cxn>
                  <a:cxn ang="0">
                    <a:pos x="0" y="7"/>
                  </a:cxn>
                </a:cxnLst>
                <a:pathLst>
                  <a:path w="14" h="15">
                    <a:moveTo>
                      <a:pt x="0" y="7"/>
                    </a:moveTo>
                    <a:lnTo>
                      <a:pt x="1" y="3"/>
                    </a:lnTo>
                    <a:lnTo>
                      <a:pt x="6" y="0"/>
                    </a:lnTo>
                    <a:lnTo>
                      <a:pt x="11" y="3"/>
                    </a:lnTo>
                    <a:lnTo>
                      <a:pt x="14" y="7"/>
                    </a:lnTo>
                    <a:lnTo>
                      <a:pt x="14" y="10"/>
                    </a:lnTo>
                    <a:lnTo>
                      <a:pt x="11" y="12"/>
                    </a:lnTo>
                    <a:lnTo>
                      <a:pt x="10" y="15"/>
                    </a:lnTo>
                    <a:lnTo>
                      <a:pt x="6" y="15"/>
                    </a:lnTo>
                    <a:lnTo>
                      <a:pt x="4" y="15"/>
                    </a:lnTo>
                    <a:lnTo>
                      <a:pt x="1" y="12"/>
                    </a:lnTo>
                    <a:lnTo>
                      <a:pt x="0" y="7"/>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63" name="Line 959"/>
              <p:cNvSpPr/>
              <p:nvPr/>
            </p:nvSpPr>
            <p:spPr>
              <a:xfrm>
                <a:off x="2931" y="1607"/>
                <a:ext cx="8" cy="1"/>
              </a:xfrm>
              <a:prstGeom prst="line">
                <a:avLst/>
              </a:prstGeom>
              <a:ln w="1588" cap="flat" cmpd="sng">
                <a:solidFill>
                  <a:srgbClr val="000000"/>
                </a:solidFill>
                <a:prstDash val="solid"/>
                <a:headEnd type="none" w="med" len="med"/>
                <a:tailEnd type="none" w="med" len="med"/>
              </a:ln>
            </p:spPr>
          </p:sp>
          <p:sp>
            <p:nvSpPr>
              <p:cNvPr id="68664" name="Line 960"/>
              <p:cNvSpPr/>
              <p:nvPr/>
            </p:nvSpPr>
            <p:spPr>
              <a:xfrm>
                <a:off x="2950" y="1607"/>
                <a:ext cx="7" cy="1"/>
              </a:xfrm>
              <a:prstGeom prst="line">
                <a:avLst/>
              </a:prstGeom>
              <a:ln w="1588" cap="flat" cmpd="sng">
                <a:solidFill>
                  <a:srgbClr val="000000"/>
                </a:solidFill>
                <a:prstDash val="solid"/>
                <a:headEnd type="none" w="med" len="med"/>
                <a:tailEnd type="none" w="med" len="med"/>
              </a:ln>
            </p:spPr>
          </p:sp>
          <p:sp>
            <p:nvSpPr>
              <p:cNvPr id="68665" name="Line 961"/>
              <p:cNvSpPr/>
              <p:nvPr/>
            </p:nvSpPr>
            <p:spPr>
              <a:xfrm>
                <a:off x="2973" y="1607"/>
                <a:ext cx="7" cy="1"/>
              </a:xfrm>
              <a:prstGeom prst="line">
                <a:avLst/>
              </a:prstGeom>
              <a:ln w="1588" cap="flat" cmpd="sng">
                <a:solidFill>
                  <a:srgbClr val="000000"/>
                </a:solidFill>
                <a:prstDash val="solid"/>
                <a:headEnd type="none" w="med" len="med"/>
                <a:tailEnd type="none" w="med" len="med"/>
              </a:ln>
            </p:spPr>
          </p:sp>
          <p:sp>
            <p:nvSpPr>
              <p:cNvPr id="68666" name="Line 962"/>
              <p:cNvSpPr/>
              <p:nvPr/>
            </p:nvSpPr>
            <p:spPr>
              <a:xfrm>
                <a:off x="2993" y="1607"/>
                <a:ext cx="8" cy="1"/>
              </a:xfrm>
              <a:prstGeom prst="line">
                <a:avLst/>
              </a:prstGeom>
              <a:ln w="1588" cap="flat" cmpd="sng">
                <a:solidFill>
                  <a:srgbClr val="000000"/>
                </a:solidFill>
                <a:prstDash val="solid"/>
                <a:headEnd type="none" w="med" len="med"/>
                <a:tailEnd type="none" w="med" len="med"/>
              </a:ln>
            </p:spPr>
          </p:sp>
          <p:sp>
            <p:nvSpPr>
              <p:cNvPr id="68667" name="Line 963"/>
              <p:cNvSpPr/>
              <p:nvPr/>
            </p:nvSpPr>
            <p:spPr>
              <a:xfrm>
                <a:off x="2931" y="1619"/>
                <a:ext cx="8" cy="1"/>
              </a:xfrm>
              <a:prstGeom prst="line">
                <a:avLst/>
              </a:prstGeom>
              <a:ln w="1588" cap="flat" cmpd="sng">
                <a:solidFill>
                  <a:srgbClr val="000000"/>
                </a:solidFill>
                <a:prstDash val="solid"/>
                <a:headEnd type="none" w="med" len="med"/>
                <a:tailEnd type="none" w="med" len="med"/>
              </a:ln>
            </p:spPr>
          </p:sp>
          <p:sp>
            <p:nvSpPr>
              <p:cNvPr id="68668" name="Line 964"/>
              <p:cNvSpPr/>
              <p:nvPr/>
            </p:nvSpPr>
            <p:spPr>
              <a:xfrm>
                <a:off x="2950" y="1619"/>
                <a:ext cx="7" cy="1"/>
              </a:xfrm>
              <a:prstGeom prst="line">
                <a:avLst/>
              </a:prstGeom>
              <a:ln w="1588" cap="flat" cmpd="sng">
                <a:solidFill>
                  <a:srgbClr val="000000"/>
                </a:solidFill>
                <a:prstDash val="solid"/>
                <a:headEnd type="none" w="med" len="med"/>
                <a:tailEnd type="none" w="med" len="med"/>
              </a:ln>
            </p:spPr>
          </p:sp>
          <p:sp>
            <p:nvSpPr>
              <p:cNvPr id="68669" name="Line 965"/>
              <p:cNvSpPr/>
              <p:nvPr/>
            </p:nvSpPr>
            <p:spPr>
              <a:xfrm>
                <a:off x="2973" y="1619"/>
                <a:ext cx="7" cy="1"/>
              </a:xfrm>
              <a:prstGeom prst="line">
                <a:avLst/>
              </a:prstGeom>
              <a:ln w="1588" cap="flat" cmpd="sng">
                <a:solidFill>
                  <a:srgbClr val="000000"/>
                </a:solidFill>
                <a:prstDash val="solid"/>
                <a:headEnd type="none" w="med" len="med"/>
                <a:tailEnd type="none" w="med" len="med"/>
              </a:ln>
            </p:spPr>
          </p:sp>
          <p:sp>
            <p:nvSpPr>
              <p:cNvPr id="68670" name="Line 966"/>
              <p:cNvSpPr/>
              <p:nvPr/>
            </p:nvSpPr>
            <p:spPr>
              <a:xfrm>
                <a:off x="2993" y="1619"/>
                <a:ext cx="8" cy="1"/>
              </a:xfrm>
              <a:prstGeom prst="line">
                <a:avLst/>
              </a:prstGeom>
              <a:ln w="1588" cap="flat" cmpd="sng">
                <a:solidFill>
                  <a:srgbClr val="000000"/>
                </a:solidFill>
                <a:prstDash val="solid"/>
                <a:headEnd type="none" w="med" len="med"/>
                <a:tailEnd type="none" w="med" len="med"/>
              </a:ln>
            </p:spPr>
          </p:sp>
          <p:sp>
            <p:nvSpPr>
              <p:cNvPr id="68671" name="Rectangle 967"/>
              <p:cNvSpPr/>
              <p:nvPr/>
            </p:nvSpPr>
            <p:spPr>
              <a:xfrm>
                <a:off x="2751" y="1603"/>
                <a:ext cx="169" cy="54"/>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72" name="Rectangle 968"/>
              <p:cNvSpPr/>
              <p:nvPr/>
            </p:nvSpPr>
            <p:spPr>
              <a:xfrm>
                <a:off x="2751" y="1603"/>
                <a:ext cx="171" cy="55"/>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73" name="Rectangle 969"/>
              <p:cNvSpPr/>
              <p:nvPr/>
            </p:nvSpPr>
            <p:spPr>
              <a:xfrm>
                <a:off x="2806" y="1662"/>
                <a:ext cx="189" cy="17"/>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74" name="Rectangle 970"/>
              <p:cNvSpPr/>
              <p:nvPr/>
            </p:nvSpPr>
            <p:spPr>
              <a:xfrm>
                <a:off x="2806" y="1662"/>
                <a:ext cx="190" cy="18"/>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75" name="Freeform 971"/>
              <p:cNvSpPr/>
              <p:nvPr/>
            </p:nvSpPr>
            <p:spPr>
              <a:xfrm>
                <a:off x="2752" y="1618"/>
                <a:ext cx="240" cy="46"/>
              </a:xfrm>
              <a:custGeom>
                <a:avLst/>
                <a:gdLst/>
                <a:ahLst/>
                <a:cxnLst>
                  <a:cxn ang="0">
                    <a:pos x="54" y="45"/>
                  </a:cxn>
                  <a:cxn ang="0">
                    <a:pos x="240" y="46"/>
                  </a:cxn>
                  <a:cxn ang="0">
                    <a:pos x="163" y="0"/>
                  </a:cxn>
                  <a:cxn ang="0">
                    <a:pos x="0" y="0"/>
                  </a:cxn>
                  <a:cxn ang="0">
                    <a:pos x="54" y="45"/>
                  </a:cxn>
                </a:cxnLst>
                <a:pathLst>
                  <a:path w="240" h="46">
                    <a:moveTo>
                      <a:pt x="54" y="45"/>
                    </a:moveTo>
                    <a:lnTo>
                      <a:pt x="240" y="46"/>
                    </a:lnTo>
                    <a:lnTo>
                      <a:pt x="163" y="0"/>
                    </a:lnTo>
                    <a:lnTo>
                      <a:pt x="0" y="0"/>
                    </a:lnTo>
                    <a:lnTo>
                      <a:pt x="54" y="45"/>
                    </a:lnTo>
                    <a:close/>
                  </a:path>
                </a:pathLst>
              </a:custGeom>
              <a:solidFill>
                <a:srgbClr val="D6D6D6">
                  <a:alpha val="100000"/>
                </a:srgbClr>
              </a:solidFill>
              <a:ln w="9525">
                <a:noFill/>
              </a:ln>
            </p:spPr>
            <p:txBody>
              <a:bodyPr/>
              <a:p>
                <a:endParaRPr lang="zh-CN" altLang="en-US"/>
              </a:p>
            </p:txBody>
          </p:sp>
          <p:sp>
            <p:nvSpPr>
              <p:cNvPr id="68676" name="Freeform 972"/>
              <p:cNvSpPr/>
              <p:nvPr/>
            </p:nvSpPr>
            <p:spPr>
              <a:xfrm>
                <a:off x="2752" y="1618"/>
                <a:ext cx="240" cy="46"/>
              </a:xfrm>
              <a:custGeom>
                <a:avLst/>
                <a:gdLst/>
                <a:ahLst/>
                <a:cxnLst>
                  <a:cxn ang="0">
                    <a:pos x="54" y="45"/>
                  </a:cxn>
                  <a:cxn ang="0">
                    <a:pos x="240" y="46"/>
                  </a:cxn>
                  <a:cxn ang="0">
                    <a:pos x="163" y="0"/>
                  </a:cxn>
                  <a:cxn ang="0">
                    <a:pos x="0" y="0"/>
                  </a:cxn>
                  <a:cxn ang="0">
                    <a:pos x="54" y="45"/>
                  </a:cxn>
                </a:cxnLst>
                <a:pathLst>
                  <a:path w="240" h="46">
                    <a:moveTo>
                      <a:pt x="54" y="45"/>
                    </a:moveTo>
                    <a:lnTo>
                      <a:pt x="240" y="46"/>
                    </a:lnTo>
                    <a:lnTo>
                      <a:pt x="163" y="0"/>
                    </a:lnTo>
                    <a:lnTo>
                      <a:pt x="0" y="0"/>
                    </a:lnTo>
                    <a:lnTo>
                      <a:pt x="54" y="45"/>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77" name="Freeform 973"/>
              <p:cNvSpPr/>
              <p:nvPr/>
            </p:nvSpPr>
            <p:spPr>
              <a:xfrm>
                <a:off x="2751" y="1632"/>
                <a:ext cx="55" cy="60"/>
              </a:xfrm>
              <a:custGeom>
                <a:avLst/>
                <a:gdLst/>
                <a:ahLst/>
                <a:cxnLst>
                  <a:cxn ang="0">
                    <a:pos x="0" y="16"/>
                  </a:cxn>
                  <a:cxn ang="0">
                    <a:pos x="55" y="60"/>
                  </a:cxn>
                  <a:cxn ang="0">
                    <a:pos x="52" y="44"/>
                  </a:cxn>
                  <a:cxn ang="0">
                    <a:pos x="0" y="0"/>
                  </a:cxn>
                  <a:cxn ang="0">
                    <a:pos x="0" y="16"/>
                  </a:cxn>
                </a:cxnLst>
                <a:pathLst>
                  <a:path w="55" h="60">
                    <a:moveTo>
                      <a:pt x="0" y="16"/>
                    </a:moveTo>
                    <a:lnTo>
                      <a:pt x="55" y="60"/>
                    </a:lnTo>
                    <a:lnTo>
                      <a:pt x="52" y="44"/>
                    </a:lnTo>
                    <a:lnTo>
                      <a:pt x="0" y="0"/>
                    </a:lnTo>
                    <a:lnTo>
                      <a:pt x="0" y="16"/>
                    </a:lnTo>
                    <a:close/>
                  </a:path>
                </a:pathLst>
              </a:custGeom>
              <a:solidFill>
                <a:srgbClr val="7F7F7F">
                  <a:alpha val="100000"/>
                </a:srgbClr>
              </a:solidFill>
              <a:ln w="9525">
                <a:noFill/>
              </a:ln>
            </p:spPr>
            <p:txBody>
              <a:bodyPr/>
              <a:p>
                <a:endParaRPr lang="zh-CN" altLang="en-US"/>
              </a:p>
            </p:txBody>
          </p:sp>
          <p:sp>
            <p:nvSpPr>
              <p:cNvPr id="68678" name="Freeform 974"/>
              <p:cNvSpPr/>
              <p:nvPr/>
            </p:nvSpPr>
            <p:spPr>
              <a:xfrm>
                <a:off x="2751" y="1632"/>
                <a:ext cx="55" cy="60"/>
              </a:xfrm>
              <a:custGeom>
                <a:avLst/>
                <a:gdLst/>
                <a:ahLst/>
                <a:cxnLst>
                  <a:cxn ang="0">
                    <a:pos x="0" y="16"/>
                  </a:cxn>
                  <a:cxn ang="0">
                    <a:pos x="55" y="60"/>
                  </a:cxn>
                  <a:cxn ang="0">
                    <a:pos x="52" y="44"/>
                  </a:cxn>
                  <a:cxn ang="0">
                    <a:pos x="0" y="0"/>
                  </a:cxn>
                  <a:cxn ang="0">
                    <a:pos x="0" y="16"/>
                  </a:cxn>
                </a:cxnLst>
                <a:pathLst>
                  <a:path w="55" h="60">
                    <a:moveTo>
                      <a:pt x="0" y="16"/>
                    </a:moveTo>
                    <a:lnTo>
                      <a:pt x="55" y="60"/>
                    </a:lnTo>
                    <a:lnTo>
                      <a:pt x="52" y="44"/>
                    </a:lnTo>
                    <a:lnTo>
                      <a:pt x="0" y="0"/>
                    </a:lnTo>
                    <a:lnTo>
                      <a:pt x="0" y="16"/>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79" name="Rectangle 975"/>
              <p:cNvSpPr/>
              <p:nvPr/>
            </p:nvSpPr>
            <p:spPr>
              <a:xfrm>
                <a:off x="2806" y="1676"/>
                <a:ext cx="189" cy="17"/>
              </a:xfrm>
              <a:prstGeom prst="rect">
                <a:avLst/>
              </a:prstGeom>
              <a:solidFill>
                <a:srgbClr val="7F7F7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80" name="Rectangle 976"/>
              <p:cNvSpPr/>
              <p:nvPr/>
            </p:nvSpPr>
            <p:spPr>
              <a:xfrm>
                <a:off x="2806" y="1676"/>
                <a:ext cx="190" cy="19"/>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8681" name="Freeform 977"/>
              <p:cNvSpPr/>
              <p:nvPr/>
            </p:nvSpPr>
            <p:spPr>
              <a:xfrm>
                <a:off x="2796" y="1615"/>
                <a:ext cx="52" cy="42"/>
              </a:xfrm>
              <a:custGeom>
                <a:avLst/>
                <a:gdLst/>
                <a:ahLst/>
                <a:cxnLst>
                  <a:cxn ang="0">
                    <a:pos x="19" y="12"/>
                  </a:cxn>
                  <a:cxn ang="0">
                    <a:pos x="19" y="15"/>
                  </a:cxn>
                  <a:cxn ang="0">
                    <a:pos x="37" y="0"/>
                  </a:cxn>
                  <a:cxn ang="0">
                    <a:pos x="0" y="0"/>
                  </a:cxn>
                  <a:cxn ang="0">
                    <a:pos x="52" y="42"/>
                  </a:cxn>
                  <a:cxn ang="0">
                    <a:pos x="19" y="12"/>
                  </a:cxn>
                </a:cxnLst>
                <a:pathLst>
                  <a:path w="52" h="42">
                    <a:moveTo>
                      <a:pt x="19" y="12"/>
                    </a:moveTo>
                    <a:lnTo>
                      <a:pt x="19" y="15"/>
                    </a:lnTo>
                    <a:lnTo>
                      <a:pt x="37" y="0"/>
                    </a:lnTo>
                    <a:lnTo>
                      <a:pt x="0" y="0"/>
                    </a:lnTo>
                    <a:lnTo>
                      <a:pt x="52" y="42"/>
                    </a:lnTo>
                    <a:lnTo>
                      <a:pt x="19" y="12"/>
                    </a:lnTo>
                    <a:close/>
                  </a:path>
                </a:pathLst>
              </a:custGeom>
              <a:solidFill>
                <a:srgbClr val="BFBFBF">
                  <a:alpha val="100000"/>
                </a:srgbClr>
              </a:solidFill>
              <a:ln w="9525">
                <a:noFill/>
              </a:ln>
            </p:spPr>
            <p:txBody>
              <a:bodyPr/>
              <a:p>
                <a:endParaRPr lang="zh-CN" altLang="en-US"/>
              </a:p>
            </p:txBody>
          </p:sp>
          <p:sp>
            <p:nvSpPr>
              <p:cNvPr id="68682" name="Freeform 978"/>
              <p:cNvSpPr/>
              <p:nvPr/>
            </p:nvSpPr>
            <p:spPr>
              <a:xfrm>
                <a:off x="2796" y="1615"/>
                <a:ext cx="52" cy="42"/>
              </a:xfrm>
              <a:custGeom>
                <a:avLst/>
                <a:gdLst/>
                <a:ahLst/>
                <a:cxnLst>
                  <a:cxn ang="0">
                    <a:pos x="19" y="12"/>
                  </a:cxn>
                  <a:cxn ang="0">
                    <a:pos x="19" y="15"/>
                  </a:cxn>
                  <a:cxn ang="0">
                    <a:pos x="37" y="0"/>
                  </a:cxn>
                  <a:cxn ang="0">
                    <a:pos x="0" y="0"/>
                  </a:cxn>
                  <a:cxn ang="0">
                    <a:pos x="52" y="42"/>
                  </a:cxn>
                  <a:cxn ang="0">
                    <a:pos x="19" y="12"/>
                  </a:cxn>
                </a:cxnLst>
                <a:pathLst>
                  <a:path w="52" h="42">
                    <a:moveTo>
                      <a:pt x="19" y="12"/>
                    </a:moveTo>
                    <a:lnTo>
                      <a:pt x="19" y="15"/>
                    </a:lnTo>
                    <a:lnTo>
                      <a:pt x="37" y="0"/>
                    </a:lnTo>
                    <a:lnTo>
                      <a:pt x="0" y="0"/>
                    </a:lnTo>
                    <a:lnTo>
                      <a:pt x="52" y="42"/>
                    </a:lnTo>
                    <a:lnTo>
                      <a:pt x="19" y="1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83" name="Freeform 979"/>
              <p:cNvSpPr/>
              <p:nvPr/>
            </p:nvSpPr>
            <p:spPr>
              <a:xfrm>
                <a:off x="2792" y="1615"/>
                <a:ext cx="60" cy="45"/>
              </a:xfrm>
              <a:custGeom>
                <a:avLst/>
                <a:gdLst/>
                <a:ahLst/>
                <a:cxnLst>
                  <a:cxn ang="0">
                    <a:pos x="60" y="45"/>
                  </a:cxn>
                  <a:cxn ang="0">
                    <a:pos x="49" y="43"/>
                  </a:cxn>
                  <a:cxn ang="0">
                    <a:pos x="6" y="10"/>
                  </a:cxn>
                  <a:cxn ang="0">
                    <a:pos x="0" y="0"/>
                  </a:cxn>
                  <a:cxn ang="0">
                    <a:pos x="60" y="45"/>
                  </a:cxn>
                </a:cxnLst>
                <a:pathLst>
                  <a:path w="60" h="45">
                    <a:moveTo>
                      <a:pt x="60" y="45"/>
                    </a:moveTo>
                    <a:lnTo>
                      <a:pt x="49" y="43"/>
                    </a:lnTo>
                    <a:lnTo>
                      <a:pt x="6" y="10"/>
                    </a:lnTo>
                    <a:lnTo>
                      <a:pt x="0" y="0"/>
                    </a:lnTo>
                    <a:lnTo>
                      <a:pt x="60" y="45"/>
                    </a:lnTo>
                    <a:close/>
                  </a:path>
                </a:pathLst>
              </a:custGeom>
              <a:solidFill>
                <a:srgbClr val="BFBFBF">
                  <a:alpha val="100000"/>
                </a:srgbClr>
              </a:solidFill>
              <a:ln w="9525">
                <a:noFill/>
              </a:ln>
            </p:spPr>
            <p:txBody>
              <a:bodyPr/>
              <a:p>
                <a:endParaRPr lang="zh-CN" altLang="en-US"/>
              </a:p>
            </p:txBody>
          </p:sp>
          <p:sp>
            <p:nvSpPr>
              <p:cNvPr id="68684" name="Freeform 980"/>
              <p:cNvSpPr/>
              <p:nvPr/>
            </p:nvSpPr>
            <p:spPr>
              <a:xfrm>
                <a:off x="2792" y="1615"/>
                <a:ext cx="60" cy="45"/>
              </a:xfrm>
              <a:custGeom>
                <a:avLst/>
                <a:gdLst/>
                <a:ahLst/>
                <a:cxnLst>
                  <a:cxn ang="0">
                    <a:pos x="60" y="45"/>
                  </a:cxn>
                  <a:cxn ang="0">
                    <a:pos x="49" y="43"/>
                  </a:cxn>
                  <a:cxn ang="0">
                    <a:pos x="6" y="10"/>
                  </a:cxn>
                  <a:cxn ang="0">
                    <a:pos x="0" y="0"/>
                  </a:cxn>
                  <a:cxn ang="0">
                    <a:pos x="60" y="45"/>
                  </a:cxn>
                </a:cxnLst>
                <a:pathLst>
                  <a:path w="60" h="45">
                    <a:moveTo>
                      <a:pt x="60" y="45"/>
                    </a:moveTo>
                    <a:lnTo>
                      <a:pt x="49" y="43"/>
                    </a:lnTo>
                    <a:lnTo>
                      <a:pt x="6" y="10"/>
                    </a:lnTo>
                    <a:lnTo>
                      <a:pt x="0" y="0"/>
                    </a:lnTo>
                    <a:lnTo>
                      <a:pt x="60" y="45"/>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85" name="Freeform 981"/>
              <p:cNvSpPr/>
              <p:nvPr/>
            </p:nvSpPr>
            <p:spPr>
              <a:xfrm>
                <a:off x="2884" y="1624"/>
                <a:ext cx="58" cy="40"/>
              </a:xfrm>
              <a:custGeom>
                <a:avLst/>
                <a:gdLst/>
                <a:ahLst/>
                <a:cxnLst>
                  <a:cxn ang="0">
                    <a:pos x="7" y="0"/>
                  </a:cxn>
                  <a:cxn ang="0">
                    <a:pos x="58" y="40"/>
                  </a:cxn>
                  <a:cxn ang="0">
                    <a:pos x="48" y="40"/>
                  </a:cxn>
                  <a:cxn ang="0">
                    <a:pos x="0" y="2"/>
                  </a:cxn>
                  <a:cxn ang="0">
                    <a:pos x="7" y="0"/>
                  </a:cxn>
                </a:cxnLst>
                <a:pathLst>
                  <a:path w="58" h="40">
                    <a:moveTo>
                      <a:pt x="7" y="0"/>
                    </a:moveTo>
                    <a:lnTo>
                      <a:pt x="58" y="40"/>
                    </a:lnTo>
                    <a:lnTo>
                      <a:pt x="48" y="40"/>
                    </a:lnTo>
                    <a:lnTo>
                      <a:pt x="0" y="2"/>
                    </a:lnTo>
                    <a:lnTo>
                      <a:pt x="7" y="0"/>
                    </a:lnTo>
                    <a:close/>
                  </a:path>
                </a:pathLst>
              </a:custGeom>
              <a:solidFill>
                <a:srgbClr val="BFBFBF">
                  <a:alpha val="100000"/>
                </a:srgbClr>
              </a:solidFill>
              <a:ln w="9525">
                <a:noFill/>
              </a:ln>
            </p:spPr>
            <p:txBody>
              <a:bodyPr/>
              <a:p>
                <a:endParaRPr lang="zh-CN" altLang="en-US"/>
              </a:p>
            </p:txBody>
          </p:sp>
          <p:sp>
            <p:nvSpPr>
              <p:cNvPr id="68686" name="Freeform 982"/>
              <p:cNvSpPr/>
              <p:nvPr/>
            </p:nvSpPr>
            <p:spPr>
              <a:xfrm>
                <a:off x="2884" y="1624"/>
                <a:ext cx="58" cy="40"/>
              </a:xfrm>
              <a:custGeom>
                <a:avLst/>
                <a:gdLst/>
                <a:ahLst/>
                <a:cxnLst>
                  <a:cxn ang="0">
                    <a:pos x="7" y="0"/>
                  </a:cxn>
                  <a:cxn ang="0">
                    <a:pos x="58" y="40"/>
                  </a:cxn>
                  <a:cxn ang="0">
                    <a:pos x="48" y="40"/>
                  </a:cxn>
                  <a:cxn ang="0">
                    <a:pos x="0" y="2"/>
                  </a:cxn>
                  <a:cxn ang="0">
                    <a:pos x="7" y="0"/>
                  </a:cxn>
                </a:cxnLst>
                <a:pathLst>
                  <a:path w="58" h="40">
                    <a:moveTo>
                      <a:pt x="7" y="0"/>
                    </a:moveTo>
                    <a:lnTo>
                      <a:pt x="58" y="40"/>
                    </a:lnTo>
                    <a:lnTo>
                      <a:pt x="48" y="40"/>
                    </a:lnTo>
                    <a:lnTo>
                      <a:pt x="0" y="2"/>
                    </a:lnTo>
                    <a:lnTo>
                      <a:pt x="7"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87" name="Freeform 983"/>
              <p:cNvSpPr/>
              <p:nvPr/>
            </p:nvSpPr>
            <p:spPr>
              <a:xfrm>
                <a:off x="2847" y="1615"/>
                <a:ext cx="89" cy="42"/>
              </a:xfrm>
              <a:custGeom>
                <a:avLst/>
                <a:gdLst/>
                <a:ahLst/>
                <a:cxnLst>
                  <a:cxn ang="0">
                    <a:pos x="38" y="0"/>
                  </a:cxn>
                  <a:cxn ang="0">
                    <a:pos x="89" y="42"/>
                  </a:cxn>
                  <a:cxn ang="0">
                    <a:pos x="51" y="15"/>
                  </a:cxn>
                  <a:cxn ang="0">
                    <a:pos x="0" y="0"/>
                  </a:cxn>
                  <a:cxn ang="0">
                    <a:pos x="38" y="0"/>
                  </a:cxn>
                </a:cxnLst>
                <a:pathLst>
                  <a:path w="89" h="42">
                    <a:moveTo>
                      <a:pt x="38" y="0"/>
                    </a:moveTo>
                    <a:lnTo>
                      <a:pt x="89" y="42"/>
                    </a:lnTo>
                    <a:lnTo>
                      <a:pt x="51" y="15"/>
                    </a:lnTo>
                    <a:lnTo>
                      <a:pt x="0" y="0"/>
                    </a:lnTo>
                    <a:lnTo>
                      <a:pt x="38" y="0"/>
                    </a:lnTo>
                    <a:close/>
                  </a:path>
                </a:pathLst>
              </a:custGeom>
              <a:solidFill>
                <a:srgbClr val="BFBFBF">
                  <a:alpha val="100000"/>
                </a:srgbClr>
              </a:solidFill>
              <a:ln w="9525">
                <a:noFill/>
              </a:ln>
            </p:spPr>
            <p:txBody>
              <a:bodyPr/>
              <a:p>
                <a:endParaRPr lang="zh-CN" altLang="en-US"/>
              </a:p>
            </p:txBody>
          </p:sp>
          <p:sp>
            <p:nvSpPr>
              <p:cNvPr id="68688" name="Freeform 984"/>
              <p:cNvSpPr/>
              <p:nvPr/>
            </p:nvSpPr>
            <p:spPr>
              <a:xfrm>
                <a:off x="2847" y="1615"/>
                <a:ext cx="89" cy="42"/>
              </a:xfrm>
              <a:custGeom>
                <a:avLst/>
                <a:gdLst/>
                <a:ahLst/>
                <a:cxnLst>
                  <a:cxn ang="0">
                    <a:pos x="38" y="0"/>
                  </a:cxn>
                  <a:cxn ang="0">
                    <a:pos x="89" y="42"/>
                  </a:cxn>
                  <a:cxn ang="0">
                    <a:pos x="51" y="15"/>
                  </a:cxn>
                  <a:cxn ang="0">
                    <a:pos x="0" y="0"/>
                  </a:cxn>
                  <a:cxn ang="0">
                    <a:pos x="38" y="0"/>
                  </a:cxn>
                </a:cxnLst>
                <a:pathLst>
                  <a:path w="89" h="42">
                    <a:moveTo>
                      <a:pt x="38" y="0"/>
                    </a:moveTo>
                    <a:lnTo>
                      <a:pt x="89" y="42"/>
                    </a:lnTo>
                    <a:lnTo>
                      <a:pt x="51" y="15"/>
                    </a:lnTo>
                    <a:lnTo>
                      <a:pt x="0" y="0"/>
                    </a:lnTo>
                    <a:lnTo>
                      <a:pt x="38"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89" name="Freeform 985"/>
              <p:cNvSpPr/>
              <p:nvPr/>
            </p:nvSpPr>
            <p:spPr>
              <a:xfrm>
                <a:off x="2781" y="1642"/>
                <a:ext cx="209" cy="22"/>
              </a:xfrm>
              <a:custGeom>
                <a:avLst/>
                <a:gdLst/>
                <a:ahLst/>
                <a:cxnLst>
                  <a:cxn ang="0">
                    <a:pos x="25" y="22"/>
                  </a:cxn>
                  <a:cxn ang="0">
                    <a:pos x="209" y="22"/>
                  </a:cxn>
                  <a:cxn ang="0">
                    <a:pos x="178" y="0"/>
                  </a:cxn>
                  <a:cxn ang="0">
                    <a:pos x="0" y="0"/>
                  </a:cxn>
                  <a:cxn ang="0">
                    <a:pos x="25" y="22"/>
                  </a:cxn>
                </a:cxnLst>
                <a:pathLst>
                  <a:path w="209" h="22">
                    <a:moveTo>
                      <a:pt x="25" y="22"/>
                    </a:moveTo>
                    <a:lnTo>
                      <a:pt x="209" y="22"/>
                    </a:lnTo>
                    <a:lnTo>
                      <a:pt x="178" y="0"/>
                    </a:lnTo>
                    <a:lnTo>
                      <a:pt x="0" y="0"/>
                    </a:lnTo>
                    <a:lnTo>
                      <a:pt x="25" y="22"/>
                    </a:lnTo>
                    <a:close/>
                  </a:path>
                </a:pathLst>
              </a:custGeom>
              <a:solidFill>
                <a:srgbClr val="BFBFBF">
                  <a:alpha val="100000"/>
                </a:srgbClr>
              </a:solidFill>
              <a:ln w="9525">
                <a:noFill/>
              </a:ln>
            </p:spPr>
            <p:txBody>
              <a:bodyPr/>
              <a:p>
                <a:endParaRPr lang="zh-CN" altLang="en-US"/>
              </a:p>
            </p:txBody>
          </p:sp>
          <p:sp>
            <p:nvSpPr>
              <p:cNvPr id="68690" name="Freeform 986"/>
              <p:cNvSpPr/>
              <p:nvPr/>
            </p:nvSpPr>
            <p:spPr>
              <a:xfrm>
                <a:off x="2781" y="1642"/>
                <a:ext cx="209" cy="22"/>
              </a:xfrm>
              <a:custGeom>
                <a:avLst/>
                <a:gdLst/>
                <a:ahLst/>
                <a:cxnLst>
                  <a:cxn ang="0">
                    <a:pos x="25" y="22"/>
                  </a:cxn>
                  <a:cxn ang="0">
                    <a:pos x="209" y="22"/>
                  </a:cxn>
                  <a:cxn ang="0">
                    <a:pos x="178" y="0"/>
                  </a:cxn>
                  <a:cxn ang="0">
                    <a:pos x="0" y="0"/>
                  </a:cxn>
                  <a:cxn ang="0">
                    <a:pos x="25" y="22"/>
                  </a:cxn>
                </a:cxnLst>
                <a:pathLst>
                  <a:path w="209" h="22">
                    <a:moveTo>
                      <a:pt x="25" y="22"/>
                    </a:moveTo>
                    <a:lnTo>
                      <a:pt x="209" y="22"/>
                    </a:lnTo>
                    <a:lnTo>
                      <a:pt x="178" y="0"/>
                    </a:lnTo>
                    <a:lnTo>
                      <a:pt x="0" y="0"/>
                    </a:lnTo>
                    <a:lnTo>
                      <a:pt x="25" y="2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91" name="Freeform 987"/>
              <p:cNvSpPr/>
              <p:nvPr/>
            </p:nvSpPr>
            <p:spPr>
              <a:xfrm>
                <a:off x="2751" y="1618"/>
                <a:ext cx="55" cy="61"/>
              </a:xfrm>
              <a:custGeom>
                <a:avLst/>
                <a:gdLst/>
                <a:ahLst/>
                <a:cxnLst>
                  <a:cxn ang="0">
                    <a:pos x="0" y="16"/>
                  </a:cxn>
                  <a:cxn ang="0">
                    <a:pos x="55" y="61"/>
                  </a:cxn>
                  <a:cxn ang="0">
                    <a:pos x="52" y="45"/>
                  </a:cxn>
                  <a:cxn ang="0">
                    <a:pos x="0" y="0"/>
                  </a:cxn>
                  <a:cxn ang="0">
                    <a:pos x="0" y="16"/>
                  </a:cxn>
                </a:cxnLst>
                <a:pathLst>
                  <a:path w="55" h="61">
                    <a:moveTo>
                      <a:pt x="0" y="16"/>
                    </a:moveTo>
                    <a:lnTo>
                      <a:pt x="55" y="61"/>
                    </a:lnTo>
                    <a:lnTo>
                      <a:pt x="52" y="45"/>
                    </a:lnTo>
                    <a:lnTo>
                      <a:pt x="0" y="0"/>
                    </a:lnTo>
                    <a:lnTo>
                      <a:pt x="0" y="16"/>
                    </a:lnTo>
                    <a:close/>
                  </a:path>
                </a:pathLst>
              </a:custGeom>
              <a:solidFill>
                <a:srgbClr val="BFBFBF">
                  <a:alpha val="100000"/>
                </a:srgbClr>
              </a:solidFill>
              <a:ln w="9525">
                <a:noFill/>
              </a:ln>
            </p:spPr>
            <p:txBody>
              <a:bodyPr/>
              <a:p>
                <a:endParaRPr lang="zh-CN" altLang="en-US"/>
              </a:p>
            </p:txBody>
          </p:sp>
          <p:sp>
            <p:nvSpPr>
              <p:cNvPr id="68692" name="Freeform 988"/>
              <p:cNvSpPr/>
              <p:nvPr/>
            </p:nvSpPr>
            <p:spPr>
              <a:xfrm>
                <a:off x="2751" y="1618"/>
                <a:ext cx="55" cy="61"/>
              </a:xfrm>
              <a:custGeom>
                <a:avLst/>
                <a:gdLst/>
                <a:ahLst/>
                <a:cxnLst>
                  <a:cxn ang="0">
                    <a:pos x="0" y="16"/>
                  </a:cxn>
                  <a:cxn ang="0">
                    <a:pos x="55" y="61"/>
                  </a:cxn>
                  <a:cxn ang="0">
                    <a:pos x="52" y="45"/>
                  </a:cxn>
                  <a:cxn ang="0">
                    <a:pos x="0" y="0"/>
                  </a:cxn>
                  <a:cxn ang="0">
                    <a:pos x="0" y="16"/>
                  </a:cxn>
                </a:cxnLst>
                <a:pathLst>
                  <a:path w="55" h="61">
                    <a:moveTo>
                      <a:pt x="0" y="16"/>
                    </a:moveTo>
                    <a:lnTo>
                      <a:pt x="55" y="61"/>
                    </a:lnTo>
                    <a:lnTo>
                      <a:pt x="52" y="45"/>
                    </a:lnTo>
                    <a:lnTo>
                      <a:pt x="0" y="0"/>
                    </a:lnTo>
                    <a:lnTo>
                      <a:pt x="0" y="16"/>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93" name="Freeform 989"/>
              <p:cNvSpPr/>
              <p:nvPr/>
            </p:nvSpPr>
            <p:spPr>
              <a:xfrm>
                <a:off x="2613" y="1475"/>
                <a:ext cx="398" cy="84"/>
              </a:xfrm>
              <a:custGeom>
                <a:avLst/>
                <a:gdLst/>
                <a:ahLst/>
                <a:cxnLst>
                  <a:cxn ang="0">
                    <a:pos x="104" y="84"/>
                  </a:cxn>
                  <a:cxn ang="0">
                    <a:pos x="398" y="83"/>
                  </a:cxn>
                  <a:cxn ang="0">
                    <a:pos x="248" y="0"/>
                  </a:cxn>
                  <a:cxn ang="0">
                    <a:pos x="0" y="0"/>
                  </a:cxn>
                  <a:cxn ang="0">
                    <a:pos x="104" y="84"/>
                  </a:cxn>
                </a:cxnLst>
                <a:pathLst>
                  <a:path w="398" h="84">
                    <a:moveTo>
                      <a:pt x="104" y="84"/>
                    </a:moveTo>
                    <a:lnTo>
                      <a:pt x="398" y="83"/>
                    </a:lnTo>
                    <a:lnTo>
                      <a:pt x="248" y="0"/>
                    </a:lnTo>
                    <a:lnTo>
                      <a:pt x="0" y="0"/>
                    </a:lnTo>
                    <a:lnTo>
                      <a:pt x="104" y="84"/>
                    </a:lnTo>
                    <a:close/>
                  </a:path>
                </a:pathLst>
              </a:custGeom>
              <a:solidFill>
                <a:srgbClr val="FFFFFF">
                  <a:alpha val="100000"/>
                </a:srgbClr>
              </a:solidFill>
              <a:ln w="9525">
                <a:noFill/>
              </a:ln>
            </p:spPr>
            <p:txBody>
              <a:bodyPr/>
              <a:p>
                <a:endParaRPr lang="zh-CN" altLang="en-US"/>
              </a:p>
            </p:txBody>
          </p:sp>
          <p:sp>
            <p:nvSpPr>
              <p:cNvPr id="68694" name="Freeform 990"/>
              <p:cNvSpPr/>
              <p:nvPr/>
            </p:nvSpPr>
            <p:spPr>
              <a:xfrm>
                <a:off x="2613" y="1475"/>
                <a:ext cx="398" cy="84"/>
              </a:xfrm>
              <a:custGeom>
                <a:avLst/>
                <a:gdLst/>
                <a:ahLst/>
                <a:cxnLst>
                  <a:cxn ang="0">
                    <a:pos x="104" y="84"/>
                  </a:cxn>
                  <a:cxn ang="0">
                    <a:pos x="398" y="83"/>
                  </a:cxn>
                  <a:cxn ang="0">
                    <a:pos x="248" y="0"/>
                  </a:cxn>
                  <a:cxn ang="0">
                    <a:pos x="0" y="0"/>
                  </a:cxn>
                  <a:cxn ang="0">
                    <a:pos x="104" y="84"/>
                  </a:cxn>
                </a:cxnLst>
                <a:pathLst>
                  <a:path w="398" h="84">
                    <a:moveTo>
                      <a:pt x="104" y="84"/>
                    </a:moveTo>
                    <a:lnTo>
                      <a:pt x="398" y="83"/>
                    </a:lnTo>
                    <a:lnTo>
                      <a:pt x="248" y="0"/>
                    </a:lnTo>
                    <a:lnTo>
                      <a:pt x="0" y="0"/>
                    </a:lnTo>
                    <a:lnTo>
                      <a:pt x="104" y="84"/>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95" name="Line 991"/>
              <p:cNvSpPr/>
              <p:nvPr/>
            </p:nvSpPr>
            <p:spPr>
              <a:xfrm flipV="1">
                <a:off x="2713" y="1553"/>
                <a:ext cx="1" cy="18"/>
              </a:xfrm>
              <a:prstGeom prst="line">
                <a:avLst/>
              </a:prstGeom>
              <a:ln w="1588" cap="flat" cmpd="sng">
                <a:solidFill>
                  <a:srgbClr val="000000"/>
                </a:solidFill>
                <a:prstDash val="solid"/>
                <a:headEnd type="none" w="med" len="med"/>
                <a:tailEnd type="none" w="med" len="med"/>
              </a:ln>
            </p:spPr>
          </p:sp>
          <p:sp>
            <p:nvSpPr>
              <p:cNvPr id="68696" name="Freeform 992"/>
              <p:cNvSpPr/>
              <p:nvPr/>
            </p:nvSpPr>
            <p:spPr>
              <a:xfrm>
                <a:off x="2646" y="1457"/>
                <a:ext cx="108" cy="112"/>
              </a:xfrm>
              <a:custGeom>
                <a:avLst/>
                <a:gdLst/>
                <a:ahLst/>
                <a:cxnLst>
                  <a:cxn ang="0">
                    <a:pos x="108" y="112"/>
                  </a:cxn>
                  <a:cxn ang="0">
                    <a:pos x="7" y="0"/>
                  </a:cxn>
                  <a:cxn ang="0">
                    <a:pos x="0" y="22"/>
                  </a:cxn>
                  <a:cxn ang="0">
                    <a:pos x="108" y="112"/>
                  </a:cxn>
                </a:cxnLst>
                <a:pathLst>
                  <a:path w="108" h="112">
                    <a:moveTo>
                      <a:pt x="108" y="112"/>
                    </a:moveTo>
                    <a:lnTo>
                      <a:pt x="7" y="0"/>
                    </a:lnTo>
                    <a:lnTo>
                      <a:pt x="0" y="22"/>
                    </a:lnTo>
                    <a:lnTo>
                      <a:pt x="108" y="112"/>
                    </a:lnTo>
                    <a:close/>
                  </a:path>
                </a:pathLst>
              </a:custGeom>
              <a:solidFill>
                <a:srgbClr val="FFFFFF">
                  <a:alpha val="100000"/>
                </a:srgbClr>
              </a:solidFill>
              <a:ln w="9525">
                <a:noFill/>
              </a:ln>
            </p:spPr>
            <p:txBody>
              <a:bodyPr/>
              <a:p>
                <a:endParaRPr lang="zh-CN" altLang="en-US"/>
              </a:p>
            </p:txBody>
          </p:sp>
          <p:sp>
            <p:nvSpPr>
              <p:cNvPr id="68697" name="Freeform 993"/>
              <p:cNvSpPr/>
              <p:nvPr/>
            </p:nvSpPr>
            <p:spPr>
              <a:xfrm>
                <a:off x="2646" y="1457"/>
                <a:ext cx="108" cy="112"/>
              </a:xfrm>
              <a:custGeom>
                <a:avLst/>
                <a:gdLst/>
                <a:ahLst/>
                <a:cxnLst>
                  <a:cxn ang="0">
                    <a:pos x="108" y="112"/>
                  </a:cxn>
                  <a:cxn ang="0">
                    <a:pos x="7" y="0"/>
                  </a:cxn>
                  <a:cxn ang="0">
                    <a:pos x="0" y="22"/>
                  </a:cxn>
                  <a:cxn ang="0">
                    <a:pos x="108" y="112"/>
                  </a:cxn>
                </a:cxnLst>
                <a:pathLst>
                  <a:path w="108" h="112">
                    <a:moveTo>
                      <a:pt x="108" y="112"/>
                    </a:moveTo>
                    <a:lnTo>
                      <a:pt x="7" y="0"/>
                    </a:lnTo>
                    <a:lnTo>
                      <a:pt x="0" y="22"/>
                    </a:lnTo>
                    <a:lnTo>
                      <a:pt x="108" y="11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698" name="Freeform 994"/>
              <p:cNvSpPr/>
              <p:nvPr/>
            </p:nvSpPr>
            <p:spPr>
              <a:xfrm>
                <a:off x="2650" y="1459"/>
                <a:ext cx="307" cy="99"/>
              </a:xfrm>
              <a:custGeom>
                <a:avLst/>
                <a:gdLst/>
                <a:ahLst/>
                <a:cxnLst>
                  <a:cxn ang="0">
                    <a:pos x="92" y="99"/>
                  </a:cxn>
                  <a:cxn ang="0">
                    <a:pos x="307" y="96"/>
                  </a:cxn>
                  <a:cxn ang="0">
                    <a:pos x="163" y="0"/>
                  </a:cxn>
                  <a:cxn ang="0">
                    <a:pos x="0" y="0"/>
                  </a:cxn>
                  <a:cxn ang="0">
                    <a:pos x="92" y="99"/>
                  </a:cxn>
                </a:cxnLst>
                <a:pathLst>
                  <a:path w="307" h="99">
                    <a:moveTo>
                      <a:pt x="92" y="99"/>
                    </a:moveTo>
                    <a:lnTo>
                      <a:pt x="307" y="96"/>
                    </a:lnTo>
                    <a:lnTo>
                      <a:pt x="163" y="0"/>
                    </a:lnTo>
                    <a:lnTo>
                      <a:pt x="0" y="0"/>
                    </a:lnTo>
                    <a:lnTo>
                      <a:pt x="92" y="99"/>
                    </a:lnTo>
                    <a:close/>
                  </a:path>
                </a:pathLst>
              </a:custGeom>
              <a:solidFill>
                <a:srgbClr val="FFFFFF">
                  <a:alpha val="100000"/>
                </a:srgbClr>
              </a:solidFill>
              <a:ln w="9525">
                <a:noFill/>
              </a:ln>
            </p:spPr>
            <p:txBody>
              <a:bodyPr/>
              <a:p>
                <a:endParaRPr lang="zh-CN" altLang="en-US"/>
              </a:p>
            </p:txBody>
          </p:sp>
          <p:sp>
            <p:nvSpPr>
              <p:cNvPr id="68699" name="Freeform 995"/>
              <p:cNvSpPr/>
              <p:nvPr/>
            </p:nvSpPr>
            <p:spPr>
              <a:xfrm>
                <a:off x="2650" y="1459"/>
                <a:ext cx="307" cy="99"/>
              </a:xfrm>
              <a:custGeom>
                <a:avLst/>
                <a:gdLst/>
                <a:ahLst/>
                <a:cxnLst>
                  <a:cxn ang="0">
                    <a:pos x="92" y="99"/>
                  </a:cxn>
                  <a:cxn ang="0">
                    <a:pos x="307" y="96"/>
                  </a:cxn>
                  <a:cxn ang="0">
                    <a:pos x="163" y="0"/>
                  </a:cxn>
                  <a:cxn ang="0">
                    <a:pos x="0" y="0"/>
                  </a:cxn>
                  <a:cxn ang="0">
                    <a:pos x="92" y="99"/>
                  </a:cxn>
                </a:cxnLst>
                <a:pathLst>
                  <a:path w="307" h="99">
                    <a:moveTo>
                      <a:pt x="92" y="99"/>
                    </a:moveTo>
                    <a:lnTo>
                      <a:pt x="307" y="96"/>
                    </a:lnTo>
                    <a:lnTo>
                      <a:pt x="163" y="0"/>
                    </a:lnTo>
                    <a:lnTo>
                      <a:pt x="0" y="0"/>
                    </a:lnTo>
                    <a:lnTo>
                      <a:pt x="92" y="99"/>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700" name="Freeform 996"/>
              <p:cNvSpPr/>
              <p:nvPr/>
            </p:nvSpPr>
            <p:spPr>
              <a:xfrm>
                <a:off x="2612" y="1475"/>
                <a:ext cx="399" cy="99"/>
              </a:xfrm>
              <a:custGeom>
                <a:avLst/>
                <a:gdLst/>
                <a:ahLst/>
                <a:cxnLst>
                  <a:cxn ang="0">
                    <a:pos x="102" y="80"/>
                  </a:cxn>
                  <a:cxn ang="0">
                    <a:pos x="399" y="80"/>
                  </a:cxn>
                  <a:cxn ang="0">
                    <a:pos x="399" y="99"/>
                  </a:cxn>
                  <a:cxn ang="0">
                    <a:pos x="101" y="99"/>
                  </a:cxn>
                  <a:cxn ang="0">
                    <a:pos x="0" y="22"/>
                  </a:cxn>
                  <a:cxn ang="0">
                    <a:pos x="0" y="0"/>
                  </a:cxn>
                  <a:cxn ang="0">
                    <a:pos x="102" y="80"/>
                  </a:cxn>
                </a:cxnLst>
                <a:pathLst>
                  <a:path w="399" h="99">
                    <a:moveTo>
                      <a:pt x="102" y="80"/>
                    </a:moveTo>
                    <a:lnTo>
                      <a:pt x="399" y="80"/>
                    </a:lnTo>
                    <a:lnTo>
                      <a:pt x="399" y="99"/>
                    </a:lnTo>
                    <a:lnTo>
                      <a:pt x="101" y="99"/>
                    </a:lnTo>
                    <a:lnTo>
                      <a:pt x="0" y="22"/>
                    </a:lnTo>
                    <a:lnTo>
                      <a:pt x="0" y="0"/>
                    </a:lnTo>
                    <a:lnTo>
                      <a:pt x="102" y="80"/>
                    </a:lnTo>
                    <a:close/>
                  </a:path>
                </a:pathLst>
              </a:custGeom>
              <a:solidFill>
                <a:srgbClr val="FFFFFF">
                  <a:alpha val="100000"/>
                </a:srgbClr>
              </a:solidFill>
              <a:ln w="9525">
                <a:noFill/>
              </a:ln>
            </p:spPr>
            <p:txBody>
              <a:bodyPr/>
              <a:p>
                <a:endParaRPr lang="zh-CN" altLang="en-US"/>
              </a:p>
            </p:txBody>
          </p:sp>
          <p:sp>
            <p:nvSpPr>
              <p:cNvPr id="68701" name="Freeform 997"/>
              <p:cNvSpPr/>
              <p:nvPr/>
            </p:nvSpPr>
            <p:spPr>
              <a:xfrm>
                <a:off x="2612" y="1475"/>
                <a:ext cx="399" cy="99"/>
              </a:xfrm>
              <a:custGeom>
                <a:avLst/>
                <a:gdLst/>
                <a:ahLst/>
                <a:cxnLst>
                  <a:cxn ang="0">
                    <a:pos x="102" y="80"/>
                  </a:cxn>
                  <a:cxn ang="0">
                    <a:pos x="399" y="80"/>
                  </a:cxn>
                  <a:cxn ang="0">
                    <a:pos x="399" y="99"/>
                  </a:cxn>
                  <a:cxn ang="0">
                    <a:pos x="101" y="99"/>
                  </a:cxn>
                  <a:cxn ang="0">
                    <a:pos x="0" y="22"/>
                  </a:cxn>
                  <a:cxn ang="0">
                    <a:pos x="0" y="0"/>
                  </a:cxn>
                  <a:cxn ang="0">
                    <a:pos x="102" y="80"/>
                  </a:cxn>
                </a:cxnLst>
                <a:pathLst>
                  <a:path w="399" h="99">
                    <a:moveTo>
                      <a:pt x="102" y="80"/>
                    </a:moveTo>
                    <a:lnTo>
                      <a:pt x="399" y="80"/>
                    </a:lnTo>
                    <a:lnTo>
                      <a:pt x="399" y="99"/>
                    </a:lnTo>
                    <a:lnTo>
                      <a:pt x="101" y="99"/>
                    </a:lnTo>
                    <a:lnTo>
                      <a:pt x="0" y="22"/>
                    </a:lnTo>
                    <a:lnTo>
                      <a:pt x="0" y="0"/>
                    </a:lnTo>
                    <a:lnTo>
                      <a:pt x="102" y="8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702" name="Freeform 998"/>
              <p:cNvSpPr/>
              <p:nvPr/>
            </p:nvSpPr>
            <p:spPr>
              <a:xfrm>
                <a:off x="2678" y="1470"/>
                <a:ext cx="191" cy="43"/>
              </a:xfrm>
              <a:custGeom>
                <a:avLst/>
                <a:gdLst/>
                <a:ahLst/>
                <a:cxnLst>
                  <a:cxn ang="0">
                    <a:pos x="42" y="43"/>
                  </a:cxn>
                  <a:cxn ang="0">
                    <a:pos x="191" y="43"/>
                  </a:cxn>
                  <a:cxn ang="0">
                    <a:pos x="130" y="0"/>
                  </a:cxn>
                  <a:cxn ang="0">
                    <a:pos x="0" y="0"/>
                  </a:cxn>
                  <a:cxn ang="0">
                    <a:pos x="42" y="43"/>
                  </a:cxn>
                </a:cxnLst>
                <a:pathLst>
                  <a:path w="191" h="43">
                    <a:moveTo>
                      <a:pt x="42" y="43"/>
                    </a:moveTo>
                    <a:lnTo>
                      <a:pt x="191" y="43"/>
                    </a:lnTo>
                    <a:lnTo>
                      <a:pt x="130" y="0"/>
                    </a:lnTo>
                    <a:lnTo>
                      <a:pt x="0" y="0"/>
                    </a:lnTo>
                    <a:lnTo>
                      <a:pt x="42" y="43"/>
                    </a:lnTo>
                    <a:close/>
                  </a:path>
                </a:pathLst>
              </a:custGeom>
              <a:solidFill>
                <a:srgbClr val="FFFFFF">
                  <a:alpha val="100000"/>
                </a:srgbClr>
              </a:solidFill>
              <a:ln w="9525">
                <a:noFill/>
              </a:ln>
            </p:spPr>
            <p:txBody>
              <a:bodyPr/>
              <a:p>
                <a:endParaRPr lang="zh-CN" altLang="en-US"/>
              </a:p>
            </p:txBody>
          </p:sp>
          <p:sp>
            <p:nvSpPr>
              <p:cNvPr id="68703" name="Freeform 999"/>
              <p:cNvSpPr/>
              <p:nvPr/>
            </p:nvSpPr>
            <p:spPr>
              <a:xfrm>
                <a:off x="2678" y="1470"/>
                <a:ext cx="191" cy="43"/>
              </a:xfrm>
              <a:custGeom>
                <a:avLst/>
                <a:gdLst/>
                <a:ahLst/>
                <a:cxnLst>
                  <a:cxn ang="0">
                    <a:pos x="42" y="43"/>
                  </a:cxn>
                  <a:cxn ang="0">
                    <a:pos x="191" y="43"/>
                  </a:cxn>
                  <a:cxn ang="0">
                    <a:pos x="130" y="0"/>
                  </a:cxn>
                  <a:cxn ang="0">
                    <a:pos x="0" y="0"/>
                  </a:cxn>
                  <a:cxn ang="0">
                    <a:pos x="42" y="43"/>
                  </a:cxn>
                </a:cxnLst>
                <a:pathLst>
                  <a:path w="191" h="43">
                    <a:moveTo>
                      <a:pt x="42" y="43"/>
                    </a:moveTo>
                    <a:lnTo>
                      <a:pt x="191" y="43"/>
                    </a:lnTo>
                    <a:lnTo>
                      <a:pt x="130" y="0"/>
                    </a:lnTo>
                    <a:lnTo>
                      <a:pt x="0" y="0"/>
                    </a:lnTo>
                    <a:lnTo>
                      <a:pt x="42" y="43"/>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704" name="Freeform 1000"/>
              <p:cNvSpPr/>
              <p:nvPr/>
            </p:nvSpPr>
            <p:spPr>
              <a:xfrm>
                <a:off x="2678" y="1470"/>
                <a:ext cx="130" cy="17"/>
              </a:xfrm>
              <a:custGeom>
                <a:avLst/>
                <a:gdLst/>
                <a:ahLst/>
                <a:cxnLst>
                  <a:cxn ang="0">
                    <a:pos x="16" y="17"/>
                  </a:cxn>
                  <a:cxn ang="0">
                    <a:pos x="128" y="17"/>
                  </a:cxn>
                  <a:cxn ang="0">
                    <a:pos x="130" y="0"/>
                  </a:cxn>
                  <a:cxn ang="0">
                    <a:pos x="0" y="0"/>
                  </a:cxn>
                  <a:cxn ang="0">
                    <a:pos x="16" y="17"/>
                  </a:cxn>
                </a:cxnLst>
                <a:pathLst>
                  <a:path w="130" h="17">
                    <a:moveTo>
                      <a:pt x="16" y="17"/>
                    </a:moveTo>
                    <a:lnTo>
                      <a:pt x="128" y="17"/>
                    </a:lnTo>
                    <a:lnTo>
                      <a:pt x="130" y="0"/>
                    </a:lnTo>
                    <a:lnTo>
                      <a:pt x="0" y="0"/>
                    </a:lnTo>
                    <a:lnTo>
                      <a:pt x="16" y="17"/>
                    </a:lnTo>
                    <a:close/>
                  </a:path>
                </a:pathLst>
              </a:custGeom>
              <a:solidFill>
                <a:srgbClr val="BFBFBF">
                  <a:alpha val="100000"/>
                </a:srgbClr>
              </a:solidFill>
              <a:ln w="9525">
                <a:noFill/>
              </a:ln>
            </p:spPr>
            <p:txBody>
              <a:bodyPr/>
              <a:p>
                <a:endParaRPr lang="zh-CN" altLang="en-US"/>
              </a:p>
            </p:txBody>
          </p:sp>
          <p:sp>
            <p:nvSpPr>
              <p:cNvPr id="68705" name="Freeform 1001"/>
              <p:cNvSpPr/>
              <p:nvPr/>
            </p:nvSpPr>
            <p:spPr>
              <a:xfrm>
                <a:off x="2678" y="1470"/>
                <a:ext cx="130" cy="17"/>
              </a:xfrm>
              <a:custGeom>
                <a:avLst/>
                <a:gdLst/>
                <a:ahLst/>
                <a:cxnLst>
                  <a:cxn ang="0">
                    <a:pos x="16" y="17"/>
                  </a:cxn>
                  <a:cxn ang="0">
                    <a:pos x="128" y="17"/>
                  </a:cxn>
                  <a:cxn ang="0">
                    <a:pos x="130" y="0"/>
                  </a:cxn>
                  <a:cxn ang="0">
                    <a:pos x="0" y="0"/>
                  </a:cxn>
                  <a:cxn ang="0">
                    <a:pos x="16" y="17"/>
                  </a:cxn>
                </a:cxnLst>
                <a:pathLst>
                  <a:path w="130" h="17">
                    <a:moveTo>
                      <a:pt x="16" y="17"/>
                    </a:moveTo>
                    <a:lnTo>
                      <a:pt x="128" y="17"/>
                    </a:lnTo>
                    <a:lnTo>
                      <a:pt x="130" y="0"/>
                    </a:lnTo>
                    <a:lnTo>
                      <a:pt x="0" y="0"/>
                    </a:lnTo>
                    <a:lnTo>
                      <a:pt x="16" y="17"/>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706" name="Freeform 1002"/>
              <p:cNvSpPr/>
              <p:nvPr/>
            </p:nvSpPr>
            <p:spPr>
              <a:xfrm>
                <a:off x="2694" y="1487"/>
                <a:ext cx="110" cy="14"/>
              </a:xfrm>
              <a:custGeom>
                <a:avLst/>
                <a:gdLst/>
                <a:ahLst/>
                <a:cxnLst>
                  <a:cxn ang="0">
                    <a:pos x="13" y="14"/>
                  </a:cxn>
                  <a:cxn ang="0">
                    <a:pos x="106" y="12"/>
                  </a:cxn>
                  <a:cxn ang="0">
                    <a:pos x="110" y="0"/>
                  </a:cxn>
                  <a:cxn ang="0">
                    <a:pos x="0" y="0"/>
                  </a:cxn>
                  <a:cxn ang="0">
                    <a:pos x="13" y="14"/>
                  </a:cxn>
                </a:cxnLst>
                <a:pathLst>
                  <a:path w="110" h="14">
                    <a:moveTo>
                      <a:pt x="13" y="14"/>
                    </a:moveTo>
                    <a:lnTo>
                      <a:pt x="106" y="12"/>
                    </a:lnTo>
                    <a:lnTo>
                      <a:pt x="110" y="0"/>
                    </a:lnTo>
                    <a:lnTo>
                      <a:pt x="0" y="0"/>
                    </a:lnTo>
                    <a:lnTo>
                      <a:pt x="13" y="14"/>
                    </a:lnTo>
                    <a:close/>
                  </a:path>
                </a:pathLst>
              </a:custGeom>
              <a:solidFill>
                <a:srgbClr val="7F7F7F">
                  <a:alpha val="100000"/>
                </a:srgbClr>
              </a:solidFill>
              <a:ln w="9525">
                <a:noFill/>
              </a:ln>
            </p:spPr>
            <p:txBody>
              <a:bodyPr/>
              <a:p>
                <a:endParaRPr lang="zh-CN" altLang="en-US"/>
              </a:p>
            </p:txBody>
          </p:sp>
          <p:sp>
            <p:nvSpPr>
              <p:cNvPr id="68707" name="Freeform 1003"/>
              <p:cNvSpPr/>
              <p:nvPr/>
            </p:nvSpPr>
            <p:spPr>
              <a:xfrm>
                <a:off x="2694" y="1487"/>
                <a:ext cx="110" cy="14"/>
              </a:xfrm>
              <a:custGeom>
                <a:avLst/>
                <a:gdLst/>
                <a:ahLst/>
                <a:cxnLst>
                  <a:cxn ang="0">
                    <a:pos x="13" y="14"/>
                  </a:cxn>
                  <a:cxn ang="0">
                    <a:pos x="106" y="12"/>
                  </a:cxn>
                  <a:cxn ang="0">
                    <a:pos x="110" y="0"/>
                  </a:cxn>
                  <a:cxn ang="0">
                    <a:pos x="0" y="0"/>
                  </a:cxn>
                  <a:cxn ang="0">
                    <a:pos x="13" y="14"/>
                  </a:cxn>
                </a:cxnLst>
                <a:pathLst>
                  <a:path w="110" h="14">
                    <a:moveTo>
                      <a:pt x="13" y="14"/>
                    </a:moveTo>
                    <a:lnTo>
                      <a:pt x="106" y="12"/>
                    </a:lnTo>
                    <a:lnTo>
                      <a:pt x="110" y="0"/>
                    </a:lnTo>
                    <a:lnTo>
                      <a:pt x="0" y="0"/>
                    </a:lnTo>
                    <a:lnTo>
                      <a:pt x="13" y="14"/>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708" name="Freeform 1004"/>
              <p:cNvSpPr/>
              <p:nvPr/>
            </p:nvSpPr>
            <p:spPr>
              <a:xfrm>
                <a:off x="2704" y="1499"/>
                <a:ext cx="94" cy="14"/>
              </a:xfrm>
              <a:custGeom>
                <a:avLst/>
                <a:gdLst/>
                <a:ahLst/>
                <a:cxnLst>
                  <a:cxn ang="0">
                    <a:pos x="0" y="0"/>
                  </a:cxn>
                  <a:cxn ang="0">
                    <a:pos x="15" y="14"/>
                  </a:cxn>
                  <a:cxn ang="0">
                    <a:pos x="94" y="14"/>
                  </a:cxn>
                  <a:cxn ang="0">
                    <a:pos x="94" y="0"/>
                  </a:cxn>
                  <a:cxn ang="0">
                    <a:pos x="0" y="0"/>
                  </a:cxn>
                </a:cxnLst>
                <a:pathLst>
                  <a:path w="94" h="14">
                    <a:moveTo>
                      <a:pt x="0" y="0"/>
                    </a:moveTo>
                    <a:lnTo>
                      <a:pt x="15" y="14"/>
                    </a:lnTo>
                    <a:lnTo>
                      <a:pt x="94" y="14"/>
                    </a:lnTo>
                    <a:lnTo>
                      <a:pt x="94" y="0"/>
                    </a:lnTo>
                    <a:lnTo>
                      <a:pt x="0" y="0"/>
                    </a:lnTo>
                    <a:close/>
                  </a:path>
                </a:pathLst>
              </a:custGeom>
              <a:solidFill>
                <a:srgbClr val="3F3F3F">
                  <a:alpha val="100000"/>
                </a:srgbClr>
              </a:solidFill>
              <a:ln w="9525">
                <a:noFill/>
              </a:ln>
            </p:spPr>
            <p:txBody>
              <a:bodyPr/>
              <a:p>
                <a:endParaRPr lang="zh-CN" altLang="en-US"/>
              </a:p>
            </p:txBody>
          </p:sp>
          <p:sp>
            <p:nvSpPr>
              <p:cNvPr id="68709" name="Freeform 1005"/>
              <p:cNvSpPr/>
              <p:nvPr/>
            </p:nvSpPr>
            <p:spPr>
              <a:xfrm>
                <a:off x="2704" y="1499"/>
                <a:ext cx="94" cy="14"/>
              </a:xfrm>
              <a:custGeom>
                <a:avLst/>
                <a:gdLst/>
                <a:ahLst/>
                <a:cxnLst>
                  <a:cxn ang="0">
                    <a:pos x="0" y="0"/>
                  </a:cxn>
                  <a:cxn ang="0">
                    <a:pos x="15" y="14"/>
                  </a:cxn>
                  <a:cxn ang="0">
                    <a:pos x="94" y="14"/>
                  </a:cxn>
                  <a:cxn ang="0">
                    <a:pos x="94" y="0"/>
                  </a:cxn>
                  <a:cxn ang="0">
                    <a:pos x="0" y="0"/>
                  </a:cxn>
                </a:cxnLst>
                <a:pathLst>
                  <a:path w="94" h="14">
                    <a:moveTo>
                      <a:pt x="0" y="0"/>
                    </a:moveTo>
                    <a:lnTo>
                      <a:pt x="15" y="14"/>
                    </a:lnTo>
                    <a:lnTo>
                      <a:pt x="94" y="14"/>
                    </a:lnTo>
                    <a:lnTo>
                      <a:pt x="94" y="0"/>
                    </a:lnTo>
                    <a:lnTo>
                      <a:pt x="0"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710" name="Freeform 1006"/>
              <p:cNvSpPr/>
              <p:nvPr/>
            </p:nvSpPr>
            <p:spPr>
              <a:xfrm>
                <a:off x="2837" y="1475"/>
                <a:ext cx="174" cy="80"/>
              </a:xfrm>
              <a:custGeom>
                <a:avLst/>
                <a:gdLst/>
                <a:ahLst/>
                <a:cxnLst>
                  <a:cxn ang="0">
                    <a:pos x="121" y="80"/>
                  </a:cxn>
                  <a:cxn ang="0">
                    <a:pos x="174" y="80"/>
                  </a:cxn>
                  <a:cxn ang="0">
                    <a:pos x="24" y="0"/>
                  </a:cxn>
                  <a:cxn ang="0">
                    <a:pos x="0" y="0"/>
                  </a:cxn>
                  <a:cxn ang="0">
                    <a:pos x="121" y="80"/>
                  </a:cxn>
                </a:cxnLst>
                <a:pathLst>
                  <a:path w="174" h="80">
                    <a:moveTo>
                      <a:pt x="121" y="80"/>
                    </a:moveTo>
                    <a:lnTo>
                      <a:pt x="174" y="80"/>
                    </a:lnTo>
                    <a:lnTo>
                      <a:pt x="24" y="0"/>
                    </a:lnTo>
                    <a:lnTo>
                      <a:pt x="0" y="0"/>
                    </a:lnTo>
                    <a:lnTo>
                      <a:pt x="121" y="80"/>
                    </a:lnTo>
                    <a:close/>
                  </a:path>
                </a:pathLst>
              </a:custGeom>
              <a:solidFill>
                <a:srgbClr val="D6D6D6">
                  <a:alpha val="100000"/>
                </a:srgbClr>
              </a:solidFill>
              <a:ln w="9525">
                <a:noFill/>
              </a:ln>
            </p:spPr>
            <p:txBody>
              <a:bodyPr/>
              <a:p>
                <a:endParaRPr lang="zh-CN" altLang="en-US"/>
              </a:p>
            </p:txBody>
          </p:sp>
          <p:sp>
            <p:nvSpPr>
              <p:cNvPr id="68711" name="Freeform 1007"/>
              <p:cNvSpPr/>
              <p:nvPr/>
            </p:nvSpPr>
            <p:spPr>
              <a:xfrm>
                <a:off x="2837" y="1475"/>
                <a:ext cx="174" cy="80"/>
              </a:xfrm>
              <a:custGeom>
                <a:avLst/>
                <a:gdLst/>
                <a:ahLst/>
                <a:cxnLst>
                  <a:cxn ang="0">
                    <a:pos x="121" y="80"/>
                  </a:cxn>
                  <a:cxn ang="0">
                    <a:pos x="174" y="80"/>
                  </a:cxn>
                  <a:cxn ang="0">
                    <a:pos x="24" y="0"/>
                  </a:cxn>
                  <a:cxn ang="0">
                    <a:pos x="0" y="0"/>
                  </a:cxn>
                  <a:cxn ang="0">
                    <a:pos x="121" y="80"/>
                  </a:cxn>
                </a:cxnLst>
                <a:pathLst>
                  <a:path w="174" h="80">
                    <a:moveTo>
                      <a:pt x="121" y="80"/>
                    </a:moveTo>
                    <a:lnTo>
                      <a:pt x="174" y="80"/>
                    </a:lnTo>
                    <a:lnTo>
                      <a:pt x="24" y="0"/>
                    </a:lnTo>
                    <a:lnTo>
                      <a:pt x="0" y="0"/>
                    </a:lnTo>
                    <a:lnTo>
                      <a:pt x="121" y="8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712" name="Freeform 1008"/>
              <p:cNvSpPr/>
              <p:nvPr/>
            </p:nvSpPr>
            <p:spPr>
              <a:xfrm>
                <a:off x="2685" y="1524"/>
                <a:ext cx="284" cy="10"/>
              </a:xfrm>
              <a:custGeom>
                <a:avLst/>
                <a:gdLst/>
                <a:ahLst/>
                <a:cxnLst>
                  <a:cxn ang="0">
                    <a:pos x="284" y="10"/>
                  </a:cxn>
                  <a:cxn ang="0">
                    <a:pos x="240" y="10"/>
                  </a:cxn>
                  <a:cxn ang="0">
                    <a:pos x="222" y="0"/>
                  </a:cxn>
                  <a:cxn ang="0">
                    <a:pos x="27" y="0"/>
                  </a:cxn>
                  <a:cxn ang="0">
                    <a:pos x="27" y="10"/>
                  </a:cxn>
                  <a:cxn ang="0">
                    <a:pos x="0" y="10"/>
                  </a:cxn>
                </a:cxnLst>
                <a:pathLst>
                  <a:path w="284" h="10">
                    <a:moveTo>
                      <a:pt x="284" y="10"/>
                    </a:moveTo>
                    <a:lnTo>
                      <a:pt x="240" y="10"/>
                    </a:lnTo>
                    <a:lnTo>
                      <a:pt x="222" y="0"/>
                    </a:lnTo>
                    <a:lnTo>
                      <a:pt x="27" y="0"/>
                    </a:lnTo>
                    <a:lnTo>
                      <a:pt x="27" y="10"/>
                    </a:lnTo>
                    <a:lnTo>
                      <a:pt x="0" y="1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8713" name="Freeform 1009"/>
              <p:cNvSpPr/>
              <p:nvPr/>
            </p:nvSpPr>
            <p:spPr>
              <a:xfrm>
                <a:off x="2703" y="1393"/>
                <a:ext cx="186" cy="120"/>
              </a:xfrm>
              <a:custGeom>
                <a:avLst/>
                <a:gdLst/>
                <a:ahLst/>
                <a:cxnLst>
                  <a:cxn ang="0">
                    <a:pos x="149" y="0"/>
                  </a:cxn>
                  <a:cxn ang="0">
                    <a:pos x="158" y="3"/>
                  </a:cxn>
                  <a:cxn ang="0">
                    <a:pos x="165" y="9"/>
                  </a:cxn>
                  <a:cxn ang="0">
                    <a:pos x="178" y="23"/>
                  </a:cxn>
                  <a:cxn ang="0">
                    <a:pos x="186" y="45"/>
                  </a:cxn>
                  <a:cxn ang="0">
                    <a:pos x="186" y="61"/>
                  </a:cxn>
                  <a:cxn ang="0">
                    <a:pos x="182" y="82"/>
                  </a:cxn>
                  <a:cxn ang="0">
                    <a:pos x="171" y="100"/>
                  </a:cxn>
                  <a:cxn ang="0">
                    <a:pos x="162" y="110"/>
                  </a:cxn>
                  <a:cxn ang="0">
                    <a:pos x="151" y="120"/>
                  </a:cxn>
                  <a:cxn ang="0">
                    <a:pos x="15" y="120"/>
                  </a:cxn>
                  <a:cxn ang="0">
                    <a:pos x="4" y="108"/>
                  </a:cxn>
                  <a:cxn ang="0">
                    <a:pos x="17" y="95"/>
                  </a:cxn>
                  <a:cxn ang="0">
                    <a:pos x="25" y="83"/>
                  </a:cxn>
                  <a:cxn ang="0">
                    <a:pos x="32" y="65"/>
                  </a:cxn>
                  <a:cxn ang="0">
                    <a:pos x="32" y="51"/>
                  </a:cxn>
                  <a:cxn ang="0">
                    <a:pos x="26" y="29"/>
                  </a:cxn>
                  <a:cxn ang="0">
                    <a:pos x="21" y="17"/>
                  </a:cxn>
                  <a:cxn ang="0">
                    <a:pos x="0" y="0"/>
                  </a:cxn>
                  <a:cxn ang="0">
                    <a:pos x="149" y="0"/>
                  </a:cxn>
                </a:cxnLst>
                <a:pathLst>
                  <a:path w="186" h="120">
                    <a:moveTo>
                      <a:pt x="149" y="0"/>
                    </a:moveTo>
                    <a:lnTo>
                      <a:pt x="158" y="3"/>
                    </a:lnTo>
                    <a:lnTo>
                      <a:pt x="165" y="9"/>
                    </a:lnTo>
                    <a:lnTo>
                      <a:pt x="178" y="23"/>
                    </a:lnTo>
                    <a:lnTo>
                      <a:pt x="186" y="45"/>
                    </a:lnTo>
                    <a:lnTo>
                      <a:pt x="186" y="61"/>
                    </a:lnTo>
                    <a:lnTo>
                      <a:pt x="182" y="82"/>
                    </a:lnTo>
                    <a:lnTo>
                      <a:pt x="171" y="100"/>
                    </a:lnTo>
                    <a:lnTo>
                      <a:pt x="162" y="110"/>
                    </a:lnTo>
                    <a:lnTo>
                      <a:pt x="151" y="120"/>
                    </a:lnTo>
                    <a:lnTo>
                      <a:pt x="15" y="120"/>
                    </a:lnTo>
                    <a:lnTo>
                      <a:pt x="4" y="108"/>
                    </a:lnTo>
                    <a:lnTo>
                      <a:pt x="17" y="95"/>
                    </a:lnTo>
                    <a:lnTo>
                      <a:pt x="25" y="83"/>
                    </a:lnTo>
                    <a:lnTo>
                      <a:pt x="32" y="65"/>
                    </a:lnTo>
                    <a:lnTo>
                      <a:pt x="32" y="51"/>
                    </a:lnTo>
                    <a:lnTo>
                      <a:pt x="26" y="29"/>
                    </a:lnTo>
                    <a:lnTo>
                      <a:pt x="21" y="17"/>
                    </a:lnTo>
                    <a:lnTo>
                      <a:pt x="0" y="0"/>
                    </a:lnTo>
                    <a:lnTo>
                      <a:pt x="149" y="0"/>
                    </a:lnTo>
                    <a:close/>
                  </a:path>
                </a:pathLst>
              </a:custGeom>
              <a:solidFill>
                <a:srgbClr val="FFFFFF">
                  <a:alpha val="100000"/>
                </a:srgbClr>
              </a:solidFill>
              <a:ln w="9525">
                <a:noFill/>
              </a:ln>
            </p:spPr>
            <p:txBody>
              <a:bodyPr/>
              <a:p>
                <a:endParaRPr lang="zh-CN" altLang="en-US"/>
              </a:p>
            </p:txBody>
          </p:sp>
          <p:sp>
            <p:nvSpPr>
              <p:cNvPr id="68714" name="Freeform 1010"/>
              <p:cNvSpPr/>
              <p:nvPr/>
            </p:nvSpPr>
            <p:spPr>
              <a:xfrm>
                <a:off x="2703" y="1393"/>
                <a:ext cx="186" cy="120"/>
              </a:xfrm>
              <a:custGeom>
                <a:avLst/>
                <a:gdLst/>
                <a:ahLst/>
                <a:cxnLst>
                  <a:cxn ang="0">
                    <a:pos x="149" y="0"/>
                  </a:cxn>
                  <a:cxn ang="0">
                    <a:pos x="158" y="3"/>
                  </a:cxn>
                  <a:cxn ang="0">
                    <a:pos x="165" y="9"/>
                  </a:cxn>
                  <a:cxn ang="0">
                    <a:pos x="178" y="23"/>
                  </a:cxn>
                  <a:cxn ang="0">
                    <a:pos x="186" y="45"/>
                  </a:cxn>
                  <a:cxn ang="0">
                    <a:pos x="186" y="61"/>
                  </a:cxn>
                  <a:cxn ang="0">
                    <a:pos x="182" y="82"/>
                  </a:cxn>
                  <a:cxn ang="0">
                    <a:pos x="171" y="100"/>
                  </a:cxn>
                  <a:cxn ang="0">
                    <a:pos x="162" y="110"/>
                  </a:cxn>
                  <a:cxn ang="0">
                    <a:pos x="151" y="120"/>
                  </a:cxn>
                  <a:cxn ang="0">
                    <a:pos x="15" y="120"/>
                  </a:cxn>
                  <a:cxn ang="0">
                    <a:pos x="4" y="108"/>
                  </a:cxn>
                  <a:cxn ang="0">
                    <a:pos x="17" y="95"/>
                  </a:cxn>
                  <a:cxn ang="0">
                    <a:pos x="25" y="83"/>
                  </a:cxn>
                  <a:cxn ang="0">
                    <a:pos x="32" y="65"/>
                  </a:cxn>
                  <a:cxn ang="0">
                    <a:pos x="32" y="51"/>
                  </a:cxn>
                  <a:cxn ang="0">
                    <a:pos x="26" y="29"/>
                  </a:cxn>
                  <a:cxn ang="0">
                    <a:pos x="21" y="17"/>
                  </a:cxn>
                  <a:cxn ang="0">
                    <a:pos x="0" y="0"/>
                  </a:cxn>
                  <a:cxn ang="0">
                    <a:pos x="149" y="0"/>
                  </a:cxn>
                </a:cxnLst>
                <a:pathLst>
                  <a:path w="186" h="120">
                    <a:moveTo>
                      <a:pt x="149" y="0"/>
                    </a:moveTo>
                    <a:lnTo>
                      <a:pt x="158" y="3"/>
                    </a:lnTo>
                    <a:lnTo>
                      <a:pt x="165" y="9"/>
                    </a:lnTo>
                    <a:lnTo>
                      <a:pt x="178" y="23"/>
                    </a:lnTo>
                    <a:lnTo>
                      <a:pt x="186" y="45"/>
                    </a:lnTo>
                    <a:lnTo>
                      <a:pt x="186" y="61"/>
                    </a:lnTo>
                    <a:lnTo>
                      <a:pt x="182" y="82"/>
                    </a:lnTo>
                    <a:lnTo>
                      <a:pt x="171" y="100"/>
                    </a:lnTo>
                    <a:lnTo>
                      <a:pt x="162" y="110"/>
                    </a:lnTo>
                    <a:lnTo>
                      <a:pt x="151" y="120"/>
                    </a:lnTo>
                    <a:lnTo>
                      <a:pt x="15" y="120"/>
                    </a:lnTo>
                    <a:lnTo>
                      <a:pt x="4" y="108"/>
                    </a:lnTo>
                    <a:lnTo>
                      <a:pt x="17" y="95"/>
                    </a:lnTo>
                    <a:lnTo>
                      <a:pt x="25" y="83"/>
                    </a:lnTo>
                    <a:lnTo>
                      <a:pt x="32" y="65"/>
                    </a:lnTo>
                    <a:lnTo>
                      <a:pt x="32" y="51"/>
                    </a:lnTo>
                    <a:lnTo>
                      <a:pt x="26" y="29"/>
                    </a:lnTo>
                    <a:lnTo>
                      <a:pt x="21" y="17"/>
                    </a:lnTo>
                    <a:lnTo>
                      <a:pt x="0" y="0"/>
                    </a:lnTo>
                    <a:lnTo>
                      <a:pt x="149"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grpSp>
        <p:sp>
          <p:nvSpPr>
            <p:cNvPr id="68628" name="Line 1012"/>
            <p:cNvSpPr/>
            <p:nvPr/>
          </p:nvSpPr>
          <p:spPr>
            <a:xfrm flipV="1">
              <a:off x="2448" y="1920"/>
              <a:ext cx="0" cy="48"/>
            </a:xfrm>
            <a:prstGeom prst="line">
              <a:avLst/>
            </a:prstGeom>
            <a:ln w="28575" cap="flat" cmpd="sng">
              <a:solidFill>
                <a:srgbClr val="FF0000"/>
              </a:solidFill>
              <a:prstDash val="solid"/>
              <a:headEnd type="none" w="med" len="med"/>
              <a:tailEnd type="none" w="med" len="med"/>
            </a:ln>
          </p:spPr>
        </p:sp>
        <p:sp>
          <p:nvSpPr>
            <p:cNvPr id="68629" name="Line 1013"/>
            <p:cNvSpPr/>
            <p:nvPr/>
          </p:nvSpPr>
          <p:spPr>
            <a:xfrm flipV="1">
              <a:off x="2448" y="1920"/>
              <a:ext cx="1200" cy="0"/>
            </a:xfrm>
            <a:prstGeom prst="line">
              <a:avLst/>
            </a:prstGeom>
            <a:ln w="28575" cap="flat" cmpd="sng">
              <a:solidFill>
                <a:srgbClr val="FF0000"/>
              </a:solidFill>
              <a:prstDash val="solid"/>
              <a:headEnd type="none" w="med" len="med"/>
              <a:tailEnd type="none" w="med" len="med"/>
            </a:ln>
          </p:spPr>
        </p:sp>
        <p:sp>
          <p:nvSpPr>
            <p:cNvPr id="68630" name="Line 1014"/>
            <p:cNvSpPr/>
            <p:nvPr/>
          </p:nvSpPr>
          <p:spPr>
            <a:xfrm flipV="1">
              <a:off x="3648" y="1824"/>
              <a:ext cx="0" cy="96"/>
            </a:xfrm>
            <a:prstGeom prst="line">
              <a:avLst/>
            </a:prstGeom>
            <a:ln w="28575" cap="flat" cmpd="sng">
              <a:solidFill>
                <a:srgbClr val="FF0000"/>
              </a:solidFill>
              <a:prstDash val="solid"/>
              <a:headEnd type="none" w="med" len="med"/>
              <a:tailEnd type="none" w="med" len="med"/>
            </a:ln>
          </p:spPr>
        </p:sp>
        <p:sp>
          <p:nvSpPr>
            <p:cNvPr id="68631" name="Line 1015"/>
            <p:cNvSpPr/>
            <p:nvPr/>
          </p:nvSpPr>
          <p:spPr>
            <a:xfrm flipV="1">
              <a:off x="2256" y="1776"/>
              <a:ext cx="0" cy="48"/>
            </a:xfrm>
            <a:prstGeom prst="line">
              <a:avLst/>
            </a:prstGeom>
            <a:ln w="28575" cap="flat" cmpd="sng">
              <a:solidFill>
                <a:srgbClr val="00FF00"/>
              </a:solidFill>
              <a:prstDash val="solid"/>
              <a:headEnd type="none" w="med" len="med"/>
              <a:tailEnd type="none" w="med" len="med"/>
            </a:ln>
          </p:spPr>
        </p:sp>
        <p:sp>
          <p:nvSpPr>
            <p:cNvPr id="68632" name="Line 1016"/>
            <p:cNvSpPr/>
            <p:nvPr/>
          </p:nvSpPr>
          <p:spPr>
            <a:xfrm flipH="1" flipV="1">
              <a:off x="2256" y="1824"/>
              <a:ext cx="576" cy="0"/>
            </a:xfrm>
            <a:prstGeom prst="line">
              <a:avLst/>
            </a:prstGeom>
            <a:ln w="28575" cap="flat" cmpd="sng">
              <a:solidFill>
                <a:srgbClr val="00FF00"/>
              </a:solidFill>
              <a:prstDash val="solid"/>
              <a:headEnd type="none" w="med" len="med"/>
              <a:tailEnd type="none" w="med" len="med"/>
            </a:ln>
          </p:spPr>
        </p:sp>
        <p:sp>
          <p:nvSpPr>
            <p:cNvPr id="68633" name="Line 1017"/>
            <p:cNvSpPr/>
            <p:nvPr/>
          </p:nvSpPr>
          <p:spPr>
            <a:xfrm flipV="1">
              <a:off x="2832" y="1776"/>
              <a:ext cx="0" cy="48"/>
            </a:xfrm>
            <a:prstGeom prst="line">
              <a:avLst/>
            </a:prstGeom>
            <a:ln w="28575" cap="flat" cmpd="sng">
              <a:solidFill>
                <a:srgbClr val="00FF00"/>
              </a:solidFill>
              <a:prstDash val="solid"/>
              <a:headEnd type="none" w="med" len="med"/>
              <a:tailEnd type="none" w="med" len="med"/>
            </a:ln>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5" name="Rectangle 1017"/>
          <p:cNvSpPr/>
          <p:nvPr/>
        </p:nvSpPr>
        <p:spPr>
          <a:xfrm>
            <a:off x="0" y="539750"/>
            <a:ext cx="6858000" cy="1117600"/>
          </a:xfrm>
          <a:prstGeom prst="rect">
            <a:avLst/>
          </a:prstGeom>
          <a:noFill/>
          <a:ln w="9525">
            <a:noFill/>
          </a:ln>
        </p:spPr>
        <p:txBody>
          <a:bodyPr lIns="92075" tIns="0" rIns="92075"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a:lnSpc>
                <a:spcPct val="110000"/>
              </a:lnSpc>
              <a:spcBef>
                <a:spcPct val="0"/>
              </a:spcBef>
              <a:buClrTx/>
              <a:buSzTx/>
              <a:buFontTx/>
              <a:buNone/>
            </a:pPr>
            <a:r>
              <a:rPr lang="en-GB" altLang="zh-CN" sz="3600" b="1" dirty="0">
                <a:solidFill>
                  <a:schemeClr val="bg2"/>
                </a:solidFill>
                <a:latin typeface="Times New Roman" panose="02020603050405020304" pitchFamily="18" charset="0"/>
                <a:ea typeface="宋体" panose="02010600030101010101" pitchFamily="2" charset="-122"/>
              </a:rPr>
              <a:t>Carrier Sense, Multiple Access (CSMA)</a:t>
            </a:r>
            <a:r>
              <a:rPr lang="zh-CN" altLang="en-GB" sz="3600" b="1" dirty="0">
                <a:solidFill>
                  <a:schemeClr val="bg2"/>
                </a:solidFill>
                <a:latin typeface="Times New Roman" panose="02020603050405020304" pitchFamily="18" charset="0"/>
                <a:ea typeface="黑体" panose="02010609060101010101" pitchFamily="49" charset="-122"/>
              </a:rPr>
              <a:t>载波侦听、多路存取</a:t>
            </a:r>
            <a:endParaRPr lang="en-GB" altLang="zh-CN" sz="3600" b="1" dirty="0">
              <a:solidFill>
                <a:schemeClr val="bg2"/>
              </a:solidFill>
              <a:latin typeface="Times New Roman" panose="02020603050405020304" pitchFamily="18" charset="0"/>
              <a:ea typeface="黑体" panose="02010609060101010101" pitchFamily="49" charset="-122"/>
            </a:endParaRPr>
          </a:p>
        </p:txBody>
      </p:sp>
      <p:grpSp>
        <p:nvGrpSpPr>
          <p:cNvPr id="69636" name="Group 1018"/>
          <p:cNvGrpSpPr/>
          <p:nvPr/>
        </p:nvGrpSpPr>
        <p:grpSpPr>
          <a:xfrm>
            <a:off x="836613" y="2268538"/>
            <a:ext cx="4392612" cy="1584325"/>
            <a:chOff x="1974" y="1393"/>
            <a:chExt cx="2007" cy="1020"/>
          </a:xfrm>
        </p:grpSpPr>
        <p:sp>
          <p:nvSpPr>
            <p:cNvPr id="69637" name="Rectangle 1019"/>
            <p:cNvSpPr/>
            <p:nvPr/>
          </p:nvSpPr>
          <p:spPr>
            <a:xfrm>
              <a:off x="3686"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38" name="Rectangle 1020"/>
            <p:cNvSpPr/>
            <p:nvPr/>
          </p:nvSpPr>
          <p:spPr>
            <a:xfrm>
              <a:off x="3758"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39" name="Rectangle 1021"/>
            <p:cNvSpPr/>
            <p:nvPr/>
          </p:nvSpPr>
          <p:spPr>
            <a:xfrm>
              <a:off x="2311"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0" name="Rectangle 1022"/>
            <p:cNvSpPr/>
            <p:nvPr/>
          </p:nvSpPr>
          <p:spPr>
            <a:xfrm>
              <a:off x="2412"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1" name="Rectangle 1023"/>
            <p:cNvSpPr/>
            <p:nvPr/>
          </p:nvSpPr>
          <p:spPr>
            <a:xfrm>
              <a:off x="2759"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2" name="Rectangle 1024"/>
            <p:cNvSpPr/>
            <p:nvPr/>
          </p:nvSpPr>
          <p:spPr>
            <a:xfrm>
              <a:off x="3136"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3" name="Rectangle 1025"/>
            <p:cNvSpPr/>
            <p:nvPr/>
          </p:nvSpPr>
          <p:spPr>
            <a:xfrm>
              <a:off x="2185" y="1871"/>
              <a:ext cx="1664" cy="1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69644" name="Group 1026"/>
            <p:cNvGrpSpPr/>
            <p:nvPr/>
          </p:nvGrpSpPr>
          <p:grpSpPr>
            <a:xfrm>
              <a:off x="2060" y="2018"/>
              <a:ext cx="503" cy="395"/>
              <a:chOff x="2060" y="2018"/>
              <a:chExt cx="503" cy="395"/>
            </a:xfrm>
          </p:grpSpPr>
          <p:sp>
            <p:nvSpPr>
              <p:cNvPr id="70503" name="Freeform 1027"/>
              <p:cNvSpPr/>
              <p:nvPr/>
            </p:nvSpPr>
            <p:spPr>
              <a:xfrm>
                <a:off x="2060" y="2319"/>
                <a:ext cx="50" cy="3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4"/>
                    </a:lnTo>
                    <a:lnTo>
                      <a:pt x="147" y="10"/>
                    </a:lnTo>
                    <a:lnTo>
                      <a:pt x="103" y="18"/>
                    </a:lnTo>
                    <a:lnTo>
                      <a:pt x="68" y="28"/>
                    </a:lnTo>
                    <a:lnTo>
                      <a:pt x="44" y="36"/>
                    </a:lnTo>
                    <a:lnTo>
                      <a:pt x="28" y="45"/>
                    </a:lnTo>
                    <a:lnTo>
                      <a:pt x="15" y="55"/>
                    </a:lnTo>
                    <a:lnTo>
                      <a:pt x="6" y="66"/>
                    </a:lnTo>
                    <a:lnTo>
                      <a:pt x="0" y="79"/>
                    </a:lnTo>
                    <a:lnTo>
                      <a:pt x="1" y="93"/>
                    </a:lnTo>
                    <a:lnTo>
                      <a:pt x="9" y="105"/>
                    </a:lnTo>
                    <a:lnTo>
                      <a:pt x="20" y="112"/>
                    </a:lnTo>
                    <a:lnTo>
                      <a:pt x="41" y="115"/>
                    </a:lnTo>
                    <a:lnTo>
                      <a:pt x="65" y="115"/>
                    </a:lnTo>
                    <a:lnTo>
                      <a:pt x="91" y="113"/>
                    </a:lnTo>
                    <a:lnTo>
                      <a:pt x="124" y="109"/>
                    </a:lnTo>
                    <a:lnTo>
                      <a:pt x="155" y="112"/>
                    </a:lnTo>
                    <a:lnTo>
                      <a:pt x="177" y="115"/>
                    </a:lnTo>
                    <a:lnTo>
                      <a:pt x="201" y="121"/>
                    </a:lnTo>
                    <a:lnTo>
                      <a:pt x="225" y="132"/>
                    </a:lnTo>
                    <a:lnTo>
                      <a:pt x="294" y="175"/>
                    </a:lnTo>
                    <a:lnTo>
                      <a:pt x="291" y="175"/>
                    </a:lnTo>
                    <a:lnTo>
                      <a:pt x="292" y="171"/>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70504" name="Group 1028"/>
              <p:cNvGrpSpPr/>
              <p:nvPr/>
            </p:nvGrpSpPr>
            <p:grpSpPr>
              <a:xfrm>
                <a:off x="2103" y="2237"/>
                <a:ext cx="395" cy="135"/>
                <a:chOff x="2103" y="2237"/>
                <a:chExt cx="395" cy="135"/>
              </a:xfrm>
            </p:grpSpPr>
            <p:sp>
              <p:nvSpPr>
                <p:cNvPr id="70642" name="Freeform 1029"/>
                <p:cNvSpPr/>
                <p:nvPr/>
              </p:nvSpPr>
              <p:spPr>
                <a:xfrm>
                  <a:off x="2105" y="2305"/>
                  <a:ext cx="393" cy="67"/>
                </a:xfrm>
                <a:custGeom>
                  <a:avLst/>
                  <a:gdLst/>
                  <a:ahLst/>
                  <a:cxnLst>
                    <a:cxn ang="0">
                      <a:pos x="0" y="0"/>
                    </a:cxn>
                    <a:cxn ang="0">
                      <a:pos x="0" y="0"/>
                    </a:cxn>
                    <a:cxn ang="0">
                      <a:pos x="0" y="0"/>
                    </a:cxn>
                    <a:cxn ang="0">
                      <a:pos x="0" y="0"/>
                    </a:cxn>
                    <a:cxn ang="0">
                      <a:pos x="0" y="0"/>
                    </a:cxn>
                    <a:cxn ang="0">
                      <a:pos x="0" y="0"/>
                    </a:cxn>
                    <a:cxn ang="0">
                      <a:pos x="0" y="0"/>
                    </a:cxn>
                  </a:cxnLst>
                  <a:pathLst>
                    <a:path w="2353" h="406">
                      <a:moveTo>
                        <a:pt x="0" y="25"/>
                      </a:moveTo>
                      <a:lnTo>
                        <a:pt x="0" y="204"/>
                      </a:lnTo>
                      <a:lnTo>
                        <a:pt x="1911" y="406"/>
                      </a:lnTo>
                      <a:lnTo>
                        <a:pt x="2353" y="158"/>
                      </a:lnTo>
                      <a:lnTo>
                        <a:pt x="2353" y="0"/>
                      </a:lnTo>
                      <a:lnTo>
                        <a:pt x="1894" y="214"/>
                      </a:lnTo>
                      <a:lnTo>
                        <a:pt x="0" y="25"/>
                      </a:lnTo>
                      <a:close/>
                    </a:path>
                  </a:pathLst>
                </a:custGeom>
                <a:solidFill>
                  <a:srgbClr val="9F9F9F">
                    <a:alpha val="100000"/>
                  </a:srgbClr>
                </a:solidFill>
                <a:ln w="9525">
                  <a:noFill/>
                </a:ln>
              </p:spPr>
              <p:txBody>
                <a:bodyPr/>
                <a:p>
                  <a:endParaRPr lang="zh-CN" altLang="en-US"/>
                </a:p>
              </p:txBody>
            </p:sp>
            <p:sp>
              <p:nvSpPr>
                <p:cNvPr id="70643" name="Freeform 1030"/>
                <p:cNvSpPr/>
                <p:nvPr/>
              </p:nvSpPr>
              <p:spPr>
                <a:xfrm>
                  <a:off x="2103" y="2237"/>
                  <a:ext cx="319" cy="104"/>
                </a:xfrm>
                <a:custGeom>
                  <a:avLst/>
                  <a:gdLst/>
                  <a:ahLst/>
                  <a:cxnLst>
                    <a:cxn ang="0">
                      <a:pos x="0" y="0"/>
                    </a:cxn>
                    <a:cxn ang="0">
                      <a:pos x="0" y="0"/>
                    </a:cxn>
                    <a:cxn ang="0">
                      <a:pos x="0" y="0"/>
                    </a:cxn>
                    <a:cxn ang="0">
                      <a:pos x="0" y="0"/>
                    </a:cxn>
                    <a:cxn ang="0">
                      <a:pos x="0" y="0"/>
                    </a:cxn>
                  </a:cxnLst>
                  <a:pathLst>
                    <a:path w="1919" h="627">
                      <a:moveTo>
                        <a:pt x="0" y="0"/>
                      </a:moveTo>
                      <a:lnTo>
                        <a:pt x="1919" y="138"/>
                      </a:lnTo>
                      <a:lnTo>
                        <a:pt x="1919" y="627"/>
                      </a:lnTo>
                      <a:lnTo>
                        <a:pt x="0" y="440"/>
                      </a:lnTo>
                      <a:lnTo>
                        <a:pt x="0" y="0"/>
                      </a:lnTo>
                      <a:close/>
                    </a:path>
                  </a:pathLst>
                </a:custGeom>
                <a:solidFill>
                  <a:srgbClr val="C0C0C0">
                    <a:alpha val="100000"/>
                  </a:srgbClr>
                </a:solidFill>
                <a:ln w="9525">
                  <a:noFill/>
                </a:ln>
              </p:spPr>
              <p:txBody>
                <a:bodyPr/>
                <a:p>
                  <a:endParaRPr lang="zh-CN" altLang="en-US"/>
                </a:p>
              </p:txBody>
            </p:sp>
            <p:grpSp>
              <p:nvGrpSpPr>
                <p:cNvPr id="70644" name="Group 1031"/>
                <p:cNvGrpSpPr/>
                <p:nvPr/>
              </p:nvGrpSpPr>
              <p:grpSpPr>
                <a:xfrm>
                  <a:off x="2104" y="2256"/>
                  <a:ext cx="319" cy="41"/>
                  <a:chOff x="2104" y="2256"/>
                  <a:chExt cx="319" cy="41"/>
                </a:xfrm>
              </p:grpSpPr>
              <p:sp>
                <p:nvSpPr>
                  <p:cNvPr id="70645" name="Line 1032"/>
                  <p:cNvSpPr/>
                  <p:nvPr/>
                </p:nvSpPr>
                <p:spPr>
                  <a:xfrm>
                    <a:off x="2104" y="2256"/>
                    <a:ext cx="318" cy="24"/>
                  </a:xfrm>
                  <a:prstGeom prst="line">
                    <a:avLst/>
                  </a:prstGeom>
                  <a:ln w="3175" cap="flat" cmpd="sng">
                    <a:solidFill>
                      <a:srgbClr val="000000"/>
                    </a:solidFill>
                    <a:prstDash val="solid"/>
                    <a:headEnd type="none" w="med" len="med"/>
                    <a:tailEnd type="none" w="med" len="med"/>
                  </a:ln>
                </p:spPr>
              </p:sp>
              <p:sp>
                <p:nvSpPr>
                  <p:cNvPr id="70646" name="Line 1033"/>
                  <p:cNvSpPr/>
                  <p:nvPr/>
                </p:nvSpPr>
                <p:spPr>
                  <a:xfrm>
                    <a:off x="2337" y="2275"/>
                    <a:ext cx="67" cy="6"/>
                  </a:xfrm>
                  <a:prstGeom prst="line">
                    <a:avLst/>
                  </a:prstGeom>
                  <a:ln w="4763" cap="flat" cmpd="sng">
                    <a:solidFill>
                      <a:srgbClr val="000000"/>
                    </a:solidFill>
                    <a:prstDash val="solid"/>
                    <a:headEnd type="none" w="med" len="med"/>
                    <a:tailEnd type="none" w="med" len="med"/>
                  </a:ln>
                </p:spPr>
              </p:sp>
              <p:sp>
                <p:nvSpPr>
                  <p:cNvPr id="70647" name="Line 1034"/>
                  <p:cNvSpPr/>
                  <p:nvPr/>
                </p:nvSpPr>
                <p:spPr>
                  <a:xfrm>
                    <a:off x="2259" y="2269"/>
                    <a:ext cx="67" cy="6"/>
                  </a:xfrm>
                  <a:prstGeom prst="line">
                    <a:avLst/>
                  </a:prstGeom>
                  <a:ln w="4763" cap="flat" cmpd="sng">
                    <a:solidFill>
                      <a:srgbClr val="000000"/>
                    </a:solidFill>
                    <a:prstDash val="solid"/>
                    <a:headEnd type="none" w="med" len="med"/>
                    <a:tailEnd type="none" w="med" len="med"/>
                  </a:ln>
                </p:spPr>
              </p:sp>
              <p:sp>
                <p:nvSpPr>
                  <p:cNvPr id="70648" name="Line 1035"/>
                  <p:cNvSpPr/>
                  <p:nvPr/>
                </p:nvSpPr>
                <p:spPr>
                  <a:xfrm>
                    <a:off x="2104" y="2270"/>
                    <a:ext cx="319" cy="27"/>
                  </a:xfrm>
                  <a:prstGeom prst="line">
                    <a:avLst/>
                  </a:prstGeom>
                  <a:ln w="3175" cap="flat" cmpd="sng">
                    <a:solidFill>
                      <a:srgbClr val="000000"/>
                    </a:solidFill>
                    <a:prstDash val="solid"/>
                    <a:headEnd type="none" w="med" len="med"/>
                    <a:tailEnd type="none" w="med" len="med"/>
                  </a:ln>
                </p:spPr>
              </p:sp>
            </p:grpSp>
          </p:grpSp>
          <p:grpSp>
            <p:nvGrpSpPr>
              <p:cNvPr id="70505" name="Group 1036"/>
              <p:cNvGrpSpPr/>
              <p:nvPr/>
            </p:nvGrpSpPr>
            <p:grpSpPr>
              <a:xfrm>
                <a:off x="2103" y="2223"/>
                <a:ext cx="396" cy="37"/>
                <a:chOff x="2103" y="2223"/>
                <a:chExt cx="396" cy="37"/>
              </a:xfrm>
            </p:grpSpPr>
            <p:sp>
              <p:nvSpPr>
                <p:cNvPr id="70640" name="Freeform 1037"/>
                <p:cNvSpPr/>
                <p:nvPr/>
              </p:nvSpPr>
              <p:spPr>
                <a:xfrm>
                  <a:off x="2103" y="2223"/>
                  <a:ext cx="396" cy="37"/>
                </a:xfrm>
                <a:custGeom>
                  <a:avLst/>
                  <a:gdLst/>
                  <a:ahLst/>
                  <a:cxnLst>
                    <a:cxn ang="0">
                      <a:pos x="0" y="0"/>
                    </a:cxn>
                    <a:cxn ang="0">
                      <a:pos x="0" y="0"/>
                    </a:cxn>
                    <a:cxn ang="0">
                      <a:pos x="0" y="0"/>
                    </a:cxn>
                    <a:cxn ang="0">
                      <a:pos x="0" y="0"/>
                    </a:cxn>
                    <a:cxn ang="0">
                      <a:pos x="0" y="0"/>
                    </a:cxn>
                    <a:cxn ang="0">
                      <a:pos x="0" y="0"/>
                    </a:cxn>
                  </a:cxnLst>
                  <a:pathLst>
                    <a:path w="2376" h="224">
                      <a:moveTo>
                        <a:pt x="0" y="86"/>
                      </a:moveTo>
                      <a:lnTo>
                        <a:pt x="1918" y="224"/>
                      </a:lnTo>
                      <a:lnTo>
                        <a:pt x="2376" y="93"/>
                      </a:lnTo>
                      <a:lnTo>
                        <a:pt x="2215" y="75"/>
                      </a:lnTo>
                      <a:lnTo>
                        <a:pt x="731" y="0"/>
                      </a:lnTo>
                      <a:lnTo>
                        <a:pt x="0" y="86"/>
                      </a:lnTo>
                      <a:close/>
                    </a:path>
                  </a:pathLst>
                </a:custGeom>
                <a:solidFill>
                  <a:srgbClr val="DFDFDF">
                    <a:alpha val="100000"/>
                  </a:srgbClr>
                </a:solidFill>
                <a:ln w="9525">
                  <a:noFill/>
                </a:ln>
              </p:spPr>
              <p:txBody>
                <a:bodyPr/>
                <a:p>
                  <a:endParaRPr lang="zh-CN" altLang="en-US"/>
                </a:p>
              </p:txBody>
            </p:sp>
            <p:sp>
              <p:nvSpPr>
                <p:cNvPr id="70641" name="Freeform 1038"/>
                <p:cNvSpPr/>
                <p:nvPr/>
              </p:nvSpPr>
              <p:spPr>
                <a:xfrm>
                  <a:off x="2193" y="2230"/>
                  <a:ext cx="291"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6" h="143">
                      <a:moveTo>
                        <a:pt x="141" y="0"/>
                      </a:moveTo>
                      <a:lnTo>
                        <a:pt x="0" y="53"/>
                      </a:lnTo>
                      <a:lnTo>
                        <a:pt x="1409" y="143"/>
                      </a:lnTo>
                      <a:lnTo>
                        <a:pt x="1639" y="80"/>
                      </a:lnTo>
                      <a:lnTo>
                        <a:pt x="1620" y="70"/>
                      </a:lnTo>
                      <a:lnTo>
                        <a:pt x="1746" y="35"/>
                      </a:lnTo>
                      <a:lnTo>
                        <a:pt x="1668" y="28"/>
                      </a:lnTo>
                      <a:lnTo>
                        <a:pt x="141" y="0"/>
                      </a:lnTo>
                      <a:close/>
                    </a:path>
                  </a:pathLst>
                </a:custGeom>
                <a:solidFill>
                  <a:srgbClr val="5F5F5F">
                    <a:alpha val="100000"/>
                  </a:srgbClr>
                </a:solidFill>
                <a:ln w="9525">
                  <a:noFill/>
                </a:ln>
              </p:spPr>
              <p:txBody>
                <a:bodyPr/>
                <a:p>
                  <a:endParaRPr lang="zh-CN" altLang="en-US"/>
                </a:p>
              </p:txBody>
            </p:sp>
          </p:grpSp>
          <p:grpSp>
            <p:nvGrpSpPr>
              <p:cNvPr id="70506" name="Group 1039"/>
              <p:cNvGrpSpPr/>
              <p:nvPr/>
            </p:nvGrpSpPr>
            <p:grpSpPr>
              <a:xfrm>
                <a:off x="2425" y="2023"/>
                <a:ext cx="73" cy="226"/>
                <a:chOff x="2425" y="2023"/>
                <a:chExt cx="73" cy="226"/>
              </a:xfrm>
            </p:grpSpPr>
            <p:grpSp>
              <p:nvGrpSpPr>
                <p:cNvPr id="70610" name="Group 1040"/>
                <p:cNvGrpSpPr/>
                <p:nvPr/>
              </p:nvGrpSpPr>
              <p:grpSpPr>
                <a:xfrm>
                  <a:off x="2454" y="2052"/>
                  <a:ext cx="44" cy="189"/>
                  <a:chOff x="2454" y="2052"/>
                  <a:chExt cx="44" cy="189"/>
                </a:xfrm>
              </p:grpSpPr>
              <p:sp>
                <p:nvSpPr>
                  <p:cNvPr id="70614" name="Freeform 1041"/>
                  <p:cNvSpPr/>
                  <p:nvPr/>
                </p:nvSpPr>
                <p:spPr>
                  <a:xfrm>
                    <a:off x="2454" y="2052"/>
                    <a:ext cx="44" cy="189"/>
                  </a:xfrm>
                  <a:custGeom>
                    <a:avLst/>
                    <a:gdLst/>
                    <a:ahLst/>
                    <a:cxnLst>
                      <a:cxn ang="0">
                        <a:pos x="0" y="0"/>
                      </a:cxn>
                      <a:cxn ang="0">
                        <a:pos x="0" y="0"/>
                      </a:cxn>
                      <a:cxn ang="0">
                        <a:pos x="0" y="0"/>
                      </a:cxn>
                      <a:cxn ang="0">
                        <a:pos x="0" y="0"/>
                      </a:cxn>
                      <a:cxn ang="0">
                        <a:pos x="0" y="0"/>
                      </a:cxn>
                      <a:cxn ang="0">
                        <a:pos x="0" y="0"/>
                      </a:cxn>
                    </a:cxnLst>
                    <a:pathLst>
                      <a:path w="264" h="1139">
                        <a:moveTo>
                          <a:pt x="25" y="0"/>
                        </a:moveTo>
                        <a:lnTo>
                          <a:pt x="264" y="94"/>
                        </a:lnTo>
                        <a:lnTo>
                          <a:pt x="242" y="539"/>
                        </a:lnTo>
                        <a:lnTo>
                          <a:pt x="217" y="1073"/>
                        </a:lnTo>
                        <a:lnTo>
                          <a:pt x="0" y="1139"/>
                        </a:lnTo>
                        <a:lnTo>
                          <a:pt x="25" y="0"/>
                        </a:lnTo>
                        <a:close/>
                      </a:path>
                    </a:pathLst>
                  </a:custGeom>
                  <a:solidFill>
                    <a:srgbClr val="9F9F9F">
                      <a:alpha val="100000"/>
                    </a:srgbClr>
                  </a:solidFill>
                  <a:ln w="9525">
                    <a:noFill/>
                  </a:ln>
                </p:spPr>
                <p:txBody>
                  <a:bodyPr/>
                  <a:p>
                    <a:endParaRPr lang="zh-CN" altLang="en-US"/>
                  </a:p>
                </p:txBody>
              </p:sp>
              <p:grpSp>
                <p:nvGrpSpPr>
                  <p:cNvPr id="70615" name="Group 1042"/>
                  <p:cNvGrpSpPr/>
                  <p:nvPr/>
                </p:nvGrpSpPr>
                <p:grpSpPr>
                  <a:xfrm>
                    <a:off x="2454" y="2060"/>
                    <a:ext cx="43" cy="159"/>
                    <a:chOff x="2454" y="2060"/>
                    <a:chExt cx="43" cy="159"/>
                  </a:xfrm>
                </p:grpSpPr>
                <p:grpSp>
                  <p:nvGrpSpPr>
                    <p:cNvPr id="70616" name="Group 1043"/>
                    <p:cNvGrpSpPr/>
                    <p:nvPr/>
                  </p:nvGrpSpPr>
                  <p:grpSpPr>
                    <a:xfrm>
                      <a:off x="2454" y="2060"/>
                      <a:ext cx="43" cy="159"/>
                      <a:chOff x="2454" y="2060"/>
                      <a:chExt cx="43" cy="159"/>
                    </a:xfrm>
                  </p:grpSpPr>
                  <p:grpSp>
                    <p:nvGrpSpPr>
                      <p:cNvPr id="70618" name="Group 1044"/>
                      <p:cNvGrpSpPr/>
                      <p:nvPr/>
                    </p:nvGrpSpPr>
                    <p:grpSpPr>
                      <a:xfrm>
                        <a:off x="2454" y="2060"/>
                        <a:ext cx="43" cy="95"/>
                        <a:chOff x="2454" y="2060"/>
                        <a:chExt cx="43" cy="95"/>
                      </a:xfrm>
                    </p:grpSpPr>
                    <p:grpSp>
                      <p:nvGrpSpPr>
                        <p:cNvPr id="70628" name="Group 1045"/>
                        <p:cNvGrpSpPr/>
                        <p:nvPr/>
                      </p:nvGrpSpPr>
                      <p:grpSpPr>
                        <a:xfrm>
                          <a:off x="2457" y="2060"/>
                          <a:ext cx="40" cy="51"/>
                          <a:chOff x="2457" y="2060"/>
                          <a:chExt cx="40" cy="51"/>
                        </a:xfrm>
                      </p:grpSpPr>
                      <p:sp>
                        <p:nvSpPr>
                          <p:cNvPr id="70634" name="Line 1046"/>
                          <p:cNvSpPr/>
                          <p:nvPr/>
                        </p:nvSpPr>
                        <p:spPr>
                          <a:xfrm>
                            <a:off x="2458" y="2060"/>
                            <a:ext cx="39" cy="14"/>
                          </a:xfrm>
                          <a:prstGeom prst="line">
                            <a:avLst/>
                          </a:prstGeom>
                          <a:ln w="3175" cap="flat" cmpd="sng">
                            <a:solidFill>
                              <a:srgbClr val="7F7F7F"/>
                            </a:solidFill>
                            <a:prstDash val="solid"/>
                            <a:headEnd type="none" w="med" len="med"/>
                            <a:tailEnd type="none" w="med" len="med"/>
                          </a:ln>
                        </p:spPr>
                      </p:sp>
                      <p:sp>
                        <p:nvSpPr>
                          <p:cNvPr id="70635" name="Line 1047"/>
                          <p:cNvSpPr/>
                          <p:nvPr/>
                        </p:nvSpPr>
                        <p:spPr>
                          <a:xfrm>
                            <a:off x="2457" y="2068"/>
                            <a:ext cx="39" cy="14"/>
                          </a:xfrm>
                          <a:prstGeom prst="line">
                            <a:avLst/>
                          </a:prstGeom>
                          <a:ln w="3175" cap="flat" cmpd="sng">
                            <a:solidFill>
                              <a:srgbClr val="7F7F7F"/>
                            </a:solidFill>
                            <a:prstDash val="solid"/>
                            <a:headEnd type="none" w="med" len="med"/>
                            <a:tailEnd type="none" w="med" len="med"/>
                          </a:ln>
                        </p:spPr>
                      </p:sp>
                      <p:sp>
                        <p:nvSpPr>
                          <p:cNvPr id="70636" name="Line 1048"/>
                          <p:cNvSpPr/>
                          <p:nvPr/>
                        </p:nvSpPr>
                        <p:spPr>
                          <a:xfrm>
                            <a:off x="2458" y="2076"/>
                            <a:ext cx="38" cy="13"/>
                          </a:xfrm>
                          <a:prstGeom prst="line">
                            <a:avLst/>
                          </a:prstGeom>
                          <a:ln w="3175" cap="flat" cmpd="sng">
                            <a:solidFill>
                              <a:srgbClr val="7F7F7F"/>
                            </a:solidFill>
                            <a:prstDash val="solid"/>
                            <a:headEnd type="none" w="med" len="med"/>
                            <a:tailEnd type="none" w="med" len="med"/>
                          </a:ln>
                        </p:spPr>
                      </p:sp>
                      <p:sp>
                        <p:nvSpPr>
                          <p:cNvPr id="70637" name="Line 1049"/>
                          <p:cNvSpPr/>
                          <p:nvPr/>
                        </p:nvSpPr>
                        <p:spPr>
                          <a:xfrm>
                            <a:off x="2457" y="2085"/>
                            <a:ext cx="39" cy="11"/>
                          </a:xfrm>
                          <a:prstGeom prst="line">
                            <a:avLst/>
                          </a:prstGeom>
                          <a:ln w="3175" cap="flat" cmpd="sng">
                            <a:solidFill>
                              <a:srgbClr val="7F7F7F"/>
                            </a:solidFill>
                            <a:prstDash val="solid"/>
                            <a:headEnd type="none" w="med" len="med"/>
                            <a:tailEnd type="none" w="med" len="med"/>
                          </a:ln>
                        </p:spPr>
                      </p:sp>
                      <p:sp>
                        <p:nvSpPr>
                          <p:cNvPr id="70638" name="Line 1050"/>
                          <p:cNvSpPr/>
                          <p:nvPr/>
                        </p:nvSpPr>
                        <p:spPr>
                          <a:xfrm>
                            <a:off x="2457" y="2093"/>
                            <a:ext cx="39" cy="11"/>
                          </a:xfrm>
                          <a:prstGeom prst="line">
                            <a:avLst/>
                          </a:prstGeom>
                          <a:ln w="3175" cap="flat" cmpd="sng">
                            <a:solidFill>
                              <a:srgbClr val="7F7F7F"/>
                            </a:solidFill>
                            <a:prstDash val="solid"/>
                            <a:headEnd type="none" w="med" len="med"/>
                            <a:tailEnd type="none" w="med" len="med"/>
                          </a:ln>
                        </p:spPr>
                      </p:sp>
                      <p:sp>
                        <p:nvSpPr>
                          <p:cNvPr id="70639" name="Line 1051"/>
                          <p:cNvSpPr/>
                          <p:nvPr/>
                        </p:nvSpPr>
                        <p:spPr>
                          <a:xfrm>
                            <a:off x="2457" y="2101"/>
                            <a:ext cx="38" cy="10"/>
                          </a:xfrm>
                          <a:prstGeom prst="line">
                            <a:avLst/>
                          </a:prstGeom>
                          <a:ln w="3175" cap="flat" cmpd="sng">
                            <a:solidFill>
                              <a:srgbClr val="7F7F7F"/>
                            </a:solidFill>
                            <a:prstDash val="solid"/>
                            <a:headEnd type="none" w="med" len="med"/>
                            <a:tailEnd type="none" w="med" len="med"/>
                          </a:ln>
                        </p:spPr>
                      </p:sp>
                    </p:grpSp>
                    <p:sp>
                      <p:nvSpPr>
                        <p:cNvPr id="70629" name="Line 1052"/>
                        <p:cNvSpPr/>
                        <p:nvPr/>
                      </p:nvSpPr>
                      <p:spPr>
                        <a:xfrm>
                          <a:off x="2454" y="2118"/>
                          <a:ext cx="40" cy="8"/>
                        </a:xfrm>
                        <a:prstGeom prst="line">
                          <a:avLst/>
                        </a:prstGeom>
                        <a:ln w="3175" cap="flat" cmpd="sng">
                          <a:solidFill>
                            <a:srgbClr val="7F7F7F"/>
                          </a:solidFill>
                          <a:prstDash val="solid"/>
                          <a:headEnd type="none" w="med" len="med"/>
                          <a:tailEnd type="none" w="med" len="med"/>
                        </a:ln>
                      </p:spPr>
                    </p:sp>
                    <p:sp>
                      <p:nvSpPr>
                        <p:cNvPr id="70630" name="Line 1053"/>
                        <p:cNvSpPr/>
                        <p:nvPr/>
                      </p:nvSpPr>
                      <p:spPr>
                        <a:xfrm>
                          <a:off x="2454" y="2126"/>
                          <a:ext cx="40" cy="6"/>
                        </a:xfrm>
                        <a:prstGeom prst="line">
                          <a:avLst/>
                        </a:prstGeom>
                        <a:ln w="3175" cap="flat" cmpd="sng">
                          <a:solidFill>
                            <a:srgbClr val="7F7F7F"/>
                          </a:solidFill>
                          <a:prstDash val="solid"/>
                          <a:headEnd type="none" w="med" len="med"/>
                          <a:tailEnd type="none" w="med" len="med"/>
                        </a:ln>
                      </p:spPr>
                    </p:sp>
                    <p:sp>
                      <p:nvSpPr>
                        <p:cNvPr id="70631" name="Line 1054"/>
                        <p:cNvSpPr/>
                        <p:nvPr/>
                      </p:nvSpPr>
                      <p:spPr>
                        <a:xfrm>
                          <a:off x="2454" y="2134"/>
                          <a:ext cx="39" cy="6"/>
                        </a:xfrm>
                        <a:prstGeom prst="line">
                          <a:avLst/>
                        </a:prstGeom>
                        <a:ln w="3175" cap="flat" cmpd="sng">
                          <a:solidFill>
                            <a:srgbClr val="7F7F7F"/>
                          </a:solidFill>
                          <a:prstDash val="solid"/>
                          <a:headEnd type="none" w="med" len="med"/>
                          <a:tailEnd type="none" w="med" len="med"/>
                        </a:ln>
                      </p:spPr>
                    </p:sp>
                    <p:sp>
                      <p:nvSpPr>
                        <p:cNvPr id="70632" name="Line 1055"/>
                        <p:cNvSpPr/>
                        <p:nvPr/>
                      </p:nvSpPr>
                      <p:spPr>
                        <a:xfrm>
                          <a:off x="2454" y="2143"/>
                          <a:ext cx="39" cy="4"/>
                        </a:xfrm>
                        <a:prstGeom prst="line">
                          <a:avLst/>
                        </a:prstGeom>
                        <a:ln w="3175" cap="flat" cmpd="sng">
                          <a:solidFill>
                            <a:srgbClr val="7F7F7F"/>
                          </a:solidFill>
                          <a:prstDash val="solid"/>
                          <a:headEnd type="none" w="med" len="med"/>
                          <a:tailEnd type="none" w="med" len="med"/>
                        </a:ln>
                      </p:spPr>
                    </p:sp>
                    <p:sp>
                      <p:nvSpPr>
                        <p:cNvPr id="70633" name="Line 1056"/>
                        <p:cNvSpPr/>
                        <p:nvPr/>
                      </p:nvSpPr>
                      <p:spPr>
                        <a:xfrm>
                          <a:off x="2454" y="2152"/>
                          <a:ext cx="39" cy="3"/>
                        </a:xfrm>
                        <a:prstGeom prst="line">
                          <a:avLst/>
                        </a:prstGeom>
                        <a:ln w="3175" cap="flat" cmpd="sng">
                          <a:solidFill>
                            <a:srgbClr val="7F7F7F"/>
                          </a:solidFill>
                          <a:prstDash val="solid"/>
                          <a:headEnd type="none" w="med" len="med"/>
                          <a:tailEnd type="none" w="med" len="med"/>
                        </a:ln>
                      </p:spPr>
                    </p:sp>
                  </p:grpSp>
                  <p:grpSp>
                    <p:nvGrpSpPr>
                      <p:cNvPr id="70619" name="Group 1057"/>
                      <p:cNvGrpSpPr/>
                      <p:nvPr/>
                    </p:nvGrpSpPr>
                    <p:grpSpPr>
                      <a:xfrm>
                        <a:off x="2454" y="2160"/>
                        <a:ext cx="38" cy="59"/>
                        <a:chOff x="2454" y="2160"/>
                        <a:chExt cx="38" cy="59"/>
                      </a:xfrm>
                    </p:grpSpPr>
                    <p:sp>
                      <p:nvSpPr>
                        <p:cNvPr id="70620" name="Line 1058"/>
                        <p:cNvSpPr/>
                        <p:nvPr/>
                      </p:nvSpPr>
                      <p:spPr>
                        <a:xfrm>
                          <a:off x="2454" y="2160"/>
                          <a:ext cx="38" cy="3"/>
                        </a:xfrm>
                        <a:prstGeom prst="line">
                          <a:avLst/>
                        </a:prstGeom>
                        <a:ln w="3175" cap="flat" cmpd="sng">
                          <a:solidFill>
                            <a:srgbClr val="7F7F7F"/>
                          </a:solidFill>
                          <a:prstDash val="solid"/>
                          <a:headEnd type="none" w="med" len="med"/>
                          <a:tailEnd type="none" w="med" len="med"/>
                        </a:ln>
                      </p:spPr>
                    </p:sp>
                    <p:sp>
                      <p:nvSpPr>
                        <p:cNvPr id="70621" name="Line 1059"/>
                        <p:cNvSpPr/>
                        <p:nvPr/>
                      </p:nvSpPr>
                      <p:spPr>
                        <a:xfrm>
                          <a:off x="2455" y="2169"/>
                          <a:ext cx="37" cy="1"/>
                        </a:xfrm>
                        <a:prstGeom prst="line">
                          <a:avLst/>
                        </a:prstGeom>
                        <a:ln w="3175" cap="flat" cmpd="sng">
                          <a:solidFill>
                            <a:srgbClr val="7F7F7F"/>
                          </a:solidFill>
                          <a:prstDash val="solid"/>
                          <a:headEnd type="none" w="med" len="med"/>
                          <a:tailEnd type="none" w="med" len="med"/>
                        </a:ln>
                      </p:spPr>
                    </p:sp>
                    <p:sp>
                      <p:nvSpPr>
                        <p:cNvPr id="70622" name="Line 1060"/>
                        <p:cNvSpPr/>
                        <p:nvPr/>
                      </p:nvSpPr>
                      <p:spPr>
                        <a:xfrm>
                          <a:off x="2454" y="2177"/>
                          <a:ext cx="37" cy="1"/>
                        </a:xfrm>
                        <a:prstGeom prst="line">
                          <a:avLst/>
                        </a:prstGeom>
                        <a:ln w="3175" cap="flat" cmpd="sng">
                          <a:solidFill>
                            <a:srgbClr val="7F7F7F"/>
                          </a:solidFill>
                          <a:prstDash val="solid"/>
                          <a:headEnd type="none" w="med" len="med"/>
                          <a:tailEnd type="none" w="med" len="med"/>
                        </a:ln>
                      </p:spPr>
                    </p:sp>
                    <p:sp>
                      <p:nvSpPr>
                        <p:cNvPr id="70623" name="Line 1061"/>
                        <p:cNvSpPr/>
                        <p:nvPr/>
                      </p:nvSpPr>
                      <p:spPr>
                        <a:xfrm flipV="1">
                          <a:off x="2454" y="2185"/>
                          <a:ext cx="37" cy="1"/>
                        </a:xfrm>
                        <a:prstGeom prst="line">
                          <a:avLst/>
                        </a:prstGeom>
                        <a:ln w="3175" cap="flat" cmpd="sng">
                          <a:solidFill>
                            <a:srgbClr val="7F7F7F"/>
                          </a:solidFill>
                          <a:prstDash val="solid"/>
                          <a:headEnd type="none" w="med" len="med"/>
                          <a:tailEnd type="none" w="med" len="med"/>
                        </a:ln>
                      </p:spPr>
                    </p:sp>
                    <p:sp>
                      <p:nvSpPr>
                        <p:cNvPr id="70624" name="Line 1062"/>
                        <p:cNvSpPr/>
                        <p:nvPr/>
                      </p:nvSpPr>
                      <p:spPr>
                        <a:xfrm flipV="1">
                          <a:off x="2454" y="2192"/>
                          <a:ext cx="37" cy="2"/>
                        </a:xfrm>
                        <a:prstGeom prst="line">
                          <a:avLst/>
                        </a:prstGeom>
                        <a:ln w="3175" cap="flat" cmpd="sng">
                          <a:solidFill>
                            <a:srgbClr val="7F7F7F"/>
                          </a:solidFill>
                          <a:prstDash val="solid"/>
                          <a:headEnd type="none" w="med" len="med"/>
                          <a:tailEnd type="none" w="med" len="med"/>
                        </a:ln>
                      </p:spPr>
                    </p:sp>
                    <p:sp>
                      <p:nvSpPr>
                        <p:cNvPr id="70625" name="Line 1063"/>
                        <p:cNvSpPr/>
                        <p:nvPr/>
                      </p:nvSpPr>
                      <p:spPr>
                        <a:xfrm flipV="1">
                          <a:off x="2454" y="2200"/>
                          <a:ext cx="37" cy="2"/>
                        </a:xfrm>
                        <a:prstGeom prst="line">
                          <a:avLst/>
                        </a:prstGeom>
                        <a:ln w="3175" cap="flat" cmpd="sng">
                          <a:solidFill>
                            <a:srgbClr val="7F7F7F"/>
                          </a:solidFill>
                          <a:prstDash val="solid"/>
                          <a:headEnd type="none" w="med" len="med"/>
                          <a:tailEnd type="none" w="med" len="med"/>
                        </a:ln>
                      </p:spPr>
                    </p:sp>
                    <p:sp>
                      <p:nvSpPr>
                        <p:cNvPr id="70626" name="Line 1064"/>
                        <p:cNvSpPr/>
                        <p:nvPr/>
                      </p:nvSpPr>
                      <p:spPr>
                        <a:xfrm flipV="1">
                          <a:off x="2454" y="2207"/>
                          <a:ext cx="36" cy="4"/>
                        </a:xfrm>
                        <a:prstGeom prst="line">
                          <a:avLst/>
                        </a:prstGeom>
                        <a:ln w="3175" cap="flat" cmpd="sng">
                          <a:solidFill>
                            <a:srgbClr val="7F7F7F"/>
                          </a:solidFill>
                          <a:prstDash val="solid"/>
                          <a:headEnd type="none" w="med" len="med"/>
                          <a:tailEnd type="none" w="med" len="med"/>
                        </a:ln>
                      </p:spPr>
                    </p:sp>
                    <p:sp>
                      <p:nvSpPr>
                        <p:cNvPr id="70627" name="Line 1065"/>
                        <p:cNvSpPr/>
                        <p:nvPr/>
                      </p:nvSpPr>
                      <p:spPr>
                        <a:xfrm flipV="1">
                          <a:off x="2454" y="2214"/>
                          <a:ext cx="36" cy="5"/>
                        </a:xfrm>
                        <a:prstGeom prst="line">
                          <a:avLst/>
                        </a:prstGeom>
                        <a:ln w="3175" cap="flat" cmpd="sng">
                          <a:solidFill>
                            <a:srgbClr val="7F7F7F"/>
                          </a:solidFill>
                          <a:prstDash val="solid"/>
                          <a:headEnd type="none" w="med" len="med"/>
                          <a:tailEnd type="none" w="med" len="med"/>
                        </a:ln>
                      </p:spPr>
                    </p:sp>
                  </p:grpSp>
                </p:grpSp>
                <p:sp>
                  <p:nvSpPr>
                    <p:cNvPr id="70617" name="Line 1066"/>
                    <p:cNvSpPr/>
                    <p:nvPr/>
                  </p:nvSpPr>
                  <p:spPr>
                    <a:xfrm>
                      <a:off x="2456" y="2110"/>
                      <a:ext cx="39" cy="8"/>
                    </a:xfrm>
                    <a:prstGeom prst="line">
                      <a:avLst/>
                    </a:prstGeom>
                    <a:ln w="3175" cap="flat" cmpd="sng">
                      <a:solidFill>
                        <a:srgbClr val="7F7F7F"/>
                      </a:solidFill>
                      <a:prstDash val="solid"/>
                      <a:headEnd type="none" w="med" len="med"/>
                      <a:tailEnd type="none" w="med" len="med"/>
                    </a:ln>
                  </p:spPr>
                </p:sp>
              </p:grpSp>
            </p:grpSp>
            <p:grpSp>
              <p:nvGrpSpPr>
                <p:cNvPr id="70611" name="Group 1067"/>
                <p:cNvGrpSpPr/>
                <p:nvPr/>
              </p:nvGrpSpPr>
              <p:grpSpPr>
                <a:xfrm>
                  <a:off x="2425" y="2023"/>
                  <a:ext cx="40" cy="226"/>
                  <a:chOff x="2425" y="2023"/>
                  <a:chExt cx="40" cy="226"/>
                </a:xfrm>
              </p:grpSpPr>
              <p:sp>
                <p:nvSpPr>
                  <p:cNvPr id="70612" name="Freeform 1068"/>
                  <p:cNvSpPr/>
                  <p:nvPr/>
                </p:nvSpPr>
                <p:spPr>
                  <a:xfrm>
                    <a:off x="2425" y="2023"/>
                    <a:ext cx="39" cy="22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60">
                        <a:moveTo>
                          <a:pt x="55" y="0"/>
                        </a:moveTo>
                        <a:lnTo>
                          <a:pt x="218" y="70"/>
                        </a:lnTo>
                        <a:lnTo>
                          <a:pt x="231" y="86"/>
                        </a:lnTo>
                        <a:lnTo>
                          <a:pt x="182" y="1305"/>
                        </a:lnTo>
                        <a:lnTo>
                          <a:pt x="161" y="1320"/>
                        </a:lnTo>
                        <a:lnTo>
                          <a:pt x="0" y="1360"/>
                        </a:lnTo>
                        <a:lnTo>
                          <a:pt x="21" y="1337"/>
                        </a:lnTo>
                        <a:lnTo>
                          <a:pt x="22" y="1321"/>
                        </a:lnTo>
                        <a:lnTo>
                          <a:pt x="55" y="0"/>
                        </a:lnTo>
                        <a:close/>
                      </a:path>
                    </a:pathLst>
                  </a:custGeom>
                  <a:solidFill>
                    <a:srgbClr val="BFBFBF">
                      <a:alpha val="100000"/>
                    </a:srgbClr>
                  </a:solidFill>
                  <a:ln w="9525">
                    <a:noFill/>
                  </a:ln>
                </p:spPr>
                <p:txBody>
                  <a:bodyPr/>
                  <a:p>
                    <a:endParaRPr lang="zh-CN" altLang="en-US"/>
                  </a:p>
                </p:txBody>
              </p:sp>
              <p:sp>
                <p:nvSpPr>
                  <p:cNvPr id="70613" name="Arc 1069"/>
                  <p:cNvSpPr/>
                  <p:nvPr/>
                </p:nvSpPr>
                <p:spPr>
                  <a:xfrm>
                    <a:off x="2461" y="2034"/>
                    <a:ext cx="4"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BFBFBF">
                      <a:alpha val="100000"/>
                    </a:srgbClr>
                  </a:solidFill>
                  <a:ln w="9525">
                    <a:noFill/>
                  </a:ln>
                </p:spPr>
                <p:txBody>
                  <a:bodyPr/>
                  <a:p>
                    <a:endParaRPr lang="zh-CN" altLang="en-US"/>
                  </a:p>
                </p:txBody>
              </p:sp>
            </p:grpSp>
          </p:grpSp>
          <p:grpSp>
            <p:nvGrpSpPr>
              <p:cNvPr id="70507" name="Group 1070"/>
              <p:cNvGrpSpPr/>
              <p:nvPr/>
            </p:nvGrpSpPr>
            <p:grpSpPr>
              <a:xfrm>
                <a:off x="2441" y="2364"/>
                <a:ext cx="122" cy="49"/>
                <a:chOff x="2441" y="2364"/>
                <a:chExt cx="122" cy="49"/>
              </a:xfrm>
            </p:grpSpPr>
            <p:sp>
              <p:nvSpPr>
                <p:cNvPr id="70599" name="Freeform 1071"/>
                <p:cNvSpPr/>
                <p:nvPr/>
              </p:nvSpPr>
              <p:spPr>
                <a:xfrm>
                  <a:off x="2441" y="2364"/>
                  <a:ext cx="122"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6" h="192">
                      <a:moveTo>
                        <a:pt x="0" y="0"/>
                      </a:moveTo>
                      <a:lnTo>
                        <a:pt x="137" y="10"/>
                      </a:lnTo>
                      <a:lnTo>
                        <a:pt x="238" y="14"/>
                      </a:lnTo>
                      <a:lnTo>
                        <a:pt x="329" y="24"/>
                      </a:lnTo>
                      <a:lnTo>
                        <a:pt x="421" y="36"/>
                      </a:lnTo>
                      <a:lnTo>
                        <a:pt x="485" y="45"/>
                      </a:lnTo>
                      <a:lnTo>
                        <a:pt x="562" y="58"/>
                      </a:lnTo>
                      <a:lnTo>
                        <a:pt x="606" y="66"/>
                      </a:lnTo>
                      <a:lnTo>
                        <a:pt x="639" y="73"/>
                      </a:lnTo>
                      <a:lnTo>
                        <a:pt x="658" y="78"/>
                      </a:lnTo>
                      <a:lnTo>
                        <a:pt x="673" y="81"/>
                      </a:lnTo>
                      <a:lnTo>
                        <a:pt x="690" y="87"/>
                      </a:lnTo>
                      <a:lnTo>
                        <a:pt x="709" y="94"/>
                      </a:lnTo>
                      <a:lnTo>
                        <a:pt x="727" y="103"/>
                      </a:lnTo>
                      <a:lnTo>
                        <a:pt x="735" y="114"/>
                      </a:lnTo>
                      <a:lnTo>
                        <a:pt x="736" y="122"/>
                      </a:lnTo>
                      <a:lnTo>
                        <a:pt x="732" y="135"/>
                      </a:lnTo>
                      <a:lnTo>
                        <a:pt x="727" y="148"/>
                      </a:lnTo>
                      <a:lnTo>
                        <a:pt x="717" y="160"/>
                      </a:lnTo>
                      <a:lnTo>
                        <a:pt x="706" y="168"/>
                      </a:lnTo>
                      <a:lnTo>
                        <a:pt x="689" y="178"/>
                      </a:lnTo>
                      <a:lnTo>
                        <a:pt x="672" y="185"/>
                      </a:lnTo>
                      <a:lnTo>
                        <a:pt x="652" y="188"/>
                      </a:lnTo>
                      <a:lnTo>
                        <a:pt x="630" y="191"/>
                      </a:lnTo>
                      <a:lnTo>
                        <a:pt x="603" y="192"/>
                      </a:lnTo>
                      <a:lnTo>
                        <a:pt x="577" y="190"/>
                      </a:lnTo>
                      <a:lnTo>
                        <a:pt x="536" y="184"/>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0600" name="Group 1072"/>
                <p:cNvGrpSpPr/>
                <p:nvPr/>
              </p:nvGrpSpPr>
              <p:grpSpPr>
                <a:xfrm>
                  <a:off x="2445" y="2380"/>
                  <a:ext cx="87" cy="33"/>
                  <a:chOff x="2445" y="2380"/>
                  <a:chExt cx="87" cy="33"/>
                </a:xfrm>
              </p:grpSpPr>
              <p:grpSp>
                <p:nvGrpSpPr>
                  <p:cNvPr id="70601" name="Group 1073"/>
                  <p:cNvGrpSpPr/>
                  <p:nvPr/>
                </p:nvGrpSpPr>
                <p:grpSpPr>
                  <a:xfrm>
                    <a:off x="2445" y="2380"/>
                    <a:ext cx="87" cy="33"/>
                    <a:chOff x="2445" y="2380"/>
                    <a:chExt cx="87" cy="33"/>
                  </a:xfrm>
                </p:grpSpPr>
                <p:sp>
                  <p:nvSpPr>
                    <p:cNvPr id="70606" name="Freeform 1074"/>
                    <p:cNvSpPr/>
                    <p:nvPr/>
                  </p:nvSpPr>
                  <p:spPr>
                    <a:xfrm>
                      <a:off x="2445" y="2380"/>
                      <a:ext cx="54" cy="21"/>
                    </a:xfrm>
                    <a:custGeom>
                      <a:avLst/>
                      <a:gdLst/>
                      <a:ahLst/>
                      <a:cxnLst>
                        <a:cxn ang="0">
                          <a:pos x="0" y="0"/>
                        </a:cxn>
                        <a:cxn ang="0">
                          <a:pos x="0" y="0"/>
                        </a:cxn>
                        <a:cxn ang="0">
                          <a:pos x="0" y="0"/>
                        </a:cxn>
                        <a:cxn ang="0">
                          <a:pos x="0" y="0"/>
                        </a:cxn>
                        <a:cxn ang="0">
                          <a:pos x="0" y="0"/>
                        </a:cxn>
                      </a:cxnLst>
                      <a:pathLst>
                        <a:path w="321" h="129">
                          <a:moveTo>
                            <a:pt x="0" y="78"/>
                          </a:moveTo>
                          <a:lnTo>
                            <a:pt x="84" y="0"/>
                          </a:lnTo>
                          <a:lnTo>
                            <a:pt x="321" y="44"/>
                          </a:lnTo>
                          <a:lnTo>
                            <a:pt x="228" y="129"/>
                          </a:lnTo>
                          <a:lnTo>
                            <a:pt x="0" y="78"/>
                          </a:lnTo>
                          <a:close/>
                        </a:path>
                      </a:pathLst>
                    </a:custGeom>
                    <a:solidFill>
                      <a:srgbClr val="DFDFDF">
                        <a:alpha val="100000"/>
                      </a:srgbClr>
                    </a:solidFill>
                    <a:ln w="9525">
                      <a:noFill/>
                    </a:ln>
                  </p:spPr>
                  <p:txBody>
                    <a:bodyPr/>
                    <a:p>
                      <a:endParaRPr lang="zh-CN" altLang="en-US"/>
                    </a:p>
                  </p:txBody>
                </p:sp>
                <p:sp>
                  <p:nvSpPr>
                    <p:cNvPr id="70607" name="Freeform 1075"/>
                    <p:cNvSpPr/>
                    <p:nvPr/>
                  </p:nvSpPr>
                  <p:spPr>
                    <a:xfrm>
                      <a:off x="2446" y="2393"/>
                      <a:ext cx="38" cy="20"/>
                    </a:xfrm>
                    <a:custGeom>
                      <a:avLst/>
                      <a:gdLst/>
                      <a:ahLst/>
                      <a:cxnLst>
                        <a:cxn ang="0">
                          <a:pos x="0" y="0"/>
                        </a:cxn>
                        <a:cxn ang="0">
                          <a:pos x="0" y="0"/>
                        </a:cxn>
                        <a:cxn ang="0">
                          <a:pos x="0" y="0"/>
                        </a:cxn>
                        <a:cxn ang="0">
                          <a:pos x="0" y="0"/>
                        </a:cxn>
                        <a:cxn ang="0">
                          <a:pos x="0" y="0"/>
                        </a:cxn>
                        <a:cxn ang="0">
                          <a:pos x="0" y="0"/>
                        </a:cxn>
                      </a:cxnLst>
                      <a:pathLst>
                        <a:path w="228" h="121">
                          <a:moveTo>
                            <a:pt x="0" y="0"/>
                          </a:moveTo>
                          <a:lnTo>
                            <a:pt x="0" y="67"/>
                          </a:lnTo>
                          <a:lnTo>
                            <a:pt x="3" y="67"/>
                          </a:lnTo>
                          <a:lnTo>
                            <a:pt x="228" y="121"/>
                          </a:lnTo>
                          <a:lnTo>
                            <a:pt x="228" y="51"/>
                          </a:lnTo>
                          <a:lnTo>
                            <a:pt x="0" y="0"/>
                          </a:lnTo>
                          <a:close/>
                        </a:path>
                      </a:pathLst>
                    </a:custGeom>
                    <a:solidFill>
                      <a:srgbClr val="C0C0C0">
                        <a:alpha val="100000"/>
                      </a:srgbClr>
                    </a:solidFill>
                    <a:ln w="9525">
                      <a:noFill/>
                    </a:ln>
                  </p:spPr>
                  <p:txBody>
                    <a:bodyPr/>
                    <a:p>
                      <a:endParaRPr lang="zh-CN" altLang="en-US"/>
                    </a:p>
                  </p:txBody>
                </p:sp>
                <p:sp>
                  <p:nvSpPr>
                    <p:cNvPr id="70608" name="Freeform 1076"/>
                    <p:cNvSpPr/>
                    <p:nvPr/>
                  </p:nvSpPr>
                  <p:spPr>
                    <a:xfrm>
                      <a:off x="2484" y="2387"/>
                      <a:ext cx="48" cy="26"/>
                    </a:xfrm>
                    <a:custGeom>
                      <a:avLst/>
                      <a:gdLst/>
                      <a:ahLst/>
                      <a:cxnLst>
                        <a:cxn ang="0">
                          <a:pos x="0" y="0"/>
                        </a:cxn>
                        <a:cxn ang="0">
                          <a:pos x="0" y="0"/>
                        </a:cxn>
                        <a:cxn ang="0">
                          <a:pos x="0" y="0"/>
                        </a:cxn>
                        <a:cxn ang="0">
                          <a:pos x="0" y="0"/>
                        </a:cxn>
                        <a:cxn ang="0">
                          <a:pos x="0" y="0"/>
                        </a:cxn>
                        <a:cxn ang="0">
                          <a:pos x="0" y="0"/>
                        </a:cxn>
                      </a:cxnLst>
                      <a:pathLst>
                        <a:path w="290" h="155">
                          <a:moveTo>
                            <a:pt x="0" y="84"/>
                          </a:moveTo>
                          <a:lnTo>
                            <a:pt x="92" y="0"/>
                          </a:lnTo>
                          <a:lnTo>
                            <a:pt x="290" y="22"/>
                          </a:lnTo>
                          <a:lnTo>
                            <a:pt x="290" y="86"/>
                          </a:lnTo>
                          <a:lnTo>
                            <a:pt x="0" y="155"/>
                          </a:lnTo>
                          <a:lnTo>
                            <a:pt x="0" y="84"/>
                          </a:lnTo>
                          <a:close/>
                        </a:path>
                      </a:pathLst>
                    </a:custGeom>
                    <a:solidFill>
                      <a:srgbClr val="9F9F9F">
                        <a:alpha val="100000"/>
                      </a:srgbClr>
                    </a:solidFill>
                    <a:ln w="9525">
                      <a:noFill/>
                    </a:ln>
                  </p:spPr>
                  <p:txBody>
                    <a:bodyPr/>
                    <a:p>
                      <a:endParaRPr lang="zh-CN" altLang="en-US"/>
                    </a:p>
                  </p:txBody>
                </p:sp>
                <p:sp>
                  <p:nvSpPr>
                    <p:cNvPr id="70609" name="Freeform 1077"/>
                    <p:cNvSpPr/>
                    <p:nvPr/>
                  </p:nvSpPr>
                  <p:spPr>
                    <a:xfrm>
                      <a:off x="2459" y="2380"/>
                      <a:ext cx="73" cy="11"/>
                    </a:xfrm>
                    <a:custGeom>
                      <a:avLst/>
                      <a:gdLst/>
                      <a:ahLst/>
                      <a:cxnLst>
                        <a:cxn ang="0">
                          <a:pos x="0" y="0"/>
                        </a:cxn>
                        <a:cxn ang="0">
                          <a:pos x="0" y="0"/>
                        </a:cxn>
                        <a:cxn ang="0">
                          <a:pos x="0" y="0"/>
                        </a:cxn>
                        <a:cxn ang="0">
                          <a:pos x="0" y="0"/>
                        </a:cxn>
                        <a:cxn ang="0">
                          <a:pos x="0" y="0"/>
                        </a:cxn>
                      </a:cxnLst>
                      <a:pathLst>
                        <a:path w="435" h="65">
                          <a:moveTo>
                            <a:pt x="0" y="0"/>
                          </a:moveTo>
                          <a:lnTo>
                            <a:pt x="218" y="16"/>
                          </a:lnTo>
                          <a:lnTo>
                            <a:pt x="435" y="65"/>
                          </a:lnTo>
                          <a:lnTo>
                            <a:pt x="237" y="44"/>
                          </a:lnTo>
                          <a:lnTo>
                            <a:pt x="0" y="0"/>
                          </a:lnTo>
                          <a:close/>
                        </a:path>
                      </a:pathLst>
                    </a:custGeom>
                    <a:solidFill>
                      <a:srgbClr val="7F7F7F">
                        <a:alpha val="100000"/>
                      </a:srgbClr>
                    </a:solidFill>
                    <a:ln w="9525">
                      <a:noFill/>
                    </a:ln>
                  </p:spPr>
                  <p:txBody>
                    <a:bodyPr/>
                    <a:p>
                      <a:endParaRPr lang="zh-CN" altLang="en-US"/>
                    </a:p>
                  </p:txBody>
                </p:sp>
              </p:grpSp>
              <p:grpSp>
                <p:nvGrpSpPr>
                  <p:cNvPr id="70602" name="Group 1078"/>
                  <p:cNvGrpSpPr/>
                  <p:nvPr/>
                </p:nvGrpSpPr>
                <p:grpSpPr>
                  <a:xfrm>
                    <a:off x="2446" y="2390"/>
                    <a:ext cx="85" cy="14"/>
                    <a:chOff x="2446" y="2390"/>
                    <a:chExt cx="85" cy="14"/>
                  </a:xfrm>
                </p:grpSpPr>
                <p:sp>
                  <p:nvSpPr>
                    <p:cNvPr id="70603" name="Line 1079"/>
                    <p:cNvSpPr/>
                    <p:nvPr/>
                  </p:nvSpPr>
                  <p:spPr>
                    <a:xfrm>
                      <a:off x="2446" y="2395"/>
                      <a:ext cx="38" cy="9"/>
                    </a:xfrm>
                    <a:prstGeom prst="line">
                      <a:avLst/>
                    </a:prstGeom>
                    <a:ln w="3175" cap="flat" cmpd="sng">
                      <a:solidFill>
                        <a:srgbClr val="7F7F7F"/>
                      </a:solidFill>
                      <a:prstDash val="solid"/>
                      <a:headEnd type="none" w="med" len="med"/>
                      <a:tailEnd type="none" w="med" len="med"/>
                    </a:ln>
                  </p:spPr>
                </p:sp>
                <p:sp>
                  <p:nvSpPr>
                    <p:cNvPr id="70604" name="Line 1080"/>
                    <p:cNvSpPr/>
                    <p:nvPr/>
                  </p:nvSpPr>
                  <p:spPr>
                    <a:xfrm flipV="1">
                      <a:off x="2484" y="2390"/>
                      <a:ext cx="16" cy="14"/>
                    </a:xfrm>
                    <a:prstGeom prst="line">
                      <a:avLst/>
                    </a:prstGeom>
                    <a:ln w="3175" cap="flat" cmpd="sng">
                      <a:solidFill>
                        <a:srgbClr val="5F5F5F"/>
                      </a:solidFill>
                      <a:prstDash val="solid"/>
                      <a:headEnd type="none" w="med" len="med"/>
                      <a:tailEnd type="none" w="med" len="med"/>
                    </a:ln>
                  </p:spPr>
                </p:sp>
                <p:sp>
                  <p:nvSpPr>
                    <p:cNvPr id="70605" name="Line 1081"/>
                    <p:cNvSpPr/>
                    <p:nvPr/>
                  </p:nvSpPr>
                  <p:spPr>
                    <a:xfrm>
                      <a:off x="2500" y="2390"/>
                      <a:ext cx="31" cy="2"/>
                    </a:xfrm>
                    <a:prstGeom prst="line">
                      <a:avLst/>
                    </a:prstGeom>
                    <a:ln w="3175" cap="flat" cmpd="sng">
                      <a:solidFill>
                        <a:srgbClr val="5F5F5F"/>
                      </a:solidFill>
                      <a:prstDash val="solid"/>
                      <a:headEnd type="none" w="med" len="med"/>
                      <a:tailEnd type="none" w="med" len="med"/>
                    </a:ln>
                  </p:spPr>
                </p:sp>
              </p:grpSp>
            </p:grpSp>
          </p:grpSp>
          <p:sp>
            <p:nvSpPr>
              <p:cNvPr id="70508" name="Freeform 1082"/>
              <p:cNvSpPr/>
              <p:nvPr/>
            </p:nvSpPr>
            <p:spPr>
              <a:xfrm>
                <a:off x="2423" y="2303"/>
                <a:ext cx="74" cy="70"/>
              </a:xfrm>
              <a:custGeom>
                <a:avLst/>
                <a:gdLst/>
                <a:ahLst/>
                <a:cxnLst>
                  <a:cxn ang="0">
                    <a:pos x="0" y="0"/>
                  </a:cxn>
                  <a:cxn ang="0">
                    <a:pos x="0" y="0"/>
                  </a:cxn>
                  <a:cxn ang="0">
                    <a:pos x="0" y="0"/>
                  </a:cxn>
                  <a:cxn ang="0">
                    <a:pos x="0" y="0"/>
                  </a:cxn>
                  <a:cxn ang="0">
                    <a:pos x="0" y="0"/>
                  </a:cxn>
                </a:cxnLst>
                <a:pathLst>
                  <a:path w="446" h="417">
                    <a:moveTo>
                      <a:pt x="0" y="209"/>
                    </a:moveTo>
                    <a:lnTo>
                      <a:pt x="446" y="0"/>
                    </a:lnTo>
                    <a:lnTo>
                      <a:pt x="446" y="168"/>
                    </a:lnTo>
                    <a:lnTo>
                      <a:pt x="0" y="417"/>
                    </a:lnTo>
                    <a:lnTo>
                      <a:pt x="0" y="209"/>
                    </a:lnTo>
                    <a:close/>
                  </a:path>
                </a:pathLst>
              </a:custGeom>
              <a:solidFill>
                <a:srgbClr val="5F5F5F">
                  <a:alpha val="100000"/>
                </a:srgbClr>
              </a:solidFill>
              <a:ln w="9525">
                <a:noFill/>
              </a:ln>
            </p:spPr>
            <p:txBody>
              <a:bodyPr/>
              <a:p>
                <a:endParaRPr lang="zh-CN" altLang="en-US"/>
              </a:p>
            </p:txBody>
          </p:sp>
          <p:sp>
            <p:nvSpPr>
              <p:cNvPr id="70509" name="Freeform 1083"/>
              <p:cNvSpPr/>
              <p:nvPr/>
            </p:nvSpPr>
            <p:spPr>
              <a:xfrm>
                <a:off x="2422" y="2238"/>
                <a:ext cx="77" cy="103"/>
              </a:xfrm>
              <a:custGeom>
                <a:avLst/>
                <a:gdLst/>
                <a:ahLst/>
                <a:cxnLst>
                  <a:cxn ang="0">
                    <a:pos x="0" y="0"/>
                  </a:cxn>
                  <a:cxn ang="0">
                    <a:pos x="0" y="0"/>
                  </a:cxn>
                  <a:cxn ang="0">
                    <a:pos x="0" y="0"/>
                  </a:cxn>
                  <a:cxn ang="0">
                    <a:pos x="0" y="0"/>
                  </a:cxn>
                  <a:cxn ang="0">
                    <a:pos x="0" y="0"/>
                  </a:cxn>
                </a:cxnLst>
                <a:pathLst>
                  <a:path w="460" h="617">
                    <a:moveTo>
                      <a:pt x="0" y="131"/>
                    </a:moveTo>
                    <a:lnTo>
                      <a:pt x="460" y="0"/>
                    </a:lnTo>
                    <a:lnTo>
                      <a:pt x="460" y="408"/>
                    </a:lnTo>
                    <a:lnTo>
                      <a:pt x="1" y="617"/>
                    </a:lnTo>
                    <a:lnTo>
                      <a:pt x="0" y="131"/>
                    </a:lnTo>
                    <a:close/>
                  </a:path>
                </a:pathLst>
              </a:custGeom>
              <a:solidFill>
                <a:srgbClr val="BFBFBF">
                  <a:alpha val="100000"/>
                </a:srgbClr>
              </a:solidFill>
              <a:ln w="9525">
                <a:noFill/>
              </a:ln>
            </p:spPr>
            <p:txBody>
              <a:bodyPr/>
              <a:p>
                <a:endParaRPr lang="zh-CN" altLang="en-US"/>
              </a:p>
            </p:txBody>
          </p:sp>
          <p:sp>
            <p:nvSpPr>
              <p:cNvPr id="70510" name="Freeform 1084"/>
              <p:cNvSpPr/>
              <p:nvPr/>
            </p:nvSpPr>
            <p:spPr>
              <a:xfrm>
                <a:off x="2215" y="2054"/>
                <a:ext cx="189" cy="157"/>
              </a:xfrm>
              <a:custGeom>
                <a:avLst/>
                <a:gdLst/>
                <a:ahLst/>
                <a:cxnLst>
                  <a:cxn ang="0">
                    <a:pos x="0" y="0"/>
                  </a:cxn>
                  <a:cxn ang="0">
                    <a:pos x="0" y="0"/>
                  </a:cxn>
                  <a:cxn ang="0">
                    <a:pos x="0" y="0"/>
                  </a:cxn>
                  <a:cxn ang="0">
                    <a:pos x="0" y="0"/>
                  </a:cxn>
                  <a:cxn ang="0">
                    <a:pos x="0" y="0"/>
                  </a:cxn>
                </a:cxnLst>
                <a:pathLst>
                  <a:path w="1137" h="944">
                    <a:moveTo>
                      <a:pt x="46" y="0"/>
                    </a:moveTo>
                    <a:lnTo>
                      <a:pt x="1137" y="0"/>
                    </a:lnTo>
                    <a:lnTo>
                      <a:pt x="1092" y="944"/>
                    </a:lnTo>
                    <a:lnTo>
                      <a:pt x="0" y="890"/>
                    </a:lnTo>
                    <a:lnTo>
                      <a:pt x="46" y="0"/>
                    </a:lnTo>
                    <a:close/>
                  </a:path>
                </a:pathLst>
              </a:custGeom>
              <a:solidFill>
                <a:srgbClr val="C0C0C0">
                  <a:alpha val="100000"/>
                </a:srgbClr>
              </a:solidFill>
              <a:ln w="9525">
                <a:noFill/>
              </a:ln>
            </p:spPr>
            <p:txBody>
              <a:bodyPr/>
              <a:p>
                <a:endParaRPr lang="zh-CN" altLang="en-US"/>
              </a:p>
            </p:txBody>
          </p:sp>
          <p:sp>
            <p:nvSpPr>
              <p:cNvPr id="70511" name="Freeform 1085"/>
              <p:cNvSpPr/>
              <p:nvPr/>
            </p:nvSpPr>
            <p:spPr>
              <a:xfrm>
                <a:off x="2091" y="2318"/>
                <a:ext cx="353" cy="72"/>
              </a:xfrm>
              <a:custGeom>
                <a:avLst/>
                <a:gdLst/>
                <a:ahLst/>
                <a:cxnLst>
                  <a:cxn ang="0">
                    <a:pos x="0" y="0"/>
                  </a:cxn>
                  <a:cxn ang="0">
                    <a:pos x="0" y="0"/>
                  </a:cxn>
                  <a:cxn ang="0">
                    <a:pos x="0" y="0"/>
                  </a:cxn>
                  <a:cxn ang="0">
                    <a:pos x="0" y="0"/>
                  </a:cxn>
                  <a:cxn ang="0">
                    <a:pos x="0" y="0"/>
                  </a:cxn>
                  <a:cxn ang="0">
                    <a:pos x="0" y="0"/>
                  </a:cxn>
                  <a:cxn ang="0">
                    <a:pos x="0" y="0"/>
                  </a:cxn>
                </a:cxnLst>
                <a:pathLst>
                  <a:path w="2118" h="430">
                    <a:moveTo>
                      <a:pt x="345" y="0"/>
                    </a:moveTo>
                    <a:lnTo>
                      <a:pt x="2118" y="175"/>
                    </a:lnTo>
                    <a:lnTo>
                      <a:pt x="1993" y="333"/>
                    </a:lnTo>
                    <a:lnTo>
                      <a:pt x="1872" y="430"/>
                    </a:lnTo>
                    <a:lnTo>
                      <a:pt x="0" y="215"/>
                    </a:lnTo>
                    <a:lnTo>
                      <a:pt x="140" y="154"/>
                    </a:lnTo>
                    <a:lnTo>
                      <a:pt x="345" y="0"/>
                    </a:lnTo>
                    <a:close/>
                  </a:path>
                </a:pathLst>
              </a:custGeom>
              <a:solidFill>
                <a:srgbClr val="DFDFDF">
                  <a:alpha val="100000"/>
                </a:srgbClr>
              </a:solidFill>
              <a:ln w="9525">
                <a:noFill/>
              </a:ln>
            </p:spPr>
            <p:txBody>
              <a:bodyPr/>
              <a:p>
                <a:endParaRPr lang="zh-CN" altLang="en-US"/>
              </a:p>
            </p:txBody>
          </p:sp>
          <p:grpSp>
            <p:nvGrpSpPr>
              <p:cNvPr id="70512" name="Group 1086"/>
              <p:cNvGrpSpPr/>
              <p:nvPr/>
            </p:nvGrpSpPr>
            <p:grpSpPr>
              <a:xfrm>
                <a:off x="2422" y="2245"/>
                <a:ext cx="76" cy="90"/>
                <a:chOff x="2422" y="2245"/>
                <a:chExt cx="76" cy="90"/>
              </a:xfrm>
            </p:grpSpPr>
            <p:sp>
              <p:nvSpPr>
                <p:cNvPr id="70590" name="Line 1087"/>
                <p:cNvSpPr/>
                <p:nvPr/>
              </p:nvSpPr>
              <p:spPr>
                <a:xfrm flipV="1">
                  <a:off x="2422" y="2270"/>
                  <a:ext cx="76" cy="27"/>
                </a:xfrm>
                <a:prstGeom prst="line">
                  <a:avLst/>
                </a:prstGeom>
                <a:ln w="3175" cap="flat" cmpd="sng">
                  <a:solidFill>
                    <a:srgbClr val="808080"/>
                  </a:solidFill>
                  <a:prstDash val="solid"/>
                  <a:headEnd type="none" w="med" len="med"/>
                  <a:tailEnd type="none" w="med" len="med"/>
                </a:ln>
              </p:spPr>
            </p:sp>
            <p:sp>
              <p:nvSpPr>
                <p:cNvPr id="70591" name="Line 1088"/>
                <p:cNvSpPr/>
                <p:nvPr/>
              </p:nvSpPr>
              <p:spPr>
                <a:xfrm flipV="1">
                  <a:off x="2435" y="2278"/>
                  <a:ext cx="63" cy="24"/>
                </a:xfrm>
                <a:prstGeom prst="line">
                  <a:avLst/>
                </a:prstGeom>
                <a:ln w="3175" cap="flat" cmpd="sng">
                  <a:solidFill>
                    <a:srgbClr val="808080"/>
                  </a:solidFill>
                  <a:prstDash val="solid"/>
                  <a:headEnd type="none" w="med" len="med"/>
                  <a:tailEnd type="none" w="med" len="med"/>
                </a:ln>
              </p:spPr>
            </p:sp>
            <p:sp>
              <p:nvSpPr>
                <p:cNvPr id="70592" name="Line 1089"/>
                <p:cNvSpPr/>
                <p:nvPr/>
              </p:nvSpPr>
              <p:spPr>
                <a:xfrm flipV="1">
                  <a:off x="2435" y="2285"/>
                  <a:ext cx="63" cy="26"/>
                </a:xfrm>
                <a:prstGeom prst="line">
                  <a:avLst/>
                </a:prstGeom>
                <a:ln w="3175" cap="flat" cmpd="sng">
                  <a:solidFill>
                    <a:srgbClr val="808080"/>
                  </a:solidFill>
                  <a:prstDash val="solid"/>
                  <a:headEnd type="none" w="med" len="med"/>
                  <a:tailEnd type="none" w="med" len="med"/>
                </a:ln>
              </p:spPr>
            </p:sp>
            <p:sp>
              <p:nvSpPr>
                <p:cNvPr id="70593" name="Line 1090"/>
                <p:cNvSpPr/>
                <p:nvPr/>
              </p:nvSpPr>
              <p:spPr>
                <a:xfrm flipV="1">
                  <a:off x="2435" y="2293"/>
                  <a:ext cx="63" cy="26"/>
                </a:xfrm>
                <a:prstGeom prst="line">
                  <a:avLst/>
                </a:prstGeom>
                <a:ln w="3175" cap="flat" cmpd="sng">
                  <a:solidFill>
                    <a:srgbClr val="808080"/>
                  </a:solidFill>
                  <a:prstDash val="solid"/>
                  <a:headEnd type="none" w="med" len="med"/>
                  <a:tailEnd type="none" w="med" len="med"/>
                </a:ln>
              </p:spPr>
            </p:sp>
            <p:sp>
              <p:nvSpPr>
                <p:cNvPr id="70594" name="Line 1091"/>
                <p:cNvSpPr/>
                <p:nvPr/>
              </p:nvSpPr>
              <p:spPr>
                <a:xfrm flipV="1">
                  <a:off x="2435" y="2300"/>
                  <a:ext cx="63" cy="28"/>
                </a:xfrm>
                <a:prstGeom prst="line">
                  <a:avLst/>
                </a:prstGeom>
                <a:ln w="3175" cap="flat" cmpd="sng">
                  <a:solidFill>
                    <a:srgbClr val="808080"/>
                  </a:solidFill>
                  <a:prstDash val="solid"/>
                  <a:headEnd type="none" w="med" len="med"/>
                  <a:tailEnd type="none" w="med" len="med"/>
                </a:ln>
              </p:spPr>
            </p:sp>
            <p:sp>
              <p:nvSpPr>
                <p:cNvPr id="70595" name="Line 1092"/>
                <p:cNvSpPr/>
                <p:nvPr/>
              </p:nvSpPr>
              <p:spPr>
                <a:xfrm flipV="1">
                  <a:off x="2435" y="2262"/>
                  <a:ext cx="63" cy="21"/>
                </a:xfrm>
                <a:prstGeom prst="line">
                  <a:avLst/>
                </a:prstGeom>
                <a:ln w="3175" cap="flat" cmpd="sng">
                  <a:solidFill>
                    <a:srgbClr val="808080"/>
                  </a:solidFill>
                  <a:prstDash val="solid"/>
                  <a:headEnd type="none" w="med" len="med"/>
                  <a:tailEnd type="none" w="med" len="med"/>
                </a:ln>
              </p:spPr>
            </p:sp>
            <p:sp>
              <p:nvSpPr>
                <p:cNvPr id="70596" name="Line 1093"/>
                <p:cNvSpPr/>
                <p:nvPr/>
              </p:nvSpPr>
              <p:spPr>
                <a:xfrm flipV="1">
                  <a:off x="2436" y="2254"/>
                  <a:ext cx="62" cy="19"/>
                </a:xfrm>
                <a:prstGeom prst="line">
                  <a:avLst/>
                </a:prstGeom>
                <a:ln w="3175" cap="flat" cmpd="sng">
                  <a:solidFill>
                    <a:srgbClr val="808080"/>
                  </a:solidFill>
                  <a:prstDash val="solid"/>
                  <a:headEnd type="none" w="med" len="med"/>
                  <a:tailEnd type="none" w="med" len="med"/>
                </a:ln>
              </p:spPr>
            </p:sp>
            <p:sp>
              <p:nvSpPr>
                <p:cNvPr id="70597" name="Line 1094"/>
                <p:cNvSpPr/>
                <p:nvPr/>
              </p:nvSpPr>
              <p:spPr>
                <a:xfrm flipV="1">
                  <a:off x="2435" y="2245"/>
                  <a:ext cx="63" cy="18"/>
                </a:xfrm>
                <a:prstGeom prst="line">
                  <a:avLst/>
                </a:prstGeom>
                <a:ln w="3175" cap="flat" cmpd="sng">
                  <a:solidFill>
                    <a:srgbClr val="808080"/>
                  </a:solidFill>
                  <a:prstDash val="solid"/>
                  <a:headEnd type="none" w="med" len="med"/>
                  <a:tailEnd type="none" w="med" len="med"/>
                </a:ln>
              </p:spPr>
            </p:sp>
            <p:sp>
              <p:nvSpPr>
                <p:cNvPr id="70598" name="Line 1095"/>
                <p:cNvSpPr/>
                <p:nvPr/>
              </p:nvSpPr>
              <p:spPr>
                <a:xfrm flipH="1">
                  <a:off x="2435" y="2257"/>
                  <a:ext cx="1" cy="78"/>
                </a:xfrm>
                <a:prstGeom prst="line">
                  <a:avLst/>
                </a:prstGeom>
                <a:ln w="3175" cap="flat" cmpd="sng">
                  <a:solidFill>
                    <a:srgbClr val="808080"/>
                  </a:solidFill>
                  <a:prstDash val="solid"/>
                  <a:headEnd type="none" w="med" len="med"/>
                  <a:tailEnd type="none" w="med" len="med"/>
                </a:ln>
              </p:spPr>
            </p:sp>
          </p:grpSp>
          <p:grpSp>
            <p:nvGrpSpPr>
              <p:cNvPr id="70513" name="Group 1096"/>
              <p:cNvGrpSpPr/>
              <p:nvPr/>
            </p:nvGrpSpPr>
            <p:grpSpPr>
              <a:xfrm>
                <a:off x="2189" y="2018"/>
                <a:ext cx="250" cy="231"/>
                <a:chOff x="2189" y="2018"/>
                <a:chExt cx="250" cy="231"/>
              </a:xfrm>
            </p:grpSpPr>
            <p:grpSp>
              <p:nvGrpSpPr>
                <p:cNvPr id="70573" name="Group 1097"/>
                <p:cNvGrpSpPr/>
                <p:nvPr/>
              </p:nvGrpSpPr>
              <p:grpSpPr>
                <a:xfrm>
                  <a:off x="2189" y="2018"/>
                  <a:ext cx="250" cy="231"/>
                  <a:chOff x="2189" y="2018"/>
                  <a:chExt cx="250" cy="231"/>
                </a:xfrm>
              </p:grpSpPr>
              <p:grpSp>
                <p:nvGrpSpPr>
                  <p:cNvPr id="70575" name="Group 1098"/>
                  <p:cNvGrpSpPr/>
                  <p:nvPr/>
                </p:nvGrpSpPr>
                <p:grpSpPr>
                  <a:xfrm>
                    <a:off x="2189" y="2018"/>
                    <a:ext cx="250" cy="231"/>
                    <a:chOff x="2189" y="2018"/>
                    <a:chExt cx="250" cy="231"/>
                  </a:xfrm>
                </p:grpSpPr>
                <p:sp>
                  <p:nvSpPr>
                    <p:cNvPr id="70586" name="Freeform 1099"/>
                    <p:cNvSpPr/>
                    <p:nvPr/>
                  </p:nvSpPr>
                  <p:spPr>
                    <a:xfrm>
                      <a:off x="2189" y="2018"/>
                      <a:ext cx="249"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6" h="1388">
                          <a:moveTo>
                            <a:pt x="119" y="24"/>
                          </a:moveTo>
                          <a:lnTo>
                            <a:pt x="247" y="17"/>
                          </a:lnTo>
                          <a:lnTo>
                            <a:pt x="421" y="5"/>
                          </a:lnTo>
                          <a:lnTo>
                            <a:pt x="602" y="0"/>
                          </a:lnTo>
                          <a:lnTo>
                            <a:pt x="815" y="0"/>
                          </a:lnTo>
                          <a:lnTo>
                            <a:pt x="965" y="3"/>
                          </a:lnTo>
                          <a:lnTo>
                            <a:pt x="1193" y="11"/>
                          </a:lnTo>
                          <a:lnTo>
                            <a:pt x="1415" y="23"/>
                          </a:lnTo>
                          <a:lnTo>
                            <a:pt x="1468" y="25"/>
                          </a:lnTo>
                          <a:lnTo>
                            <a:pt x="1480" y="30"/>
                          </a:lnTo>
                          <a:lnTo>
                            <a:pt x="1488" y="35"/>
                          </a:lnTo>
                          <a:lnTo>
                            <a:pt x="1495" y="46"/>
                          </a:lnTo>
                          <a:lnTo>
                            <a:pt x="1496" y="58"/>
                          </a:lnTo>
                          <a:lnTo>
                            <a:pt x="1440" y="1362"/>
                          </a:lnTo>
                          <a:lnTo>
                            <a:pt x="1433" y="1382"/>
                          </a:lnTo>
                          <a:lnTo>
                            <a:pt x="1415" y="1388"/>
                          </a:lnTo>
                          <a:lnTo>
                            <a:pt x="932" y="1355"/>
                          </a:lnTo>
                          <a:lnTo>
                            <a:pt x="458" y="1321"/>
                          </a:lnTo>
                          <a:lnTo>
                            <a:pt x="22" y="1289"/>
                          </a:lnTo>
                          <a:lnTo>
                            <a:pt x="0" y="1256"/>
                          </a:lnTo>
                          <a:lnTo>
                            <a:pt x="66" y="66"/>
                          </a:lnTo>
                          <a:lnTo>
                            <a:pt x="119" y="24"/>
                          </a:lnTo>
                          <a:close/>
                        </a:path>
                      </a:pathLst>
                    </a:custGeom>
                    <a:solidFill>
                      <a:srgbClr val="C0C0C0">
                        <a:alpha val="100000"/>
                      </a:srgbClr>
                    </a:solidFill>
                    <a:ln w="9525">
                      <a:noFill/>
                    </a:ln>
                  </p:spPr>
                  <p:txBody>
                    <a:bodyPr/>
                    <a:p>
                      <a:endParaRPr lang="zh-CN" altLang="en-US"/>
                    </a:p>
                  </p:txBody>
                </p:sp>
                <p:sp>
                  <p:nvSpPr>
                    <p:cNvPr id="70587" name="Arc 1100"/>
                    <p:cNvSpPr/>
                    <p:nvPr/>
                  </p:nvSpPr>
                  <p:spPr>
                    <a:xfrm>
                      <a:off x="2432" y="2022"/>
                      <a:ext cx="7"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C0C0C0">
                        <a:alpha val="100000"/>
                      </a:srgbClr>
                    </a:solidFill>
                    <a:ln w="9525">
                      <a:noFill/>
                    </a:ln>
                  </p:spPr>
                  <p:txBody>
                    <a:bodyPr/>
                    <a:p>
                      <a:endParaRPr lang="zh-CN" altLang="en-US"/>
                    </a:p>
                  </p:txBody>
                </p:sp>
                <p:sp>
                  <p:nvSpPr>
                    <p:cNvPr id="70588" name="Arc 1101"/>
                    <p:cNvSpPr/>
                    <p:nvPr/>
                  </p:nvSpPr>
                  <p:spPr>
                    <a:xfrm>
                      <a:off x="2200" y="2022"/>
                      <a:ext cx="12" cy="10"/>
                    </a:xfrm>
                    <a:custGeom>
                      <a:avLst/>
                      <a:gdLst/>
                      <a:ahLst/>
                      <a:cxnLst>
                        <a:cxn ang="0">
                          <a:pos x="0" y="0"/>
                        </a:cxn>
                        <a:cxn ang="0">
                          <a:pos x="0" y="0"/>
                        </a:cxn>
                        <a:cxn ang="0">
                          <a:pos x="0" y="0"/>
                        </a:cxn>
                      </a:cxnLst>
                      <a:pathLst>
                        <a:path w="21481" h="21600" fill="none">
                          <a:moveTo>
                            <a:pt x="-1" y="19338"/>
                          </a:moveTo>
                          <a:cubicBezTo>
                            <a:pt x="1156" y="8345"/>
                            <a:pt x="10426" y="-1"/>
                            <a:pt x="21481" y="0"/>
                          </a:cubicBezTo>
                        </a:path>
                        <a:path w="21481" h="21600" stroke="0">
                          <a:moveTo>
                            <a:pt x="-1" y="19338"/>
                          </a:moveTo>
                          <a:cubicBezTo>
                            <a:pt x="1156" y="8345"/>
                            <a:pt x="10426" y="-1"/>
                            <a:pt x="21481" y="0"/>
                          </a:cubicBezTo>
                          <a:lnTo>
                            <a:pt x="21481" y="21600"/>
                          </a:lnTo>
                          <a:lnTo>
                            <a:pt x="-1" y="19338"/>
                          </a:lnTo>
                          <a:close/>
                        </a:path>
                      </a:pathLst>
                    </a:custGeom>
                    <a:solidFill>
                      <a:srgbClr val="C0C0C0">
                        <a:alpha val="100000"/>
                      </a:srgbClr>
                    </a:solidFill>
                    <a:ln w="9525">
                      <a:noFill/>
                    </a:ln>
                  </p:spPr>
                  <p:txBody>
                    <a:bodyPr/>
                    <a:p>
                      <a:endParaRPr lang="zh-CN" altLang="en-US"/>
                    </a:p>
                  </p:txBody>
                </p:sp>
                <p:sp>
                  <p:nvSpPr>
                    <p:cNvPr id="70589" name="Arc 1102"/>
                    <p:cNvSpPr/>
                    <p:nvPr/>
                  </p:nvSpPr>
                  <p:spPr>
                    <a:xfrm>
                      <a:off x="2189" y="2227"/>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0576" name="Group 1103"/>
                  <p:cNvGrpSpPr/>
                  <p:nvPr/>
                </p:nvGrpSpPr>
                <p:grpSpPr>
                  <a:xfrm>
                    <a:off x="2215" y="2054"/>
                    <a:ext cx="189" cy="157"/>
                    <a:chOff x="2215" y="2054"/>
                    <a:chExt cx="189" cy="157"/>
                  </a:xfrm>
                </p:grpSpPr>
                <p:grpSp>
                  <p:nvGrpSpPr>
                    <p:cNvPr id="70577" name="Group 1104"/>
                    <p:cNvGrpSpPr/>
                    <p:nvPr/>
                  </p:nvGrpSpPr>
                  <p:grpSpPr>
                    <a:xfrm>
                      <a:off x="2215" y="2054"/>
                      <a:ext cx="189" cy="157"/>
                      <a:chOff x="2215" y="2054"/>
                      <a:chExt cx="189" cy="157"/>
                    </a:xfrm>
                  </p:grpSpPr>
                  <p:sp>
                    <p:nvSpPr>
                      <p:cNvPr id="70582" name="Freeform 1105"/>
                      <p:cNvSpPr/>
                      <p:nvPr/>
                    </p:nvSpPr>
                    <p:spPr>
                      <a:xfrm>
                        <a:off x="2222" y="2054"/>
                        <a:ext cx="182" cy="3"/>
                      </a:xfrm>
                      <a:custGeom>
                        <a:avLst/>
                        <a:gdLst/>
                        <a:ahLst/>
                        <a:cxnLst>
                          <a:cxn ang="0">
                            <a:pos x="0" y="0"/>
                          </a:cxn>
                          <a:cxn ang="0">
                            <a:pos x="0" y="0"/>
                          </a:cxn>
                          <a:cxn ang="0">
                            <a:pos x="0" y="0"/>
                          </a:cxn>
                          <a:cxn ang="0">
                            <a:pos x="0" y="0"/>
                          </a:cxn>
                          <a:cxn ang="0">
                            <a:pos x="0" y="0"/>
                          </a:cxn>
                        </a:cxnLst>
                        <a:pathLst>
                          <a:path w="1090" h="20">
                            <a:moveTo>
                              <a:pt x="0" y="0"/>
                            </a:moveTo>
                            <a:lnTo>
                              <a:pt x="1090" y="2"/>
                            </a:lnTo>
                            <a:lnTo>
                              <a:pt x="1065" y="20"/>
                            </a:lnTo>
                            <a:lnTo>
                              <a:pt x="23" y="20"/>
                            </a:lnTo>
                            <a:lnTo>
                              <a:pt x="0" y="0"/>
                            </a:lnTo>
                            <a:close/>
                          </a:path>
                        </a:pathLst>
                      </a:custGeom>
                      <a:solidFill>
                        <a:srgbClr val="808080">
                          <a:alpha val="100000"/>
                        </a:srgbClr>
                      </a:solidFill>
                      <a:ln w="9525">
                        <a:noFill/>
                      </a:ln>
                    </p:spPr>
                    <p:txBody>
                      <a:bodyPr/>
                      <a:p>
                        <a:endParaRPr lang="zh-CN" altLang="en-US"/>
                      </a:p>
                    </p:txBody>
                  </p:sp>
                  <p:sp>
                    <p:nvSpPr>
                      <p:cNvPr id="70583" name="Freeform 1106"/>
                      <p:cNvSpPr/>
                      <p:nvPr/>
                    </p:nvSpPr>
                    <p:spPr>
                      <a:xfrm>
                        <a:off x="2393" y="2054"/>
                        <a:ext cx="11" cy="157"/>
                      </a:xfrm>
                      <a:custGeom>
                        <a:avLst/>
                        <a:gdLst/>
                        <a:ahLst/>
                        <a:cxnLst>
                          <a:cxn ang="0">
                            <a:pos x="0" y="0"/>
                          </a:cxn>
                          <a:cxn ang="0">
                            <a:pos x="0" y="0"/>
                          </a:cxn>
                          <a:cxn ang="0">
                            <a:pos x="0" y="0"/>
                          </a:cxn>
                          <a:cxn ang="0">
                            <a:pos x="0" y="0"/>
                          </a:cxn>
                          <a:cxn ang="0">
                            <a:pos x="0" y="0"/>
                          </a:cxn>
                          <a:cxn ang="0">
                            <a:pos x="0" y="0"/>
                          </a:cxn>
                        </a:cxnLst>
                        <a:pathLst>
                          <a:path w="70" h="944">
                            <a:moveTo>
                              <a:pt x="44" y="19"/>
                            </a:moveTo>
                            <a:lnTo>
                              <a:pt x="70" y="0"/>
                            </a:lnTo>
                            <a:lnTo>
                              <a:pt x="45" y="513"/>
                            </a:lnTo>
                            <a:lnTo>
                              <a:pt x="23" y="944"/>
                            </a:lnTo>
                            <a:lnTo>
                              <a:pt x="0" y="918"/>
                            </a:lnTo>
                            <a:lnTo>
                              <a:pt x="44" y="19"/>
                            </a:lnTo>
                            <a:close/>
                          </a:path>
                        </a:pathLst>
                      </a:custGeom>
                      <a:solidFill>
                        <a:srgbClr val="FFFFFF">
                          <a:alpha val="100000"/>
                        </a:srgbClr>
                      </a:solidFill>
                      <a:ln w="9525">
                        <a:noFill/>
                      </a:ln>
                    </p:spPr>
                    <p:txBody>
                      <a:bodyPr/>
                      <a:p>
                        <a:endParaRPr lang="zh-CN" altLang="en-US"/>
                      </a:p>
                    </p:txBody>
                  </p:sp>
                  <p:sp>
                    <p:nvSpPr>
                      <p:cNvPr id="70584" name="Freeform 1107"/>
                      <p:cNvSpPr/>
                      <p:nvPr/>
                    </p:nvSpPr>
                    <p:spPr>
                      <a:xfrm>
                        <a:off x="2215" y="2198"/>
                        <a:ext cx="182" cy="13"/>
                      </a:xfrm>
                      <a:custGeom>
                        <a:avLst/>
                        <a:gdLst/>
                        <a:ahLst/>
                        <a:cxnLst>
                          <a:cxn ang="0">
                            <a:pos x="0" y="0"/>
                          </a:cxn>
                          <a:cxn ang="0">
                            <a:pos x="0" y="0"/>
                          </a:cxn>
                          <a:cxn ang="0">
                            <a:pos x="0" y="0"/>
                          </a:cxn>
                          <a:cxn ang="0">
                            <a:pos x="0" y="0"/>
                          </a:cxn>
                          <a:cxn ang="0">
                            <a:pos x="0" y="0"/>
                          </a:cxn>
                        </a:cxnLst>
                        <a:pathLst>
                          <a:path w="1091" h="77">
                            <a:moveTo>
                              <a:pt x="26" y="0"/>
                            </a:moveTo>
                            <a:lnTo>
                              <a:pt x="0" y="25"/>
                            </a:lnTo>
                            <a:lnTo>
                              <a:pt x="1091" y="77"/>
                            </a:lnTo>
                            <a:lnTo>
                              <a:pt x="1068" y="52"/>
                            </a:lnTo>
                            <a:lnTo>
                              <a:pt x="26" y="0"/>
                            </a:lnTo>
                            <a:close/>
                          </a:path>
                        </a:pathLst>
                      </a:custGeom>
                      <a:solidFill>
                        <a:srgbClr val="DFDFDF">
                          <a:alpha val="100000"/>
                        </a:srgbClr>
                      </a:solidFill>
                      <a:ln w="9525">
                        <a:noFill/>
                      </a:ln>
                    </p:spPr>
                    <p:txBody>
                      <a:bodyPr/>
                      <a:p>
                        <a:endParaRPr lang="zh-CN" altLang="en-US"/>
                      </a:p>
                    </p:txBody>
                  </p:sp>
                  <p:sp>
                    <p:nvSpPr>
                      <p:cNvPr id="70585" name="Freeform 1108"/>
                      <p:cNvSpPr/>
                      <p:nvPr/>
                    </p:nvSpPr>
                    <p:spPr>
                      <a:xfrm>
                        <a:off x="2215" y="2054"/>
                        <a:ext cx="11" cy="148"/>
                      </a:xfrm>
                      <a:custGeom>
                        <a:avLst/>
                        <a:gdLst/>
                        <a:ahLst/>
                        <a:cxnLst>
                          <a:cxn ang="0">
                            <a:pos x="0" y="0"/>
                          </a:cxn>
                          <a:cxn ang="0">
                            <a:pos x="0" y="0"/>
                          </a:cxn>
                          <a:cxn ang="0">
                            <a:pos x="0" y="0"/>
                          </a:cxn>
                          <a:cxn ang="0">
                            <a:pos x="0" y="0"/>
                          </a:cxn>
                          <a:cxn ang="0">
                            <a:pos x="0" y="0"/>
                          </a:cxn>
                        </a:cxnLst>
                        <a:pathLst>
                          <a:path w="69" h="890">
                            <a:moveTo>
                              <a:pt x="46" y="0"/>
                            </a:moveTo>
                            <a:lnTo>
                              <a:pt x="69" y="18"/>
                            </a:lnTo>
                            <a:lnTo>
                              <a:pt x="26" y="865"/>
                            </a:lnTo>
                            <a:lnTo>
                              <a:pt x="0" y="890"/>
                            </a:lnTo>
                            <a:lnTo>
                              <a:pt x="46" y="0"/>
                            </a:lnTo>
                            <a:close/>
                          </a:path>
                        </a:pathLst>
                      </a:custGeom>
                      <a:solidFill>
                        <a:srgbClr val="BFBFBF">
                          <a:alpha val="100000"/>
                        </a:srgbClr>
                      </a:solidFill>
                      <a:ln w="9525">
                        <a:noFill/>
                      </a:ln>
                    </p:spPr>
                    <p:txBody>
                      <a:bodyPr/>
                      <a:p>
                        <a:endParaRPr lang="zh-CN" altLang="en-US"/>
                      </a:p>
                    </p:txBody>
                  </p:sp>
                </p:grpSp>
                <p:grpSp>
                  <p:nvGrpSpPr>
                    <p:cNvPr id="70578" name="Group 1109"/>
                    <p:cNvGrpSpPr/>
                    <p:nvPr/>
                  </p:nvGrpSpPr>
                  <p:grpSpPr>
                    <a:xfrm>
                      <a:off x="2219" y="2057"/>
                      <a:ext cx="181" cy="150"/>
                      <a:chOff x="2219" y="2057"/>
                      <a:chExt cx="181" cy="150"/>
                    </a:xfrm>
                  </p:grpSpPr>
                  <p:sp>
                    <p:nvSpPr>
                      <p:cNvPr id="70579" name="Freeform 1110"/>
                      <p:cNvSpPr/>
                      <p:nvPr/>
                    </p:nvSpPr>
                    <p:spPr>
                      <a:xfrm>
                        <a:off x="2219" y="2057"/>
                        <a:ext cx="181" cy="150"/>
                      </a:xfrm>
                      <a:custGeom>
                        <a:avLst/>
                        <a:gdLst/>
                        <a:ahLst/>
                        <a:cxnLst>
                          <a:cxn ang="0">
                            <a:pos x="0" y="0"/>
                          </a:cxn>
                          <a:cxn ang="0">
                            <a:pos x="0" y="0"/>
                          </a:cxn>
                          <a:cxn ang="0">
                            <a:pos x="0" y="0"/>
                          </a:cxn>
                          <a:cxn ang="0">
                            <a:pos x="0" y="0"/>
                          </a:cxn>
                          <a:cxn ang="0">
                            <a:pos x="0" y="0"/>
                          </a:cxn>
                        </a:cxnLst>
                        <a:pathLst>
                          <a:path w="1086" h="899">
                            <a:moveTo>
                              <a:pt x="44" y="0"/>
                            </a:moveTo>
                            <a:lnTo>
                              <a:pt x="1086" y="0"/>
                            </a:lnTo>
                            <a:lnTo>
                              <a:pt x="1043" y="899"/>
                            </a:lnTo>
                            <a:lnTo>
                              <a:pt x="0" y="847"/>
                            </a:lnTo>
                            <a:lnTo>
                              <a:pt x="44" y="0"/>
                            </a:lnTo>
                            <a:close/>
                          </a:path>
                        </a:pathLst>
                      </a:custGeom>
                      <a:solidFill>
                        <a:srgbClr val="000000">
                          <a:alpha val="100000"/>
                        </a:srgbClr>
                      </a:solidFill>
                      <a:ln w="9525">
                        <a:noFill/>
                      </a:ln>
                    </p:spPr>
                    <p:txBody>
                      <a:bodyPr/>
                      <a:p>
                        <a:endParaRPr lang="zh-CN" altLang="en-US"/>
                      </a:p>
                    </p:txBody>
                  </p:sp>
                  <p:sp>
                    <p:nvSpPr>
                      <p:cNvPr id="70580" name="Freeform 1111"/>
                      <p:cNvSpPr/>
                      <p:nvPr/>
                    </p:nvSpPr>
                    <p:spPr>
                      <a:xfrm>
                        <a:off x="2225" y="2063"/>
                        <a:ext cx="169" cy="138"/>
                      </a:xfrm>
                      <a:custGeom>
                        <a:avLst/>
                        <a:gdLst/>
                        <a:ahLst/>
                        <a:cxnLst>
                          <a:cxn ang="0">
                            <a:pos x="0" y="0"/>
                          </a:cxn>
                          <a:cxn ang="0">
                            <a:pos x="0" y="0"/>
                          </a:cxn>
                          <a:cxn ang="0">
                            <a:pos x="0" y="0"/>
                          </a:cxn>
                          <a:cxn ang="0">
                            <a:pos x="0" y="0"/>
                          </a:cxn>
                          <a:cxn ang="0">
                            <a:pos x="0" y="0"/>
                          </a:cxn>
                        </a:cxnLst>
                        <a:pathLst>
                          <a:path w="1013" h="831">
                            <a:moveTo>
                              <a:pt x="37" y="2"/>
                            </a:moveTo>
                            <a:lnTo>
                              <a:pt x="1013" y="0"/>
                            </a:lnTo>
                            <a:lnTo>
                              <a:pt x="971" y="831"/>
                            </a:lnTo>
                            <a:lnTo>
                              <a:pt x="0" y="789"/>
                            </a:lnTo>
                            <a:lnTo>
                              <a:pt x="37" y="2"/>
                            </a:lnTo>
                            <a:close/>
                          </a:path>
                        </a:pathLst>
                      </a:custGeom>
                      <a:solidFill>
                        <a:srgbClr val="C0C0C0">
                          <a:alpha val="100000"/>
                        </a:srgbClr>
                      </a:solidFill>
                      <a:ln w="9525">
                        <a:noFill/>
                      </a:ln>
                    </p:spPr>
                    <p:txBody>
                      <a:bodyPr/>
                      <a:p>
                        <a:endParaRPr lang="zh-CN" altLang="en-US"/>
                      </a:p>
                    </p:txBody>
                  </p:sp>
                  <p:sp>
                    <p:nvSpPr>
                      <p:cNvPr id="70581" name="Freeform 1112"/>
                      <p:cNvSpPr/>
                      <p:nvPr/>
                    </p:nvSpPr>
                    <p:spPr>
                      <a:xfrm>
                        <a:off x="2228" y="2071"/>
                        <a:ext cx="159" cy="125"/>
                      </a:xfrm>
                      <a:custGeom>
                        <a:avLst/>
                        <a:gdLst/>
                        <a:ahLst/>
                        <a:cxnLst>
                          <a:cxn ang="0">
                            <a:pos x="0" y="0"/>
                          </a:cxn>
                          <a:cxn ang="0">
                            <a:pos x="0" y="0"/>
                          </a:cxn>
                          <a:cxn ang="0">
                            <a:pos x="0" y="0"/>
                          </a:cxn>
                          <a:cxn ang="0">
                            <a:pos x="0" y="0"/>
                          </a:cxn>
                          <a:cxn ang="0">
                            <a:pos x="0" y="0"/>
                          </a:cxn>
                        </a:cxnLst>
                        <a:pathLst>
                          <a:path w="956" h="748">
                            <a:moveTo>
                              <a:pt x="35" y="0"/>
                            </a:moveTo>
                            <a:lnTo>
                              <a:pt x="956" y="0"/>
                            </a:lnTo>
                            <a:lnTo>
                              <a:pt x="917" y="748"/>
                            </a:lnTo>
                            <a:lnTo>
                              <a:pt x="0" y="711"/>
                            </a:lnTo>
                            <a:lnTo>
                              <a:pt x="35" y="0"/>
                            </a:lnTo>
                            <a:close/>
                          </a:path>
                        </a:pathLst>
                      </a:custGeom>
                      <a:solidFill>
                        <a:srgbClr val="0000FF">
                          <a:alpha val="100000"/>
                        </a:srgbClr>
                      </a:solidFill>
                      <a:ln w="9525">
                        <a:noFill/>
                      </a:ln>
                    </p:spPr>
                    <p:txBody>
                      <a:bodyPr/>
                      <a:p>
                        <a:endParaRPr lang="zh-CN" altLang="en-US"/>
                      </a:p>
                    </p:txBody>
                  </p:sp>
                </p:grpSp>
              </p:grpSp>
            </p:grpSp>
            <p:sp>
              <p:nvSpPr>
                <p:cNvPr id="70574" name="Freeform 1113"/>
                <p:cNvSpPr/>
                <p:nvPr/>
              </p:nvSpPr>
              <p:spPr>
                <a:xfrm>
                  <a:off x="2389" y="2231"/>
                  <a:ext cx="10" cy="3"/>
                </a:xfrm>
                <a:custGeom>
                  <a:avLst/>
                  <a:gdLst/>
                  <a:ahLst/>
                  <a:cxnLst>
                    <a:cxn ang="0">
                      <a:pos x="0" y="0"/>
                    </a:cxn>
                    <a:cxn ang="0">
                      <a:pos x="0" y="0"/>
                    </a:cxn>
                    <a:cxn ang="0">
                      <a:pos x="0" y="0"/>
                    </a:cxn>
                    <a:cxn ang="0">
                      <a:pos x="0" y="0"/>
                    </a:cxn>
                    <a:cxn ang="0">
                      <a:pos x="0" y="0"/>
                    </a:cxn>
                  </a:cxnLst>
                  <a:pathLst>
                    <a:path w="64" h="23">
                      <a:moveTo>
                        <a:pt x="0" y="0"/>
                      </a:moveTo>
                      <a:lnTo>
                        <a:pt x="64" y="1"/>
                      </a:lnTo>
                      <a:lnTo>
                        <a:pt x="64" y="23"/>
                      </a:lnTo>
                      <a:lnTo>
                        <a:pt x="0" y="19"/>
                      </a:lnTo>
                      <a:lnTo>
                        <a:pt x="0" y="0"/>
                      </a:lnTo>
                      <a:close/>
                    </a:path>
                  </a:pathLst>
                </a:custGeom>
                <a:solidFill>
                  <a:srgbClr val="008000">
                    <a:alpha val="100000"/>
                  </a:srgbClr>
                </a:solidFill>
                <a:ln w="9525">
                  <a:noFill/>
                </a:ln>
              </p:spPr>
              <p:txBody>
                <a:bodyPr/>
                <a:p>
                  <a:endParaRPr lang="zh-CN" altLang="en-US"/>
                </a:p>
              </p:txBody>
            </p:sp>
          </p:grpSp>
          <p:grpSp>
            <p:nvGrpSpPr>
              <p:cNvPr id="70514" name="Group 1114"/>
              <p:cNvGrpSpPr/>
              <p:nvPr/>
            </p:nvGrpSpPr>
            <p:grpSpPr>
              <a:xfrm>
                <a:off x="2091" y="2323"/>
                <a:ext cx="353" cy="80"/>
                <a:chOff x="2091" y="2323"/>
                <a:chExt cx="353" cy="80"/>
              </a:xfrm>
            </p:grpSpPr>
            <p:sp>
              <p:nvSpPr>
                <p:cNvPr id="70515" name="Freeform 1115"/>
                <p:cNvSpPr/>
                <p:nvPr/>
              </p:nvSpPr>
              <p:spPr>
                <a:xfrm>
                  <a:off x="2334" y="2347"/>
                  <a:ext cx="85" cy="35"/>
                </a:xfrm>
                <a:custGeom>
                  <a:avLst/>
                  <a:gdLst/>
                  <a:ahLst/>
                  <a:cxnLst>
                    <a:cxn ang="0">
                      <a:pos x="0" y="0"/>
                    </a:cxn>
                    <a:cxn ang="0">
                      <a:pos x="0" y="0"/>
                    </a:cxn>
                    <a:cxn ang="0">
                      <a:pos x="0" y="0"/>
                    </a:cxn>
                    <a:cxn ang="0">
                      <a:pos x="0" y="0"/>
                    </a:cxn>
                    <a:cxn ang="0">
                      <a:pos x="0" y="0"/>
                    </a:cxn>
                    <a:cxn ang="0">
                      <a:pos x="0" y="0"/>
                    </a:cxn>
                    <a:cxn ang="0">
                      <a:pos x="0" y="0"/>
                    </a:cxn>
                  </a:cxnLst>
                  <a:pathLst>
                    <a:path w="509" h="211">
                      <a:moveTo>
                        <a:pt x="197" y="0"/>
                      </a:moveTo>
                      <a:lnTo>
                        <a:pt x="78" y="123"/>
                      </a:lnTo>
                      <a:lnTo>
                        <a:pt x="0" y="176"/>
                      </a:lnTo>
                      <a:lnTo>
                        <a:pt x="333" y="211"/>
                      </a:lnTo>
                      <a:lnTo>
                        <a:pt x="410" y="144"/>
                      </a:lnTo>
                      <a:lnTo>
                        <a:pt x="509" y="28"/>
                      </a:lnTo>
                      <a:lnTo>
                        <a:pt x="197" y="0"/>
                      </a:lnTo>
                      <a:close/>
                    </a:path>
                  </a:pathLst>
                </a:custGeom>
                <a:solidFill>
                  <a:srgbClr val="808080">
                    <a:alpha val="100000"/>
                  </a:srgbClr>
                </a:solidFill>
                <a:ln w="9525">
                  <a:noFill/>
                </a:ln>
              </p:spPr>
              <p:txBody>
                <a:bodyPr/>
                <a:p>
                  <a:endParaRPr lang="zh-CN" altLang="en-US"/>
                </a:p>
              </p:txBody>
            </p:sp>
            <p:grpSp>
              <p:nvGrpSpPr>
                <p:cNvPr id="70516" name="Group 1116"/>
                <p:cNvGrpSpPr/>
                <p:nvPr/>
              </p:nvGrpSpPr>
              <p:grpSpPr>
                <a:xfrm>
                  <a:off x="2091" y="2323"/>
                  <a:ext cx="353" cy="80"/>
                  <a:chOff x="2091" y="2323"/>
                  <a:chExt cx="353" cy="80"/>
                </a:xfrm>
              </p:grpSpPr>
              <p:sp>
                <p:nvSpPr>
                  <p:cNvPr id="70517" name="Freeform 1117"/>
                  <p:cNvSpPr/>
                  <p:nvPr/>
                </p:nvSpPr>
                <p:spPr>
                  <a:xfrm>
                    <a:off x="2091" y="2354"/>
                    <a:ext cx="312" cy="49"/>
                  </a:xfrm>
                  <a:custGeom>
                    <a:avLst/>
                    <a:gdLst/>
                    <a:ahLst/>
                    <a:cxnLst>
                      <a:cxn ang="0">
                        <a:pos x="0" y="0"/>
                      </a:cxn>
                      <a:cxn ang="0">
                        <a:pos x="0" y="0"/>
                      </a:cxn>
                      <a:cxn ang="0">
                        <a:pos x="0" y="0"/>
                      </a:cxn>
                      <a:cxn ang="0">
                        <a:pos x="0" y="0"/>
                      </a:cxn>
                      <a:cxn ang="0">
                        <a:pos x="0" y="0"/>
                      </a:cxn>
                    </a:cxnLst>
                    <a:pathLst>
                      <a:path w="1872" h="290">
                        <a:moveTo>
                          <a:pt x="0" y="0"/>
                        </a:moveTo>
                        <a:lnTo>
                          <a:pt x="0" y="75"/>
                        </a:lnTo>
                        <a:lnTo>
                          <a:pt x="1872" y="290"/>
                        </a:lnTo>
                        <a:lnTo>
                          <a:pt x="1871" y="214"/>
                        </a:lnTo>
                        <a:lnTo>
                          <a:pt x="0" y="0"/>
                        </a:lnTo>
                        <a:close/>
                      </a:path>
                    </a:pathLst>
                  </a:custGeom>
                  <a:solidFill>
                    <a:srgbClr val="C0C0C0">
                      <a:alpha val="100000"/>
                    </a:srgbClr>
                  </a:solidFill>
                  <a:ln w="9525">
                    <a:noFill/>
                  </a:ln>
                </p:spPr>
                <p:txBody>
                  <a:bodyPr/>
                  <a:p>
                    <a:endParaRPr lang="zh-CN" altLang="en-US"/>
                  </a:p>
                </p:txBody>
              </p:sp>
              <p:sp>
                <p:nvSpPr>
                  <p:cNvPr id="70518" name="Freeform 1118"/>
                  <p:cNvSpPr/>
                  <p:nvPr/>
                </p:nvSpPr>
                <p:spPr>
                  <a:xfrm>
                    <a:off x="2403" y="2348"/>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30">
                        <a:moveTo>
                          <a:pt x="0" y="255"/>
                        </a:moveTo>
                        <a:lnTo>
                          <a:pt x="0" y="330"/>
                        </a:lnTo>
                        <a:lnTo>
                          <a:pt x="107" y="254"/>
                        </a:lnTo>
                        <a:lnTo>
                          <a:pt x="150" y="210"/>
                        </a:lnTo>
                        <a:lnTo>
                          <a:pt x="246" y="94"/>
                        </a:lnTo>
                        <a:lnTo>
                          <a:pt x="246" y="0"/>
                        </a:lnTo>
                        <a:lnTo>
                          <a:pt x="121" y="157"/>
                        </a:lnTo>
                        <a:lnTo>
                          <a:pt x="0" y="255"/>
                        </a:lnTo>
                        <a:close/>
                      </a:path>
                    </a:pathLst>
                  </a:custGeom>
                  <a:solidFill>
                    <a:srgbClr val="5F5F5F">
                      <a:alpha val="100000"/>
                    </a:srgbClr>
                  </a:solidFill>
                  <a:ln w="9525">
                    <a:noFill/>
                  </a:ln>
                </p:spPr>
                <p:txBody>
                  <a:bodyPr/>
                  <a:p>
                    <a:endParaRPr lang="zh-CN" altLang="en-US"/>
                  </a:p>
                </p:txBody>
              </p:sp>
              <p:sp>
                <p:nvSpPr>
                  <p:cNvPr id="70519" name="Line 1119"/>
                  <p:cNvSpPr/>
                  <p:nvPr/>
                </p:nvSpPr>
                <p:spPr>
                  <a:xfrm>
                    <a:off x="2092" y="2358"/>
                    <a:ext cx="312" cy="35"/>
                  </a:xfrm>
                  <a:prstGeom prst="line">
                    <a:avLst/>
                  </a:prstGeom>
                  <a:ln w="3175" cap="flat" cmpd="sng">
                    <a:solidFill>
                      <a:srgbClr val="7F7F7F"/>
                    </a:solidFill>
                    <a:prstDash val="solid"/>
                    <a:headEnd type="none" w="med" len="med"/>
                    <a:tailEnd type="none" w="med" len="med"/>
                  </a:ln>
                </p:spPr>
              </p:sp>
              <p:grpSp>
                <p:nvGrpSpPr>
                  <p:cNvPr id="70520" name="Group 1120"/>
                  <p:cNvGrpSpPr/>
                  <p:nvPr/>
                </p:nvGrpSpPr>
                <p:grpSpPr>
                  <a:xfrm>
                    <a:off x="2112" y="2323"/>
                    <a:ext cx="300" cy="59"/>
                    <a:chOff x="2112" y="2323"/>
                    <a:chExt cx="300" cy="59"/>
                  </a:xfrm>
                </p:grpSpPr>
                <p:sp>
                  <p:nvSpPr>
                    <p:cNvPr id="70524" name="Freeform 1121"/>
                    <p:cNvSpPr/>
                    <p:nvPr/>
                  </p:nvSpPr>
                  <p:spPr>
                    <a:xfrm>
                      <a:off x="2112" y="2325"/>
                      <a:ext cx="231" cy="48"/>
                    </a:xfrm>
                    <a:custGeom>
                      <a:avLst/>
                      <a:gdLst/>
                      <a:ahLst/>
                      <a:cxnLst>
                        <a:cxn ang="0">
                          <a:pos x="0" y="0"/>
                        </a:cxn>
                        <a:cxn ang="0">
                          <a:pos x="0" y="0"/>
                        </a:cxn>
                        <a:cxn ang="0">
                          <a:pos x="0" y="0"/>
                        </a:cxn>
                        <a:cxn ang="0">
                          <a:pos x="0" y="0"/>
                        </a:cxn>
                        <a:cxn ang="0">
                          <a:pos x="0" y="0"/>
                        </a:cxn>
                        <a:cxn ang="0">
                          <a:pos x="0" y="0"/>
                        </a:cxn>
                        <a:cxn ang="0">
                          <a:pos x="0" y="0"/>
                        </a:cxn>
                      </a:cxnLst>
                      <a:pathLst>
                        <a:path w="1385" h="288">
                          <a:moveTo>
                            <a:pt x="238" y="0"/>
                          </a:moveTo>
                          <a:lnTo>
                            <a:pt x="74" y="127"/>
                          </a:lnTo>
                          <a:lnTo>
                            <a:pt x="0" y="165"/>
                          </a:lnTo>
                          <a:lnTo>
                            <a:pt x="1175" y="288"/>
                          </a:lnTo>
                          <a:lnTo>
                            <a:pt x="1259" y="232"/>
                          </a:lnTo>
                          <a:lnTo>
                            <a:pt x="1385" y="116"/>
                          </a:lnTo>
                          <a:lnTo>
                            <a:pt x="238" y="0"/>
                          </a:lnTo>
                          <a:close/>
                        </a:path>
                      </a:pathLst>
                    </a:custGeom>
                    <a:solidFill>
                      <a:srgbClr val="808080">
                        <a:alpha val="100000"/>
                      </a:srgbClr>
                    </a:solidFill>
                    <a:ln w="9525">
                      <a:noFill/>
                    </a:ln>
                  </p:spPr>
                  <p:txBody>
                    <a:bodyPr/>
                    <a:p>
                      <a:endParaRPr lang="zh-CN" altLang="en-US"/>
                    </a:p>
                  </p:txBody>
                </p:sp>
                <p:grpSp>
                  <p:nvGrpSpPr>
                    <p:cNvPr id="70525" name="Group 1122"/>
                    <p:cNvGrpSpPr/>
                    <p:nvPr/>
                  </p:nvGrpSpPr>
                  <p:grpSpPr>
                    <a:xfrm>
                      <a:off x="2118" y="2323"/>
                      <a:ext cx="294" cy="59"/>
                      <a:chOff x="2118" y="2323"/>
                      <a:chExt cx="294" cy="59"/>
                    </a:xfrm>
                  </p:grpSpPr>
                  <p:grpSp>
                    <p:nvGrpSpPr>
                      <p:cNvPr id="70526" name="Group 1123"/>
                      <p:cNvGrpSpPr/>
                      <p:nvPr/>
                    </p:nvGrpSpPr>
                    <p:grpSpPr>
                      <a:xfrm>
                        <a:off x="2122" y="2323"/>
                        <a:ext cx="215" cy="49"/>
                        <a:chOff x="2122" y="2323"/>
                        <a:chExt cx="215" cy="49"/>
                      </a:xfrm>
                    </p:grpSpPr>
                    <p:grpSp>
                      <p:nvGrpSpPr>
                        <p:cNvPr id="70540" name="Group 1124"/>
                        <p:cNvGrpSpPr/>
                        <p:nvPr/>
                      </p:nvGrpSpPr>
                      <p:grpSpPr>
                        <a:xfrm>
                          <a:off x="2122" y="2323"/>
                          <a:ext cx="45" cy="32"/>
                          <a:chOff x="2122" y="2323"/>
                          <a:chExt cx="45" cy="32"/>
                        </a:xfrm>
                      </p:grpSpPr>
                      <p:sp>
                        <p:nvSpPr>
                          <p:cNvPr id="70571" name="Line 1125"/>
                          <p:cNvSpPr/>
                          <p:nvPr/>
                        </p:nvSpPr>
                        <p:spPr>
                          <a:xfrm flipV="1">
                            <a:off x="2122" y="2348"/>
                            <a:ext cx="15" cy="7"/>
                          </a:xfrm>
                          <a:prstGeom prst="line">
                            <a:avLst/>
                          </a:prstGeom>
                          <a:ln w="3175" cap="flat" cmpd="sng">
                            <a:solidFill>
                              <a:srgbClr val="DFDFDF"/>
                            </a:solidFill>
                            <a:prstDash val="solid"/>
                            <a:headEnd type="none" w="med" len="med"/>
                            <a:tailEnd type="none" w="med" len="med"/>
                          </a:ln>
                        </p:spPr>
                      </p:sp>
                      <p:sp>
                        <p:nvSpPr>
                          <p:cNvPr id="70572" name="Line 1126"/>
                          <p:cNvSpPr/>
                          <p:nvPr/>
                        </p:nvSpPr>
                        <p:spPr>
                          <a:xfrm flipV="1">
                            <a:off x="2137" y="2323"/>
                            <a:ext cx="30" cy="25"/>
                          </a:xfrm>
                          <a:prstGeom prst="line">
                            <a:avLst/>
                          </a:prstGeom>
                          <a:ln w="3175" cap="flat" cmpd="sng">
                            <a:solidFill>
                              <a:srgbClr val="DFDFDF"/>
                            </a:solidFill>
                            <a:prstDash val="solid"/>
                            <a:headEnd type="none" w="med" len="med"/>
                            <a:tailEnd type="none" w="med" len="med"/>
                          </a:ln>
                        </p:spPr>
                      </p:sp>
                    </p:grpSp>
                    <p:grpSp>
                      <p:nvGrpSpPr>
                        <p:cNvPr id="70541" name="Group 1127"/>
                        <p:cNvGrpSpPr/>
                        <p:nvPr/>
                      </p:nvGrpSpPr>
                      <p:grpSpPr>
                        <a:xfrm>
                          <a:off x="2140" y="2324"/>
                          <a:ext cx="45" cy="33"/>
                          <a:chOff x="2140" y="2324"/>
                          <a:chExt cx="45" cy="33"/>
                        </a:xfrm>
                      </p:grpSpPr>
                      <p:sp>
                        <p:nvSpPr>
                          <p:cNvPr id="70569" name="Line 1128"/>
                          <p:cNvSpPr/>
                          <p:nvPr/>
                        </p:nvSpPr>
                        <p:spPr>
                          <a:xfrm flipV="1">
                            <a:off x="2140" y="2349"/>
                            <a:ext cx="14" cy="8"/>
                          </a:xfrm>
                          <a:prstGeom prst="line">
                            <a:avLst/>
                          </a:prstGeom>
                          <a:ln w="3175" cap="flat" cmpd="sng">
                            <a:solidFill>
                              <a:srgbClr val="DFDFDF"/>
                            </a:solidFill>
                            <a:prstDash val="solid"/>
                            <a:headEnd type="none" w="med" len="med"/>
                            <a:tailEnd type="none" w="med" len="med"/>
                          </a:ln>
                        </p:spPr>
                      </p:sp>
                      <p:sp>
                        <p:nvSpPr>
                          <p:cNvPr id="70570" name="Line 1129"/>
                          <p:cNvSpPr/>
                          <p:nvPr/>
                        </p:nvSpPr>
                        <p:spPr>
                          <a:xfrm flipV="1">
                            <a:off x="2154" y="2324"/>
                            <a:ext cx="31" cy="25"/>
                          </a:xfrm>
                          <a:prstGeom prst="line">
                            <a:avLst/>
                          </a:prstGeom>
                          <a:ln w="3175" cap="flat" cmpd="sng">
                            <a:solidFill>
                              <a:srgbClr val="DFDFDF"/>
                            </a:solidFill>
                            <a:prstDash val="solid"/>
                            <a:headEnd type="none" w="med" len="med"/>
                            <a:tailEnd type="none" w="med" len="med"/>
                          </a:ln>
                        </p:spPr>
                      </p:sp>
                    </p:grpSp>
                    <p:grpSp>
                      <p:nvGrpSpPr>
                        <p:cNvPr id="70542" name="Group 1130"/>
                        <p:cNvGrpSpPr/>
                        <p:nvPr/>
                      </p:nvGrpSpPr>
                      <p:grpSpPr>
                        <a:xfrm>
                          <a:off x="2158" y="2325"/>
                          <a:ext cx="45" cy="33"/>
                          <a:chOff x="2158" y="2325"/>
                          <a:chExt cx="45" cy="33"/>
                        </a:xfrm>
                      </p:grpSpPr>
                      <p:sp>
                        <p:nvSpPr>
                          <p:cNvPr id="70567" name="Line 1131"/>
                          <p:cNvSpPr/>
                          <p:nvPr/>
                        </p:nvSpPr>
                        <p:spPr>
                          <a:xfrm flipV="1">
                            <a:off x="2158" y="2351"/>
                            <a:ext cx="14" cy="7"/>
                          </a:xfrm>
                          <a:prstGeom prst="line">
                            <a:avLst/>
                          </a:prstGeom>
                          <a:ln w="3175" cap="flat" cmpd="sng">
                            <a:solidFill>
                              <a:srgbClr val="DFDFDF"/>
                            </a:solidFill>
                            <a:prstDash val="solid"/>
                            <a:headEnd type="none" w="med" len="med"/>
                            <a:tailEnd type="none" w="med" len="med"/>
                          </a:ln>
                        </p:spPr>
                      </p:sp>
                      <p:sp>
                        <p:nvSpPr>
                          <p:cNvPr id="70568" name="Line 1132"/>
                          <p:cNvSpPr/>
                          <p:nvPr/>
                        </p:nvSpPr>
                        <p:spPr>
                          <a:xfrm flipV="1">
                            <a:off x="2172" y="2325"/>
                            <a:ext cx="31" cy="26"/>
                          </a:xfrm>
                          <a:prstGeom prst="line">
                            <a:avLst/>
                          </a:prstGeom>
                          <a:ln w="3175" cap="flat" cmpd="sng">
                            <a:solidFill>
                              <a:srgbClr val="DFDFDF"/>
                            </a:solidFill>
                            <a:prstDash val="solid"/>
                            <a:headEnd type="none" w="med" len="med"/>
                            <a:tailEnd type="none" w="med" len="med"/>
                          </a:ln>
                        </p:spPr>
                      </p:sp>
                    </p:grpSp>
                    <p:grpSp>
                      <p:nvGrpSpPr>
                        <p:cNvPr id="70543" name="Group 1133"/>
                        <p:cNvGrpSpPr/>
                        <p:nvPr/>
                      </p:nvGrpSpPr>
                      <p:grpSpPr>
                        <a:xfrm>
                          <a:off x="2174" y="2328"/>
                          <a:ext cx="45" cy="33"/>
                          <a:chOff x="2174" y="2328"/>
                          <a:chExt cx="45" cy="33"/>
                        </a:xfrm>
                      </p:grpSpPr>
                      <p:sp>
                        <p:nvSpPr>
                          <p:cNvPr id="70565" name="Line 1134"/>
                          <p:cNvSpPr/>
                          <p:nvPr/>
                        </p:nvSpPr>
                        <p:spPr>
                          <a:xfrm flipV="1">
                            <a:off x="2174" y="2353"/>
                            <a:ext cx="15" cy="8"/>
                          </a:xfrm>
                          <a:prstGeom prst="line">
                            <a:avLst/>
                          </a:prstGeom>
                          <a:ln w="3175" cap="flat" cmpd="sng">
                            <a:solidFill>
                              <a:srgbClr val="DFDFDF"/>
                            </a:solidFill>
                            <a:prstDash val="solid"/>
                            <a:headEnd type="none" w="med" len="med"/>
                            <a:tailEnd type="none" w="med" len="med"/>
                          </a:ln>
                        </p:spPr>
                      </p:sp>
                      <p:sp>
                        <p:nvSpPr>
                          <p:cNvPr id="70566" name="Line 1135"/>
                          <p:cNvSpPr/>
                          <p:nvPr/>
                        </p:nvSpPr>
                        <p:spPr>
                          <a:xfrm flipV="1">
                            <a:off x="2189" y="2328"/>
                            <a:ext cx="30" cy="25"/>
                          </a:xfrm>
                          <a:prstGeom prst="line">
                            <a:avLst/>
                          </a:prstGeom>
                          <a:ln w="3175" cap="flat" cmpd="sng">
                            <a:solidFill>
                              <a:srgbClr val="DFDFDF"/>
                            </a:solidFill>
                            <a:prstDash val="solid"/>
                            <a:headEnd type="none" w="med" len="med"/>
                            <a:tailEnd type="none" w="med" len="med"/>
                          </a:ln>
                        </p:spPr>
                      </p:sp>
                    </p:grpSp>
                    <p:grpSp>
                      <p:nvGrpSpPr>
                        <p:cNvPr id="70544" name="Group 1136"/>
                        <p:cNvGrpSpPr/>
                        <p:nvPr/>
                      </p:nvGrpSpPr>
                      <p:grpSpPr>
                        <a:xfrm>
                          <a:off x="2192" y="2329"/>
                          <a:ext cx="45" cy="33"/>
                          <a:chOff x="2192" y="2329"/>
                          <a:chExt cx="45" cy="33"/>
                        </a:xfrm>
                      </p:grpSpPr>
                      <p:sp>
                        <p:nvSpPr>
                          <p:cNvPr id="70563" name="Line 1137"/>
                          <p:cNvSpPr/>
                          <p:nvPr/>
                        </p:nvSpPr>
                        <p:spPr>
                          <a:xfrm flipV="1">
                            <a:off x="2192" y="2354"/>
                            <a:ext cx="15" cy="8"/>
                          </a:xfrm>
                          <a:prstGeom prst="line">
                            <a:avLst/>
                          </a:prstGeom>
                          <a:ln w="3175" cap="flat" cmpd="sng">
                            <a:solidFill>
                              <a:srgbClr val="DFDFDF"/>
                            </a:solidFill>
                            <a:prstDash val="solid"/>
                            <a:headEnd type="none" w="med" len="med"/>
                            <a:tailEnd type="none" w="med" len="med"/>
                          </a:ln>
                        </p:spPr>
                      </p:sp>
                      <p:sp>
                        <p:nvSpPr>
                          <p:cNvPr id="70564" name="Line 1138"/>
                          <p:cNvSpPr/>
                          <p:nvPr/>
                        </p:nvSpPr>
                        <p:spPr>
                          <a:xfrm flipV="1">
                            <a:off x="2207" y="2329"/>
                            <a:ext cx="30" cy="25"/>
                          </a:xfrm>
                          <a:prstGeom prst="line">
                            <a:avLst/>
                          </a:prstGeom>
                          <a:ln w="3175" cap="flat" cmpd="sng">
                            <a:solidFill>
                              <a:srgbClr val="DFDFDF"/>
                            </a:solidFill>
                            <a:prstDash val="solid"/>
                            <a:headEnd type="none" w="med" len="med"/>
                            <a:tailEnd type="none" w="med" len="med"/>
                          </a:ln>
                        </p:spPr>
                      </p:sp>
                    </p:grpSp>
                    <p:grpSp>
                      <p:nvGrpSpPr>
                        <p:cNvPr id="70545" name="Group 1139"/>
                        <p:cNvGrpSpPr/>
                        <p:nvPr/>
                      </p:nvGrpSpPr>
                      <p:grpSpPr>
                        <a:xfrm>
                          <a:off x="2209" y="2330"/>
                          <a:ext cx="45" cy="33"/>
                          <a:chOff x="2209" y="2330"/>
                          <a:chExt cx="45" cy="33"/>
                        </a:xfrm>
                      </p:grpSpPr>
                      <p:sp>
                        <p:nvSpPr>
                          <p:cNvPr id="70561" name="Line 1140"/>
                          <p:cNvSpPr/>
                          <p:nvPr/>
                        </p:nvSpPr>
                        <p:spPr>
                          <a:xfrm flipV="1">
                            <a:off x="2209" y="2355"/>
                            <a:ext cx="15" cy="8"/>
                          </a:xfrm>
                          <a:prstGeom prst="line">
                            <a:avLst/>
                          </a:prstGeom>
                          <a:ln w="3175" cap="flat" cmpd="sng">
                            <a:solidFill>
                              <a:srgbClr val="DFDFDF"/>
                            </a:solidFill>
                            <a:prstDash val="solid"/>
                            <a:headEnd type="none" w="med" len="med"/>
                            <a:tailEnd type="none" w="med" len="med"/>
                          </a:ln>
                        </p:spPr>
                      </p:sp>
                      <p:sp>
                        <p:nvSpPr>
                          <p:cNvPr id="70562" name="Line 1141"/>
                          <p:cNvSpPr/>
                          <p:nvPr/>
                        </p:nvSpPr>
                        <p:spPr>
                          <a:xfrm flipV="1">
                            <a:off x="2224" y="2330"/>
                            <a:ext cx="30" cy="25"/>
                          </a:xfrm>
                          <a:prstGeom prst="line">
                            <a:avLst/>
                          </a:prstGeom>
                          <a:ln w="3175" cap="flat" cmpd="sng">
                            <a:solidFill>
                              <a:srgbClr val="DFDFDF"/>
                            </a:solidFill>
                            <a:prstDash val="solid"/>
                            <a:headEnd type="none" w="med" len="med"/>
                            <a:tailEnd type="none" w="med" len="med"/>
                          </a:ln>
                        </p:spPr>
                      </p:sp>
                    </p:grpSp>
                    <p:grpSp>
                      <p:nvGrpSpPr>
                        <p:cNvPr id="70546" name="Group 1142"/>
                        <p:cNvGrpSpPr/>
                        <p:nvPr/>
                      </p:nvGrpSpPr>
                      <p:grpSpPr>
                        <a:xfrm>
                          <a:off x="2226" y="2332"/>
                          <a:ext cx="45" cy="33"/>
                          <a:chOff x="2226" y="2332"/>
                          <a:chExt cx="45" cy="33"/>
                        </a:xfrm>
                      </p:grpSpPr>
                      <p:sp>
                        <p:nvSpPr>
                          <p:cNvPr id="70559" name="Line 1143"/>
                          <p:cNvSpPr/>
                          <p:nvPr/>
                        </p:nvSpPr>
                        <p:spPr>
                          <a:xfrm flipV="1">
                            <a:off x="2226" y="2357"/>
                            <a:ext cx="15" cy="8"/>
                          </a:xfrm>
                          <a:prstGeom prst="line">
                            <a:avLst/>
                          </a:prstGeom>
                          <a:ln w="3175" cap="flat" cmpd="sng">
                            <a:solidFill>
                              <a:srgbClr val="DFDFDF"/>
                            </a:solidFill>
                            <a:prstDash val="solid"/>
                            <a:headEnd type="none" w="med" len="med"/>
                            <a:tailEnd type="none" w="med" len="med"/>
                          </a:ln>
                        </p:spPr>
                      </p:sp>
                      <p:sp>
                        <p:nvSpPr>
                          <p:cNvPr id="70560" name="Line 1144"/>
                          <p:cNvSpPr/>
                          <p:nvPr/>
                        </p:nvSpPr>
                        <p:spPr>
                          <a:xfrm flipV="1">
                            <a:off x="2241" y="2332"/>
                            <a:ext cx="30" cy="25"/>
                          </a:xfrm>
                          <a:prstGeom prst="line">
                            <a:avLst/>
                          </a:prstGeom>
                          <a:ln w="3175" cap="flat" cmpd="sng">
                            <a:solidFill>
                              <a:srgbClr val="DFDFDF"/>
                            </a:solidFill>
                            <a:prstDash val="solid"/>
                            <a:headEnd type="none" w="med" len="med"/>
                            <a:tailEnd type="none" w="med" len="med"/>
                          </a:ln>
                        </p:spPr>
                      </p:sp>
                    </p:grpSp>
                    <p:grpSp>
                      <p:nvGrpSpPr>
                        <p:cNvPr id="70547" name="Group 1145"/>
                        <p:cNvGrpSpPr/>
                        <p:nvPr/>
                      </p:nvGrpSpPr>
                      <p:grpSpPr>
                        <a:xfrm>
                          <a:off x="2242" y="2334"/>
                          <a:ext cx="45" cy="33"/>
                          <a:chOff x="2242" y="2334"/>
                          <a:chExt cx="45" cy="33"/>
                        </a:xfrm>
                      </p:grpSpPr>
                      <p:sp>
                        <p:nvSpPr>
                          <p:cNvPr id="70557" name="Line 1146"/>
                          <p:cNvSpPr/>
                          <p:nvPr/>
                        </p:nvSpPr>
                        <p:spPr>
                          <a:xfrm flipV="1">
                            <a:off x="2242" y="2359"/>
                            <a:ext cx="15" cy="8"/>
                          </a:xfrm>
                          <a:prstGeom prst="line">
                            <a:avLst/>
                          </a:prstGeom>
                          <a:ln w="3175" cap="flat" cmpd="sng">
                            <a:solidFill>
                              <a:srgbClr val="DFDFDF"/>
                            </a:solidFill>
                            <a:prstDash val="solid"/>
                            <a:headEnd type="none" w="med" len="med"/>
                            <a:tailEnd type="none" w="med" len="med"/>
                          </a:ln>
                        </p:spPr>
                      </p:sp>
                      <p:sp>
                        <p:nvSpPr>
                          <p:cNvPr id="70558" name="Line 1147"/>
                          <p:cNvSpPr/>
                          <p:nvPr/>
                        </p:nvSpPr>
                        <p:spPr>
                          <a:xfrm flipV="1">
                            <a:off x="2257" y="2334"/>
                            <a:ext cx="30" cy="25"/>
                          </a:xfrm>
                          <a:prstGeom prst="line">
                            <a:avLst/>
                          </a:prstGeom>
                          <a:ln w="3175" cap="flat" cmpd="sng">
                            <a:solidFill>
                              <a:srgbClr val="DFDFDF"/>
                            </a:solidFill>
                            <a:prstDash val="solid"/>
                            <a:headEnd type="none" w="med" len="med"/>
                            <a:tailEnd type="none" w="med" len="med"/>
                          </a:ln>
                        </p:spPr>
                      </p:sp>
                    </p:grpSp>
                    <p:grpSp>
                      <p:nvGrpSpPr>
                        <p:cNvPr id="70548" name="Group 1148"/>
                        <p:cNvGrpSpPr/>
                        <p:nvPr/>
                      </p:nvGrpSpPr>
                      <p:grpSpPr>
                        <a:xfrm>
                          <a:off x="2259" y="2337"/>
                          <a:ext cx="45" cy="32"/>
                          <a:chOff x="2259" y="2337"/>
                          <a:chExt cx="45" cy="32"/>
                        </a:xfrm>
                      </p:grpSpPr>
                      <p:sp>
                        <p:nvSpPr>
                          <p:cNvPr id="70555" name="Line 1149"/>
                          <p:cNvSpPr/>
                          <p:nvPr/>
                        </p:nvSpPr>
                        <p:spPr>
                          <a:xfrm flipV="1">
                            <a:off x="2259" y="2362"/>
                            <a:ext cx="15" cy="7"/>
                          </a:xfrm>
                          <a:prstGeom prst="line">
                            <a:avLst/>
                          </a:prstGeom>
                          <a:ln w="3175" cap="flat" cmpd="sng">
                            <a:solidFill>
                              <a:srgbClr val="DFDFDF"/>
                            </a:solidFill>
                            <a:prstDash val="solid"/>
                            <a:headEnd type="none" w="med" len="med"/>
                            <a:tailEnd type="none" w="med" len="med"/>
                          </a:ln>
                        </p:spPr>
                      </p:sp>
                      <p:sp>
                        <p:nvSpPr>
                          <p:cNvPr id="70556" name="Line 1150"/>
                          <p:cNvSpPr/>
                          <p:nvPr/>
                        </p:nvSpPr>
                        <p:spPr>
                          <a:xfrm flipV="1">
                            <a:off x="2274" y="2337"/>
                            <a:ext cx="30" cy="25"/>
                          </a:xfrm>
                          <a:prstGeom prst="line">
                            <a:avLst/>
                          </a:prstGeom>
                          <a:ln w="3175" cap="flat" cmpd="sng">
                            <a:solidFill>
                              <a:srgbClr val="DFDFDF"/>
                            </a:solidFill>
                            <a:prstDash val="solid"/>
                            <a:headEnd type="none" w="med" len="med"/>
                            <a:tailEnd type="none" w="med" len="med"/>
                          </a:ln>
                        </p:spPr>
                      </p:sp>
                    </p:grpSp>
                    <p:grpSp>
                      <p:nvGrpSpPr>
                        <p:cNvPr id="70549" name="Group 1151"/>
                        <p:cNvGrpSpPr/>
                        <p:nvPr/>
                      </p:nvGrpSpPr>
                      <p:grpSpPr>
                        <a:xfrm>
                          <a:off x="2276" y="2338"/>
                          <a:ext cx="45" cy="33"/>
                          <a:chOff x="2276" y="2338"/>
                          <a:chExt cx="45" cy="33"/>
                        </a:xfrm>
                      </p:grpSpPr>
                      <p:sp>
                        <p:nvSpPr>
                          <p:cNvPr id="70553" name="Line 1152"/>
                          <p:cNvSpPr/>
                          <p:nvPr/>
                        </p:nvSpPr>
                        <p:spPr>
                          <a:xfrm flipV="1">
                            <a:off x="2276" y="2363"/>
                            <a:ext cx="15" cy="8"/>
                          </a:xfrm>
                          <a:prstGeom prst="line">
                            <a:avLst/>
                          </a:prstGeom>
                          <a:ln w="3175" cap="flat" cmpd="sng">
                            <a:solidFill>
                              <a:srgbClr val="DFDFDF"/>
                            </a:solidFill>
                            <a:prstDash val="solid"/>
                            <a:headEnd type="none" w="med" len="med"/>
                            <a:tailEnd type="none" w="med" len="med"/>
                          </a:ln>
                        </p:spPr>
                      </p:sp>
                      <p:sp>
                        <p:nvSpPr>
                          <p:cNvPr id="70554" name="Line 1153"/>
                          <p:cNvSpPr/>
                          <p:nvPr/>
                        </p:nvSpPr>
                        <p:spPr>
                          <a:xfrm flipV="1">
                            <a:off x="2291" y="2338"/>
                            <a:ext cx="30" cy="25"/>
                          </a:xfrm>
                          <a:prstGeom prst="line">
                            <a:avLst/>
                          </a:prstGeom>
                          <a:ln w="3175" cap="flat" cmpd="sng">
                            <a:solidFill>
                              <a:srgbClr val="DFDFDF"/>
                            </a:solidFill>
                            <a:prstDash val="solid"/>
                            <a:headEnd type="none" w="med" len="med"/>
                            <a:tailEnd type="none" w="med" len="med"/>
                          </a:ln>
                        </p:spPr>
                      </p:sp>
                    </p:grpSp>
                    <p:grpSp>
                      <p:nvGrpSpPr>
                        <p:cNvPr id="70550" name="Group 1154"/>
                        <p:cNvGrpSpPr/>
                        <p:nvPr/>
                      </p:nvGrpSpPr>
                      <p:grpSpPr>
                        <a:xfrm>
                          <a:off x="2292" y="2339"/>
                          <a:ext cx="45" cy="33"/>
                          <a:chOff x="2292" y="2339"/>
                          <a:chExt cx="45" cy="33"/>
                        </a:xfrm>
                      </p:grpSpPr>
                      <p:sp>
                        <p:nvSpPr>
                          <p:cNvPr id="70551" name="Line 1155"/>
                          <p:cNvSpPr/>
                          <p:nvPr/>
                        </p:nvSpPr>
                        <p:spPr>
                          <a:xfrm flipV="1">
                            <a:off x="2292" y="2364"/>
                            <a:ext cx="15" cy="8"/>
                          </a:xfrm>
                          <a:prstGeom prst="line">
                            <a:avLst/>
                          </a:prstGeom>
                          <a:ln w="3175" cap="flat" cmpd="sng">
                            <a:solidFill>
                              <a:srgbClr val="DFDFDF"/>
                            </a:solidFill>
                            <a:prstDash val="solid"/>
                            <a:headEnd type="none" w="med" len="med"/>
                            <a:tailEnd type="none" w="med" len="med"/>
                          </a:ln>
                        </p:spPr>
                      </p:sp>
                      <p:sp>
                        <p:nvSpPr>
                          <p:cNvPr id="70552" name="Line 1156"/>
                          <p:cNvSpPr/>
                          <p:nvPr/>
                        </p:nvSpPr>
                        <p:spPr>
                          <a:xfrm flipV="1">
                            <a:off x="2307" y="2339"/>
                            <a:ext cx="30" cy="25"/>
                          </a:xfrm>
                          <a:prstGeom prst="line">
                            <a:avLst/>
                          </a:prstGeom>
                          <a:ln w="3175" cap="flat" cmpd="sng">
                            <a:solidFill>
                              <a:srgbClr val="DFDFDF"/>
                            </a:solidFill>
                            <a:prstDash val="solid"/>
                            <a:headEnd type="none" w="med" len="med"/>
                            <a:tailEnd type="none" w="med" len="med"/>
                          </a:ln>
                        </p:spPr>
                      </p:sp>
                    </p:grpSp>
                  </p:grpSp>
                  <p:grpSp>
                    <p:nvGrpSpPr>
                      <p:cNvPr id="70527" name="Group 1157"/>
                      <p:cNvGrpSpPr/>
                      <p:nvPr/>
                    </p:nvGrpSpPr>
                    <p:grpSpPr>
                      <a:xfrm>
                        <a:off x="2345" y="2344"/>
                        <a:ext cx="65" cy="38"/>
                        <a:chOff x="2345" y="2344"/>
                        <a:chExt cx="65" cy="38"/>
                      </a:xfrm>
                    </p:grpSpPr>
                    <p:grpSp>
                      <p:nvGrpSpPr>
                        <p:cNvPr id="70531" name="Group 1158"/>
                        <p:cNvGrpSpPr/>
                        <p:nvPr/>
                      </p:nvGrpSpPr>
                      <p:grpSpPr>
                        <a:xfrm>
                          <a:off x="2372" y="2347"/>
                          <a:ext cx="38" cy="35"/>
                          <a:chOff x="2372" y="2347"/>
                          <a:chExt cx="38" cy="35"/>
                        </a:xfrm>
                      </p:grpSpPr>
                      <p:sp>
                        <p:nvSpPr>
                          <p:cNvPr id="70538" name="Line 1159"/>
                          <p:cNvSpPr/>
                          <p:nvPr/>
                        </p:nvSpPr>
                        <p:spPr>
                          <a:xfrm flipV="1">
                            <a:off x="2372" y="2373"/>
                            <a:ext cx="13" cy="9"/>
                          </a:xfrm>
                          <a:prstGeom prst="line">
                            <a:avLst/>
                          </a:prstGeom>
                          <a:ln w="3175" cap="flat" cmpd="sng">
                            <a:solidFill>
                              <a:srgbClr val="DFDFDF"/>
                            </a:solidFill>
                            <a:prstDash val="solid"/>
                            <a:headEnd type="none" w="med" len="med"/>
                            <a:tailEnd type="none" w="med" len="med"/>
                          </a:ln>
                        </p:spPr>
                      </p:sp>
                      <p:sp>
                        <p:nvSpPr>
                          <p:cNvPr id="70539" name="Line 1160"/>
                          <p:cNvSpPr/>
                          <p:nvPr/>
                        </p:nvSpPr>
                        <p:spPr>
                          <a:xfrm flipV="1">
                            <a:off x="2385" y="2347"/>
                            <a:ext cx="25" cy="26"/>
                          </a:xfrm>
                          <a:prstGeom prst="line">
                            <a:avLst/>
                          </a:prstGeom>
                          <a:ln w="3175" cap="flat" cmpd="sng">
                            <a:solidFill>
                              <a:srgbClr val="DFDFDF"/>
                            </a:solidFill>
                            <a:prstDash val="solid"/>
                            <a:headEnd type="none" w="med" len="med"/>
                            <a:tailEnd type="none" w="med" len="med"/>
                          </a:ln>
                        </p:spPr>
                      </p:sp>
                    </p:grpSp>
                    <p:grpSp>
                      <p:nvGrpSpPr>
                        <p:cNvPr id="70532" name="Group 1161"/>
                        <p:cNvGrpSpPr/>
                        <p:nvPr/>
                      </p:nvGrpSpPr>
                      <p:grpSpPr>
                        <a:xfrm>
                          <a:off x="2358" y="2345"/>
                          <a:ext cx="39" cy="36"/>
                          <a:chOff x="2358" y="2345"/>
                          <a:chExt cx="39" cy="36"/>
                        </a:xfrm>
                      </p:grpSpPr>
                      <p:sp>
                        <p:nvSpPr>
                          <p:cNvPr id="70536" name="Line 1162"/>
                          <p:cNvSpPr/>
                          <p:nvPr/>
                        </p:nvSpPr>
                        <p:spPr>
                          <a:xfrm flipV="1">
                            <a:off x="2358" y="2372"/>
                            <a:ext cx="13" cy="9"/>
                          </a:xfrm>
                          <a:prstGeom prst="line">
                            <a:avLst/>
                          </a:prstGeom>
                          <a:ln w="3175" cap="flat" cmpd="sng">
                            <a:solidFill>
                              <a:srgbClr val="DFDFDF"/>
                            </a:solidFill>
                            <a:prstDash val="solid"/>
                            <a:headEnd type="none" w="med" len="med"/>
                            <a:tailEnd type="none" w="med" len="med"/>
                          </a:ln>
                        </p:spPr>
                      </p:sp>
                      <p:sp>
                        <p:nvSpPr>
                          <p:cNvPr id="70537" name="Line 1163"/>
                          <p:cNvSpPr/>
                          <p:nvPr/>
                        </p:nvSpPr>
                        <p:spPr>
                          <a:xfrm flipV="1">
                            <a:off x="2371" y="2345"/>
                            <a:ext cx="26" cy="27"/>
                          </a:xfrm>
                          <a:prstGeom prst="line">
                            <a:avLst/>
                          </a:prstGeom>
                          <a:ln w="3175" cap="flat" cmpd="sng">
                            <a:solidFill>
                              <a:srgbClr val="DFDFDF"/>
                            </a:solidFill>
                            <a:prstDash val="solid"/>
                            <a:headEnd type="none" w="med" len="med"/>
                            <a:tailEnd type="none" w="med" len="med"/>
                          </a:ln>
                        </p:spPr>
                      </p:sp>
                    </p:grpSp>
                    <p:grpSp>
                      <p:nvGrpSpPr>
                        <p:cNvPr id="70533" name="Group 1164"/>
                        <p:cNvGrpSpPr/>
                        <p:nvPr/>
                      </p:nvGrpSpPr>
                      <p:grpSpPr>
                        <a:xfrm>
                          <a:off x="2345" y="2344"/>
                          <a:ext cx="37" cy="35"/>
                          <a:chOff x="2345" y="2344"/>
                          <a:chExt cx="37" cy="35"/>
                        </a:xfrm>
                      </p:grpSpPr>
                      <p:sp>
                        <p:nvSpPr>
                          <p:cNvPr id="70534" name="Line 1165"/>
                          <p:cNvSpPr/>
                          <p:nvPr/>
                        </p:nvSpPr>
                        <p:spPr>
                          <a:xfrm flipV="1">
                            <a:off x="2345" y="2370"/>
                            <a:ext cx="13" cy="9"/>
                          </a:xfrm>
                          <a:prstGeom prst="line">
                            <a:avLst/>
                          </a:prstGeom>
                          <a:ln w="3175" cap="flat" cmpd="sng">
                            <a:solidFill>
                              <a:srgbClr val="DFDFDF"/>
                            </a:solidFill>
                            <a:prstDash val="solid"/>
                            <a:headEnd type="none" w="med" len="med"/>
                            <a:tailEnd type="none" w="med" len="med"/>
                          </a:ln>
                        </p:spPr>
                      </p:sp>
                      <p:sp>
                        <p:nvSpPr>
                          <p:cNvPr id="70535" name="Line 1166"/>
                          <p:cNvSpPr/>
                          <p:nvPr/>
                        </p:nvSpPr>
                        <p:spPr>
                          <a:xfrm flipV="1">
                            <a:off x="2358" y="2344"/>
                            <a:ext cx="24" cy="26"/>
                          </a:xfrm>
                          <a:prstGeom prst="line">
                            <a:avLst/>
                          </a:prstGeom>
                          <a:ln w="3175" cap="flat" cmpd="sng">
                            <a:solidFill>
                              <a:srgbClr val="DFDFDF"/>
                            </a:solidFill>
                            <a:prstDash val="solid"/>
                            <a:headEnd type="none" w="med" len="med"/>
                            <a:tailEnd type="none" w="med" len="med"/>
                          </a:ln>
                        </p:spPr>
                      </p:sp>
                    </p:grpSp>
                  </p:grpSp>
                  <p:sp>
                    <p:nvSpPr>
                      <p:cNvPr id="70528" name="Line 1167"/>
                      <p:cNvSpPr/>
                      <p:nvPr/>
                    </p:nvSpPr>
                    <p:spPr>
                      <a:xfrm>
                        <a:off x="2138" y="2333"/>
                        <a:ext cx="274" cy="26"/>
                      </a:xfrm>
                      <a:prstGeom prst="line">
                        <a:avLst/>
                      </a:prstGeom>
                      <a:ln w="3175" cap="flat" cmpd="sng">
                        <a:solidFill>
                          <a:srgbClr val="DFDFDF"/>
                        </a:solidFill>
                        <a:prstDash val="solid"/>
                        <a:headEnd type="none" w="med" len="med"/>
                        <a:tailEnd type="none" w="med" len="med"/>
                      </a:ln>
                    </p:spPr>
                  </p:sp>
                  <p:sp>
                    <p:nvSpPr>
                      <p:cNvPr id="70529" name="Line 1168"/>
                      <p:cNvSpPr/>
                      <p:nvPr/>
                    </p:nvSpPr>
                    <p:spPr>
                      <a:xfrm>
                        <a:off x="2128" y="2340"/>
                        <a:ext cx="279" cy="26"/>
                      </a:xfrm>
                      <a:prstGeom prst="line">
                        <a:avLst/>
                      </a:prstGeom>
                      <a:ln w="3175" cap="flat" cmpd="sng">
                        <a:solidFill>
                          <a:srgbClr val="DFDFDF"/>
                        </a:solidFill>
                        <a:prstDash val="solid"/>
                        <a:headEnd type="none" w="med" len="med"/>
                        <a:tailEnd type="none" w="med" len="med"/>
                      </a:ln>
                    </p:spPr>
                  </p:sp>
                  <p:sp>
                    <p:nvSpPr>
                      <p:cNvPr id="70530" name="Line 1169"/>
                      <p:cNvSpPr/>
                      <p:nvPr/>
                    </p:nvSpPr>
                    <p:spPr>
                      <a:xfrm>
                        <a:off x="2118" y="2347"/>
                        <a:ext cx="282" cy="29"/>
                      </a:xfrm>
                      <a:prstGeom prst="line">
                        <a:avLst/>
                      </a:prstGeom>
                      <a:ln w="4763" cap="flat" cmpd="sng">
                        <a:solidFill>
                          <a:srgbClr val="DFDFDF"/>
                        </a:solidFill>
                        <a:prstDash val="solid"/>
                        <a:headEnd type="none" w="med" len="med"/>
                        <a:tailEnd type="none" w="med" len="med"/>
                      </a:ln>
                    </p:spPr>
                  </p:sp>
                </p:grpSp>
              </p:grpSp>
              <p:grpSp>
                <p:nvGrpSpPr>
                  <p:cNvPr id="70521" name="Group 1170"/>
                  <p:cNvGrpSpPr/>
                  <p:nvPr/>
                </p:nvGrpSpPr>
                <p:grpSpPr>
                  <a:xfrm>
                    <a:off x="2403" y="2352"/>
                    <a:ext cx="41" cy="42"/>
                    <a:chOff x="2403" y="2352"/>
                    <a:chExt cx="41" cy="42"/>
                  </a:xfrm>
                </p:grpSpPr>
                <p:sp>
                  <p:nvSpPr>
                    <p:cNvPr id="70522" name="Line 1171"/>
                    <p:cNvSpPr/>
                    <p:nvPr/>
                  </p:nvSpPr>
                  <p:spPr>
                    <a:xfrm flipV="1">
                      <a:off x="2403" y="2376"/>
                      <a:ext cx="21" cy="18"/>
                    </a:xfrm>
                    <a:prstGeom prst="line">
                      <a:avLst/>
                    </a:prstGeom>
                    <a:ln w="3175" cap="flat" cmpd="sng">
                      <a:solidFill>
                        <a:srgbClr val="3F3F3F"/>
                      </a:solidFill>
                      <a:prstDash val="solid"/>
                      <a:headEnd type="none" w="med" len="med"/>
                      <a:tailEnd type="none" w="med" len="med"/>
                    </a:ln>
                  </p:spPr>
                </p:sp>
                <p:sp>
                  <p:nvSpPr>
                    <p:cNvPr id="70523" name="Line 1172"/>
                    <p:cNvSpPr/>
                    <p:nvPr/>
                  </p:nvSpPr>
                  <p:spPr>
                    <a:xfrm flipV="1">
                      <a:off x="2425" y="2352"/>
                      <a:ext cx="19" cy="24"/>
                    </a:xfrm>
                    <a:prstGeom prst="line">
                      <a:avLst/>
                    </a:prstGeom>
                    <a:ln w="3175" cap="flat" cmpd="sng">
                      <a:solidFill>
                        <a:srgbClr val="3F3F3F"/>
                      </a:solidFill>
                      <a:prstDash val="solid"/>
                      <a:headEnd type="none" w="med" len="med"/>
                      <a:tailEnd type="none" w="med" len="med"/>
                    </a:ln>
                  </p:spPr>
                </p:sp>
              </p:grpSp>
            </p:grpSp>
          </p:grpSp>
        </p:grpSp>
        <p:sp>
          <p:nvSpPr>
            <p:cNvPr id="69645" name="Rectangle 1173"/>
            <p:cNvSpPr/>
            <p:nvPr/>
          </p:nvSpPr>
          <p:spPr>
            <a:xfrm>
              <a:off x="2880" y="1775"/>
              <a:ext cx="654" cy="13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6" name="Rectangle 1174"/>
            <p:cNvSpPr/>
            <p:nvPr/>
          </p:nvSpPr>
          <p:spPr>
            <a:xfrm>
              <a:off x="2985" y="1793"/>
              <a:ext cx="297" cy="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600" dirty="0">
                  <a:solidFill>
                    <a:schemeClr val="bg2"/>
                  </a:solidFill>
                  <a:latin typeface="Times New Roman" panose="02020603050405020304" pitchFamily="18" charset="0"/>
                  <a:ea typeface="宋体" panose="02010600030101010101" pitchFamily="2" charset="-122"/>
                </a:rPr>
                <a:t>Communication Link</a:t>
              </a:r>
              <a:endParaRPr lang="en-GB" altLang="zh-CN" sz="2400" dirty="0">
                <a:solidFill>
                  <a:schemeClr val="bg2"/>
                </a:solidFill>
                <a:ea typeface="宋体" panose="02010600030101010101" pitchFamily="2" charset="-122"/>
              </a:endParaRPr>
            </a:p>
          </p:txBody>
        </p:sp>
        <p:grpSp>
          <p:nvGrpSpPr>
            <p:cNvPr id="69647" name="Group 1175"/>
            <p:cNvGrpSpPr/>
            <p:nvPr/>
          </p:nvGrpSpPr>
          <p:grpSpPr>
            <a:xfrm>
              <a:off x="1974" y="1394"/>
              <a:ext cx="502" cy="395"/>
              <a:chOff x="1974" y="1394"/>
              <a:chExt cx="502" cy="395"/>
            </a:xfrm>
          </p:grpSpPr>
          <p:sp>
            <p:nvSpPr>
              <p:cNvPr id="70357" name="Freeform 1176"/>
              <p:cNvSpPr/>
              <p:nvPr/>
            </p:nvSpPr>
            <p:spPr>
              <a:xfrm>
                <a:off x="1974" y="1695"/>
                <a:ext cx="49" cy="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5"/>
                    </a:lnTo>
                    <a:lnTo>
                      <a:pt x="147" y="10"/>
                    </a:lnTo>
                    <a:lnTo>
                      <a:pt x="103" y="19"/>
                    </a:lnTo>
                    <a:lnTo>
                      <a:pt x="68" y="28"/>
                    </a:lnTo>
                    <a:lnTo>
                      <a:pt x="44" y="36"/>
                    </a:lnTo>
                    <a:lnTo>
                      <a:pt x="28" y="45"/>
                    </a:lnTo>
                    <a:lnTo>
                      <a:pt x="15" y="55"/>
                    </a:lnTo>
                    <a:lnTo>
                      <a:pt x="6" y="67"/>
                    </a:lnTo>
                    <a:lnTo>
                      <a:pt x="0" y="79"/>
                    </a:lnTo>
                    <a:lnTo>
                      <a:pt x="1" y="93"/>
                    </a:lnTo>
                    <a:lnTo>
                      <a:pt x="9" y="105"/>
                    </a:lnTo>
                    <a:lnTo>
                      <a:pt x="20" y="112"/>
                    </a:lnTo>
                    <a:lnTo>
                      <a:pt x="41" y="116"/>
                    </a:lnTo>
                    <a:lnTo>
                      <a:pt x="65" y="116"/>
                    </a:lnTo>
                    <a:lnTo>
                      <a:pt x="91" y="113"/>
                    </a:lnTo>
                    <a:lnTo>
                      <a:pt x="124" y="110"/>
                    </a:lnTo>
                    <a:lnTo>
                      <a:pt x="155" y="112"/>
                    </a:lnTo>
                    <a:lnTo>
                      <a:pt x="177" y="116"/>
                    </a:lnTo>
                    <a:lnTo>
                      <a:pt x="201" y="122"/>
                    </a:lnTo>
                    <a:lnTo>
                      <a:pt x="225" y="132"/>
                    </a:lnTo>
                    <a:lnTo>
                      <a:pt x="294" y="175"/>
                    </a:lnTo>
                    <a:lnTo>
                      <a:pt x="290" y="175"/>
                    </a:lnTo>
                    <a:lnTo>
                      <a:pt x="292" y="172"/>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70358" name="Group 1177"/>
              <p:cNvGrpSpPr/>
              <p:nvPr/>
            </p:nvGrpSpPr>
            <p:grpSpPr>
              <a:xfrm>
                <a:off x="2016" y="1613"/>
                <a:ext cx="394" cy="135"/>
                <a:chOff x="2016" y="1613"/>
                <a:chExt cx="394" cy="135"/>
              </a:xfrm>
            </p:grpSpPr>
            <p:sp>
              <p:nvSpPr>
                <p:cNvPr id="70496" name="Freeform 1178"/>
                <p:cNvSpPr/>
                <p:nvPr/>
              </p:nvSpPr>
              <p:spPr>
                <a:xfrm>
                  <a:off x="2019" y="1681"/>
                  <a:ext cx="391" cy="67"/>
                </a:xfrm>
                <a:custGeom>
                  <a:avLst/>
                  <a:gdLst/>
                  <a:ahLst/>
                  <a:cxnLst>
                    <a:cxn ang="0">
                      <a:pos x="0" y="0"/>
                    </a:cxn>
                    <a:cxn ang="0">
                      <a:pos x="0" y="0"/>
                    </a:cxn>
                    <a:cxn ang="0">
                      <a:pos x="0" y="0"/>
                    </a:cxn>
                    <a:cxn ang="0">
                      <a:pos x="0" y="0"/>
                    </a:cxn>
                    <a:cxn ang="0">
                      <a:pos x="0" y="0"/>
                    </a:cxn>
                    <a:cxn ang="0">
                      <a:pos x="0" y="0"/>
                    </a:cxn>
                    <a:cxn ang="0">
                      <a:pos x="0" y="0"/>
                    </a:cxn>
                  </a:cxnLst>
                  <a:pathLst>
                    <a:path w="2349" h="406">
                      <a:moveTo>
                        <a:pt x="0" y="25"/>
                      </a:moveTo>
                      <a:lnTo>
                        <a:pt x="0" y="204"/>
                      </a:lnTo>
                      <a:lnTo>
                        <a:pt x="1908" y="406"/>
                      </a:lnTo>
                      <a:lnTo>
                        <a:pt x="2349" y="158"/>
                      </a:lnTo>
                      <a:lnTo>
                        <a:pt x="2349" y="0"/>
                      </a:lnTo>
                      <a:lnTo>
                        <a:pt x="1891" y="214"/>
                      </a:lnTo>
                      <a:lnTo>
                        <a:pt x="0" y="25"/>
                      </a:lnTo>
                      <a:close/>
                    </a:path>
                  </a:pathLst>
                </a:custGeom>
                <a:solidFill>
                  <a:srgbClr val="9F9F9F">
                    <a:alpha val="100000"/>
                  </a:srgbClr>
                </a:solidFill>
                <a:ln w="9525">
                  <a:noFill/>
                </a:ln>
              </p:spPr>
              <p:txBody>
                <a:bodyPr/>
                <a:p>
                  <a:endParaRPr lang="zh-CN" altLang="en-US"/>
                </a:p>
              </p:txBody>
            </p:sp>
            <p:sp>
              <p:nvSpPr>
                <p:cNvPr id="70497" name="Freeform 1179"/>
                <p:cNvSpPr/>
                <p:nvPr/>
              </p:nvSpPr>
              <p:spPr>
                <a:xfrm>
                  <a:off x="2016" y="1613"/>
                  <a:ext cx="319" cy="104"/>
                </a:xfrm>
                <a:custGeom>
                  <a:avLst/>
                  <a:gdLst/>
                  <a:ahLst/>
                  <a:cxnLst>
                    <a:cxn ang="0">
                      <a:pos x="0" y="0"/>
                    </a:cxn>
                    <a:cxn ang="0">
                      <a:pos x="0" y="0"/>
                    </a:cxn>
                    <a:cxn ang="0">
                      <a:pos x="0" y="0"/>
                    </a:cxn>
                    <a:cxn ang="0">
                      <a:pos x="0" y="0"/>
                    </a:cxn>
                    <a:cxn ang="0">
                      <a:pos x="0" y="0"/>
                    </a:cxn>
                  </a:cxnLst>
                  <a:pathLst>
                    <a:path w="1915" h="627">
                      <a:moveTo>
                        <a:pt x="0" y="0"/>
                      </a:moveTo>
                      <a:lnTo>
                        <a:pt x="1915" y="138"/>
                      </a:lnTo>
                      <a:lnTo>
                        <a:pt x="1915" y="627"/>
                      </a:lnTo>
                      <a:lnTo>
                        <a:pt x="0" y="440"/>
                      </a:lnTo>
                      <a:lnTo>
                        <a:pt x="0" y="0"/>
                      </a:lnTo>
                      <a:close/>
                    </a:path>
                  </a:pathLst>
                </a:custGeom>
                <a:solidFill>
                  <a:srgbClr val="C0C0C0">
                    <a:alpha val="100000"/>
                  </a:srgbClr>
                </a:solidFill>
                <a:ln w="9525">
                  <a:noFill/>
                </a:ln>
              </p:spPr>
              <p:txBody>
                <a:bodyPr/>
                <a:p>
                  <a:endParaRPr lang="zh-CN" altLang="en-US"/>
                </a:p>
              </p:txBody>
            </p:sp>
            <p:grpSp>
              <p:nvGrpSpPr>
                <p:cNvPr id="70498" name="Group 1180"/>
                <p:cNvGrpSpPr/>
                <p:nvPr/>
              </p:nvGrpSpPr>
              <p:grpSpPr>
                <a:xfrm>
                  <a:off x="2017" y="1631"/>
                  <a:ext cx="318" cy="42"/>
                  <a:chOff x="2017" y="1631"/>
                  <a:chExt cx="318" cy="42"/>
                </a:xfrm>
              </p:grpSpPr>
              <p:sp>
                <p:nvSpPr>
                  <p:cNvPr id="70499" name="Line 1181"/>
                  <p:cNvSpPr/>
                  <p:nvPr/>
                </p:nvSpPr>
                <p:spPr>
                  <a:xfrm>
                    <a:off x="2017" y="1631"/>
                    <a:ext cx="318" cy="25"/>
                  </a:xfrm>
                  <a:prstGeom prst="line">
                    <a:avLst/>
                  </a:prstGeom>
                  <a:ln w="3175" cap="flat" cmpd="sng">
                    <a:solidFill>
                      <a:srgbClr val="000000"/>
                    </a:solidFill>
                    <a:prstDash val="solid"/>
                    <a:headEnd type="none" w="med" len="med"/>
                    <a:tailEnd type="none" w="med" len="med"/>
                  </a:ln>
                </p:spPr>
              </p:sp>
              <p:sp>
                <p:nvSpPr>
                  <p:cNvPr id="70500" name="Line 1182"/>
                  <p:cNvSpPr/>
                  <p:nvPr/>
                </p:nvSpPr>
                <p:spPr>
                  <a:xfrm>
                    <a:off x="2250" y="1651"/>
                    <a:ext cx="67" cy="6"/>
                  </a:xfrm>
                  <a:prstGeom prst="line">
                    <a:avLst/>
                  </a:prstGeom>
                  <a:ln w="4763" cap="flat" cmpd="sng">
                    <a:solidFill>
                      <a:srgbClr val="000000"/>
                    </a:solidFill>
                    <a:prstDash val="solid"/>
                    <a:headEnd type="none" w="med" len="med"/>
                    <a:tailEnd type="none" w="med" len="med"/>
                  </a:ln>
                </p:spPr>
              </p:sp>
              <p:sp>
                <p:nvSpPr>
                  <p:cNvPr id="70501" name="Line 1183"/>
                  <p:cNvSpPr/>
                  <p:nvPr/>
                </p:nvSpPr>
                <p:spPr>
                  <a:xfrm>
                    <a:off x="2172" y="1645"/>
                    <a:ext cx="67" cy="6"/>
                  </a:xfrm>
                  <a:prstGeom prst="line">
                    <a:avLst/>
                  </a:prstGeom>
                  <a:ln w="4763" cap="flat" cmpd="sng">
                    <a:solidFill>
                      <a:srgbClr val="000000"/>
                    </a:solidFill>
                    <a:prstDash val="solid"/>
                    <a:headEnd type="none" w="med" len="med"/>
                    <a:tailEnd type="none" w="med" len="med"/>
                  </a:ln>
                </p:spPr>
              </p:sp>
              <p:sp>
                <p:nvSpPr>
                  <p:cNvPr id="70502" name="Line 1184"/>
                  <p:cNvSpPr/>
                  <p:nvPr/>
                </p:nvSpPr>
                <p:spPr>
                  <a:xfrm>
                    <a:off x="2017" y="1645"/>
                    <a:ext cx="318" cy="28"/>
                  </a:xfrm>
                  <a:prstGeom prst="line">
                    <a:avLst/>
                  </a:prstGeom>
                  <a:ln w="3175" cap="flat" cmpd="sng">
                    <a:solidFill>
                      <a:srgbClr val="000000"/>
                    </a:solidFill>
                    <a:prstDash val="solid"/>
                    <a:headEnd type="none" w="med" len="med"/>
                    <a:tailEnd type="none" w="med" len="med"/>
                  </a:ln>
                </p:spPr>
              </p:sp>
            </p:grpSp>
          </p:grpSp>
          <p:grpSp>
            <p:nvGrpSpPr>
              <p:cNvPr id="70359" name="Group 1185"/>
              <p:cNvGrpSpPr/>
              <p:nvPr/>
            </p:nvGrpSpPr>
            <p:grpSpPr>
              <a:xfrm>
                <a:off x="2016" y="1598"/>
                <a:ext cx="395" cy="38"/>
                <a:chOff x="2016" y="1598"/>
                <a:chExt cx="395" cy="38"/>
              </a:xfrm>
            </p:grpSpPr>
            <p:sp>
              <p:nvSpPr>
                <p:cNvPr id="70494" name="Freeform 1186"/>
                <p:cNvSpPr/>
                <p:nvPr/>
              </p:nvSpPr>
              <p:spPr>
                <a:xfrm>
                  <a:off x="2016" y="1598"/>
                  <a:ext cx="395" cy="38"/>
                </a:xfrm>
                <a:custGeom>
                  <a:avLst/>
                  <a:gdLst/>
                  <a:ahLst/>
                  <a:cxnLst>
                    <a:cxn ang="0">
                      <a:pos x="0" y="0"/>
                    </a:cxn>
                    <a:cxn ang="0">
                      <a:pos x="0" y="0"/>
                    </a:cxn>
                    <a:cxn ang="0">
                      <a:pos x="0" y="0"/>
                    </a:cxn>
                    <a:cxn ang="0">
                      <a:pos x="0" y="0"/>
                    </a:cxn>
                    <a:cxn ang="0">
                      <a:pos x="0" y="0"/>
                    </a:cxn>
                    <a:cxn ang="0">
                      <a:pos x="0" y="0"/>
                    </a:cxn>
                  </a:cxnLst>
                  <a:pathLst>
                    <a:path w="2371" h="223">
                      <a:moveTo>
                        <a:pt x="0" y="85"/>
                      </a:moveTo>
                      <a:lnTo>
                        <a:pt x="1914" y="223"/>
                      </a:lnTo>
                      <a:lnTo>
                        <a:pt x="2371" y="92"/>
                      </a:lnTo>
                      <a:lnTo>
                        <a:pt x="2210" y="75"/>
                      </a:lnTo>
                      <a:lnTo>
                        <a:pt x="730" y="0"/>
                      </a:lnTo>
                      <a:lnTo>
                        <a:pt x="0" y="85"/>
                      </a:lnTo>
                      <a:close/>
                    </a:path>
                  </a:pathLst>
                </a:custGeom>
                <a:solidFill>
                  <a:srgbClr val="DFDFDF">
                    <a:alpha val="100000"/>
                  </a:srgbClr>
                </a:solidFill>
                <a:ln w="9525">
                  <a:noFill/>
                </a:ln>
              </p:spPr>
              <p:txBody>
                <a:bodyPr/>
                <a:p>
                  <a:endParaRPr lang="zh-CN" altLang="en-US"/>
                </a:p>
              </p:txBody>
            </p:sp>
            <p:sp>
              <p:nvSpPr>
                <p:cNvPr id="70495" name="Freeform 1187"/>
                <p:cNvSpPr/>
                <p:nvPr/>
              </p:nvSpPr>
              <p:spPr>
                <a:xfrm>
                  <a:off x="2106" y="1606"/>
                  <a:ext cx="290"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3" h="143">
                      <a:moveTo>
                        <a:pt x="141" y="0"/>
                      </a:moveTo>
                      <a:lnTo>
                        <a:pt x="0" y="53"/>
                      </a:lnTo>
                      <a:lnTo>
                        <a:pt x="1406" y="143"/>
                      </a:lnTo>
                      <a:lnTo>
                        <a:pt x="1635" y="80"/>
                      </a:lnTo>
                      <a:lnTo>
                        <a:pt x="1617" y="71"/>
                      </a:lnTo>
                      <a:lnTo>
                        <a:pt x="1743" y="36"/>
                      </a:lnTo>
                      <a:lnTo>
                        <a:pt x="1665" y="29"/>
                      </a:lnTo>
                      <a:lnTo>
                        <a:pt x="141" y="0"/>
                      </a:lnTo>
                      <a:close/>
                    </a:path>
                  </a:pathLst>
                </a:custGeom>
                <a:solidFill>
                  <a:srgbClr val="5F5F5F">
                    <a:alpha val="100000"/>
                  </a:srgbClr>
                </a:solidFill>
                <a:ln w="9525">
                  <a:noFill/>
                </a:ln>
              </p:spPr>
              <p:txBody>
                <a:bodyPr/>
                <a:p>
                  <a:endParaRPr lang="zh-CN" altLang="en-US"/>
                </a:p>
              </p:txBody>
            </p:sp>
          </p:grpSp>
          <p:grpSp>
            <p:nvGrpSpPr>
              <p:cNvPr id="70360" name="Group 1188"/>
              <p:cNvGrpSpPr/>
              <p:nvPr/>
            </p:nvGrpSpPr>
            <p:grpSpPr>
              <a:xfrm>
                <a:off x="2338" y="1398"/>
                <a:ext cx="72" cy="227"/>
                <a:chOff x="2338" y="1398"/>
                <a:chExt cx="72" cy="227"/>
              </a:xfrm>
            </p:grpSpPr>
            <p:grpSp>
              <p:nvGrpSpPr>
                <p:cNvPr id="70464" name="Group 1189"/>
                <p:cNvGrpSpPr/>
                <p:nvPr/>
              </p:nvGrpSpPr>
              <p:grpSpPr>
                <a:xfrm>
                  <a:off x="2366" y="1427"/>
                  <a:ext cx="44" cy="190"/>
                  <a:chOff x="2366" y="1427"/>
                  <a:chExt cx="44" cy="190"/>
                </a:xfrm>
              </p:grpSpPr>
              <p:sp>
                <p:nvSpPr>
                  <p:cNvPr id="70468" name="Freeform 1190"/>
                  <p:cNvSpPr/>
                  <p:nvPr/>
                </p:nvSpPr>
                <p:spPr>
                  <a:xfrm>
                    <a:off x="2367" y="1427"/>
                    <a:ext cx="43" cy="190"/>
                  </a:xfrm>
                  <a:custGeom>
                    <a:avLst/>
                    <a:gdLst/>
                    <a:ahLst/>
                    <a:cxnLst>
                      <a:cxn ang="0">
                        <a:pos x="0" y="0"/>
                      </a:cxn>
                      <a:cxn ang="0">
                        <a:pos x="0" y="0"/>
                      </a:cxn>
                      <a:cxn ang="0">
                        <a:pos x="0" y="0"/>
                      </a:cxn>
                      <a:cxn ang="0">
                        <a:pos x="0" y="0"/>
                      </a:cxn>
                      <a:cxn ang="0">
                        <a:pos x="0" y="0"/>
                      </a:cxn>
                      <a:cxn ang="0">
                        <a:pos x="0" y="0"/>
                      </a:cxn>
                    </a:cxnLst>
                    <a:pathLst>
                      <a:path w="264" h="1138">
                        <a:moveTo>
                          <a:pt x="25" y="0"/>
                        </a:moveTo>
                        <a:lnTo>
                          <a:pt x="264" y="93"/>
                        </a:lnTo>
                        <a:lnTo>
                          <a:pt x="241" y="538"/>
                        </a:lnTo>
                        <a:lnTo>
                          <a:pt x="216" y="1072"/>
                        </a:lnTo>
                        <a:lnTo>
                          <a:pt x="0" y="1138"/>
                        </a:lnTo>
                        <a:lnTo>
                          <a:pt x="25" y="0"/>
                        </a:lnTo>
                        <a:close/>
                      </a:path>
                    </a:pathLst>
                  </a:custGeom>
                  <a:solidFill>
                    <a:srgbClr val="9F9F9F">
                      <a:alpha val="100000"/>
                    </a:srgbClr>
                  </a:solidFill>
                  <a:ln w="9525">
                    <a:noFill/>
                  </a:ln>
                </p:spPr>
                <p:txBody>
                  <a:bodyPr/>
                  <a:p>
                    <a:endParaRPr lang="zh-CN" altLang="en-US"/>
                  </a:p>
                </p:txBody>
              </p:sp>
              <p:grpSp>
                <p:nvGrpSpPr>
                  <p:cNvPr id="70469" name="Group 1191"/>
                  <p:cNvGrpSpPr/>
                  <p:nvPr/>
                </p:nvGrpSpPr>
                <p:grpSpPr>
                  <a:xfrm>
                    <a:off x="2366" y="1435"/>
                    <a:ext cx="44" cy="160"/>
                    <a:chOff x="2366" y="1435"/>
                    <a:chExt cx="44" cy="160"/>
                  </a:xfrm>
                </p:grpSpPr>
                <p:grpSp>
                  <p:nvGrpSpPr>
                    <p:cNvPr id="70470" name="Group 1192"/>
                    <p:cNvGrpSpPr/>
                    <p:nvPr/>
                  </p:nvGrpSpPr>
                  <p:grpSpPr>
                    <a:xfrm>
                      <a:off x="2366" y="1435"/>
                      <a:ext cx="44" cy="160"/>
                      <a:chOff x="2366" y="1435"/>
                      <a:chExt cx="44" cy="160"/>
                    </a:xfrm>
                  </p:grpSpPr>
                  <p:grpSp>
                    <p:nvGrpSpPr>
                      <p:cNvPr id="70472" name="Group 1193"/>
                      <p:cNvGrpSpPr/>
                      <p:nvPr/>
                    </p:nvGrpSpPr>
                    <p:grpSpPr>
                      <a:xfrm>
                        <a:off x="2366" y="1435"/>
                        <a:ext cx="44" cy="96"/>
                        <a:chOff x="2366" y="1435"/>
                        <a:chExt cx="44" cy="96"/>
                      </a:xfrm>
                    </p:grpSpPr>
                    <p:grpSp>
                      <p:nvGrpSpPr>
                        <p:cNvPr id="70482" name="Group 1194"/>
                        <p:cNvGrpSpPr/>
                        <p:nvPr/>
                      </p:nvGrpSpPr>
                      <p:grpSpPr>
                        <a:xfrm>
                          <a:off x="2370" y="1435"/>
                          <a:ext cx="40" cy="52"/>
                          <a:chOff x="2370" y="1435"/>
                          <a:chExt cx="40" cy="52"/>
                        </a:xfrm>
                      </p:grpSpPr>
                      <p:sp>
                        <p:nvSpPr>
                          <p:cNvPr id="70488" name="Line 1195"/>
                          <p:cNvSpPr/>
                          <p:nvPr/>
                        </p:nvSpPr>
                        <p:spPr>
                          <a:xfrm>
                            <a:off x="2371" y="1435"/>
                            <a:ext cx="39" cy="15"/>
                          </a:xfrm>
                          <a:prstGeom prst="line">
                            <a:avLst/>
                          </a:prstGeom>
                          <a:ln w="3175" cap="flat" cmpd="sng">
                            <a:solidFill>
                              <a:srgbClr val="7F7F7F"/>
                            </a:solidFill>
                            <a:prstDash val="solid"/>
                            <a:headEnd type="none" w="med" len="med"/>
                            <a:tailEnd type="none" w="med" len="med"/>
                          </a:ln>
                        </p:spPr>
                      </p:sp>
                      <p:sp>
                        <p:nvSpPr>
                          <p:cNvPr id="70489" name="Line 1196"/>
                          <p:cNvSpPr/>
                          <p:nvPr/>
                        </p:nvSpPr>
                        <p:spPr>
                          <a:xfrm>
                            <a:off x="2370" y="1444"/>
                            <a:ext cx="39" cy="13"/>
                          </a:xfrm>
                          <a:prstGeom prst="line">
                            <a:avLst/>
                          </a:prstGeom>
                          <a:ln w="3175" cap="flat" cmpd="sng">
                            <a:solidFill>
                              <a:srgbClr val="7F7F7F"/>
                            </a:solidFill>
                            <a:prstDash val="solid"/>
                            <a:headEnd type="none" w="med" len="med"/>
                            <a:tailEnd type="none" w="med" len="med"/>
                          </a:ln>
                        </p:spPr>
                      </p:sp>
                      <p:sp>
                        <p:nvSpPr>
                          <p:cNvPr id="70490" name="Line 1197"/>
                          <p:cNvSpPr/>
                          <p:nvPr/>
                        </p:nvSpPr>
                        <p:spPr>
                          <a:xfrm>
                            <a:off x="2370" y="1452"/>
                            <a:ext cx="39" cy="13"/>
                          </a:xfrm>
                          <a:prstGeom prst="line">
                            <a:avLst/>
                          </a:prstGeom>
                          <a:ln w="3175" cap="flat" cmpd="sng">
                            <a:solidFill>
                              <a:srgbClr val="7F7F7F"/>
                            </a:solidFill>
                            <a:prstDash val="solid"/>
                            <a:headEnd type="none" w="med" len="med"/>
                            <a:tailEnd type="none" w="med" len="med"/>
                          </a:ln>
                        </p:spPr>
                      </p:sp>
                      <p:sp>
                        <p:nvSpPr>
                          <p:cNvPr id="70491" name="Line 1198"/>
                          <p:cNvSpPr/>
                          <p:nvPr/>
                        </p:nvSpPr>
                        <p:spPr>
                          <a:xfrm>
                            <a:off x="2370" y="1460"/>
                            <a:ext cx="39" cy="12"/>
                          </a:xfrm>
                          <a:prstGeom prst="line">
                            <a:avLst/>
                          </a:prstGeom>
                          <a:ln w="3175" cap="flat" cmpd="sng">
                            <a:solidFill>
                              <a:srgbClr val="7F7F7F"/>
                            </a:solidFill>
                            <a:prstDash val="solid"/>
                            <a:headEnd type="none" w="med" len="med"/>
                            <a:tailEnd type="none" w="med" len="med"/>
                          </a:ln>
                        </p:spPr>
                      </p:sp>
                      <p:sp>
                        <p:nvSpPr>
                          <p:cNvPr id="70492" name="Line 1199"/>
                          <p:cNvSpPr/>
                          <p:nvPr/>
                        </p:nvSpPr>
                        <p:spPr>
                          <a:xfrm>
                            <a:off x="2370" y="1468"/>
                            <a:ext cx="38" cy="12"/>
                          </a:xfrm>
                          <a:prstGeom prst="line">
                            <a:avLst/>
                          </a:prstGeom>
                          <a:ln w="3175" cap="flat" cmpd="sng">
                            <a:solidFill>
                              <a:srgbClr val="7F7F7F"/>
                            </a:solidFill>
                            <a:prstDash val="solid"/>
                            <a:headEnd type="none" w="med" len="med"/>
                            <a:tailEnd type="none" w="med" len="med"/>
                          </a:ln>
                        </p:spPr>
                      </p:sp>
                      <p:sp>
                        <p:nvSpPr>
                          <p:cNvPr id="70493" name="Line 1200"/>
                          <p:cNvSpPr/>
                          <p:nvPr/>
                        </p:nvSpPr>
                        <p:spPr>
                          <a:xfrm>
                            <a:off x="2370" y="1477"/>
                            <a:ext cx="38" cy="10"/>
                          </a:xfrm>
                          <a:prstGeom prst="line">
                            <a:avLst/>
                          </a:prstGeom>
                          <a:ln w="3175" cap="flat" cmpd="sng">
                            <a:solidFill>
                              <a:srgbClr val="7F7F7F"/>
                            </a:solidFill>
                            <a:prstDash val="solid"/>
                            <a:headEnd type="none" w="med" len="med"/>
                            <a:tailEnd type="none" w="med" len="med"/>
                          </a:ln>
                        </p:spPr>
                      </p:sp>
                    </p:grpSp>
                    <p:sp>
                      <p:nvSpPr>
                        <p:cNvPr id="70483" name="Line 1201"/>
                        <p:cNvSpPr/>
                        <p:nvPr/>
                      </p:nvSpPr>
                      <p:spPr>
                        <a:xfrm>
                          <a:off x="2366" y="1494"/>
                          <a:ext cx="41" cy="7"/>
                        </a:xfrm>
                        <a:prstGeom prst="line">
                          <a:avLst/>
                        </a:prstGeom>
                        <a:ln w="3175" cap="flat" cmpd="sng">
                          <a:solidFill>
                            <a:srgbClr val="7F7F7F"/>
                          </a:solidFill>
                          <a:prstDash val="solid"/>
                          <a:headEnd type="none" w="med" len="med"/>
                          <a:tailEnd type="none" w="med" len="med"/>
                        </a:ln>
                      </p:spPr>
                    </p:sp>
                    <p:sp>
                      <p:nvSpPr>
                        <p:cNvPr id="70484" name="Line 1202"/>
                        <p:cNvSpPr/>
                        <p:nvPr/>
                      </p:nvSpPr>
                      <p:spPr>
                        <a:xfrm>
                          <a:off x="2367" y="1502"/>
                          <a:ext cx="39" cy="6"/>
                        </a:xfrm>
                        <a:prstGeom prst="line">
                          <a:avLst/>
                        </a:prstGeom>
                        <a:ln w="3175" cap="flat" cmpd="sng">
                          <a:solidFill>
                            <a:srgbClr val="7F7F7F"/>
                          </a:solidFill>
                          <a:prstDash val="solid"/>
                          <a:headEnd type="none" w="med" len="med"/>
                          <a:tailEnd type="none" w="med" len="med"/>
                        </a:ln>
                      </p:spPr>
                    </p:sp>
                    <p:sp>
                      <p:nvSpPr>
                        <p:cNvPr id="70485" name="Line 1203"/>
                        <p:cNvSpPr/>
                        <p:nvPr/>
                      </p:nvSpPr>
                      <p:spPr>
                        <a:xfrm>
                          <a:off x="2367" y="1510"/>
                          <a:ext cx="39" cy="6"/>
                        </a:xfrm>
                        <a:prstGeom prst="line">
                          <a:avLst/>
                        </a:prstGeom>
                        <a:ln w="3175" cap="flat" cmpd="sng">
                          <a:solidFill>
                            <a:srgbClr val="7F7F7F"/>
                          </a:solidFill>
                          <a:prstDash val="solid"/>
                          <a:headEnd type="none" w="med" len="med"/>
                          <a:tailEnd type="none" w="med" len="med"/>
                        </a:ln>
                      </p:spPr>
                    </p:sp>
                    <p:sp>
                      <p:nvSpPr>
                        <p:cNvPr id="70486" name="Line 1204"/>
                        <p:cNvSpPr/>
                        <p:nvPr/>
                      </p:nvSpPr>
                      <p:spPr>
                        <a:xfrm>
                          <a:off x="2367" y="1519"/>
                          <a:ext cx="39" cy="4"/>
                        </a:xfrm>
                        <a:prstGeom prst="line">
                          <a:avLst/>
                        </a:prstGeom>
                        <a:ln w="3175" cap="flat" cmpd="sng">
                          <a:solidFill>
                            <a:srgbClr val="7F7F7F"/>
                          </a:solidFill>
                          <a:prstDash val="solid"/>
                          <a:headEnd type="none" w="med" len="med"/>
                          <a:tailEnd type="none" w="med" len="med"/>
                        </a:ln>
                      </p:spPr>
                    </p:sp>
                    <p:sp>
                      <p:nvSpPr>
                        <p:cNvPr id="70487" name="Line 1205"/>
                        <p:cNvSpPr/>
                        <p:nvPr/>
                      </p:nvSpPr>
                      <p:spPr>
                        <a:xfrm>
                          <a:off x="2367" y="1527"/>
                          <a:ext cx="39" cy="4"/>
                        </a:xfrm>
                        <a:prstGeom prst="line">
                          <a:avLst/>
                        </a:prstGeom>
                        <a:ln w="3175" cap="flat" cmpd="sng">
                          <a:solidFill>
                            <a:srgbClr val="7F7F7F"/>
                          </a:solidFill>
                          <a:prstDash val="solid"/>
                          <a:headEnd type="none" w="med" len="med"/>
                          <a:tailEnd type="none" w="med" len="med"/>
                        </a:ln>
                      </p:spPr>
                    </p:sp>
                  </p:grpSp>
                  <p:grpSp>
                    <p:nvGrpSpPr>
                      <p:cNvPr id="70473" name="Group 1206"/>
                      <p:cNvGrpSpPr/>
                      <p:nvPr/>
                    </p:nvGrpSpPr>
                    <p:grpSpPr>
                      <a:xfrm>
                        <a:off x="2367" y="1536"/>
                        <a:ext cx="38" cy="59"/>
                        <a:chOff x="2367" y="1536"/>
                        <a:chExt cx="38" cy="59"/>
                      </a:xfrm>
                    </p:grpSpPr>
                    <p:sp>
                      <p:nvSpPr>
                        <p:cNvPr id="70474" name="Line 1207"/>
                        <p:cNvSpPr/>
                        <p:nvPr/>
                      </p:nvSpPr>
                      <p:spPr>
                        <a:xfrm>
                          <a:off x="2367" y="1536"/>
                          <a:ext cx="38" cy="2"/>
                        </a:xfrm>
                        <a:prstGeom prst="line">
                          <a:avLst/>
                        </a:prstGeom>
                        <a:ln w="3175" cap="flat" cmpd="sng">
                          <a:solidFill>
                            <a:srgbClr val="7F7F7F"/>
                          </a:solidFill>
                          <a:prstDash val="solid"/>
                          <a:headEnd type="none" w="med" len="med"/>
                          <a:tailEnd type="none" w="med" len="med"/>
                        </a:ln>
                      </p:spPr>
                    </p:sp>
                    <p:sp>
                      <p:nvSpPr>
                        <p:cNvPr id="70475" name="Line 1208"/>
                        <p:cNvSpPr/>
                        <p:nvPr/>
                      </p:nvSpPr>
                      <p:spPr>
                        <a:xfrm>
                          <a:off x="2368" y="1544"/>
                          <a:ext cx="36" cy="1"/>
                        </a:xfrm>
                        <a:prstGeom prst="line">
                          <a:avLst/>
                        </a:prstGeom>
                        <a:ln w="3175" cap="flat" cmpd="sng">
                          <a:solidFill>
                            <a:srgbClr val="7F7F7F"/>
                          </a:solidFill>
                          <a:prstDash val="solid"/>
                          <a:headEnd type="none" w="med" len="med"/>
                          <a:tailEnd type="none" w="med" len="med"/>
                        </a:ln>
                      </p:spPr>
                    </p:sp>
                    <p:sp>
                      <p:nvSpPr>
                        <p:cNvPr id="70476" name="Line 1209"/>
                        <p:cNvSpPr/>
                        <p:nvPr/>
                      </p:nvSpPr>
                      <p:spPr>
                        <a:xfrm>
                          <a:off x="2367" y="1553"/>
                          <a:ext cx="37" cy="1"/>
                        </a:xfrm>
                        <a:prstGeom prst="line">
                          <a:avLst/>
                        </a:prstGeom>
                        <a:ln w="3175" cap="flat" cmpd="sng">
                          <a:solidFill>
                            <a:srgbClr val="7F7F7F"/>
                          </a:solidFill>
                          <a:prstDash val="solid"/>
                          <a:headEnd type="none" w="med" len="med"/>
                          <a:tailEnd type="none" w="med" len="med"/>
                        </a:ln>
                      </p:spPr>
                    </p:sp>
                    <p:sp>
                      <p:nvSpPr>
                        <p:cNvPr id="70477" name="Line 1210"/>
                        <p:cNvSpPr/>
                        <p:nvPr/>
                      </p:nvSpPr>
                      <p:spPr>
                        <a:xfrm flipV="1">
                          <a:off x="2367" y="1561"/>
                          <a:ext cx="37" cy="1"/>
                        </a:xfrm>
                        <a:prstGeom prst="line">
                          <a:avLst/>
                        </a:prstGeom>
                        <a:ln w="3175" cap="flat" cmpd="sng">
                          <a:solidFill>
                            <a:srgbClr val="7F7F7F"/>
                          </a:solidFill>
                          <a:prstDash val="solid"/>
                          <a:headEnd type="none" w="med" len="med"/>
                          <a:tailEnd type="none" w="med" len="med"/>
                        </a:ln>
                      </p:spPr>
                    </p:sp>
                    <p:sp>
                      <p:nvSpPr>
                        <p:cNvPr id="70478" name="Line 1211"/>
                        <p:cNvSpPr/>
                        <p:nvPr/>
                      </p:nvSpPr>
                      <p:spPr>
                        <a:xfrm flipV="1">
                          <a:off x="2367" y="1568"/>
                          <a:ext cx="36" cy="2"/>
                        </a:xfrm>
                        <a:prstGeom prst="line">
                          <a:avLst/>
                        </a:prstGeom>
                        <a:ln w="3175" cap="flat" cmpd="sng">
                          <a:solidFill>
                            <a:srgbClr val="7F7F7F"/>
                          </a:solidFill>
                          <a:prstDash val="solid"/>
                          <a:headEnd type="none" w="med" len="med"/>
                          <a:tailEnd type="none" w="med" len="med"/>
                        </a:ln>
                      </p:spPr>
                    </p:sp>
                    <p:sp>
                      <p:nvSpPr>
                        <p:cNvPr id="70479" name="Line 1212"/>
                        <p:cNvSpPr/>
                        <p:nvPr/>
                      </p:nvSpPr>
                      <p:spPr>
                        <a:xfrm flipV="1">
                          <a:off x="2367" y="1575"/>
                          <a:ext cx="36" cy="3"/>
                        </a:xfrm>
                        <a:prstGeom prst="line">
                          <a:avLst/>
                        </a:prstGeom>
                        <a:ln w="3175" cap="flat" cmpd="sng">
                          <a:solidFill>
                            <a:srgbClr val="7F7F7F"/>
                          </a:solidFill>
                          <a:prstDash val="solid"/>
                          <a:headEnd type="none" w="med" len="med"/>
                          <a:tailEnd type="none" w="med" len="med"/>
                        </a:ln>
                      </p:spPr>
                    </p:sp>
                    <p:sp>
                      <p:nvSpPr>
                        <p:cNvPr id="70480" name="Line 1213"/>
                        <p:cNvSpPr/>
                        <p:nvPr/>
                      </p:nvSpPr>
                      <p:spPr>
                        <a:xfrm flipV="1">
                          <a:off x="2367" y="1582"/>
                          <a:ext cx="36" cy="4"/>
                        </a:xfrm>
                        <a:prstGeom prst="line">
                          <a:avLst/>
                        </a:prstGeom>
                        <a:ln w="3175" cap="flat" cmpd="sng">
                          <a:solidFill>
                            <a:srgbClr val="7F7F7F"/>
                          </a:solidFill>
                          <a:prstDash val="solid"/>
                          <a:headEnd type="none" w="med" len="med"/>
                          <a:tailEnd type="none" w="med" len="med"/>
                        </a:ln>
                      </p:spPr>
                    </p:sp>
                    <p:sp>
                      <p:nvSpPr>
                        <p:cNvPr id="70481" name="Line 1214"/>
                        <p:cNvSpPr/>
                        <p:nvPr/>
                      </p:nvSpPr>
                      <p:spPr>
                        <a:xfrm flipV="1">
                          <a:off x="2367" y="1590"/>
                          <a:ext cx="35" cy="5"/>
                        </a:xfrm>
                        <a:prstGeom prst="line">
                          <a:avLst/>
                        </a:prstGeom>
                        <a:ln w="3175" cap="flat" cmpd="sng">
                          <a:solidFill>
                            <a:srgbClr val="7F7F7F"/>
                          </a:solidFill>
                          <a:prstDash val="solid"/>
                          <a:headEnd type="none" w="med" len="med"/>
                          <a:tailEnd type="none" w="med" len="med"/>
                        </a:ln>
                      </p:spPr>
                    </p:sp>
                  </p:grpSp>
                </p:grpSp>
                <p:sp>
                  <p:nvSpPr>
                    <p:cNvPr id="70471" name="Line 1215"/>
                    <p:cNvSpPr/>
                    <p:nvPr/>
                  </p:nvSpPr>
                  <p:spPr>
                    <a:xfrm>
                      <a:off x="2368" y="1485"/>
                      <a:ext cx="39" cy="9"/>
                    </a:xfrm>
                    <a:prstGeom prst="line">
                      <a:avLst/>
                    </a:prstGeom>
                    <a:ln w="3175" cap="flat" cmpd="sng">
                      <a:solidFill>
                        <a:srgbClr val="7F7F7F"/>
                      </a:solidFill>
                      <a:prstDash val="solid"/>
                      <a:headEnd type="none" w="med" len="med"/>
                      <a:tailEnd type="none" w="med" len="med"/>
                    </a:ln>
                  </p:spPr>
                </p:sp>
              </p:grpSp>
            </p:grpSp>
            <p:grpSp>
              <p:nvGrpSpPr>
                <p:cNvPr id="70465" name="Group 1216"/>
                <p:cNvGrpSpPr/>
                <p:nvPr/>
              </p:nvGrpSpPr>
              <p:grpSpPr>
                <a:xfrm>
                  <a:off x="2338" y="1398"/>
                  <a:ext cx="39" cy="227"/>
                  <a:chOff x="2338" y="1398"/>
                  <a:chExt cx="39" cy="227"/>
                </a:xfrm>
              </p:grpSpPr>
              <p:sp>
                <p:nvSpPr>
                  <p:cNvPr id="70466" name="Freeform 1217"/>
                  <p:cNvSpPr/>
                  <p:nvPr/>
                </p:nvSpPr>
                <p:spPr>
                  <a:xfrm>
                    <a:off x="2338" y="1398"/>
                    <a:ext cx="39" cy="2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59">
                        <a:moveTo>
                          <a:pt x="55" y="0"/>
                        </a:moveTo>
                        <a:lnTo>
                          <a:pt x="218" y="70"/>
                        </a:lnTo>
                        <a:lnTo>
                          <a:pt x="231" y="85"/>
                        </a:lnTo>
                        <a:lnTo>
                          <a:pt x="182" y="1304"/>
                        </a:lnTo>
                        <a:lnTo>
                          <a:pt x="161" y="1319"/>
                        </a:lnTo>
                        <a:lnTo>
                          <a:pt x="0" y="1359"/>
                        </a:lnTo>
                        <a:lnTo>
                          <a:pt x="21" y="1337"/>
                        </a:lnTo>
                        <a:lnTo>
                          <a:pt x="22" y="1320"/>
                        </a:lnTo>
                        <a:lnTo>
                          <a:pt x="55" y="0"/>
                        </a:lnTo>
                        <a:close/>
                      </a:path>
                    </a:pathLst>
                  </a:custGeom>
                  <a:solidFill>
                    <a:srgbClr val="BFBFBF">
                      <a:alpha val="100000"/>
                    </a:srgbClr>
                  </a:solidFill>
                  <a:ln w="9525">
                    <a:noFill/>
                  </a:ln>
                </p:spPr>
                <p:txBody>
                  <a:bodyPr/>
                  <a:p>
                    <a:endParaRPr lang="zh-CN" altLang="en-US"/>
                  </a:p>
                </p:txBody>
              </p:sp>
              <p:sp>
                <p:nvSpPr>
                  <p:cNvPr id="70467" name="Arc 1218"/>
                  <p:cNvSpPr/>
                  <p:nvPr/>
                </p:nvSpPr>
                <p:spPr>
                  <a:xfrm>
                    <a:off x="2374" y="1410"/>
                    <a:ext cx="3" cy="5"/>
                  </a:xfrm>
                  <a:custGeom>
                    <a:avLst/>
                    <a:gdLst/>
                    <a:ahLst/>
                    <a:cxnLst>
                      <a:cxn ang="0">
                        <a:pos x="0" y="0"/>
                      </a:cxn>
                      <a:cxn ang="0">
                        <a:pos x="0" y="0"/>
                      </a:cxn>
                      <a:cxn ang="0">
                        <a:pos x="0" y="0"/>
                      </a:cxn>
                    </a:cxnLst>
                    <a:pathLst>
                      <a:path w="20909" h="21600" fill="none">
                        <a:moveTo>
                          <a:pt x="0" y="0"/>
                        </a:moveTo>
                        <a:cubicBezTo>
                          <a:pt x="9841" y="0"/>
                          <a:pt x="18438" y="6652"/>
                          <a:pt x="20908" y="16179"/>
                        </a:cubicBezTo>
                      </a:path>
                      <a:path w="20909" h="21600" stroke="0">
                        <a:moveTo>
                          <a:pt x="0" y="0"/>
                        </a:moveTo>
                        <a:cubicBezTo>
                          <a:pt x="9841" y="0"/>
                          <a:pt x="18438" y="6652"/>
                          <a:pt x="20908" y="16179"/>
                        </a:cubicBezTo>
                        <a:lnTo>
                          <a:pt x="0" y="21600"/>
                        </a:lnTo>
                        <a:lnTo>
                          <a:pt x="0" y="0"/>
                        </a:lnTo>
                        <a:close/>
                      </a:path>
                    </a:pathLst>
                  </a:custGeom>
                  <a:solidFill>
                    <a:srgbClr val="BFBFBF">
                      <a:alpha val="100000"/>
                    </a:srgbClr>
                  </a:solidFill>
                  <a:ln w="9525">
                    <a:noFill/>
                  </a:ln>
                </p:spPr>
                <p:txBody>
                  <a:bodyPr/>
                  <a:p>
                    <a:endParaRPr lang="zh-CN" altLang="en-US"/>
                  </a:p>
                </p:txBody>
              </p:sp>
            </p:grpSp>
          </p:grpSp>
          <p:grpSp>
            <p:nvGrpSpPr>
              <p:cNvPr id="70361" name="Group 1219"/>
              <p:cNvGrpSpPr/>
              <p:nvPr/>
            </p:nvGrpSpPr>
            <p:grpSpPr>
              <a:xfrm>
                <a:off x="2353" y="1740"/>
                <a:ext cx="123" cy="49"/>
                <a:chOff x="2353" y="1740"/>
                <a:chExt cx="123" cy="49"/>
              </a:xfrm>
            </p:grpSpPr>
            <p:sp>
              <p:nvSpPr>
                <p:cNvPr id="70453" name="Freeform 1220"/>
                <p:cNvSpPr/>
                <p:nvPr/>
              </p:nvSpPr>
              <p:spPr>
                <a:xfrm>
                  <a:off x="2353" y="1740"/>
                  <a:ext cx="123"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4" h="192">
                      <a:moveTo>
                        <a:pt x="0" y="0"/>
                      </a:moveTo>
                      <a:lnTo>
                        <a:pt x="136" y="9"/>
                      </a:lnTo>
                      <a:lnTo>
                        <a:pt x="238" y="14"/>
                      </a:lnTo>
                      <a:lnTo>
                        <a:pt x="329" y="23"/>
                      </a:lnTo>
                      <a:lnTo>
                        <a:pt x="420" y="35"/>
                      </a:lnTo>
                      <a:lnTo>
                        <a:pt x="484" y="44"/>
                      </a:lnTo>
                      <a:lnTo>
                        <a:pt x="561" y="57"/>
                      </a:lnTo>
                      <a:lnTo>
                        <a:pt x="605" y="65"/>
                      </a:lnTo>
                      <a:lnTo>
                        <a:pt x="638" y="72"/>
                      </a:lnTo>
                      <a:lnTo>
                        <a:pt x="656" y="77"/>
                      </a:lnTo>
                      <a:lnTo>
                        <a:pt x="671" y="80"/>
                      </a:lnTo>
                      <a:lnTo>
                        <a:pt x="689" y="86"/>
                      </a:lnTo>
                      <a:lnTo>
                        <a:pt x="708" y="93"/>
                      </a:lnTo>
                      <a:lnTo>
                        <a:pt x="725" y="103"/>
                      </a:lnTo>
                      <a:lnTo>
                        <a:pt x="733" y="113"/>
                      </a:lnTo>
                      <a:lnTo>
                        <a:pt x="734" y="121"/>
                      </a:lnTo>
                      <a:lnTo>
                        <a:pt x="731" y="134"/>
                      </a:lnTo>
                      <a:lnTo>
                        <a:pt x="725" y="147"/>
                      </a:lnTo>
                      <a:lnTo>
                        <a:pt x="716" y="159"/>
                      </a:lnTo>
                      <a:lnTo>
                        <a:pt x="704" y="167"/>
                      </a:lnTo>
                      <a:lnTo>
                        <a:pt x="688" y="178"/>
                      </a:lnTo>
                      <a:lnTo>
                        <a:pt x="670" y="185"/>
                      </a:lnTo>
                      <a:lnTo>
                        <a:pt x="650" y="187"/>
                      </a:lnTo>
                      <a:lnTo>
                        <a:pt x="628" y="190"/>
                      </a:lnTo>
                      <a:lnTo>
                        <a:pt x="601" y="192"/>
                      </a:lnTo>
                      <a:lnTo>
                        <a:pt x="576" y="189"/>
                      </a:lnTo>
                      <a:lnTo>
                        <a:pt x="535" y="183"/>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0454" name="Group 1221"/>
                <p:cNvGrpSpPr/>
                <p:nvPr/>
              </p:nvGrpSpPr>
              <p:grpSpPr>
                <a:xfrm>
                  <a:off x="2358" y="1756"/>
                  <a:ext cx="86" cy="33"/>
                  <a:chOff x="2358" y="1756"/>
                  <a:chExt cx="86" cy="33"/>
                </a:xfrm>
              </p:grpSpPr>
              <p:grpSp>
                <p:nvGrpSpPr>
                  <p:cNvPr id="70455" name="Group 1222"/>
                  <p:cNvGrpSpPr/>
                  <p:nvPr/>
                </p:nvGrpSpPr>
                <p:grpSpPr>
                  <a:xfrm>
                    <a:off x="2358" y="1756"/>
                    <a:ext cx="86" cy="33"/>
                    <a:chOff x="2358" y="1756"/>
                    <a:chExt cx="86" cy="33"/>
                  </a:xfrm>
                </p:grpSpPr>
                <p:sp>
                  <p:nvSpPr>
                    <p:cNvPr id="70460" name="Freeform 1223"/>
                    <p:cNvSpPr/>
                    <p:nvPr/>
                  </p:nvSpPr>
                  <p:spPr>
                    <a:xfrm>
                      <a:off x="2358" y="1756"/>
                      <a:ext cx="54" cy="21"/>
                    </a:xfrm>
                    <a:custGeom>
                      <a:avLst/>
                      <a:gdLst/>
                      <a:ahLst/>
                      <a:cxnLst>
                        <a:cxn ang="0">
                          <a:pos x="0" y="0"/>
                        </a:cxn>
                        <a:cxn ang="0">
                          <a:pos x="0" y="0"/>
                        </a:cxn>
                        <a:cxn ang="0">
                          <a:pos x="0" y="0"/>
                        </a:cxn>
                        <a:cxn ang="0">
                          <a:pos x="0" y="0"/>
                        </a:cxn>
                        <a:cxn ang="0">
                          <a:pos x="0" y="0"/>
                        </a:cxn>
                      </a:cxnLst>
                      <a:pathLst>
                        <a:path w="321" h="128">
                          <a:moveTo>
                            <a:pt x="0" y="77"/>
                          </a:moveTo>
                          <a:lnTo>
                            <a:pt x="84" y="0"/>
                          </a:lnTo>
                          <a:lnTo>
                            <a:pt x="321" y="43"/>
                          </a:lnTo>
                          <a:lnTo>
                            <a:pt x="227" y="128"/>
                          </a:lnTo>
                          <a:lnTo>
                            <a:pt x="0" y="77"/>
                          </a:lnTo>
                          <a:close/>
                        </a:path>
                      </a:pathLst>
                    </a:custGeom>
                    <a:solidFill>
                      <a:srgbClr val="DFDFDF">
                        <a:alpha val="100000"/>
                      </a:srgbClr>
                    </a:solidFill>
                    <a:ln w="9525">
                      <a:noFill/>
                    </a:ln>
                  </p:spPr>
                  <p:txBody>
                    <a:bodyPr/>
                    <a:p>
                      <a:endParaRPr lang="zh-CN" altLang="en-US"/>
                    </a:p>
                  </p:txBody>
                </p:sp>
                <p:sp>
                  <p:nvSpPr>
                    <p:cNvPr id="70461" name="Freeform 1224"/>
                    <p:cNvSpPr/>
                    <p:nvPr/>
                  </p:nvSpPr>
                  <p:spPr>
                    <a:xfrm>
                      <a:off x="2358" y="1768"/>
                      <a:ext cx="38" cy="21"/>
                    </a:xfrm>
                    <a:custGeom>
                      <a:avLst/>
                      <a:gdLst/>
                      <a:ahLst/>
                      <a:cxnLst>
                        <a:cxn ang="0">
                          <a:pos x="0" y="0"/>
                        </a:cxn>
                        <a:cxn ang="0">
                          <a:pos x="0" y="0"/>
                        </a:cxn>
                        <a:cxn ang="0">
                          <a:pos x="0" y="0"/>
                        </a:cxn>
                        <a:cxn ang="0">
                          <a:pos x="0" y="0"/>
                        </a:cxn>
                        <a:cxn ang="0">
                          <a:pos x="0" y="0"/>
                        </a:cxn>
                        <a:cxn ang="0">
                          <a:pos x="0" y="0"/>
                        </a:cxn>
                      </a:cxnLst>
                      <a:pathLst>
                        <a:path w="228" h="122">
                          <a:moveTo>
                            <a:pt x="0" y="0"/>
                          </a:moveTo>
                          <a:lnTo>
                            <a:pt x="0" y="68"/>
                          </a:lnTo>
                          <a:lnTo>
                            <a:pt x="3" y="68"/>
                          </a:lnTo>
                          <a:lnTo>
                            <a:pt x="228" y="122"/>
                          </a:lnTo>
                          <a:lnTo>
                            <a:pt x="228" y="51"/>
                          </a:lnTo>
                          <a:lnTo>
                            <a:pt x="0" y="0"/>
                          </a:lnTo>
                          <a:close/>
                        </a:path>
                      </a:pathLst>
                    </a:custGeom>
                    <a:solidFill>
                      <a:srgbClr val="C0C0C0">
                        <a:alpha val="100000"/>
                      </a:srgbClr>
                    </a:solidFill>
                    <a:ln w="9525">
                      <a:noFill/>
                    </a:ln>
                  </p:spPr>
                  <p:txBody>
                    <a:bodyPr/>
                    <a:p>
                      <a:endParaRPr lang="zh-CN" altLang="en-US"/>
                    </a:p>
                  </p:txBody>
                </p:sp>
                <p:sp>
                  <p:nvSpPr>
                    <p:cNvPr id="70462" name="Freeform 1225"/>
                    <p:cNvSpPr/>
                    <p:nvPr/>
                  </p:nvSpPr>
                  <p:spPr>
                    <a:xfrm>
                      <a:off x="2396" y="1763"/>
                      <a:ext cx="48" cy="26"/>
                    </a:xfrm>
                    <a:custGeom>
                      <a:avLst/>
                      <a:gdLst/>
                      <a:ahLst/>
                      <a:cxnLst>
                        <a:cxn ang="0">
                          <a:pos x="0" y="0"/>
                        </a:cxn>
                        <a:cxn ang="0">
                          <a:pos x="0" y="0"/>
                        </a:cxn>
                        <a:cxn ang="0">
                          <a:pos x="0" y="0"/>
                        </a:cxn>
                        <a:cxn ang="0">
                          <a:pos x="0" y="0"/>
                        </a:cxn>
                        <a:cxn ang="0">
                          <a:pos x="0" y="0"/>
                        </a:cxn>
                        <a:cxn ang="0">
                          <a:pos x="0" y="0"/>
                        </a:cxn>
                      </a:cxnLst>
                      <a:pathLst>
                        <a:path w="289" h="156">
                          <a:moveTo>
                            <a:pt x="0" y="84"/>
                          </a:moveTo>
                          <a:lnTo>
                            <a:pt x="92" y="0"/>
                          </a:lnTo>
                          <a:lnTo>
                            <a:pt x="289" y="22"/>
                          </a:lnTo>
                          <a:lnTo>
                            <a:pt x="289" y="87"/>
                          </a:lnTo>
                          <a:lnTo>
                            <a:pt x="0" y="156"/>
                          </a:lnTo>
                          <a:lnTo>
                            <a:pt x="0" y="84"/>
                          </a:lnTo>
                          <a:close/>
                        </a:path>
                      </a:pathLst>
                    </a:custGeom>
                    <a:solidFill>
                      <a:srgbClr val="9F9F9F">
                        <a:alpha val="100000"/>
                      </a:srgbClr>
                    </a:solidFill>
                    <a:ln w="9525">
                      <a:noFill/>
                    </a:ln>
                  </p:spPr>
                  <p:txBody>
                    <a:bodyPr/>
                    <a:p>
                      <a:endParaRPr lang="zh-CN" altLang="en-US"/>
                    </a:p>
                  </p:txBody>
                </p:sp>
                <p:sp>
                  <p:nvSpPr>
                    <p:cNvPr id="70463" name="Freeform 1226"/>
                    <p:cNvSpPr/>
                    <p:nvPr/>
                  </p:nvSpPr>
                  <p:spPr>
                    <a:xfrm>
                      <a:off x="2372" y="1756"/>
                      <a:ext cx="72" cy="10"/>
                    </a:xfrm>
                    <a:custGeom>
                      <a:avLst/>
                      <a:gdLst/>
                      <a:ahLst/>
                      <a:cxnLst>
                        <a:cxn ang="0">
                          <a:pos x="0" y="0"/>
                        </a:cxn>
                        <a:cxn ang="0">
                          <a:pos x="0" y="0"/>
                        </a:cxn>
                        <a:cxn ang="0">
                          <a:pos x="0" y="0"/>
                        </a:cxn>
                        <a:cxn ang="0">
                          <a:pos x="0" y="0"/>
                        </a:cxn>
                        <a:cxn ang="0">
                          <a:pos x="0" y="0"/>
                        </a:cxn>
                      </a:cxnLst>
                      <a:pathLst>
                        <a:path w="434" h="64">
                          <a:moveTo>
                            <a:pt x="0" y="0"/>
                          </a:moveTo>
                          <a:lnTo>
                            <a:pt x="217" y="15"/>
                          </a:lnTo>
                          <a:lnTo>
                            <a:pt x="434" y="64"/>
                          </a:lnTo>
                          <a:lnTo>
                            <a:pt x="237" y="43"/>
                          </a:lnTo>
                          <a:lnTo>
                            <a:pt x="0" y="0"/>
                          </a:lnTo>
                          <a:close/>
                        </a:path>
                      </a:pathLst>
                    </a:custGeom>
                    <a:solidFill>
                      <a:srgbClr val="7F7F7F">
                        <a:alpha val="100000"/>
                      </a:srgbClr>
                    </a:solidFill>
                    <a:ln w="9525">
                      <a:noFill/>
                    </a:ln>
                  </p:spPr>
                  <p:txBody>
                    <a:bodyPr/>
                    <a:p>
                      <a:endParaRPr lang="zh-CN" altLang="en-US"/>
                    </a:p>
                  </p:txBody>
                </p:sp>
              </p:grpSp>
              <p:grpSp>
                <p:nvGrpSpPr>
                  <p:cNvPr id="70456" name="Group 1227"/>
                  <p:cNvGrpSpPr/>
                  <p:nvPr/>
                </p:nvGrpSpPr>
                <p:grpSpPr>
                  <a:xfrm>
                    <a:off x="2359" y="1766"/>
                    <a:ext cx="85" cy="14"/>
                    <a:chOff x="2359" y="1766"/>
                    <a:chExt cx="85" cy="14"/>
                  </a:xfrm>
                </p:grpSpPr>
                <p:sp>
                  <p:nvSpPr>
                    <p:cNvPr id="70457" name="Line 1228"/>
                    <p:cNvSpPr/>
                    <p:nvPr/>
                  </p:nvSpPr>
                  <p:spPr>
                    <a:xfrm>
                      <a:off x="2359" y="1771"/>
                      <a:ext cx="37" cy="9"/>
                    </a:xfrm>
                    <a:prstGeom prst="line">
                      <a:avLst/>
                    </a:prstGeom>
                    <a:ln w="3175" cap="flat" cmpd="sng">
                      <a:solidFill>
                        <a:srgbClr val="7F7F7F"/>
                      </a:solidFill>
                      <a:prstDash val="solid"/>
                      <a:headEnd type="none" w="med" len="med"/>
                      <a:tailEnd type="none" w="med" len="med"/>
                    </a:ln>
                  </p:spPr>
                </p:sp>
                <p:sp>
                  <p:nvSpPr>
                    <p:cNvPr id="70458" name="Line 1229"/>
                    <p:cNvSpPr/>
                    <p:nvPr/>
                  </p:nvSpPr>
                  <p:spPr>
                    <a:xfrm flipV="1">
                      <a:off x="2397" y="1766"/>
                      <a:ext cx="15" cy="14"/>
                    </a:xfrm>
                    <a:prstGeom prst="line">
                      <a:avLst/>
                    </a:prstGeom>
                    <a:ln w="3175" cap="flat" cmpd="sng">
                      <a:solidFill>
                        <a:srgbClr val="5F5F5F"/>
                      </a:solidFill>
                      <a:prstDash val="solid"/>
                      <a:headEnd type="none" w="med" len="med"/>
                      <a:tailEnd type="none" w="med" len="med"/>
                    </a:ln>
                  </p:spPr>
                </p:sp>
                <p:sp>
                  <p:nvSpPr>
                    <p:cNvPr id="70459" name="Line 1230"/>
                    <p:cNvSpPr/>
                    <p:nvPr/>
                  </p:nvSpPr>
                  <p:spPr>
                    <a:xfrm>
                      <a:off x="2413" y="1766"/>
                      <a:ext cx="31" cy="2"/>
                    </a:xfrm>
                    <a:prstGeom prst="line">
                      <a:avLst/>
                    </a:prstGeom>
                    <a:ln w="3175" cap="flat" cmpd="sng">
                      <a:solidFill>
                        <a:srgbClr val="5F5F5F"/>
                      </a:solidFill>
                      <a:prstDash val="solid"/>
                      <a:headEnd type="none" w="med" len="med"/>
                      <a:tailEnd type="none" w="med" len="med"/>
                    </a:ln>
                  </p:spPr>
                </p:sp>
              </p:grpSp>
            </p:grpSp>
          </p:grpSp>
          <p:sp>
            <p:nvSpPr>
              <p:cNvPr id="70362" name="Freeform 1231"/>
              <p:cNvSpPr/>
              <p:nvPr/>
            </p:nvSpPr>
            <p:spPr>
              <a:xfrm>
                <a:off x="2336" y="1679"/>
                <a:ext cx="74" cy="70"/>
              </a:xfrm>
              <a:custGeom>
                <a:avLst/>
                <a:gdLst/>
                <a:ahLst/>
                <a:cxnLst>
                  <a:cxn ang="0">
                    <a:pos x="0" y="0"/>
                  </a:cxn>
                  <a:cxn ang="0">
                    <a:pos x="0" y="0"/>
                  </a:cxn>
                  <a:cxn ang="0">
                    <a:pos x="0" y="0"/>
                  </a:cxn>
                  <a:cxn ang="0">
                    <a:pos x="0" y="0"/>
                  </a:cxn>
                  <a:cxn ang="0">
                    <a:pos x="0" y="0"/>
                  </a:cxn>
                </a:cxnLst>
                <a:pathLst>
                  <a:path w="445" h="418">
                    <a:moveTo>
                      <a:pt x="0" y="209"/>
                    </a:moveTo>
                    <a:lnTo>
                      <a:pt x="445" y="0"/>
                    </a:lnTo>
                    <a:lnTo>
                      <a:pt x="445" y="168"/>
                    </a:lnTo>
                    <a:lnTo>
                      <a:pt x="0" y="418"/>
                    </a:lnTo>
                    <a:lnTo>
                      <a:pt x="0" y="209"/>
                    </a:lnTo>
                    <a:close/>
                  </a:path>
                </a:pathLst>
              </a:custGeom>
              <a:solidFill>
                <a:srgbClr val="5F5F5F">
                  <a:alpha val="100000"/>
                </a:srgbClr>
              </a:solidFill>
              <a:ln w="9525">
                <a:noFill/>
              </a:ln>
            </p:spPr>
            <p:txBody>
              <a:bodyPr/>
              <a:p>
                <a:endParaRPr lang="zh-CN" altLang="en-US"/>
              </a:p>
            </p:txBody>
          </p:sp>
          <p:sp>
            <p:nvSpPr>
              <p:cNvPr id="70363" name="Freeform 1232"/>
              <p:cNvSpPr/>
              <p:nvPr/>
            </p:nvSpPr>
            <p:spPr>
              <a:xfrm>
                <a:off x="2335" y="1614"/>
                <a:ext cx="77" cy="103"/>
              </a:xfrm>
              <a:custGeom>
                <a:avLst/>
                <a:gdLst/>
                <a:ahLst/>
                <a:cxnLst>
                  <a:cxn ang="0">
                    <a:pos x="0" y="0"/>
                  </a:cxn>
                  <a:cxn ang="0">
                    <a:pos x="0" y="0"/>
                  </a:cxn>
                  <a:cxn ang="0">
                    <a:pos x="0" y="0"/>
                  </a:cxn>
                  <a:cxn ang="0">
                    <a:pos x="0" y="0"/>
                  </a:cxn>
                  <a:cxn ang="0">
                    <a:pos x="0" y="0"/>
                  </a:cxn>
                </a:cxnLst>
                <a:pathLst>
                  <a:path w="460" h="618">
                    <a:moveTo>
                      <a:pt x="0" y="131"/>
                    </a:moveTo>
                    <a:lnTo>
                      <a:pt x="460" y="0"/>
                    </a:lnTo>
                    <a:lnTo>
                      <a:pt x="460" y="408"/>
                    </a:lnTo>
                    <a:lnTo>
                      <a:pt x="1" y="618"/>
                    </a:lnTo>
                    <a:lnTo>
                      <a:pt x="0" y="131"/>
                    </a:lnTo>
                    <a:close/>
                  </a:path>
                </a:pathLst>
              </a:custGeom>
              <a:solidFill>
                <a:srgbClr val="BFBFBF">
                  <a:alpha val="100000"/>
                </a:srgbClr>
              </a:solidFill>
              <a:ln w="9525">
                <a:noFill/>
              </a:ln>
            </p:spPr>
            <p:txBody>
              <a:bodyPr/>
              <a:p>
                <a:endParaRPr lang="zh-CN" altLang="en-US"/>
              </a:p>
            </p:txBody>
          </p:sp>
          <p:sp>
            <p:nvSpPr>
              <p:cNvPr id="70364" name="Freeform 1233"/>
              <p:cNvSpPr/>
              <p:nvPr/>
            </p:nvSpPr>
            <p:spPr>
              <a:xfrm>
                <a:off x="2128" y="1430"/>
                <a:ext cx="189" cy="157"/>
              </a:xfrm>
              <a:custGeom>
                <a:avLst/>
                <a:gdLst/>
                <a:ahLst/>
                <a:cxnLst>
                  <a:cxn ang="0">
                    <a:pos x="0" y="0"/>
                  </a:cxn>
                  <a:cxn ang="0">
                    <a:pos x="0" y="0"/>
                  </a:cxn>
                  <a:cxn ang="0">
                    <a:pos x="0" y="0"/>
                  </a:cxn>
                  <a:cxn ang="0">
                    <a:pos x="0" y="0"/>
                  </a:cxn>
                  <a:cxn ang="0">
                    <a:pos x="0" y="0"/>
                  </a:cxn>
                </a:cxnLst>
                <a:pathLst>
                  <a:path w="1135" h="944">
                    <a:moveTo>
                      <a:pt x="46" y="0"/>
                    </a:moveTo>
                    <a:lnTo>
                      <a:pt x="1135" y="0"/>
                    </a:lnTo>
                    <a:lnTo>
                      <a:pt x="1091" y="944"/>
                    </a:lnTo>
                    <a:lnTo>
                      <a:pt x="0" y="890"/>
                    </a:lnTo>
                    <a:lnTo>
                      <a:pt x="46" y="0"/>
                    </a:lnTo>
                    <a:close/>
                  </a:path>
                </a:pathLst>
              </a:custGeom>
              <a:solidFill>
                <a:srgbClr val="C0C0C0">
                  <a:alpha val="100000"/>
                </a:srgbClr>
              </a:solidFill>
              <a:ln w="9525">
                <a:noFill/>
              </a:ln>
            </p:spPr>
            <p:txBody>
              <a:bodyPr/>
              <a:p>
                <a:endParaRPr lang="zh-CN" altLang="en-US"/>
              </a:p>
            </p:txBody>
          </p:sp>
          <p:sp>
            <p:nvSpPr>
              <p:cNvPr id="70365" name="Freeform 1234"/>
              <p:cNvSpPr/>
              <p:nvPr/>
            </p:nvSpPr>
            <p:spPr>
              <a:xfrm>
                <a:off x="2005" y="1694"/>
                <a:ext cx="352" cy="72"/>
              </a:xfrm>
              <a:custGeom>
                <a:avLst/>
                <a:gdLst/>
                <a:ahLst/>
                <a:cxnLst>
                  <a:cxn ang="0">
                    <a:pos x="0" y="0"/>
                  </a:cxn>
                  <a:cxn ang="0">
                    <a:pos x="0" y="0"/>
                  </a:cxn>
                  <a:cxn ang="0">
                    <a:pos x="0" y="0"/>
                  </a:cxn>
                  <a:cxn ang="0">
                    <a:pos x="0" y="0"/>
                  </a:cxn>
                  <a:cxn ang="0">
                    <a:pos x="0" y="0"/>
                  </a:cxn>
                  <a:cxn ang="0">
                    <a:pos x="0" y="0"/>
                  </a:cxn>
                  <a:cxn ang="0">
                    <a:pos x="0" y="0"/>
                  </a:cxn>
                </a:cxnLst>
                <a:pathLst>
                  <a:path w="2114" h="430">
                    <a:moveTo>
                      <a:pt x="344" y="0"/>
                    </a:moveTo>
                    <a:lnTo>
                      <a:pt x="2114" y="175"/>
                    </a:lnTo>
                    <a:lnTo>
                      <a:pt x="1989" y="333"/>
                    </a:lnTo>
                    <a:lnTo>
                      <a:pt x="1868" y="430"/>
                    </a:lnTo>
                    <a:lnTo>
                      <a:pt x="0" y="215"/>
                    </a:lnTo>
                    <a:lnTo>
                      <a:pt x="140" y="154"/>
                    </a:lnTo>
                    <a:lnTo>
                      <a:pt x="344" y="0"/>
                    </a:lnTo>
                    <a:close/>
                  </a:path>
                </a:pathLst>
              </a:custGeom>
              <a:solidFill>
                <a:srgbClr val="DFDFDF">
                  <a:alpha val="100000"/>
                </a:srgbClr>
              </a:solidFill>
              <a:ln w="9525">
                <a:noFill/>
              </a:ln>
            </p:spPr>
            <p:txBody>
              <a:bodyPr/>
              <a:p>
                <a:endParaRPr lang="zh-CN" altLang="en-US"/>
              </a:p>
            </p:txBody>
          </p:sp>
          <p:grpSp>
            <p:nvGrpSpPr>
              <p:cNvPr id="70366" name="Group 1235"/>
              <p:cNvGrpSpPr/>
              <p:nvPr/>
            </p:nvGrpSpPr>
            <p:grpSpPr>
              <a:xfrm>
                <a:off x="2335" y="1620"/>
                <a:ext cx="76" cy="90"/>
                <a:chOff x="2335" y="1620"/>
                <a:chExt cx="76" cy="90"/>
              </a:xfrm>
            </p:grpSpPr>
            <p:sp>
              <p:nvSpPr>
                <p:cNvPr id="70444" name="Line 1236"/>
                <p:cNvSpPr/>
                <p:nvPr/>
              </p:nvSpPr>
              <p:spPr>
                <a:xfrm flipV="1">
                  <a:off x="2335" y="1645"/>
                  <a:ext cx="76" cy="28"/>
                </a:xfrm>
                <a:prstGeom prst="line">
                  <a:avLst/>
                </a:prstGeom>
                <a:ln w="3175" cap="flat" cmpd="sng">
                  <a:solidFill>
                    <a:srgbClr val="808080"/>
                  </a:solidFill>
                  <a:prstDash val="solid"/>
                  <a:headEnd type="none" w="med" len="med"/>
                  <a:tailEnd type="none" w="med" len="med"/>
                </a:ln>
              </p:spPr>
            </p:sp>
            <p:sp>
              <p:nvSpPr>
                <p:cNvPr id="70445" name="Line 1237"/>
                <p:cNvSpPr/>
                <p:nvPr/>
              </p:nvSpPr>
              <p:spPr>
                <a:xfrm flipV="1">
                  <a:off x="2348" y="1653"/>
                  <a:ext cx="62" cy="25"/>
                </a:xfrm>
                <a:prstGeom prst="line">
                  <a:avLst/>
                </a:prstGeom>
                <a:ln w="3175" cap="flat" cmpd="sng">
                  <a:solidFill>
                    <a:srgbClr val="808080"/>
                  </a:solidFill>
                  <a:prstDash val="solid"/>
                  <a:headEnd type="none" w="med" len="med"/>
                  <a:tailEnd type="none" w="med" len="med"/>
                </a:ln>
              </p:spPr>
            </p:sp>
            <p:sp>
              <p:nvSpPr>
                <p:cNvPr id="70446" name="Line 1238"/>
                <p:cNvSpPr/>
                <p:nvPr/>
              </p:nvSpPr>
              <p:spPr>
                <a:xfrm flipV="1">
                  <a:off x="2348" y="1661"/>
                  <a:ext cx="62" cy="26"/>
                </a:xfrm>
                <a:prstGeom prst="line">
                  <a:avLst/>
                </a:prstGeom>
                <a:ln w="3175" cap="flat" cmpd="sng">
                  <a:solidFill>
                    <a:srgbClr val="808080"/>
                  </a:solidFill>
                  <a:prstDash val="solid"/>
                  <a:headEnd type="none" w="med" len="med"/>
                  <a:tailEnd type="none" w="med" len="med"/>
                </a:ln>
              </p:spPr>
            </p:sp>
            <p:sp>
              <p:nvSpPr>
                <p:cNvPr id="70447" name="Line 1239"/>
                <p:cNvSpPr/>
                <p:nvPr/>
              </p:nvSpPr>
              <p:spPr>
                <a:xfrm flipV="1">
                  <a:off x="2348" y="1668"/>
                  <a:ext cx="63" cy="27"/>
                </a:xfrm>
                <a:prstGeom prst="line">
                  <a:avLst/>
                </a:prstGeom>
                <a:ln w="3175" cap="flat" cmpd="sng">
                  <a:solidFill>
                    <a:srgbClr val="808080"/>
                  </a:solidFill>
                  <a:prstDash val="solid"/>
                  <a:headEnd type="none" w="med" len="med"/>
                  <a:tailEnd type="none" w="med" len="med"/>
                </a:ln>
              </p:spPr>
            </p:sp>
            <p:sp>
              <p:nvSpPr>
                <p:cNvPr id="70448" name="Line 1240"/>
                <p:cNvSpPr/>
                <p:nvPr/>
              </p:nvSpPr>
              <p:spPr>
                <a:xfrm flipV="1">
                  <a:off x="2348" y="1676"/>
                  <a:ext cx="63" cy="28"/>
                </a:xfrm>
                <a:prstGeom prst="line">
                  <a:avLst/>
                </a:prstGeom>
                <a:ln w="3175" cap="flat" cmpd="sng">
                  <a:solidFill>
                    <a:srgbClr val="808080"/>
                  </a:solidFill>
                  <a:prstDash val="solid"/>
                  <a:headEnd type="none" w="med" len="med"/>
                  <a:tailEnd type="none" w="med" len="med"/>
                </a:ln>
              </p:spPr>
            </p:sp>
            <p:sp>
              <p:nvSpPr>
                <p:cNvPr id="70449" name="Line 1241"/>
                <p:cNvSpPr/>
                <p:nvPr/>
              </p:nvSpPr>
              <p:spPr>
                <a:xfrm flipV="1">
                  <a:off x="2348" y="1637"/>
                  <a:ext cx="63" cy="22"/>
                </a:xfrm>
                <a:prstGeom prst="line">
                  <a:avLst/>
                </a:prstGeom>
                <a:ln w="3175" cap="flat" cmpd="sng">
                  <a:solidFill>
                    <a:srgbClr val="808080"/>
                  </a:solidFill>
                  <a:prstDash val="solid"/>
                  <a:headEnd type="none" w="med" len="med"/>
                  <a:tailEnd type="none" w="med" len="med"/>
                </a:ln>
              </p:spPr>
            </p:sp>
            <p:sp>
              <p:nvSpPr>
                <p:cNvPr id="70450" name="Line 1242"/>
                <p:cNvSpPr/>
                <p:nvPr/>
              </p:nvSpPr>
              <p:spPr>
                <a:xfrm flipV="1">
                  <a:off x="2348" y="1629"/>
                  <a:ext cx="63" cy="20"/>
                </a:xfrm>
                <a:prstGeom prst="line">
                  <a:avLst/>
                </a:prstGeom>
                <a:ln w="3175" cap="flat" cmpd="sng">
                  <a:solidFill>
                    <a:srgbClr val="808080"/>
                  </a:solidFill>
                  <a:prstDash val="solid"/>
                  <a:headEnd type="none" w="med" len="med"/>
                  <a:tailEnd type="none" w="med" len="med"/>
                </a:ln>
              </p:spPr>
            </p:sp>
            <p:sp>
              <p:nvSpPr>
                <p:cNvPr id="70451" name="Line 1243"/>
                <p:cNvSpPr/>
                <p:nvPr/>
              </p:nvSpPr>
              <p:spPr>
                <a:xfrm flipV="1">
                  <a:off x="2348" y="1620"/>
                  <a:ext cx="62" cy="19"/>
                </a:xfrm>
                <a:prstGeom prst="line">
                  <a:avLst/>
                </a:prstGeom>
                <a:ln w="3175" cap="flat" cmpd="sng">
                  <a:solidFill>
                    <a:srgbClr val="808080"/>
                  </a:solidFill>
                  <a:prstDash val="solid"/>
                  <a:headEnd type="none" w="med" len="med"/>
                  <a:tailEnd type="none" w="med" len="med"/>
                </a:ln>
              </p:spPr>
            </p:sp>
            <p:sp>
              <p:nvSpPr>
                <p:cNvPr id="70452" name="Line 1244"/>
                <p:cNvSpPr/>
                <p:nvPr/>
              </p:nvSpPr>
              <p:spPr>
                <a:xfrm flipH="1">
                  <a:off x="2348" y="1633"/>
                  <a:ext cx="1" cy="77"/>
                </a:xfrm>
                <a:prstGeom prst="line">
                  <a:avLst/>
                </a:prstGeom>
                <a:ln w="3175" cap="flat" cmpd="sng">
                  <a:solidFill>
                    <a:srgbClr val="808080"/>
                  </a:solidFill>
                  <a:prstDash val="solid"/>
                  <a:headEnd type="none" w="med" len="med"/>
                  <a:tailEnd type="none" w="med" len="med"/>
                </a:ln>
              </p:spPr>
            </p:sp>
          </p:grpSp>
          <p:grpSp>
            <p:nvGrpSpPr>
              <p:cNvPr id="70367" name="Group 1245"/>
              <p:cNvGrpSpPr/>
              <p:nvPr/>
            </p:nvGrpSpPr>
            <p:grpSpPr>
              <a:xfrm>
                <a:off x="2102" y="1394"/>
                <a:ext cx="250" cy="231"/>
                <a:chOff x="2102" y="1394"/>
                <a:chExt cx="250" cy="231"/>
              </a:xfrm>
            </p:grpSpPr>
            <p:grpSp>
              <p:nvGrpSpPr>
                <p:cNvPr id="70427" name="Group 1246"/>
                <p:cNvGrpSpPr/>
                <p:nvPr/>
              </p:nvGrpSpPr>
              <p:grpSpPr>
                <a:xfrm>
                  <a:off x="2102" y="1394"/>
                  <a:ext cx="250" cy="231"/>
                  <a:chOff x="2102" y="1394"/>
                  <a:chExt cx="250" cy="231"/>
                </a:xfrm>
              </p:grpSpPr>
              <p:grpSp>
                <p:nvGrpSpPr>
                  <p:cNvPr id="70429" name="Group 1247"/>
                  <p:cNvGrpSpPr/>
                  <p:nvPr/>
                </p:nvGrpSpPr>
                <p:grpSpPr>
                  <a:xfrm>
                    <a:off x="2102" y="1394"/>
                    <a:ext cx="250" cy="231"/>
                    <a:chOff x="2102" y="1394"/>
                    <a:chExt cx="250" cy="231"/>
                  </a:xfrm>
                </p:grpSpPr>
                <p:sp>
                  <p:nvSpPr>
                    <p:cNvPr id="70440" name="Freeform 1248"/>
                    <p:cNvSpPr/>
                    <p:nvPr/>
                  </p:nvSpPr>
                  <p:spPr>
                    <a:xfrm>
                      <a:off x="2102" y="1394"/>
                      <a:ext cx="249"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4" h="1387">
                          <a:moveTo>
                            <a:pt x="119" y="23"/>
                          </a:moveTo>
                          <a:lnTo>
                            <a:pt x="248" y="16"/>
                          </a:lnTo>
                          <a:lnTo>
                            <a:pt x="421" y="4"/>
                          </a:lnTo>
                          <a:lnTo>
                            <a:pt x="602" y="0"/>
                          </a:lnTo>
                          <a:lnTo>
                            <a:pt x="814" y="0"/>
                          </a:lnTo>
                          <a:lnTo>
                            <a:pt x="963" y="2"/>
                          </a:lnTo>
                          <a:lnTo>
                            <a:pt x="1192" y="10"/>
                          </a:lnTo>
                          <a:lnTo>
                            <a:pt x="1413" y="22"/>
                          </a:lnTo>
                          <a:lnTo>
                            <a:pt x="1466" y="24"/>
                          </a:lnTo>
                          <a:lnTo>
                            <a:pt x="1478" y="29"/>
                          </a:lnTo>
                          <a:lnTo>
                            <a:pt x="1486" y="35"/>
                          </a:lnTo>
                          <a:lnTo>
                            <a:pt x="1493" y="45"/>
                          </a:lnTo>
                          <a:lnTo>
                            <a:pt x="1494" y="57"/>
                          </a:lnTo>
                          <a:lnTo>
                            <a:pt x="1438" y="1361"/>
                          </a:lnTo>
                          <a:lnTo>
                            <a:pt x="1431" y="1381"/>
                          </a:lnTo>
                          <a:lnTo>
                            <a:pt x="1413" y="1387"/>
                          </a:lnTo>
                          <a:lnTo>
                            <a:pt x="931" y="1354"/>
                          </a:lnTo>
                          <a:lnTo>
                            <a:pt x="457" y="1320"/>
                          </a:lnTo>
                          <a:lnTo>
                            <a:pt x="23" y="1289"/>
                          </a:lnTo>
                          <a:lnTo>
                            <a:pt x="0" y="1255"/>
                          </a:lnTo>
                          <a:lnTo>
                            <a:pt x="67" y="65"/>
                          </a:lnTo>
                          <a:lnTo>
                            <a:pt x="119" y="23"/>
                          </a:lnTo>
                          <a:close/>
                        </a:path>
                      </a:pathLst>
                    </a:custGeom>
                    <a:solidFill>
                      <a:srgbClr val="C0C0C0">
                        <a:alpha val="100000"/>
                      </a:srgbClr>
                    </a:solidFill>
                    <a:ln w="9525">
                      <a:noFill/>
                    </a:ln>
                  </p:spPr>
                  <p:txBody>
                    <a:bodyPr/>
                    <a:p>
                      <a:endParaRPr lang="zh-CN" altLang="en-US"/>
                    </a:p>
                  </p:txBody>
                </p:sp>
                <p:sp>
                  <p:nvSpPr>
                    <p:cNvPr id="70441" name="Arc 1249"/>
                    <p:cNvSpPr/>
                    <p:nvPr/>
                  </p:nvSpPr>
                  <p:spPr>
                    <a:xfrm>
                      <a:off x="2345" y="1398"/>
                      <a:ext cx="7"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C0C0C0">
                        <a:alpha val="100000"/>
                      </a:srgbClr>
                    </a:solidFill>
                    <a:ln w="9525">
                      <a:noFill/>
                    </a:ln>
                  </p:spPr>
                  <p:txBody>
                    <a:bodyPr/>
                    <a:p>
                      <a:endParaRPr lang="zh-CN" altLang="en-US"/>
                    </a:p>
                  </p:txBody>
                </p:sp>
                <p:sp>
                  <p:nvSpPr>
                    <p:cNvPr id="70442" name="Arc 1250"/>
                    <p:cNvSpPr/>
                    <p:nvPr/>
                  </p:nvSpPr>
                  <p:spPr>
                    <a:xfrm>
                      <a:off x="2114" y="1399"/>
                      <a:ext cx="12" cy="9"/>
                    </a:xfrm>
                    <a:custGeom>
                      <a:avLst/>
                      <a:gdLst/>
                      <a:ahLst/>
                      <a:cxnLst>
                        <a:cxn ang="0">
                          <a:pos x="0" y="0"/>
                        </a:cxn>
                        <a:cxn ang="0">
                          <a:pos x="0" y="0"/>
                        </a:cxn>
                        <a:cxn ang="0">
                          <a:pos x="0" y="0"/>
                        </a:cxn>
                      </a:cxnLst>
                      <a:pathLst>
                        <a:path w="21490" h="21538" fill="none">
                          <a:moveTo>
                            <a:pt x="-1" y="19362"/>
                          </a:moveTo>
                          <a:cubicBezTo>
                            <a:pt x="1053" y="8951"/>
                            <a:pt x="9418" y="793"/>
                            <a:pt x="19853" y="0"/>
                          </a:cubicBezTo>
                        </a:path>
                        <a:path w="21490" h="21538" stroke="0">
                          <a:moveTo>
                            <a:pt x="-1" y="19362"/>
                          </a:moveTo>
                          <a:cubicBezTo>
                            <a:pt x="1053" y="8951"/>
                            <a:pt x="9418" y="793"/>
                            <a:pt x="19853" y="0"/>
                          </a:cubicBezTo>
                          <a:lnTo>
                            <a:pt x="21490" y="21538"/>
                          </a:lnTo>
                          <a:lnTo>
                            <a:pt x="-1" y="19362"/>
                          </a:lnTo>
                          <a:close/>
                        </a:path>
                      </a:pathLst>
                    </a:custGeom>
                    <a:solidFill>
                      <a:srgbClr val="C0C0C0">
                        <a:alpha val="100000"/>
                      </a:srgbClr>
                    </a:solidFill>
                    <a:ln w="9525">
                      <a:noFill/>
                    </a:ln>
                  </p:spPr>
                  <p:txBody>
                    <a:bodyPr/>
                    <a:p>
                      <a:endParaRPr lang="zh-CN" altLang="en-US"/>
                    </a:p>
                  </p:txBody>
                </p:sp>
                <p:sp>
                  <p:nvSpPr>
                    <p:cNvPr id="70443" name="Arc 1251"/>
                    <p:cNvSpPr/>
                    <p:nvPr/>
                  </p:nvSpPr>
                  <p:spPr>
                    <a:xfrm>
                      <a:off x="2102" y="1602"/>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0430" name="Group 1252"/>
                  <p:cNvGrpSpPr/>
                  <p:nvPr/>
                </p:nvGrpSpPr>
                <p:grpSpPr>
                  <a:xfrm>
                    <a:off x="2128" y="1430"/>
                    <a:ext cx="189" cy="157"/>
                    <a:chOff x="2128" y="1430"/>
                    <a:chExt cx="189" cy="157"/>
                  </a:xfrm>
                </p:grpSpPr>
                <p:grpSp>
                  <p:nvGrpSpPr>
                    <p:cNvPr id="70431" name="Group 1253"/>
                    <p:cNvGrpSpPr/>
                    <p:nvPr/>
                  </p:nvGrpSpPr>
                  <p:grpSpPr>
                    <a:xfrm>
                      <a:off x="2128" y="1430"/>
                      <a:ext cx="189" cy="157"/>
                      <a:chOff x="2128" y="1430"/>
                      <a:chExt cx="189" cy="157"/>
                    </a:xfrm>
                  </p:grpSpPr>
                  <p:sp>
                    <p:nvSpPr>
                      <p:cNvPr id="70436" name="Freeform 1254"/>
                      <p:cNvSpPr/>
                      <p:nvPr/>
                    </p:nvSpPr>
                    <p:spPr>
                      <a:xfrm>
                        <a:off x="2136" y="1430"/>
                        <a:ext cx="181" cy="3"/>
                      </a:xfrm>
                      <a:custGeom>
                        <a:avLst/>
                        <a:gdLst/>
                        <a:ahLst/>
                        <a:cxnLst>
                          <a:cxn ang="0">
                            <a:pos x="0" y="0"/>
                          </a:cxn>
                          <a:cxn ang="0">
                            <a:pos x="0" y="0"/>
                          </a:cxn>
                          <a:cxn ang="0">
                            <a:pos x="0" y="0"/>
                          </a:cxn>
                          <a:cxn ang="0">
                            <a:pos x="0" y="0"/>
                          </a:cxn>
                          <a:cxn ang="0">
                            <a:pos x="0" y="0"/>
                          </a:cxn>
                        </a:cxnLst>
                        <a:pathLst>
                          <a:path w="1088" h="20">
                            <a:moveTo>
                              <a:pt x="0" y="0"/>
                            </a:moveTo>
                            <a:lnTo>
                              <a:pt x="1088" y="1"/>
                            </a:lnTo>
                            <a:lnTo>
                              <a:pt x="1063" y="20"/>
                            </a:lnTo>
                            <a:lnTo>
                              <a:pt x="23" y="20"/>
                            </a:lnTo>
                            <a:lnTo>
                              <a:pt x="0" y="0"/>
                            </a:lnTo>
                            <a:close/>
                          </a:path>
                        </a:pathLst>
                      </a:custGeom>
                      <a:solidFill>
                        <a:srgbClr val="808080">
                          <a:alpha val="100000"/>
                        </a:srgbClr>
                      </a:solidFill>
                      <a:ln w="9525">
                        <a:noFill/>
                      </a:ln>
                    </p:spPr>
                    <p:txBody>
                      <a:bodyPr/>
                      <a:p>
                        <a:endParaRPr lang="zh-CN" altLang="en-US"/>
                      </a:p>
                    </p:txBody>
                  </p:sp>
                  <p:sp>
                    <p:nvSpPr>
                      <p:cNvPr id="70437" name="Freeform 1255"/>
                      <p:cNvSpPr/>
                      <p:nvPr/>
                    </p:nvSpPr>
                    <p:spPr>
                      <a:xfrm>
                        <a:off x="2306" y="1430"/>
                        <a:ext cx="11" cy="157"/>
                      </a:xfrm>
                      <a:custGeom>
                        <a:avLst/>
                        <a:gdLst/>
                        <a:ahLst/>
                        <a:cxnLst>
                          <a:cxn ang="0">
                            <a:pos x="0" y="0"/>
                          </a:cxn>
                          <a:cxn ang="0">
                            <a:pos x="0" y="0"/>
                          </a:cxn>
                          <a:cxn ang="0">
                            <a:pos x="0" y="0"/>
                          </a:cxn>
                          <a:cxn ang="0">
                            <a:pos x="0" y="0"/>
                          </a:cxn>
                          <a:cxn ang="0">
                            <a:pos x="0" y="0"/>
                          </a:cxn>
                          <a:cxn ang="0">
                            <a:pos x="0" y="0"/>
                          </a:cxn>
                        </a:cxnLst>
                        <a:pathLst>
                          <a:path w="70" h="944">
                            <a:moveTo>
                              <a:pt x="45" y="18"/>
                            </a:moveTo>
                            <a:lnTo>
                              <a:pt x="70" y="0"/>
                            </a:lnTo>
                            <a:lnTo>
                              <a:pt x="46" y="512"/>
                            </a:lnTo>
                            <a:lnTo>
                              <a:pt x="24" y="944"/>
                            </a:lnTo>
                            <a:lnTo>
                              <a:pt x="0" y="917"/>
                            </a:lnTo>
                            <a:lnTo>
                              <a:pt x="45" y="18"/>
                            </a:lnTo>
                            <a:close/>
                          </a:path>
                        </a:pathLst>
                      </a:custGeom>
                      <a:solidFill>
                        <a:srgbClr val="FFFFFF">
                          <a:alpha val="100000"/>
                        </a:srgbClr>
                      </a:solidFill>
                      <a:ln w="9525">
                        <a:noFill/>
                      </a:ln>
                    </p:spPr>
                    <p:txBody>
                      <a:bodyPr/>
                      <a:p>
                        <a:endParaRPr lang="zh-CN" altLang="en-US"/>
                      </a:p>
                    </p:txBody>
                  </p:sp>
                  <p:sp>
                    <p:nvSpPr>
                      <p:cNvPr id="70438" name="Freeform 1256"/>
                      <p:cNvSpPr/>
                      <p:nvPr/>
                    </p:nvSpPr>
                    <p:spPr>
                      <a:xfrm>
                        <a:off x="2128" y="1574"/>
                        <a:ext cx="182" cy="13"/>
                      </a:xfrm>
                      <a:custGeom>
                        <a:avLst/>
                        <a:gdLst/>
                        <a:ahLst/>
                        <a:cxnLst>
                          <a:cxn ang="0">
                            <a:pos x="0" y="0"/>
                          </a:cxn>
                          <a:cxn ang="0">
                            <a:pos x="0" y="0"/>
                          </a:cxn>
                          <a:cxn ang="0">
                            <a:pos x="0" y="0"/>
                          </a:cxn>
                          <a:cxn ang="0">
                            <a:pos x="0" y="0"/>
                          </a:cxn>
                          <a:cxn ang="0">
                            <a:pos x="0" y="0"/>
                          </a:cxn>
                        </a:cxnLst>
                        <a:pathLst>
                          <a:path w="1089" h="77">
                            <a:moveTo>
                              <a:pt x="25" y="0"/>
                            </a:moveTo>
                            <a:lnTo>
                              <a:pt x="0" y="24"/>
                            </a:lnTo>
                            <a:lnTo>
                              <a:pt x="1089" y="77"/>
                            </a:lnTo>
                            <a:lnTo>
                              <a:pt x="1065" y="51"/>
                            </a:lnTo>
                            <a:lnTo>
                              <a:pt x="25" y="0"/>
                            </a:lnTo>
                            <a:close/>
                          </a:path>
                        </a:pathLst>
                      </a:custGeom>
                      <a:solidFill>
                        <a:srgbClr val="DFDFDF">
                          <a:alpha val="100000"/>
                        </a:srgbClr>
                      </a:solidFill>
                      <a:ln w="9525">
                        <a:noFill/>
                      </a:ln>
                    </p:spPr>
                    <p:txBody>
                      <a:bodyPr/>
                      <a:p>
                        <a:endParaRPr lang="zh-CN" altLang="en-US"/>
                      </a:p>
                    </p:txBody>
                  </p:sp>
                  <p:sp>
                    <p:nvSpPr>
                      <p:cNvPr id="70439" name="Freeform 1257"/>
                      <p:cNvSpPr/>
                      <p:nvPr/>
                    </p:nvSpPr>
                    <p:spPr>
                      <a:xfrm>
                        <a:off x="2128" y="1430"/>
                        <a:ext cx="12" cy="148"/>
                      </a:xfrm>
                      <a:custGeom>
                        <a:avLst/>
                        <a:gdLst/>
                        <a:ahLst/>
                        <a:cxnLst>
                          <a:cxn ang="0">
                            <a:pos x="0" y="0"/>
                          </a:cxn>
                          <a:cxn ang="0">
                            <a:pos x="0" y="0"/>
                          </a:cxn>
                          <a:cxn ang="0">
                            <a:pos x="0" y="0"/>
                          </a:cxn>
                          <a:cxn ang="0">
                            <a:pos x="0" y="0"/>
                          </a:cxn>
                          <a:cxn ang="0">
                            <a:pos x="0" y="0"/>
                          </a:cxn>
                        </a:cxnLst>
                        <a:pathLst>
                          <a:path w="68" h="890">
                            <a:moveTo>
                              <a:pt x="45" y="0"/>
                            </a:moveTo>
                            <a:lnTo>
                              <a:pt x="68" y="19"/>
                            </a:lnTo>
                            <a:lnTo>
                              <a:pt x="25" y="866"/>
                            </a:lnTo>
                            <a:lnTo>
                              <a:pt x="0" y="890"/>
                            </a:lnTo>
                            <a:lnTo>
                              <a:pt x="45" y="0"/>
                            </a:lnTo>
                            <a:close/>
                          </a:path>
                        </a:pathLst>
                      </a:custGeom>
                      <a:solidFill>
                        <a:srgbClr val="BFBFBF">
                          <a:alpha val="100000"/>
                        </a:srgbClr>
                      </a:solidFill>
                      <a:ln w="9525">
                        <a:noFill/>
                      </a:ln>
                    </p:spPr>
                    <p:txBody>
                      <a:bodyPr/>
                      <a:p>
                        <a:endParaRPr lang="zh-CN" altLang="en-US"/>
                      </a:p>
                    </p:txBody>
                  </p:sp>
                </p:grpSp>
                <p:grpSp>
                  <p:nvGrpSpPr>
                    <p:cNvPr id="70432" name="Group 1258"/>
                    <p:cNvGrpSpPr/>
                    <p:nvPr/>
                  </p:nvGrpSpPr>
                  <p:grpSpPr>
                    <a:xfrm>
                      <a:off x="2132" y="1433"/>
                      <a:ext cx="181" cy="150"/>
                      <a:chOff x="2132" y="1433"/>
                      <a:chExt cx="181" cy="150"/>
                    </a:xfrm>
                  </p:grpSpPr>
                  <p:sp>
                    <p:nvSpPr>
                      <p:cNvPr id="70433" name="Freeform 1259"/>
                      <p:cNvSpPr/>
                      <p:nvPr/>
                    </p:nvSpPr>
                    <p:spPr>
                      <a:xfrm>
                        <a:off x="2132" y="1433"/>
                        <a:ext cx="181" cy="150"/>
                      </a:xfrm>
                      <a:custGeom>
                        <a:avLst/>
                        <a:gdLst/>
                        <a:ahLst/>
                        <a:cxnLst>
                          <a:cxn ang="0">
                            <a:pos x="0" y="0"/>
                          </a:cxn>
                          <a:cxn ang="0">
                            <a:pos x="0" y="0"/>
                          </a:cxn>
                          <a:cxn ang="0">
                            <a:pos x="0" y="0"/>
                          </a:cxn>
                          <a:cxn ang="0">
                            <a:pos x="0" y="0"/>
                          </a:cxn>
                          <a:cxn ang="0">
                            <a:pos x="0" y="0"/>
                          </a:cxn>
                        </a:cxnLst>
                        <a:pathLst>
                          <a:path w="1084" h="898">
                            <a:moveTo>
                              <a:pt x="44" y="0"/>
                            </a:moveTo>
                            <a:lnTo>
                              <a:pt x="1084" y="0"/>
                            </a:lnTo>
                            <a:lnTo>
                              <a:pt x="1041" y="898"/>
                            </a:lnTo>
                            <a:lnTo>
                              <a:pt x="0" y="847"/>
                            </a:lnTo>
                            <a:lnTo>
                              <a:pt x="44" y="0"/>
                            </a:lnTo>
                            <a:close/>
                          </a:path>
                        </a:pathLst>
                      </a:custGeom>
                      <a:solidFill>
                        <a:srgbClr val="000000">
                          <a:alpha val="100000"/>
                        </a:srgbClr>
                      </a:solidFill>
                      <a:ln w="9525">
                        <a:noFill/>
                      </a:ln>
                    </p:spPr>
                    <p:txBody>
                      <a:bodyPr/>
                      <a:p>
                        <a:endParaRPr lang="zh-CN" altLang="en-US"/>
                      </a:p>
                    </p:txBody>
                  </p:sp>
                  <p:sp>
                    <p:nvSpPr>
                      <p:cNvPr id="70434" name="Freeform 1260"/>
                      <p:cNvSpPr/>
                      <p:nvPr/>
                    </p:nvSpPr>
                    <p:spPr>
                      <a:xfrm>
                        <a:off x="2138" y="1439"/>
                        <a:ext cx="169" cy="138"/>
                      </a:xfrm>
                      <a:custGeom>
                        <a:avLst/>
                        <a:gdLst/>
                        <a:ahLst/>
                        <a:cxnLst>
                          <a:cxn ang="0">
                            <a:pos x="0" y="0"/>
                          </a:cxn>
                          <a:cxn ang="0">
                            <a:pos x="0" y="0"/>
                          </a:cxn>
                          <a:cxn ang="0">
                            <a:pos x="0" y="0"/>
                          </a:cxn>
                          <a:cxn ang="0">
                            <a:pos x="0" y="0"/>
                          </a:cxn>
                          <a:cxn ang="0">
                            <a:pos x="0" y="0"/>
                          </a:cxn>
                        </a:cxnLst>
                        <a:pathLst>
                          <a:path w="1011" h="830">
                            <a:moveTo>
                              <a:pt x="38" y="1"/>
                            </a:moveTo>
                            <a:lnTo>
                              <a:pt x="1011" y="0"/>
                            </a:lnTo>
                            <a:lnTo>
                              <a:pt x="969" y="830"/>
                            </a:lnTo>
                            <a:lnTo>
                              <a:pt x="0" y="788"/>
                            </a:lnTo>
                            <a:lnTo>
                              <a:pt x="38" y="1"/>
                            </a:lnTo>
                            <a:close/>
                          </a:path>
                        </a:pathLst>
                      </a:custGeom>
                      <a:solidFill>
                        <a:srgbClr val="C0C0C0">
                          <a:alpha val="100000"/>
                        </a:srgbClr>
                      </a:solidFill>
                      <a:ln w="9525">
                        <a:noFill/>
                      </a:ln>
                    </p:spPr>
                    <p:txBody>
                      <a:bodyPr/>
                      <a:p>
                        <a:endParaRPr lang="zh-CN" altLang="en-US"/>
                      </a:p>
                    </p:txBody>
                  </p:sp>
                  <p:sp>
                    <p:nvSpPr>
                      <p:cNvPr id="70435" name="Freeform 1261"/>
                      <p:cNvSpPr/>
                      <p:nvPr/>
                    </p:nvSpPr>
                    <p:spPr>
                      <a:xfrm>
                        <a:off x="2141" y="1447"/>
                        <a:ext cx="159" cy="125"/>
                      </a:xfrm>
                      <a:custGeom>
                        <a:avLst/>
                        <a:gdLst/>
                        <a:ahLst/>
                        <a:cxnLst>
                          <a:cxn ang="0">
                            <a:pos x="0" y="0"/>
                          </a:cxn>
                          <a:cxn ang="0">
                            <a:pos x="0" y="0"/>
                          </a:cxn>
                          <a:cxn ang="0">
                            <a:pos x="0" y="0"/>
                          </a:cxn>
                          <a:cxn ang="0">
                            <a:pos x="0" y="0"/>
                          </a:cxn>
                          <a:cxn ang="0">
                            <a:pos x="0" y="0"/>
                          </a:cxn>
                        </a:cxnLst>
                        <a:pathLst>
                          <a:path w="953" h="749">
                            <a:moveTo>
                              <a:pt x="35" y="0"/>
                            </a:moveTo>
                            <a:lnTo>
                              <a:pt x="953" y="0"/>
                            </a:lnTo>
                            <a:lnTo>
                              <a:pt x="915" y="749"/>
                            </a:lnTo>
                            <a:lnTo>
                              <a:pt x="0" y="711"/>
                            </a:lnTo>
                            <a:lnTo>
                              <a:pt x="35" y="0"/>
                            </a:lnTo>
                            <a:close/>
                          </a:path>
                        </a:pathLst>
                      </a:custGeom>
                      <a:solidFill>
                        <a:srgbClr val="0000FF">
                          <a:alpha val="100000"/>
                        </a:srgbClr>
                      </a:solidFill>
                      <a:ln w="9525">
                        <a:noFill/>
                      </a:ln>
                    </p:spPr>
                    <p:txBody>
                      <a:bodyPr/>
                      <a:p>
                        <a:endParaRPr lang="zh-CN" altLang="en-US"/>
                      </a:p>
                    </p:txBody>
                  </p:sp>
                </p:grpSp>
              </p:grpSp>
            </p:grpSp>
            <p:sp>
              <p:nvSpPr>
                <p:cNvPr id="70428" name="Freeform 1262"/>
                <p:cNvSpPr/>
                <p:nvPr/>
              </p:nvSpPr>
              <p:spPr>
                <a:xfrm>
                  <a:off x="2302" y="1606"/>
                  <a:ext cx="10" cy="4"/>
                </a:xfrm>
                <a:custGeom>
                  <a:avLst/>
                  <a:gdLst/>
                  <a:ahLst/>
                  <a:cxnLst>
                    <a:cxn ang="0">
                      <a:pos x="0" y="0"/>
                    </a:cxn>
                    <a:cxn ang="0">
                      <a:pos x="0" y="0"/>
                    </a:cxn>
                    <a:cxn ang="0">
                      <a:pos x="0" y="0"/>
                    </a:cxn>
                    <a:cxn ang="0">
                      <a:pos x="0" y="0"/>
                    </a:cxn>
                    <a:cxn ang="0">
                      <a:pos x="0" y="0"/>
                    </a:cxn>
                  </a:cxnLst>
                  <a:pathLst>
                    <a:path w="63" h="22">
                      <a:moveTo>
                        <a:pt x="0" y="0"/>
                      </a:moveTo>
                      <a:lnTo>
                        <a:pt x="63" y="1"/>
                      </a:lnTo>
                      <a:lnTo>
                        <a:pt x="63" y="22"/>
                      </a:lnTo>
                      <a:lnTo>
                        <a:pt x="0" y="18"/>
                      </a:lnTo>
                      <a:lnTo>
                        <a:pt x="0" y="0"/>
                      </a:lnTo>
                      <a:close/>
                    </a:path>
                  </a:pathLst>
                </a:custGeom>
                <a:solidFill>
                  <a:srgbClr val="008000">
                    <a:alpha val="100000"/>
                  </a:srgbClr>
                </a:solidFill>
                <a:ln w="9525">
                  <a:noFill/>
                </a:ln>
              </p:spPr>
              <p:txBody>
                <a:bodyPr/>
                <a:p>
                  <a:endParaRPr lang="zh-CN" altLang="en-US"/>
                </a:p>
              </p:txBody>
            </p:sp>
          </p:grpSp>
          <p:grpSp>
            <p:nvGrpSpPr>
              <p:cNvPr id="70368" name="Group 1263"/>
              <p:cNvGrpSpPr/>
              <p:nvPr/>
            </p:nvGrpSpPr>
            <p:grpSpPr>
              <a:xfrm>
                <a:off x="2005" y="1698"/>
                <a:ext cx="352" cy="80"/>
                <a:chOff x="2005" y="1698"/>
                <a:chExt cx="352" cy="80"/>
              </a:xfrm>
            </p:grpSpPr>
            <p:sp>
              <p:nvSpPr>
                <p:cNvPr id="70369" name="Freeform 1264"/>
                <p:cNvSpPr/>
                <p:nvPr/>
              </p:nvSpPr>
              <p:spPr>
                <a:xfrm>
                  <a:off x="2247" y="1722"/>
                  <a:ext cx="85" cy="35"/>
                </a:xfrm>
                <a:custGeom>
                  <a:avLst/>
                  <a:gdLst/>
                  <a:ahLst/>
                  <a:cxnLst>
                    <a:cxn ang="0">
                      <a:pos x="0" y="0"/>
                    </a:cxn>
                    <a:cxn ang="0">
                      <a:pos x="0" y="0"/>
                    </a:cxn>
                    <a:cxn ang="0">
                      <a:pos x="0" y="0"/>
                    </a:cxn>
                    <a:cxn ang="0">
                      <a:pos x="0" y="0"/>
                    </a:cxn>
                    <a:cxn ang="0">
                      <a:pos x="0" y="0"/>
                    </a:cxn>
                    <a:cxn ang="0">
                      <a:pos x="0" y="0"/>
                    </a:cxn>
                    <a:cxn ang="0">
                      <a:pos x="0" y="0"/>
                    </a:cxn>
                  </a:cxnLst>
                  <a:pathLst>
                    <a:path w="508" h="210">
                      <a:moveTo>
                        <a:pt x="196" y="0"/>
                      </a:moveTo>
                      <a:lnTo>
                        <a:pt x="77" y="122"/>
                      </a:lnTo>
                      <a:lnTo>
                        <a:pt x="0" y="175"/>
                      </a:lnTo>
                      <a:lnTo>
                        <a:pt x="333" y="210"/>
                      </a:lnTo>
                      <a:lnTo>
                        <a:pt x="410" y="144"/>
                      </a:lnTo>
                      <a:lnTo>
                        <a:pt x="508" y="28"/>
                      </a:lnTo>
                      <a:lnTo>
                        <a:pt x="196" y="0"/>
                      </a:lnTo>
                      <a:close/>
                    </a:path>
                  </a:pathLst>
                </a:custGeom>
                <a:solidFill>
                  <a:srgbClr val="808080">
                    <a:alpha val="100000"/>
                  </a:srgbClr>
                </a:solidFill>
                <a:ln w="9525">
                  <a:noFill/>
                </a:ln>
              </p:spPr>
              <p:txBody>
                <a:bodyPr/>
                <a:p>
                  <a:endParaRPr lang="zh-CN" altLang="en-US"/>
                </a:p>
              </p:txBody>
            </p:sp>
            <p:grpSp>
              <p:nvGrpSpPr>
                <p:cNvPr id="70370" name="Group 1265"/>
                <p:cNvGrpSpPr/>
                <p:nvPr/>
              </p:nvGrpSpPr>
              <p:grpSpPr>
                <a:xfrm>
                  <a:off x="2005" y="1698"/>
                  <a:ext cx="352" cy="80"/>
                  <a:chOff x="2005" y="1698"/>
                  <a:chExt cx="352" cy="80"/>
                </a:xfrm>
              </p:grpSpPr>
              <p:sp>
                <p:nvSpPr>
                  <p:cNvPr id="70371" name="Freeform 1266"/>
                  <p:cNvSpPr/>
                  <p:nvPr/>
                </p:nvSpPr>
                <p:spPr>
                  <a:xfrm>
                    <a:off x="2005" y="1730"/>
                    <a:ext cx="311" cy="48"/>
                  </a:xfrm>
                  <a:custGeom>
                    <a:avLst/>
                    <a:gdLst/>
                    <a:ahLst/>
                    <a:cxnLst>
                      <a:cxn ang="0">
                        <a:pos x="0" y="0"/>
                      </a:cxn>
                      <a:cxn ang="0">
                        <a:pos x="0" y="0"/>
                      </a:cxn>
                      <a:cxn ang="0">
                        <a:pos x="0" y="0"/>
                      </a:cxn>
                      <a:cxn ang="0">
                        <a:pos x="0" y="0"/>
                      </a:cxn>
                      <a:cxn ang="0">
                        <a:pos x="0" y="0"/>
                      </a:cxn>
                    </a:cxnLst>
                    <a:pathLst>
                      <a:path w="1868" h="290">
                        <a:moveTo>
                          <a:pt x="0" y="0"/>
                        </a:moveTo>
                        <a:lnTo>
                          <a:pt x="0" y="75"/>
                        </a:lnTo>
                        <a:lnTo>
                          <a:pt x="1868" y="290"/>
                        </a:lnTo>
                        <a:lnTo>
                          <a:pt x="1867" y="214"/>
                        </a:lnTo>
                        <a:lnTo>
                          <a:pt x="0" y="0"/>
                        </a:lnTo>
                        <a:close/>
                      </a:path>
                    </a:pathLst>
                  </a:custGeom>
                  <a:solidFill>
                    <a:srgbClr val="C0C0C0">
                      <a:alpha val="100000"/>
                    </a:srgbClr>
                  </a:solidFill>
                  <a:ln w="9525">
                    <a:noFill/>
                  </a:ln>
                </p:spPr>
                <p:txBody>
                  <a:bodyPr/>
                  <a:p>
                    <a:endParaRPr lang="zh-CN" altLang="en-US"/>
                  </a:p>
                </p:txBody>
              </p:sp>
              <p:sp>
                <p:nvSpPr>
                  <p:cNvPr id="70372" name="Freeform 1267"/>
                  <p:cNvSpPr/>
                  <p:nvPr/>
                </p:nvSpPr>
                <p:spPr>
                  <a:xfrm>
                    <a:off x="2316" y="1723"/>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30">
                        <a:moveTo>
                          <a:pt x="0" y="255"/>
                        </a:moveTo>
                        <a:lnTo>
                          <a:pt x="0" y="330"/>
                        </a:lnTo>
                        <a:lnTo>
                          <a:pt x="107" y="254"/>
                        </a:lnTo>
                        <a:lnTo>
                          <a:pt x="150" y="210"/>
                        </a:lnTo>
                        <a:lnTo>
                          <a:pt x="246" y="94"/>
                        </a:lnTo>
                        <a:lnTo>
                          <a:pt x="246" y="0"/>
                        </a:lnTo>
                        <a:lnTo>
                          <a:pt x="121" y="157"/>
                        </a:lnTo>
                        <a:lnTo>
                          <a:pt x="0" y="255"/>
                        </a:lnTo>
                        <a:close/>
                      </a:path>
                    </a:pathLst>
                  </a:custGeom>
                  <a:solidFill>
                    <a:srgbClr val="5F5F5F">
                      <a:alpha val="100000"/>
                    </a:srgbClr>
                  </a:solidFill>
                  <a:ln w="9525">
                    <a:noFill/>
                  </a:ln>
                </p:spPr>
                <p:txBody>
                  <a:bodyPr/>
                  <a:p>
                    <a:endParaRPr lang="zh-CN" altLang="en-US"/>
                  </a:p>
                </p:txBody>
              </p:sp>
              <p:sp>
                <p:nvSpPr>
                  <p:cNvPr id="70373" name="Line 1268"/>
                  <p:cNvSpPr/>
                  <p:nvPr/>
                </p:nvSpPr>
                <p:spPr>
                  <a:xfrm>
                    <a:off x="2005" y="1734"/>
                    <a:ext cx="311" cy="35"/>
                  </a:xfrm>
                  <a:prstGeom prst="line">
                    <a:avLst/>
                  </a:prstGeom>
                  <a:ln w="3175" cap="flat" cmpd="sng">
                    <a:solidFill>
                      <a:srgbClr val="7F7F7F"/>
                    </a:solidFill>
                    <a:prstDash val="solid"/>
                    <a:headEnd type="none" w="med" len="med"/>
                    <a:tailEnd type="none" w="med" len="med"/>
                  </a:ln>
                </p:spPr>
              </p:sp>
              <p:grpSp>
                <p:nvGrpSpPr>
                  <p:cNvPr id="70374" name="Group 1269"/>
                  <p:cNvGrpSpPr/>
                  <p:nvPr/>
                </p:nvGrpSpPr>
                <p:grpSpPr>
                  <a:xfrm>
                    <a:off x="2025" y="1698"/>
                    <a:ext cx="300" cy="60"/>
                    <a:chOff x="2025" y="1698"/>
                    <a:chExt cx="300" cy="60"/>
                  </a:xfrm>
                </p:grpSpPr>
                <p:sp>
                  <p:nvSpPr>
                    <p:cNvPr id="70378" name="Freeform 1270"/>
                    <p:cNvSpPr/>
                    <p:nvPr/>
                  </p:nvSpPr>
                  <p:spPr>
                    <a:xfrm>
                      <a:off x="2025" y="1701"/>
                      <a:ext cx="231" cy="48"/>
                    </a:xfrm>
                    <a:custGeom>
                      <a:avLst/>
                      <a:gdLst/>
                      <a:ahLst/>
                      <a:cxnLst>
                        <a:cxn ang="0">
                          <a:pos x="0" y="0"/>
                        </a:cxn>
                        <a:cxn ang="0">
                          <a:pos x="0" y="0"/>
                        </a:cxn>
                        <a:cxn ang="0">
                          <a:pos x="0" y="0"/>
                        </a:cxn>
                        <a:cxn ang="0">
                          <a:pos x="0" y="0"/>
                        </a:cxn>
                        <a:cxn ang="0">
                          <a:pos x="0" y="0"/>
                        </a:cxn>
                        <a:cxn ang="0">
                          <a:pos x="0" y="0"/>
                        </a:cxn>
                        <a:cxn ang="0">
                          <a:pos x="0" y="0"/>
                        </a:cxn>
                      </a:cxnLst>
                      <a:pathLst>
                        <a:path w="1382" h="288">
                          <a:moveTo>
                            <a:pt x="238" y="0"/>
                          </a:moveTo>
                          <a:lnTo>
                            <a:pt x="73" y="126"/>
                          </a:lnTo>
                          <a:lnTo>
                            <a:pt x="0" y="165"/>
                          </a:lnTo>
                          <a:lnTo>
                            <a:pt x="1173" y="288"/>
                          </a:lnTo>
                          <a:lnTo>
                            <a:pt x="1257" y="231"/>
                          </a:lnTo>
                          <a:lnTo>
                            <a:pt x="1382" y="116"/>
                          </a:lnTo>
                          <a:lnTo>
                            <a:pt x="238" y="0"/>
                          </a:lnTo>
                          <a:close/>
                        </a:path>
                      </a:pathLst>
                    </a:custGeom>
                    <a:solidFill>
                      <a:srgbClr val="808080">
                        <a:alpha val="100000"/>
                      </a:srgbClr>
                    </a:solidFill>
                    <a:ln w="9525">
                      <a:noFill/>
                    </a:ln>
                  </p:spPr>
                  <p:txBody>
                    <a:bodyPr/>
                    <a:p>
                      <a:endParaRPr lang="zh-CN" altLang="en-US"/>
                    </a:p>
                  </p:txBody>
                </p:sp>
                <p:grpSp>
                  <p:nvGrpSpPr>
                    <p:cNvPr id="70379" name="Group 1271"/>
                    <p:cNvGrpSpPr/>
                    <p:nvPr/>
                  </p:nvGrpSpPr>
                  <p:grpSpPr>
                    <a:xfrm>
                      <a:off x="2031" y="1698"/>
                      <a:ext cx="294" cy="60"/>
                      <a:chOff x="2031" y="1698"/>
                      <a:chExt cx="294" cy="60"/>
                    </a:xfrm>
                  </p:grpSpPr>
                  <p:grpSp>
                    <p:nvGrpSpPr>
                      <p:cNvPr id="70380" name="Group 1272"/>
                      <p:cNvGrpSpPr/>
                      <p:nvPr/>
                    </p:nvGrpSpPr>
                    <p:grpSpPr>
                      <a:xfrm>
                        <a:off x="2036" y="1698"/>
                        <a:ext cx="214" cy="49"/>
                        <a:chOff x="2036" y="1698"/>
                        <a:chExt cx="214" cy="49"/>
                      </a:xfrm>
                    </p:grpSpPr>
                    <p:grpSp>
                      <p:nvGrpSpPr>
                        <p:cNvPr id="70394" name="Group 1273"/>
                        <p:cNvGrpSpPr/>
                        <p:nvPr/>
                      </p:nvGrpSpPr>
                      <p:grpSpPr>
                        <a:xfrm>
                          <a:off x="2036" y="1698"/>
                          <a:ext cx="45" cy="33"/>
                          <a:chOff x="2036" y="1698"/>
                          <a:chExt cx="45" cy="33"/>
                        </a:xfrm>
                      </p:grpSpPr>
                      <p:sp>
                        <p:nvSpPr>
                          <p:cNvPr id="70425" name="Line 1274"/>
                          <p:cNvSpPr/>
                          <p:nvPr/>
                        </p:nvSpPr>
                        <p:spPr>
                          <a:xfrm flipV="1">
                            <a:off x="2036" y="1723"/>
                            <a:ext cx="14" cy="8"/>
                          </a:xfrm>
                          <a:prstGeom prst="line">
                            <a:avLst/>
                          </a:prstGeom>
                          <a:ln w="3175" cap="flat" cmpd="sng">
                            <a:solidFill>
                              <a:srgbClr val="DFDFDF"/>
                            </a:solidFill>
                            <a:prstDash val="solid"/>
                            <a:headEnd type="none" w="med" len="med"/>
                            <a:tailEnd type="none" w="med" len="med"/>
                          </a:ln>
                        </p:spPr>
                      </p:sp>
                      <p:sp>
                        <p:nvSpPr>
                          <p:cNvPr id="70426" name="Line 1275"/>
                          <p:cNvSpPr/>
                          <p:nvPr/>
                        </p:nvSpPr>
                        <p:spPr>
                          <a:xfrm flipV="1">
                            <a:off x="2050" y="1698"/>
                            <a:ext cx="31" cy="25"/>
                          </a:xfrm>
                          <a:prstGeom prst="line">
                            <a:avLst/>
                          </a:prstGeom>
                          <a:ln w="3175" cap="flat" cmpd="sng">
                            <a:solidFill>
                              <a:srgbClr val="DFDFDF"/>
                            </a:solidFill>
                            <a:prstDash val="solid"/>
                            <a:headEnd type="none" w="med" len="med"/>
                            <a:tailEnd type="none" w="med" len="med"/>
                          </a:ln>
                        </p:spPr>
                      </p:sp>
                    </p:grpSp>
                    <p:grpSp>
                      <p:nvGrpSpPr>
                        <p:cNvPr id="70395" name="Group 1276"/>
                        <p:cNvGrpSpPr/>
                        <p:nvPr/>
                      </p:nvGrpSpPr>
                      <p:grpSpPr>
                        <a:xfrm>
                          <a:off x="2053" y="1700"/>
                          <a:ext cx="45" cy="33"/>
                          <a:chOff x="2053" y="1700"/>
                          <a:chExt cx="45" cy="33"/>
                        </a:xfrm>
                      </p:grpSpPr>
                      <p:sp>
                        <p:nvSpPr>
                          <p:cNvPr id="70423" name="Line 1277"/>
                          <p:cNvSpPr/>
                          <p:nvPr/>
                        </p:nvSpPr>
                        <p:spPr>
                          <a:xfrm flipV="1">
                            <a:off x="2053" y="1725"/>
                            <a:ext cx="15" cy="8"/>
                          </a:xfrm>
                          <a:prstGeom prst="line">
                            <a:avLst/>
                          </a:prstGeom>
                          <a:ln w="3175" cap="flat" cmpd="sng">
                            <a:solidFill>
                              <a:srgbClr val="DFDFDF"/>
                            </a:solidFill>
                            <a:prstDash val="solid"/>
                            <a:headEnd type="none" w="med" len="med"/>
                            <a:tailEnd type="none" w="med" len="med"/>
                          </a:ln>
                        </p:spPr>
                      </p:sp>
                      <p:sp>
                        <p:nvSpPr>
                          <p:cNvPr id="70424" name="Line 1278"/>
                          <p:cNvSpPr/>
                          <p:nvPr/>
                        </p:nvSpPr>
                        <p:spPr>
                          <a:xfrm flipV="1">
                            <a:off x="2068" y="1700"/>
                            <a:ext cx="30" cy="25"/>
                          </a:xfrm>
                          <a:prstGeom prst="line">
                            <a:avLst/>
                          </a:prstGeom>
                          <a:ln w="3175" cap="flat" cmpd="sng">
                            <a:solidFill>
                              <a:srgbClr val="DFDFDF"/>
                            </a:solidFill>
                            <a:prstDash val="solid"/>
                            <a:headEnd type="none" w="med" len="med"/>
                            <a:tailEnd type="none" w="med" len="med"/>
                          </a:ln>
                        </p:spPr>
                      </p:sp>
                    </p:grpSp>
                    <p:grpSp>
                      <p:nvGrpSpPr>
                        <p:cNvPr id="70396" name="Group 1279"/>
                        <p:cNvGrpSpPr/>
                        <p:nvPr/>
                      </p:nvGrpSpPr>
                      <p:grpSpPr>
                        <a:xfrm>
                          <a:off x="2071" y="1701"/>
                          <a:ext cx="45" cy="33"/>
                          <a:chOff x="2071" y="1701"/>
                          <a:chExt cx="45" cy="33"/>
                        </a:xfrm>
                      </p:grpSpPr>
                      <p:sp>
                        <p:nvSpPr>
                          <p:cNvPr id="70421" name="Line 1280"/>
                          <p:cNvSpPr/>
                          <p:nvPr/>
                        </p:nvSpPr>
                        <p:spPr>
                          <a:xfrm flipV="1">
                            <a:off x="2071" y="1726"/>
                            <a:ext cx="15" cy="8"/>
                          </a:xfrm>
                          <a:prstGeom prst="line">
                            <a:avLst/>
                          </a:prstGeom>
                          <a:ln w="3175" cap="flat" cmpd="sng">
                            <a:solidFill>
                              <a:srgbClr val="DFDFDF"/>
                            </a:solidFill>
                            <a:prstDash val="solid"/>
                            <a:headEnd type="none" w="med" len="med"/>
                            <a:tailEnd type="none" w="med" len="med"/>
                          </a:ln>
                        </p:spPr>
                      </p:sp>
                      <p:sp>
                        <p:nvSpPr>
                          <p:cNvPr id="70422" name="Line 1281"/>
                          <p:cNvSpPr/>
                          <p:nvPr/>
                        </p:nvSpPr>
                        <p:spPr>
                          <a:xfrm flipV="1">
                            <a:off x="2086" y="1701"/>
                            <a:ext cx="30" cy="25"/>
                          </a:xfrm>
                          <a:prstGeom prst="line">
                            <a:avLst/>
                          </a:prstGeom>
                          <a:ln w="3175" cap="flat" cmpd="sng">
                            <a:solidFill>
                              <a:srgbClr val="DFDFDF"/>
                            </a:solidFill>
                            <a:prstDash val="solid"/>
                            <a:headEnd type="none" w="med" len="med"/>
                            <a:tailEnd type="none" w="med" len="med"/>
                          </a:ln>
                        </p:spPr>
                      </p:sp>
                    </p:grpSp>
                    <p:grpSp>
                      <p:nvGrpSpPr>
                        <p:cNvPr id="70397" name="Group 1282"/>
                        <p:cNvGrpSpPr/>
                        <p:nvPr/>
                      </p:nvGrpSpPr>
                      <p:grpSpPr>
                        <a:xfrm>
                          <a:off x="2087" y="1704"/>
                          <a:ext cx="46" cy="32"/>
                          <a:chOff x="2087" y="1704"/>
                          <a:chExt cx="46" cy="32"/>
                        </a:xfrm>
                      </p:grpSpPr>
                      <p:sp>
                        <p:nvSpPr>
                          <p:cNvPr id="70419" name="Line 1283"/>
                          <p:cNvSpPr/>
                          <p:nvPr/>
                        </p:nvSpPr>
                        <p:spPr>
                          <a:xfrm flipV="1">
                            <a:off x="2087" y="1729"/>
                            <a:ext cx="15" cy="7"/>
                          </a:xfrm>
                          <a:prstGeom prst="line">
                            <a:avLst/>
                          </a:prstGeom>
                          <a:ln w="3175" cap="flat" cmpd="sng">
                            <a:solidFill>
                              <a:srgbClr val="DFDFDF"/>
                            </a:solidFill>
                            <a:prstDash val="solid"/>
                            <a:headEnd type="none" w="med" len="med"/>
                            <a:tailEnd type="none" w="med" len="med"/>
                          </a:ln>
                        </p:spPr>
                      </p:sp>
                      <p:sp>
                        <p:nvSpPr>
                          <p:cNvPr id="70420" name="Line 1284"/>
                          <p:cNvSpPr/>
                          <p:nvPr/>
                        </p:nvSpPr>
                        <p:spPr>
                          <a:xfrm flipV="1">
                            <a:off x="2102" y="1704"/>
                            <a:ext cx="31" cy="25"/>
                          </a:xfrm>
                          <a:prstGeom prst="line">
                            <a:avLst/>
                          </a:prstGeom>
                          <a:ln w="3175" cap="flat" cmpd="sng">
                            <a:solidFill>
                              <a:srgbClr val="DFDFDF"/>
                            </a:solidFill>
                            <a:prstDash val="solid"/>
                            <a:headEnd type="none" w="med" len="med"/>
                            <a:tailEnd type="none" w="med" len="med"/>
                          </a:ln>
                        </p:spPr>
                      </p:sp>
                    </p:grpSp>
                    <p:grpSp>
                      <p:nvGrpSpPr>
                        <p:cNvPr id="70398" name="Group 1285"/>
                        <p:cNvGrpSpPr/>
                        <p:nvPr/>
                      </p:nvGrpSpPr>
                      <p:grpSpPr>
                        <a:xfrm>
                          <a:off x="2106" y="1705"/>
                          <a:ext cx="45" cy="32"/>
                          <a:chOff x="2106" y="1705"/>
                          <a:chExt cx="45" cy="32"/>
                        </a:xfrm>
                      </p:grpSpPr>
                      <p:sp>
                        <p:nvSpPr>
                          <p:cNvPr id="70417" name="Line 1286"/>
                          <p:cNvSpPr/>
                          <p:nvPr/>
                        </p:nvSpPr>
                        <p:spPr>
                          <a:xfrm flipV="1">
                            <a:off x="2106" y="1730"/>
                            <a:ext cx="14" cy="7"/>
                          </a:xfrm>
                          <a:prstGeom prst="line">
                            <a:avLst/>
                          </a:prstGeom>
                          <a:ln w="3175" cap="flat" cmpd="sng">
                            <a:solidFill>
                              <a:srgbClr val="DFDFDF"/>
                            </a:solidFill>
                            <a:prstDash val="solid"/>
                            <a:headEnd type="none" w="med" len="med"/>
                            <a:tailEnd type="none" w="med" len="med"/>
                          </a:ln>
                        </p:spPr>
                      </p:sp>
                      <p:sp>
                        <p:nvSpPr>
                          <p:cNvPr id="70418" name="Line 1287"/>
                          <p:cNvSpPr/>
                          <p:nvPr/>
                        </p:nvSpPr>
                        <p:spPr>
                          <a:xfrm flipV="1">
                            <a:off x="2120" y="1705"/>
                            <a:ext cx="31" cy="25"/>
                          </a:xfrm>
                          <a:prstGeom prst="line">
                            <a:avLst/>
                          </a:prstGeom>
                          <a:ln w="3175" cap="flat" cmpd="sng">
                            <a:solidFill>
                              <a:srgbClr val="DFDFDF"/>
                            </a:solidFill>
                            <a:prstDash val="solid"/>
                            <a:headEnd type="none" w="med" len="med"/>
                            <a:tailEnd type="none" w="med" len="med"/>
                          </a:ln>
                        </p:spPr>
                      </p:sp>
                    </p:grpSp>
                    <p:grpSp>
                      <p:nvGrpSpPr>
                        <p:cNvPr id="70399" name="Group 1288"/>
                        <p:cNvGrpSpPr/>
                        <p:nvPr/>
                      </p:nvGrpSpPr>
                      <p:grpSpPr>
                        <a:xfrm>
                          <a:off x="2123" y="1706"/>
                          <a:ext cx="45" cy="33"/>
                          <a:chOff x="2123" y="1706"/>
                          <a:chExt cx="45" cy="33"/>
                        </a:xfrm>
                      </p:grpSpPr>
                      <p:sp>
                        <p:nvSpPr>
                          <p:cNvPr id="70415" name="Line 1289"/>
                          <p:cNvSpPr/>
                          <p:nvPr/>
                        </p:nvSpPr>
                        <p:spPr>
                          <a:xfrm flipV="1">
                            <a:off x="2123" y="1731"/>
                            <a:ext cx="14" cy="8"/>
                          </a:xfrm>
                          <a:prstGeom prst="line">
                            <a:avLst/>
                          </a:prstGeom>
                          <a:ln w="3175" cap="flat" cmpd="sng">
                            <a:solidFill>
                              <a:srgbClr val="DFDFDF"/>
                            </a:solidFill>
                            <a:prstDash val="solid"/>
                            <a:headEnd type="none" w="med" len="med"/>
                            <a:tailEnd type="none" w="med" len="med"/>
                          </a:ln>
                        </p:spPr>
                      </p:sp>
                      <p:sp>
                        <p:nvSpPr>
                          <p:cNvPr id="70416" name="Line 1290"/>
                          <p:cNvSpPr/>
                          <p:nvPr/>
                        </p:nvSpPr>
                        <p:spPr>
                          <a:xfrm flipV="1">
                            <a:off x="2137" y="1706"/>
                            <a:ext cx="31" cy="25"/>
                          </a:xfrm>
                          <a:prstGeom prst="line">
                            <a:avLst/>
                          </a:prstGeom>
                          <a:ln w="3175" cap="flat" cmpd="sng">
                            <a:solidFill>
                              <a:srgbClr val="DFDFDF"/>
                            </a:solidFill>
                            <a:prstDash val="solid"/>
                            <a:headEnd type="none" w="med" len="med"/>
                            <a:tailEnd type="none" w="med" len="med"/>
                          </a:ln>
                        </p:spPr>
                      </p:sp>
                    </p:grpSp>
                    <p:grpSp>
                      <p:nvGrpSpPr>
                        <p:cNvPr id="70400" name="Group 1291"/>
                        <p:cNvGrpSpPr/>
                        <p:nvPr/>
                      </p:nvGrpSpPr>
                      <p:grpSpPr>
                        <a:xfrm>
                          <a:off x="2140" y="1708"/>
                          <a:ext cx="44" cy="32"/>
                          <a:chOff x="2140" y="1708"/>
                          <a:chExt cx="44" cy="32"/>
                        </a:xfrm>
                      </p:grpSpPr>
                      <p:sp>
                        <p:nvSpPr>
                          <p:cNvPr id="70413" name="Line 1292"/>
                          <p:cNvSpPr/>
                          <p:nvPr/>
                        </p:nvSpPr>
                        <p:spPr>
                          <a:xfrm flipV="1">
                            <a:off x="2140" y="1733"/>
                            <a:ext cx="14" cy="7"/>
                          </a:xfrm>
                          <a:prstGeom prst="line">
                            <a:avLst/>
                          </a:prstGeom>
                          <a:ln w="3175" cap="flat" cmpd="sng">
                            <a:solidFill>
                              <a:srgbClr val="DFDFDF"/>
                            </a:solidFill>
                            <a:prstDash val="solid"/>
                            <a:headEnd type="none" w="med" len="med"/>
                            <a:tailEnd type="none" w="med" len="med"/>
                          </a:ln>
                        </p:spPr>
                      </p:sp>
                      <p:sp>
                        <p:nvSpPr>
                          <p:cNvPr id="70414" name="Line 1293"/>
                          <p:cNvSpPr/>
                          <p:nvPr/>
                        </p:nvSpPr>
                        <p:spPr>
                          <a:xfrm flipV="1">
                            <a:off x="2154" y="1708"/>
                            <a:ext cx="30" cy="25"/>
                          </a:xfrm>
                          <a:prstGeom prst="line">
                            <a:avLst/>
                          </a:prstGeom>
                          <a:ln w="3175" cap="flat" cmpd="sng">
                            <a:solidFill>
                              <a:srgbClr val="DFDFDF"/>
                            </a:solidFill>
                            <a:prstDash val="solid"/>
                            <a:headEnd type="none" w="med" len="med"/>
                            <a:tailEnd type="none" w="med" len="med"/>
                          </a:ln>
                        </p:spPr>
                      </p:sp>
                    </p:grpSp>
                    <p:grpSp>
                      <p:nvGrpSpPr>
                        <p:cNvPr id="70401" name="Group 1294"/>
                        <p:cNvGrpSpPr/>
                        <p:nvPr/>
                      </p:nvGrpSpPr>
                      <p:grpSpPr>
                        <a:xfrm>
                          <a:off x="2155" y="1710"/>
                          <a:ext cx="45" cy="33"/>
                          <a:chOff x="2155" y="1710"/>
                          <a:chExt cx="45" cy="33"/>
                        </a:xfrm>
                      </p:grpSpPr>
                      <p:sp>
                        <p:nvSpPr>
                          <p:cNvPr id="70411" name="Line 1295"/>
                          <p:cNvSpPr/>
                          <p:nvPr/>
                        </p:nvSpPr>
                        <p:spPr>
                          <a:xfrm flipV="1">
                            <a:off x="2155" y="1735"/>
                            <a:ext cx="15" cy="8"/>
                          </a:xfrm>
                          <a:prstGeom prst="line">
                            <a:avLst/>
                          </a:prstGeom>
                          <a:ln w="3175" cap="flat" cmpd="sng">
                            <a:solidFill>
                              <a:srgbClr val="DFDFDF"/>
                            </a:solidFill>
                            <a:prstDash val="solid"/>
                            <a:headEnd type="none" w="med" len="med"/>
                            <a:tailEnd type="none" w="med" len="med"/>
                          </a:ln>
                        </p:spPr>
                      </p:sp>
                      <p:sp>
                        <p:nvSpPr>
                          <p:cNvPr id="70412" name="Line 1296"/>
                          <p:cNvSpPr/>
                          <p:nvPr/>
                        </p:nvSpPr>
                        <p:spPr>
                          <a:xfrm flipV="1">
                            <a:off x="2170" y="1710"/>
                            <a:ext cx="30" cy="25"/>
                          </a:xfrm>
                          <a:prstGeom prst="line">
                            <a:avLst/>
                          </a:prstGeom>
                          <a:ln w="3175" cap="flat" cmpd="sng">
                            <a:solidFill>
                              <a:srgbClr val="DFDFDF"/>
                            </a:solidFill>
                            <a:prstDash val="solid"/>
                            <a:headEnd type="none" w="med" len="med"/>
                            <a:tailEnd type="none" w="med" len="med"/>
                          </a:ln>
                        </p:spPr>
                      </p:sp>
                    </p:grpSp>
                    <p:grpSp>
                      <p:nvGrpSpPr>
                        <p:cNvPr id="70402" name="Group 1297"/>
                        <p:cNvGrpSpPr/>
                        <p:nvPr/>
                      </p:nvGrpSpPr>
                      <p:grpSpPr>
                        <a:xfrm>
                          <a:off x="2172" y="1712"/>
                          <a:ext cx="45" cy="33"/>
                          <a:chOff x="2172" y="1712"/>
                          <a:chExt cx="45" cy="33"/>
                        </a:xfrm>
                      </p:grpSpPr>
                      <p:sp>
                        <p:nvSpPr>
                          <p:cNvPr id="70409" name="Line 1298"/>
                          <p:cNvSpPr/>
                          <p:nvPr/>
                        </p:nvSpPr>
                        <p:spPr>
                          <a:xfrm flipV="1">
                            <a:off x="2172" y="1737"/>
                            <a:ext cx="15" cy="8"/>
                          </a:xfrm>
                          <a:prstGeom prst="line">
                            <a:avLst/>
                          </a:prstGeom>
                          <a:ln w="3175" cap="flat" cmpd="sng">
                            <a:solidFill>
                              <a:srgbClr val="DFDFDF"/>
                            </a:solidFill>
                            <a:prstDash val="solid"/>
                            <a:headEnd type="none" w="med" len="med"/>
                            <a:tailEnd type="none" w="med" len="med"/>
                          </a:ln>
                        </p:spPr>
                      </p:sp>
                      <p:sp>
                        <p:nvSpPr>
                          <p:cNvPr id="70410" name="Line 1299"/>
                          <p:cNvSpPr/>
                          <p:nvPr/>
                        </p:nvSpPr>
                        <p:spPr>
                          <a:xfrm flipV="1">
                            <a:off x="2187" y="1712"/>
                            <a:ext cx="30" cy="25"/>
                          </a:xfrm>
                          <a:prstGeom prst="line">
                            <a:avLst/>
                          </a:prstGeom>
                          <a:ln w="3175" cap="flat" cmpd="sng">
                            <a:solidFill>
                              <a:srgbClr val="DFDFDF"/>
                            </a:solidFill>
                            <a:prstDash val="solid"/>
                            <a:headEnd type="none" w="med" len="med"/>
                            <a:tailEnd type="none" w="med" len="med"/>
                          </a:ln>
                        </p:spPr>
                      </p:sp>
                    </p:grpSp>
                    <p:grpSp>
                      <p:nvGrpSpPr>
                        <p:cNvPr id="70403" name="Group 1300"/>
                        <p:cNvGrpSpPr/>
                        <p:nvPr/>
                      </p:nvGrpSpPr>
                      <p:grpSpPr>
                        <a:xfrm>
                          <a:off x="2189" y="1713"/>
                          <a:ext cx="45" cy="33"/>
                          <a:chOff x="2189" y="1713"/>
                          <a:chExt cx="45" cy="33"/>
                        </a:xfrm>
                      </p:grpSpPr>
                      <p:sp>
                        <p:nvSpPr>
                          <p:cNvPr id="70407" name="Line 1301"/>
                          <p:cNvSpPr/>
                          <p:nvPr/>
                        </p:nvSpPr>
                        <p:spPr>
                          <a:xfrm flipV="1">
                            <a:off x="2189" y="1739"/>
                            <a:ext cx="15" cy="7"/>
                          </a:xfrm>
                          <a:prstGeom prst="line">
                            <a:avLst/>
                          </a:prstGeom>
                          <a:ln w="3175" cap="flat" cmpd="sng">
                            <a:solidFill>
                              <a:srgbClr val="DFDFDF"/>
                            </a:solidFill>
                            <a:prstDash val="solid"/>
                            <a:headEnd type="none" w="med" len="med"/>
                            <a:tailEnd type="none" w="med" len="med"/>
                          </a:ln>
                        </p:spPr>
                      </p:sp>
                      <p:sp>
                        <p:nvSpPr>
                          <p:cNvPr id="70408" name="Line 1302"/>
                          <p:cNvSpPr/>
                          <p:nvPr/>
                        </p:nvSpPr>
                        <p:spPr>
                          <a:xfrm flipV="1">
                            <a:off x="2204" y="1713"/>
                            <a:ext cx="30" cy="26"/>
                          </a:xfrm>
                          <a:prstGeom prst="line">
                            <a:avLst/>
                          </a:prstGeom>
                          <a:ln w="3175" cap="flat" cmpd="sng">
                            <a:solidFill>
                              <a:srgbClr val="DFDFDF"/>
                            </a:solidFill>
                            <a:prstDash val="solid"/>
                            <a:headEnd type="none" w="med" len="med"/>
                            <a:tailEnd type="none" w="med" len="med"/>
                          </a:ln>
                        </p:spPr>
                      </p:sp>
                    </p:grpSp>
                    <p:grpSp>
                      <p:nvGrpSpPr>
                        <p:cNvPr id="70404" name="Group 1303"/>
                        <p:cNvGrpSpPr/>
                        <p:nvPr/>
                      </p:nvGrpSpPr>
                      <p:grpSpPr>
                        <a:xfrm>
                          <a:off x="2205" y="1715"/>
                          <a:ext cx="45" cy="32"/>
                          <a:chOff x="2205" y="1715"/>
                          <a:chExt cx="45" cy="32"/>
                        </a:xfrm>
                      </p:grpSpPr>
                      <p:sp>
                        <p:nvSpPr>
                          <p:cNvPr id="70405" name="Line 1304"/>
                          <p:cNvSpPr/>
                          <p:nvPr/>
                        </p:nvSpPr>
                        <p:spPr>
                          <a:xfrm flipV="1">
                            <a:off x="2205" y="1740"/>
                            <a:ext cx="15" cy="7"/>
                          </a:xfrm>
                          <a:prstGeom prst="line">
                            <a:avLst/>
                          </a:prstGeom>
                          <a:ln w="3175" cap="flat" cmpd="sng">
                            <a:solidFill>
                              <a:srgbClr val="DFDFDF"/>
                            </a:solidFill>
                            <a:prstDash val="solid"/>
                            <a:headEnd type="none" w="med" len="med"/>
                            <a:tailEnd type="none" w="med" len="med"/>
                          </a:ln>
                        </p:spPr>
                      </p:sp>
                      <p:sp>
                        <p:nvSpPr>
                          <p:cNvPr id="70406" name="Line 1305"/>
                          <p:cNvSpPr/>
                          <p:nvPr/>
                        </p:nvSpPr>
                        <p:spPr>
                          <a:xfrm flipV="1">
                            <a:off x="2220" y="1715"/>
                            <a:ext cx="30" cy="25"/>
                          </a:xfrm>
                          <a:prstGeom prst="line">
                            <a:avLst/>
                          </a:prstGeom>
                          <a:ln w="3175" cap="flat" cmpd="sng">
                            <a:solidFill>
                              <a:srgbClr val="DFDFDF"/>
                            </a:solidFill>
                            <a:prstDash val="solid"/>
                            <a:headEnd type="none" w="med" len="med"/>
                            <a:tailEnd type="none" w="med" len="med"/>
                          </a:ln>
                        </p:spPr>
                      </p:sp>
                    </p:grpSp>
                  </p:grpSp>
                  <p:grpSp>
                    <p:nvGrpSpPr>
                      <p:cNvPr id="70381" name="Group 1306"/>
                      <p:cNvGrpSpPr/>
                      <p:nvPr/>
                    </p:nvGrpSpPr>
                    <p:grpSpPr>
                      <a:xfrm>
                        <a:off x="2258" y="1720"/>
                        <a:ext cx="65" cy="38"/>
                        <a:chOff x="2258" y="1720"/>
                        <a:chExt cx="65" cy="38"/>
                      </a:xfrm>
                    </p:grpSpPr>
                    <p:grpSp>
                      <p:nvGrpSpPr>
                        <p:cNvPr id="70385" name="Group 1307"/>
                        <p:cNvGrpSpPr/>
                        <p:nvPr/>
                      </p:nvGrpSpPr>
                      <p:grpSpPr>
                        <a:xfrm>
                          <a:off x="2285" y="1722"/>
                          <a:ext cx="38" cy="36"/>
                          <a:chOff x="2285" y="1722"/>
                          <a:chExt cx="38" cy="36"/>
                        </a:xfrm>
                      </p:grpSpPr>
                      <p:sp>
                        <p:nvSpPr>
                          <p:cNvPr id="70392" name="Line 1308"/>
                          <p:cNvSpPr/>
                          <p:nvPr/>
                        </p:nvSpPr>
                        <p:spPr>
                          <a:xfrm flipV="1">
                            <a:off x="2285" y="1749"/>
                            <a:ext cx="13" cy="9"/>
                          </a:xfrm>
                          <a:prstGeom prst="line">
                            <a:avLst/>
                          </a:prstGeom>
                          <a:ln w="3175" cap="flat" cmpd="sng">
                            <a:solidFill>
                              <a:srgbClr val="DFDFDF"/>
                            </a:solidFill>
                            <a:prstDash val="solid"/>
                            <a:headEnd type="none" w="med" len="med"/>
                            <a:tailEnd type="none" w="med" len="med"/>
                          </a:ln>
                        </p:spPr>
                      </p:sp>
                      <p:sp>
                        <p:nvSpPr>
                          <p:cNvPr id="70393" name="Line 1309"/>
                          <p:cNvSpPr/>
                          <p:nvPr/>
                        </p:nvSpPr>
                        <p:spPr>
                          <a:xfrm flipV="1">
                            <a:off x="2298" y="1722"/>
                            <a:ext cx="25" cy="27"/>
                          </a:xfrm>
                          <a:prstGeom prst="line">
                            <a:avLst/>
                          </a:prstGeom>
                          <a:ln w="3175" cap="flat" cmpd="sng">
                            <a:solidFill>
                              <a:srgbClr val="DFDFDF"/>
                            </a:solidFill>
                            <a:prstDash val="solid"/>
                            <a:headEnd type="none" w="med" len="med"/>
                            <a:tailEnd type="none" w="med" len="med"/>
                          </a:ln>
                        </p:spPr>
                      </p:sp>
                    </p:grpSp>
                    <p:grpSp>
                      <p:nvGrpSpPr>
                        <p:cNvPr id="70386" name="Group 1310"/>
                        <p:cNvGrpSpPr/>
                        <p:nvPr/>
                      </p:nvGrpSpPr>
                      <p:grpSpPr>
                        <a:xfrm>
                          <a:off x="2271" y="1721"/>
                          <a:ext cx="39" cy="36"/>
                          <a:chOff x="2271" y="1721"/>
                          <a:chExt cx="39" cy="36"/>
                        </a:xfrm>
                      </p:grpSpPr>
                      <p:sp>
                        <p:nvSpPr>
                          <p:cNvPr id="70390" name="Line 1311"/>
                          <p:cNvSpPr/>
                          <p:nvPr/>
                        </p:nvSpPr>
                        <p:spPr>
                          <a:xfrm flipV="1">
                            <a:off x="2271" y="1747"/>
                            <a:ext cx="13" cy="10"/>
                          </a:xfrm>
                          <a:prstGeom prst="line">
                            <a:avLst/>
                          </a:prstGeom>
                          <a:ln w="3175" cap="flat" cmpd="sng">
                            <a:solidFill>
                              <a:srgbClr val="DFDFDF"/>
                            </a:solidFill>
                            <a:prstDash val="solid"/>
                            <a:headEnd type="none" w="med" len="med"/>
                            <a:tailEnd type="none" w="med" len="med"/>
                          </a:ln>
                        </p:spPr>
                      </p:sp>
                      <p:sp>
                        <p:nvSpPr>
                          <p:cNvPr id="70391" name="Line 1312"/>
                          <p:cNvSpPr/>
                          <p:nvPr/>
                        </p:nvSpPr>
                        <p:spPr>
                          <a:xfrm flipV="1">
                            <a:off x="2284" y="1721"/>
                            <a:ext cx="26" cy="26"/>
                          </a:xfrm>
                          <a:prstGeom prst="line">
                            <a:avLst/>
                          </a:prstGeom>
                          <a:ln w="3175" cap="flat" cmpd="sng">
                            <a:solidFill>
                              <a:srgbClr val="DFDFDF"/>
                            </a:solidFill>
                            <a:prstDash val="solid"/>
                            <a:headEnd type="none" w="med" len="med"/>
                            <a:tailEnd type="none" w="med" len="med"/>
                          </a:ln>
                        </p:spPr>
                      </p:sp>
                    </p:grpSp>
                    <p:grpSp>
                      <p:nvGrpSpPr>
                        <p:cNvPr id="70387" name="Group 1313"/>
                        <p:cNvGrpSpPr/>
                        <p:nvPr/>
                      </p:nvGrpSpPr>
                      <p:grpSpPr>
                        <a:xfrm>
                          <a:off x="2258" y="1720"/>
                          <a:ext cx="37" cy="35"/>
                          <a:chOff x="2258" y="1720"/>
                          <a:chExt cx="37" cy="35"/>
                        </a:xfrm>
                      </p:grpSpPr>
                      <p:sp>
                        <p:nvSpPr>
                          <p:cNvPr id="70388" name="Line 1314"/>
                          <p:cNvSpPr/>
                          <p:nvPr/>
                        </p:nvSpPr>
                        <p:spPr>
                          <a:xfrm flipV="1">
                            <a:off x="2258" y="1746"/>
                            <a:ext cx="13" cy="9"/>
                          </a:xfrm>
                          <a:prstGeom prst="line">
                            <a:avLst/>
                          </a:prstGeom>
                          <a:ln w="3175" cap="flat" cmpd="sng">
                            <a:solidFill>
                              <a:srgbClr val="DFDFDF"/>
                            </a:solidFill>
                            <a:prstDash val="solid"/>
                            <a:headEnd type="none" w="med" len="med"/>
                            <a:tailEnd type="none" w="med" len="med"/>
                          </a:ln>
                        </p:spPr>
                      </p:sp>
                      <p:sp>
                        <p:nvSpPr>
                          <p:cNvPr id="70389" name="Line 1315"/>
                          <p:cNvSpPr/>
                          <p:nvPr/>
                        </p:nvSpPr>
                        <p:spPr>
                          <a:xfrm flipV="1">
                            <a:off x="2271" y="1720"/>
                            <a:ext cx="24" cy="26"/>
                          </a:xfrm>
                          <a:prstGeom prst="line">
                            <a:avLst/>
                          </a:prstGeom>
                          <a:ln w="3175" cap="flat" cmpd="sng">
                            <a:solidFill>
                              <a:srgbClr val="DFDFDF"/>
                            </a:solidFill>
                            <a:prstDash val="solid"/>
                            <a:headEnd type="none" w="med" len="med"/>
                            <a:tailEnd type="none" w="med" len="med"/>
                          </a:ln>
                        </p:spPr>
                      </p:sp>
                    </p:grpSp>
                  </p:grpSp>
                  <p:sp>
                    <p:nvSpPr>
                      <p:cNvPr id="70382" name="Line 1316"/>
                      <p:cNvSpPr/>
                      <p:nvPr/>
                    </p:nvSpPr>
                    <p:spPr>
                      <a:xfrm>
                        <a:off x="2051" y="1708"/>
                        <a:ext cx="274" cy="27"/>
                      </a:xfrm>
                      <a:prstGeom prst="line">
                        <a:avLst/>
                      </a:prstGeom>
                      <a:ln w="3175" cap="flat" cmpd="sng">
                        <a:solidFill>
                          <a:srgbClr val="DFDFDF"/>
                        </a:solidFill>
                        <a:prstDash val="solid"/>
                        <a:headEnd type="none" w="med" len="med"/>
                        <a:tailEnd type="none" w="med" len="med"/>
                      </a:ln>
                    </p:spPr>
                  </p:sp>
                  <p:sp>
                    <p:nvSpPr>
                      <p:cNvPr id="70383" name="Line 1317"/>
                      <p:cNvSpPr/>
                      <p:nvPr/>
                    </p:nvSpPr>
                    <p:spPr>
                      <a:xfrm>
                        <a:off x="2041" y="1715"/>
                        <a:ext cx="279" cy="27"/>
                      </a:xfrm>
                      <a:prstGeom prst="line">
                        <a:avLst/>
                      </a:prstGeom>
                      <a:ln w="3175" cap="flat" cmpd="sng">
                        <a:solidFill>
                          <a:srgbClr val="DFDFDF"/>
                        </a:solidFill>
                        <a:prstDash val="solid"/>
                        <a:headEnd type="none" w="med" len="med"/>
                        <a:tailEnd type="none" w="med" len="med"/>
                      </a:ln>
                    </p:spPr>
                  </p:sp>
                  <p:sp>
                    <p:nvSpPr>
                      <p:cNvPr id="70384" name="Line 1318"/>
                      <p:cNvSpPr/>
                      <p:nvPr/>
                    </p:nvSpPr>
                    <p:spPr>
                      <a:xfrm>
                        <a:off x="2031" y="1722"/>
                        <a:ext cx="282" cy="30"/>
                      </a:xfrm>
                      <a:prstGeom prst="line">
                        <a:avLst/>
                      </a:prstGeom>
                      <a:ln w="4763" cap="flat" cmpd="sng">
                        <a:solidFill>
                          <a:srgbClr val="DFDFDF"/>
                        </a:solidFill>
                        <a:prstDash val="solid"/>
                        <a:headEnd type="none" w="med" len="med"/>
                        <a:tailEnd type="none" w="med" len="med"/>
                      </a:ln>
                    </p:spPr>
                  </p:sp>
                </p:grpSp>
              </p:grpSp>
              <p:grpSp>
                <p:nvGrpSpPr>
                  <p:cNvPr id="70375" name="Group 1319"/>
                  <p:cNvGrpSpPr/>
                  <p:nvPr/>
                </p:nvGrpSpPr>
                <p:grpSpPr>
                  <a:xfrm>
                    <a:off x="2316" y="1728"/>
                    <a:ext cx="40" cy="41"/>
                    <a:chOff x="2316" y="1728"/>
                    <a:chExt cx="40" cy="41"/>
                  </a:xfrm>
                </p:grpSpPr>
                <p:sp>
                  <p:nvSpPr>
                    <p:cNvPr id="70376" name="Line 1320"/>
                    <p:cNvSpPr/>
                    <p:nvPr/>
                  </p:nvSpPr>
                  <p:spPr>
                    <a:xfrm flipV="1">
                      <a:off x="2316" y="1752"/>
                      <a:ext cx="21" cy="17"/>
                    </a:xfrm>
                    <a:prstGeom prst="line">
                      <a:avLst/>
                    </a:prstGeom>
                    <a:ln w="3175" cap="flat" cmpd="sng">
                      <a:solidFill>
                        <a:srgbClr val="3F3F3F"/>
                      </a:solidFill>
                      <a:prstDash val="solid"/>
                      <a:headEnd type="none" w="med" len="med"/>
                      <a:tailEnd type="none" w="med" len="med"/>
                    </a:ln>
                  </p:spPr>
                </p:sp>
                <p:sp>
                  <p:nvSpPr>
                    <p:cNvPr id="70377" name="Line 1321"/>
                    <p:cNvSpPr/>
                    <p:nvPr/>
                  </p:nvSpPr>
                  <p:spPr>
                    <a:xfrm flipV="1">
                      <a:off x="2337" y="1728"/>
                      <a:ext cx="19" cy="24"/>
                    </a:xfrm>
                    <a:prstGeom prst="line">
                      <a:avLst/>
                    </a:prstGeom>
                    <a:ln w="3175" cap="flat" cmpd="sng">
                      <a:solidFill>
                        <a:srgbClr val="3F3F3F"/>
                      </a:solidFill>
                      <a:prstDash val="solid"/>
                      <a:headEnd type="none" w="med" len="med"/>
                      <a:tailEnd type="none" w="med" len="med"/>
                    </a:ln>
                  </p:spPr>
                </p:sp>
              </p:grpSp>
            </p:grpSp>
          </p:grpSp>
        </p:grpSp>
        <p:grpSp>
          <p:nvGrpSpPr>
            <p:cNvPr id="69648" name="Group 1322"/>
            <p:cNvGrpSpPr/>
            <p:nvPr/>
          </p:nvGrpSpPr>
          <p:grpSpPr>
            <a:xfrm>
              <a:off x="3447" y="1395"/>
              <a:ext cx="474" cy="378"/>
              <a:chOff x="3447" y="1395"/>
              <a:chExt cx="474" cy="378"/>
            </a:xfrm>
          </p:grpSpPr>
          <p:grpSp>
            <p:nvGrpSpPr>
              <p:cNvPr id="70121" name="Group 1323"/>
              <p:cNvGrpSpPr/>
              <p:nvPr/>
            </p:nvGrpSpPr>
            <p:grpSpPr>
              <a:xfrm>
                <a:off x="3539" y="1596"/>
                <a:ext cx="301" cy="119"/>
                <a:chOff x="3539" y="1596"/>
                <a:chExt cx="301" cy="119"/>
              </a:xfrm>
            </p:grpSpPr>
            <p:grpSp>
              <p:nvGrpSpPr>
                <p:cNvPr id="70173" name="Group 1324"/>
                <p:cNvGrpSpPr/>
                <p:nvPr/>
              </p:nvGrpSpPr>
              <p:grpSpPr>
                <a:xfrm>
                  <a:off x="3539" y="1596"/>
                  <a:ext cx="301" cy="119"/>
                  <a:chOff x="3539" y="1596"/>
                  <a:chExt cx="301" cy="119"/>
                </a:xfrm>
              </p:grpSpPr>
              <p:grpSp>
                <p:nvGrpSpPr>
                  <p:cNvPr id="70219" name="Group 1325"/>
                  <p:cNvGrpSpPr/>
                  <p:nvPr/>
                </p:nvGrpSpPr>
                <p:grpSpPr>
                  <a:xfrm>
                    <a:off x="3539" y="1596"/>
                    <a:ext cx="301" cy="119"/>
                    <a:chOff x="3539" y="1596"/>
                    <a:chExt cx="301" cy="119"/>
                  </a:xfrm>
                </p:grpSpPr>
                <p:grpSp>
                  <p:nvGrpSpPr>
                    <p:cNvPr id="70225" name="Group 1326"/>
                    <p:cNvGrpSpPr/>
                    <p:nvPr/>
                  </p:nvGrpSpPr>
                  <p:grpSpPr>
                    <a:xfrm>
                      <a:off x="3539" y="1596"/>
                      <a:ext cx="301" cy="119"/>
                      <a:chOff x="3539" y="1596"/>
                      <a:chExt cx="301" cy="119"/>
                    </a:xfrm>
                  </p:grpSpPr>
                  <p:grpSp>
                    <p:nvGrpSpPr>
                      <p:cNvPr id="70353" name="Group 1327"/>
                      <p:cNvGrpSpPr/>
                      <p:nvPr/>
                    </p:nvGrpSpPr>
                    <p:grpSpPr>
                      <a:xfrm>
                        <a:off x="3539" y="1596"/>
                        <a:ext cx="301" cy="119"/>
                        <a:chOff x="3539" y="1596"/>
                        <a:chExt cx="301" cy="119"/>
                      </a:xfrm>
                    </p:grpSpPr>
                    <p:sp>
                      <p:nvSpPr>
                        <p:cNvPr id="70355" name="Rectangle 1328"/>
                        <p:cNvSpPr/>
                        <p:nvPr/>
                      </p:nvSpPr>
                      <p:spPr>
                        <a:xfrm>
                          <a:off x="3539" y="1624"/>
                          <a:ext cx="301" cy="9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56" name="Freeform 1329"/>
                        <p:cNvSpPr/>
                        <p:nvPr/>
                      </p:nvSpPr>
                      <p:spPr>
                        <a:xfrm>
                          <a:off x="3539" y="1596"/>
                          <a:ext cx="301" cy="27"/>
                        </a:xfrm>
                        <a:custGeom>
                          <a:avLst/>
                          <a:gdLst/>
                          <a:ahLst/>
                          <a:cxnLst>
                            <a:cxn ang="0">
                              <a:pos x="0" y="0"/>
                            </a:cxn>
                            <a:cxn ang="0">
                              <a:pos x="0" y="0"/>
                            </a:cxn>
                            <a:cxn ang="0">
                              <a:pos x="0" y="0"/>
                            </a:cxn>
                            <a:cxn ang="0">
                              <a:pos x="0" y="0"/>
                            </a:cxn>
                            <a:cxn ang="0">
                              <a:pos x="0" y="0"/>
                            </a:cxn>
                          </a:cxnLst>
                          <a:pathLst>
                            <a:path w="1805" h="165">
                              <a:moveTo>
                                <a:pt x="0" y="165"/>
                              </a:moveTo>
                              <a:lnTo>
                                <a:pt x="1805" y="165"/>
                              </a:lnTo>
                              <a:lnTo>
                                <a:pt x="1635" y="0"/>
                              </a:lnTo>
                              <a:lnTo>
                                <a:pt x="192" y="0"/>
                              </a:lnTo>
                              <a:lnTo>
                                <a:pt x="0" y="165"/>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sp>
                    <p:nvSpPr>
                      <p:cNvPr id="70354" name="Line 1330"/>
                      <p:cNvSpPr/>
                      <p:nvPr/>
                    </p:nvSpPr>
                    <p:spPr>
                      <a:xfrm>
                        <a:off x="3544" y="1619"/>
                        <a:ext cx="292" cy="1"/>
                      </a:xfrm>
                      <a:prstGeom prst="line">
                        <a:avLst/>
                      </a:prstGeom>
                      <a:ln w="3175" cap="flat" cmpd="sng">
                        <a:solidFill>
                          <a:srgbClr val="000000"/>
                        </a:solidFill>
                        <a:prstDash val="solid"/>
                        <a:headEnd type="none" w="med" len="med"/>
                        <a:tailEnd type="none" w="med" len="med"/>
                      </a:ln>
                    </p:spPr>
                  </p:sp>
                </p:grpSp>
                <p:grpSp>
                  <p:nvGrpSpPr>
                    <p:cNvPr id="70226" name="Group 1331"/>
                    <p:cNvGrpSpPr/>
                    <p:nvPr/>
                  </p:nvGrpSpPr>
                  <p:grpSpPr>
                    <a:xfrm>
                      <a:off x="3551" y="1692"/>
                      <a:ext cx="283" cy="19"/>
                      <a:chOff x="3551" y="1692"/>
                      <a:chExt cx="283" cy="19"/>
                    </a:xfrm>
                  </p:grpSpPr>
                  <p:grpSp>
                    <p:nvGrpSpPr>
                      <p:cNvPr id="70227" name="Group 1332"/>
                      <p:cNvGrpSpPr/>
                      <p:nvPr/>
                    </p:nvGrpSpPr>
                    <p:grpSpPr>
                      <a:xfrm>
                        <a:off x="3551" y="1692"/>
                        <a:ext cx="140" cy="19"/>
                        <a:chOff x="3551" y="1692"/>
                        <a:chExt cx="140" cy="19"/>
                      </a:xfrm>
                    </p:grpSpPr>
                    <p:grpSp>
                      <p:nvGrpSpPr>
                        <p:cNvPr id="70291" name="Group 1333"/>
                        <p:cNvGrpSpPr/>
                        <p:nvPr/>
                      </p:nvGrpSpPr>
                      <p:grpSpPr>
                        <a:xfrm>
                          <a:off x="3551" y="1692"/>
                          <a:ext cx="69" cy="19"/>
                          <a:chOff x="3551" y="1692"/>
                          <a:chExt cx="69" cy="19"/>
                        </a:xfrm>
                      </p:grpSpPr>
                      <p:grpSp>
                        <p:nvGrpSpPr>
                          <p:cNvPr id="70323" name="Group 1334"/>
                          <p:cNvGrpSpPr/>
                          <p:nvPr/>
                        </p:nvGrpSpPr>
                        <p:grpSpPr>
                          <a:xfrm>
                            <a:off x="3551" y="1692"/>
                            <a:ext cx="34" cy="19"/>
                            <a:chOff x="3551" y="1692"/>
                            <a:chExt cx="34" cy="19"/>
                          </a:xfrm>
                        </p:grpSpPr>
                        <p:grpSp>
                          <p:nvGrpSpPr>
                            <p:cNvPr id="70339" name="Group 1335"/>
                            <p:cNvGrpSpPr/>
                            <p:nvPr/>
                          </p:nvGrpSpPr>
                          <p:grpSpPr>
                            <a:xfrm>
                              <a:off x="3551" y="1692"/>
                              <a:ext cx="16" cy="19"/>
                              <a:chOff x="3551" y="1692"/>
                              <a:chExt cx="16" cy="19"/>
                            </a:xfrm>
                          </p:grpSpPr>
                          <p:grpSp>
                            <p:nvGrpSpPr>
                              <p:cNvPr id="70347" name="Group 1336"/>
                              <p:cNvGrpSpPr/>
                              <p:nvPr/>
                            </p:nvGrpSpPr>
                            <p:grpSpPr>
                              <a:xfrm>
                                <a:off x="3551" y="1692"/>
                                <a:ext cx="7" cy="19"/>
                                <a:chOff x="3551" y="1692"/>
                                <a:chExt cx="7" cy="19"/>
                              </a:xfrm>
                            </p:grpSpPr>
                            <p:sp>
                              <p:nvSpPr>
                                <p:cNvPr id="70351" name="Rectangle 1337"/>
                                <p:cNvSpPr/>
                                <p:nvPr/>
                              </p:nvSpPr>
                              <p:spPr>
                                <a:xfrm>
                                  <a:off x="355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52" name="Rectangle 1338"/>
                                <p:cNvSpPr/>
                                <p:nvPr/>
                              </p:nvSpPr>
                              <p:spPr>
                                <a:xfrm>
                                  <a:off x="3555"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48" name="Group 1339"/>
                              <p:cNvGrpSpPr/>
                              <p:nvPr/>
                            </p:nvGrpSpPr>
                            <p:grpSpPr>
                              <a:xfrm>
                                <a:off x="3560" y="1692"/>
                                <a:ext cx="7" cy="19"/>
                                <a:chOff x="3560" y="1692"/>
                                <a:chExt cx="7" cy="19"/>
                              </a:xfrm>
                            </p:grpSpPr>
                            <p:sp>
                              <p:nvSpPr>
                                <p:cNvPr id="70349" name="Rectangle 1340"/>
                                <p:cNvSpPr/>
                                <p:nvPr/>
                              </p:nvSpPr>
                              <p:spPr>
                                <a:xfrm>
                                  <a:off x="356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50" name="Rectangle 1341"/>
                                <p:cNvSpPr/>
                                <p:nvPr/>
                              </p:nvSpPr>
                              <p:spPr>
                                <a:xfrm>
                                  <a:off x="3564"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340" name="Group 1342"/>
                            <p:cNvGrpSpPr/>
                            <p:nvPr/>
                          </p:nvGrpSpPr>
                          <p:grpSpPr>
                            <a:xfrm>
                              <a:off x="3569" y="1692"/>
                              <a:ext cx="16" cy="19"/>
                              <a:chOff x="3569" y="1692"/>
                              <a:chExt cx="16" cy="19"/>
                            </a:xfrm>
                          </p:grpSpPr>
                          <p:grpSp>
                            <p:nvGrpSpPr>
                              <p:cNvPr id="70341" name="Group 1343"/>
                              <p:cNvGrpSpPr/>
                              <p:nvPr/>
                            </p:nvGrpSpPr>
                            <p:grpSpPr>
                              <a:xfrm>
                                <a:off x="3569" y="1692"/>
                                <a:ext cx="7" cy="19"/>
                                <a:chOff x="3569" y="1692"/>
                                <a:chExt cx="7" cy="19"/>
                              </a:xfrm>
                            </p:grpSpPr>
                            <p:sp>
                              <p:nvSpPr>
                                <p:cNvPr id="70345" name="Rectangle 1344"/>
                                <p:cNvSpPr/>
                                <p:nvPr/>
                              </p:nvSpPr>
                              <p:spPr>
                                <a:xfrm>
                                  <a:off x="356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46" name="Rectangle 1345"/>
                                <p:cNvSpPr/>
                                <p:nvPr/>
                              </p:nvSpPr>
                              <p:spPr>
                                <a:xfrm>
                                  <a:off x="3573"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42" name="Group 1346"/>
                              <p:cNvGrpSpPr/>
                              <p:nvPr/>
                            </p:nvGrpSpPr>
                            <p:grpSpPr>
                              <a:xfrm>
                                <a:off x="3578" y="1692"/>
                                <a:ext cx="7" cy="19"/>
                                <a:chOff x="3578" y="1692"/>
                                <a:chExt cx="7" cy="19"/>
                              </a:xfrm>
                            </p:grpSpPr>
                            <p:sp>
                              <p:nvSpPr>
                                <p:cNvPr id="70343" name="Rectangle 1347"/>
                                <p:cNvSpPr/>
                                <p:nvPr/>
                              </p:nvSpPr>
                              <p:spPr>
                                <a:xfrm>
                                  <a:off x="357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44" name="Rectangle 1348"/>
                                <p:cNvSpPr/>
                                <p:nvPr/>
                              </p:nvSpPr>
                              <p:spPr>
                                <a:xfrm>
                                  <a:off x="358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324" name="Group 1349"/>
                          <p:cNvGrpSpPr/>
                          <p:nvPr/>
                        </p:nvGrpSpPr>
                        <p:grpSpPr>
                          <a:xfrm>
                            <a:off x="3587" y="1692"/>
                            <a:ext cx="33" cy="19"/>
                            <a:chOff x="3587" y="1692"/>
                            <a:chExt cx="33" cy="19"/>
                          </a:xfrm>
                        </p:grpSpPr>
                        <p:grpSp>
                          <p:nvGrpSpPr>
                            <p:cNvPr id="70325" name="Group 1350"/>
                            <p:cNvGrpSpPr/>
                            <p:nvPr/>
                          </p:nvGrpSpPr>
                          <p:grpSpPr>
                            <a:xfrm>
                              <a:off x="3587" y="1692"/>
                              <a:ext cx="15" cy="19"/>
                              <a:chOff x="3587" y="1692"/>
                              <a:chExt cx="15" cy="19"/>
                            </a:xfrm>
                          </p:grpSpPr>
                          <p:grpSp>
                            <p:nvGrpSpPr>
                              <p:cNvPr id="70333" name="Group 1351"/>
                              <p:cNvGrpSpPr/>
                              <p:nvPr/>
                            </p:nvGrpSpPr>
                            <p:grpSpPr>
                              <a:xfrm>
                                <a:off x="3587" y="1692"/>
                                <a:ext cx="6" cy="19"/>
                                <a:chOff x="3587" y="1692"/>
                                <a:chExt cx="6" cy="19"/>
                              </a:xfrm>
                            </p:grpSpPr>
                            <p:sp>
                              <p:nvSpPr>
                                <p:cNvPr id="70337" name="Rectangle 1352"/>
                                <p:cNvSpPr/>
                                <p:nvPr/>
                              </p:nvSpPr>
                              <p:spPr>
                                <a:xfrm>
                                  <a:off x="358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38" name="Rectangle 1353"/>
                                <p:cNvSpPr/>
                                <p:nvPr/>
                              </p:nvSpPr>
                              <p:spPr>
                                <a:xfrm>
                                  <a:off x="359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34" name="Group 1354"/>
                              <p:cNvGrpSpPr/>
                              <p:nvPr/>
                            </p:nvGrpSpPr>
                            <p:grpSpPr>
                              <a:xfrm>
                                <a:off x="3596" y="1692"/>
                                <a:ext cx="6" cy="19"/>
                                <a:chOff x="3596" y="1692"/>
                                <a:chExt cx="6" cy="19"/>
                              </a:xfrm>
                            </p:grpSpPr>
                            <p:sp>
                              <p:nvSpPr>
                                <p:cNvPr id="70335" name="Rectangle 1355"/>
                                <p:cNvSpPr/>
                                <p:nvPr/>
                              </p:nvSpPr>
                              <p:spPr>
                                <a:xfrm>
                                  <a:off x="359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36" name="Rectangle 1356"/>
                                <p:cNvSpPr/>
                                <p:nvPr/>
                              </p:nvSpPr>
                              <p:spPr>
                                <a:xfrm>
                                  <a:off x="360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326" name="Group 1357"/>
                            <p:cNvGrpSpPr/>
                            <p:nvPr/>
                          </p:nvGrpSpPr>
                          <p:grpSpPr>
                            <a:xfrm>
                              <a:off x="3604" y="1692"/>
                              <a:ext cx="16" cy="19"/>
                              <a:chOff x="3604" y="1692"/>
                              <a:chExt cx="16" cy="19"/>
                            </a:xfrm>
                          </p:grpSpPr>
                          <p:grpSp>
                            <p:nvGrpSpPr>
                              <p:cNvPr id="70327" name="Group 1358"/>
                              <p:cNvGrpSpPr/>
                              <p:nvPr/>
                            </p:nvGrpSpPr>
                            <p:grpSpPr>
                              <a:xfrm>
                                <a:off x="3604" y="1692"/>
                                <a:ext cx="7" cy="19"/>
                                <a:chOff x="3604" y="1692"/>
                                <a:chExt cx="7" cy="19"/>
                              </a:xfrm>
                            </p:grpSpPr>
                            <p:sp>
                              <p:nvSpPr>
                                <p:cNvPr id="70331" name="Rectangle 1359"/>
                                <p:cNvSpPr/>
                                <p:nvPr/>
                              </p:nvSpPr>
                              <p:spPr>
                                <a:xfrm>
                                  <a:off x="3604"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32" name="Rectangle 1360"/>
                                <p:cNvSpPr/>
                                <p:nvPr/>
                              </p:nvSpPr>
                              <p:spPr>
                                <a:xfrm>
                                  <a:off x="360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28" name="Group 1361"/>
                              <p:cNvGrpSpPr/>
                              <p:nvPr/>
                            </p:nvGrpSpPr>
                            <p:grpSpPr>
                              <a:xfrm>
                                <a:off x="3614" y="1692"/>
                                <a:ext cx="6" cy="19"/>
                                <a:chOff x="3614" y="1692"/>
                                <a:chExt cx="6" cy="19"/>
                              </a:xfrm>
                            </p:grpSpPr>
                            <p:sp>
                              <p:nvSpPr>
                                <p:cNvPr id="70329" name="Rectangle 1362"/>
                                <p:cNvSpPr/>
                                <p:nvPr/>
                              </p:nvSpPr>
                              <p:spPr>
                                <a:xfrm>
                                  <a:off x="361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30" name="Rectangle 1363"/>
                                <p:cNvSpPr/>
                                <p:nvPr/>
                              </p:nvSpPr>
                              <p:spPr>
                                <a:xfrm>
                                  <a:off x="361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70292" name="Group 1364"/>
                        <p:cNvGrpSpPr/>
                        <p:nvPr/>
                      </p:nvGrpSpPr>
                      <p:grpSpPr>
                        <a:xfrm>
                          <a:off x="3622" y="1692"/>
                          <a:ext cx="69" cy="19"/>
                          <a:chOff x="3622" y="1692"/>
                          <a:chExt cx="69" cy="19"/>
                        </a:xfrm>
                      </p:grpSpPr>
                      <p:grpSp>
                        <p:nvGrpSpPr>
                          <p:cNvPr id="70293" name="Group 1365"/>
                          <p:cNvGrpSpPr/>
                          <p:nvPr/>
                        </p:nvGrpSpPr>
                        <p:grpSpPr>
                          <a:xfrm>
                            <a:off x="3622" y="1692"/>
                            <a:ext cx="34" cy="19"/>
                            <a:chOff x="3622" y="1692"/>
                            <a:chExt cx="34" cy="19"/>
                          </a:xfrm>
                        </p:grpSpPr>
                        <p:grpSp>
                          <p:nvGrpSpPr>
                            <p:cNvPr id="70309" name="Group 1366"/>
                            <p:cNvGrpSpPr/>
                            <p:nvPr/>
                          </p:nvGrpSpPr>
                          <p:grpSpPr>
                            <a:xfrm>
                              <a:off x="3622" y="1692"/>
                              <a:ext cx="16" cy="19"/>
                              <a:chOff x="3622" y="1692"/>
                              <a:chExt cx="16" cy="19"/>
                            </a:xfrm>
                          </p:grpSpPr>
                          <p:grpSp>
                            <p:nvGrpSpPr>
                              <p:cNvPr id="70317" name="Group 1367"/>
                              <p:cNvGrpSpPr/>
                              <p:nvPr/>
                            </p:nvGrpSpPr>
                            <p:grpSpPr>
                              <a:xfrm>
                                <a:off x="3622" y="1692"/>
                                <a:ext cx="7" cy="19"/>
                                <a:chOff x="3622" y="1692"/>
                                <a:chExt cx="7" cy="19"/>
                              </a:xfrm>
                            </p:grpSpPr>
                            <p:sp>
                              <p:nvSpPr>
                                <p:cNvPr id="70321" name="Rectangle 1368"/>
                                <p:cNvSpPr/>
                                <p:nvPr/>
                              </p:nvSpPr>
                              <p:spPr>
                                <a:xfrm>
                                  <a:off x="362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22" name="Rectangle 1369"/>
                                <p:cNvSpPr/>
                                <p:nvPr/>
                              </p:nvSpPr>
                              <p:spPr>
                                <a:xfrm>
                                  <a:off x="362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18" name="Group 1370"/>
                              <p:cNvGrpSpPr/>
                              <p:nvPr/>
                            </p:nvGrpSpPr>
                            <p:grpSpPr>
                              <a:xfrm>
                                <a:off x="3631" y="1692"/>
                                <a:ext cx="7" cy="19"/>
                                <a:chOff x="3631" y="1692"/>
                                <a:chExt cx="7" cy="19"/>
                              </a:xfrm>
                            </p:grpSpPr>
                            <p:sp>
                              <p:nvSpPr>
                                <p:cNvPr id="70319" name="Rectangle 1371"/>
                                <p:cNvSpPr/>
                                <p:nvPr/>
                              </p:nvSpPr>
                              <p:spPr>
                                <a:xfrm>
                                  <a:off x="363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20" name="Rectangle 1372"/>
                                <p:cNvSpPr/>
                                <p:nvPr/>
                              </p:nvSpPr>
                              <p:spPr>
                                <a:xfrm>
                                  <a:off x="363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310" name="Group 1373"/>
                            <p:cNvGrpSpPr/>
                            <p:nvPr/>
                          </p:nvGrpSpPr>
                          <p:grpSpPr>
                            <a:xfrm>
                              <a:off x="3640" y="1692"/>
                              <a:ext cx="16" cy="19"/>
                              <a:chOff x="3640" y="1692"/>
                              <a:chExt cx="16" cy="19"/>
                            </a:xfrm>
                          </p:grpSpPr>
                          <p:grpSp>
                            <p:nvGrpSpPr>
                              <p:cNvPr id="70311" name="Group 1374"/>
                              <p:cNvGrpSpPr/>
                              <p:nvPr/>
                            </p:nvGrpSpPr>
                            <p:grpSpPr>
                              <a:xfrm>
                                <a:off x="3640" y="1692"/>
                                <a:ext cx="7" cy="19"/>
                                <a:chOff x="3640" y="1692"/>
                                <a:chExt cx="7" cy="19"/>
                              </a:xfrm>
                            </p:grpSpPr>
                            <p:sp>
                              <p:nvSpPr>
                                <p:cNvPr id="70315" name="Rectangle 1375"/>
                                <p:cNvSpPr/>
                                <p:nvPr/>
                              </p:nvSpPr>
                              <p:spPr>
                                <a:xfrm>
                                  <a:off x="3640"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16" name="Rectangle 1376"/>
                                <p:cNvSpPr/>
                                <p:nvPr/>
                              </p:nvSpPr>
                              <p:spPr>
                                <a:xfrm>
                                  <a:off x="364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12" name="Group 1377"/>
                              <p:cNvGrpSpPr/>
                              <p:nvPr/>
                            </p:nvGrpSpPr>
                            <p:grpSpPr>
                              <a:xfrm>
                                <a:off x="3649" y="1692"/>
                                <a:ext cx="7" cy="19"/>
                                <a:chOff x="3649" y="1692"/>
                                <a:chExt cx="7" cy="19"/>
                              </a:xfrm>
                            </p:grpSpPr>
                            <p:sp>
                              <p:nvSpPr>
                                <p:cNvPr id="70313" name="Rectangle 1378"/>
                                <p:cNvSpPr/>
                                <p:nvPr/>
                              </p:nvSpPr>
                              <p:spPr>
                                <a:xfrm>
                                  <a:off x="364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14" name="Rectangle 1379"/>
                                <p:cNvSpPr/>
                                <p:nvPr/>
                              </p:nvSpPr>
                              <p:spPr>
                                <a:xfrm>
                                  <a:off x="365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294" name="Group 1380"/>
                          <p:cNvGrpSpPr/>
                          <p:nvPr/>
                        </p:nvGrpSpPr>
                        <p:grpSpPr>
                          <a:xfrm>
                            <a:off x="3658" y="1692"/>
                            <a:ext cx="33" cy="19"/>
                            <a:chOff x="3658" y="1692"/>
                            <a:chExt cx="33" cy="19"/>
                          </a:xfrm>
                        </p:grpSpPr>
                        <p:grpSp>
                          <p:nvGrpSpPr>
                            <p:cNvPr id="70295" name="Group 1381"/>
                            <p:cNvGrpSpPr/>
                            <p:nvPr/>
                          </p:nvGrpSpPr>
                          <p:grpSpPr>
                            <a:xfrm>
                              <a:off x="3658" y="1692"/>
                              <a:ext cx="16" cy="19"/>
                              <a:chOff x="3658" y="1692"/>
                              <a:chExt cx="16" cy="19"/>
                            </a:xfrm>
                          </p:grpSpPr>
                          <p:grpSp>
                            <p:nvGrpSpPr>
                              <p:cNvPr id="70303" name="Group 1382"/>
                              <p:cNvGrpSpPr/>
                              <p:nvPr/>
                            </p:nvGrpSpPr>
                            <p:grpSpPr>
                              <a:xfrm>
                                <a:off x="3658" y="1692"/>
                                <a:ext cx="7" cy="19"/>
                                <a:chOff x="3658" y="1692"/>
                                <a:chExt cx="7" cy="19"/>
                              </a:xfrm>
                            </p:grpSpPr>
                            <p:sp>
                              <p:nvSpPr>
                                <p:cNvPr id="70307" name="Rectangle 1383"/>
                                <p:cNvSpPr/>
                                <p:nvPr/>
                              </p:nvSpPr>
                              <p:spPr>
                                <a:xfrm>
                                  <a:off x="365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08" name="Rectangle 1384"/>
                                <p:cNvSpPr/>
                                <p:nvPr/>
                              </p:nvSpPr>
                              <p:spPr>
                                <a:xfrm>
                                  <a:off x="366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04" name="Group 1385"/>
                              <p:cNvGrpSpPr/>
                              <p:nvPr/>
                            </p:nvGrpSpPr>
                            <p:grpSpPr>
                              <a:xfrm>
                                <a:off x="3667" y="1692"/>
                                <a:ext cx="7" cy="19"/>
                                <a:chOff x="3667" y="1692"/>
                                <a:chExt cx="7" cy="19"/>
                              </a:xfrm>
                            </p:grpSpPr>
                            <p:sp>
                              <p:nvSpPr>
                                <p:cNvPr id="70305" name="Rectangle 1386"/>
                                <p:cNvSpPr/>
                                <p:nvPr/>
                              </p:nvSpPr>
                              <p:spPr>
                                <a:xfrm>
                                  <a:off x="366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06" name="Rectangle 1387"/>
                                <p:cNvSpPr/>
                                <p:nvPr/>
                              </p:nvSpPr>
                              <p:spPr>
                                <a:xfrm>
                                  <a:off x="3671"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96" name="Group 1388"/>
                            <p:cNvGrpSpPr/>
                            <p:nvPr/>
                          </p:nvGrpSpPr>
                          <p:grpSpPr>
                            <a:xfrm>
                              <a:off x="3676" y="1692"/>
                              <a:ext cx="15" cy="19"/>
                              <a:chOff x="3676" y="1692"/>
                              <a:chExt cx="15" cy="19"/>
                            </a:xfrm>
                          </p:grpSpPr>
                          <p:grpSp>
                            <p:nvGrpSpPr>
                              <p:cNvPr id="70297" name="Group 1389"/>
                              <p:cNvGrpSpPr/>
                              <p:nvPr/>
                            </p:nvGrpSpPr>
                            <p:grpSpPr>
                              <a:xfrm>
                                <a:off x="3676" y="1692"/>
                                <a:ext cx="6" cy="19"/>
                                <a:chOff x="3676" y="1692"/>
                                <a:chExt cx="6" cy="19"/>
                              </a:xfrm>
                            </p:grpSpPr>
                            <p:sp>
                              <p:nvSpPr>
                                <p:cNvPr id="70301" name="Rectangle 1390"/>
                                <p:cNvSpPr/>
                                <p:nvPr/>
                              </p:nvSpPr>
                              <p:spPr>
                                <a:xfrm>
                                  <a:off x="367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02" name="Rectangle 1391"/>
                                <p:cNvSpPr/>
                                <p:nvPr/>
                              </p:nvSpPr>
                              <p:spPr>
                                <a:xfrm>
                                  <a:off x="368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98" name="Group 1392"/>
                              <p:cNvGrpSpPr/>
                              <p:nvPr/>
                            </p:nvGrpSpPr>
                            <p:grpSpPr>
                              <a:xfrm>
                                <a:off x="3685" y="1692"/>
                                <a:ext cx="6" cy="19"/>
                                <a:chOff x="3685" y="1692"/>
                                <a:chExt cx="6" cy="19"/>
                              </a:xfrm>
                            </p:grpSpPr>
                            <p:sp>
                              <p:nvSpPr>
                                <p:cNvPr id="70299" name="Rectangle 1393"/>
                                <p:cNvSpPr/>
                                <p:nvPr/>
                              </p:nvSpPr>
                              <p:spPr>
                                <a:xfrm>
                                  <a:off x="368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00" name="Rectangle 1394"/>
                                <p:cNvSpPr/>
                                <p:nvPr/>
                              </p:nvSpPr>
                              <p:spPr>
                                <a:xfrm>
                                  <a:off x="368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nvGrpSpPr>
                      <p:cNvPr id="70228" name="Group 1395"/>
                      <p:cNvGrpSpPr/>
                      <p:nvPr/>
                    </p:nvGrpSpPr>
                    <p:grpSpPr>
                      <a:xfrm>
                        <a:off x="3694" y="1692"/>
                        <a:ext cx="140" cy="19"/>
                        <a:chOff x="3694" y="1692"/>
                        <a:chExt cx="140" cy="19"/>
                      </a:xfrm>
                    </p:grpSpPr>
                    <p:grpSp>
                      <p:nvGrpSpPr>
                        <p:cNvPr id="70229" name="Group 1396"/>
                        <p:cNvGrpSpPr/>
                        <p:nvPr/>
                      </p:nvGrpSpPr>
                      <p:grpSpPr>
                        <a:xfrm>
                          <a:off x="3694" y="1692"/>
                          <a:ext cx="69" cy="19"/>
                          <a:chOff x="3694" y="1692"/>
                          <a:chExt cx="69" cy="19"/>
                        </a:xfrm>
                      </p:grpSpPr>
                      <p:grpSp>
                        <p:nvGrpSpPr>
                          <p:cNvPr id="70261" name="Group 1397"/>
                          <p:cNvGrpSpPr/>
                          <p:nvPr/>
                        </p:nvGrpSpPr>
                        <p:grpSpPr>
                          <a:xfrm>
                            <a:off x="3694" y="1692"/>
                            <a:ext cx="33" cy="19"/>
                            <a:chOff x="3694" y="1692"/>
                            <a:chExt cx="33" cy="19"/>
                          </a:xfrm>
                        </p:grpSpPr>
                        <p:grpSp>
                          <p:nvGrpSpPr>
                            <p:cNvPr id="70277" name="Group 1398"/>
                            <p:cNvGrpSpPr/>
                            <p:nvPr/>
                          </p:nvGrpSpPr>
                          <p:grpSpPr>
                            <a:xfrm>
                              <a:off x="3694" y="1692"/>
                              <a:ext cx="15" cy="19"/>
                              <a:chOff x="3694" y="1692"/>
                              <a:chExt cx="15" cy="19"/>
                            </a:xfrm>
                          </p:grpSpPr>
                          <p:grpSp>
                            <p:nvGrpSpPr>
                              <p:cNvPr id="70285" name="Group 1399"/>
                              <p:cNvGrpSpPr/>
                              <p:nvPr/>
                            </p:nvGrpSpPr>
                            <p:grpSpPr>
                              <a:xfrm>
                                <a:off x="3694" y="1692"/>
                                <a:ext cx="6" cy="19"/>
                                <a:chOff x="3694" y="1692"/>
                                <a:chExt cx="6" cy="19"/>
                              </a:xfrm>
                            </p:grpSpPr>
                            <p:sp>
                              <p:nvSpPr>
                                <p:cNvPr id="70289" name="Rectangle 1400"/>
                                <p:cNvSpPr/>
                                <p:nvPr/>
                              </p:nvSpPr>
                              <p:spPr>
                                <a:xfrm>
                                  <a:off x="369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90" name="Rectangle 1401"/>
                                <p:cNvSpPr/>
                                <p:nvPr/>
                              </p:nvSpPr>
                              <p:spPr>
                                <a:xfrm>
                                  <a:off x="369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86" name="Group 1402"/>
                              <p:cNvGrpSpPr/>
                              <p:nvPr/>
                            </p:nvGrpSpPr>
                            <p:grpSpPr>
                              <a:xfrm>
                                <a:off x="3703" y="1692"/>
                                <a:ext cx="6" cy="19"/>
                                <a:chOff x="3703" y="1692"/>
                                <a:chExt cx="6" cy="19"/>
                              </a:xfrm>
                            </p:grpSpPr>
                            <p:sp>
                              <p:nvSpPr>
                                <p:cNvPr id="70287" name="Rectangle 1403"/>
                                <p:cNvSpPr/>
                                <p:nvPr/>
                              </p:nvSpPr>
                              <p:spPr>
                                <a:xfrm>
                                  <a:off x="370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88" name="Rectangle 1404"/>
                                <p:cNvSpPr/>
                                <p:nvPr/>
                              </p:nvSpPr>
                              <p:spPr>
                                <a:xfrm>
                                  <a:off x="370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78" name="Group 1405"/>
                            <p:cNvGrpSpPr/>
                            <p:nvPr/>
                          </p:nvGrpSpPr>
                          <p:grpSpPr>
                            <a:xfrm>
                              <a:off x="3711" y="1692"/>
                              <a:ext cx="16" cy="19"/>
                              <a:chOff x="3711" y="1692"/>
                              <a:chExt cx="16" cy="19"/>
                            </a:xfrm>
                          </p:grpSpPr>
                          <p:grpSp>
                            <p:nvGrpSpPr>
                              <p:cNvPr id="70279" name="Group 1406"/>
                              <p:cNvGrpSpPr/>
                              <p:nvPr/>
                            </p:nvGrpSpPr>
                            <p:grpSpPr>
                              <a:xfrm>
                                <a:off x="3711" y="1692"/>
                                <a:ext cx="7" cy="19"/>
                                <a:chOff x="3711" y="1692"/>
                                <a:chExt cx="7" cy="19"/>
                              </a:xfrm>
                            </p:grpSpPr>
                            <p:sp>
                              <p:nvSpPr>
                                <p:cNvPr id="70283" name="Rectangle 1407"/>
                                <p:cNvSpPr/>
                                <p:nvPr/>
                              </p:nvSpPr>
                              <p:spPr>
                                <a:xfrm>
                                  <a:off x="3711"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84" name="Rectangle 1408"/>
                                <p:cNvSpPr/>
                                <p:nvPr/>
                              </p:nvSpPr>
                              <p:spPr>
                                <a:xfrm>
                                  <a:off x="371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80" name="Group 1409"/>
                              <p:cNvGrpSpPr/>
                              <p:nvPr/>
                            </p:nvGrpSpPr>
                            <p:grpSpPr>
                              <a:xfrm>
                                <a:off x="3720" y="1692"/>
                                <a:ext cx="7" cy="19"/>
                                <a:chOff x="3720" y="1692"/>
                                <a:chExt cx="7" cy="19"/>
                              </a:xfrm>
                            </p:grpSpPr>
                            <p:sp>
                              <p:nvSpPr>
                                <p:cNvPr id="70281" name="Rectangle 1410"/>
                                <p:cNvSpPr/>
                                <p:nvPr/>
                              </p:nvSpPr>
                              <p:spPr>
                                <a:xfrm>
                                  <a:off x="3720"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82" name="Rectangle 1411"/>
                                <p:cNvSpPr/>
                                <p:nvPr/>
                              </p:nvSpPr>
                              <p:spPr>
                                <a:xfrm>
                                  <a:off x="372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262" name="Group 1412"/>
                          <p:cNvGrpSpPr/>
                          <p:nvPr/>
                        </p:nvGrpSpPr>
                        <p:grpSpPr>
                          <a:xfrm>
                            <a:off x="3729" y="1692"/>
                            <a:ext cx="34" cy="19"/>
                            <a:chOff x="3729" y="1692"/>
                            <a:chExt cx="34" cy="19"/>
                          </a:xfrm>
                        </p:grpSpPr>
                        <p:grpSp>
                          <p:nvGrpSpPr>
                            <p:cNvPr id="70263" name="Group 1413"/>
                            <p:cNvGrpSpPr/>
                            <p:nvPr/>
                          </p:nvGrpSpPr>
                          <p:grpSpPr>
                            <a:xfrm>
                              <a:off x="3729" y="1692"/>
                              <a:ext cx="16" cy="19"/>
                              <a:chOff x="3729" y="1692"/>
                              <a:chExt cx="16" cy="19"/>
                            </a:xfrm>
                          </p:grpSpPr>
                          <p:grpSp>
                            <p:nvGrpSpPr>
                              <p:cNvPr id="70271" name="Group 1414"/>
                              <p:cNvGrpSpPr/>
                              <p:nvPr/>
                            </p:nvGrpSpPr>
                            <p:grpSpPr>
                              <a:xfrm>
                                <a:off x="3729" y="1692"/>
                                <a:ext cx="7" cy="19"/>
                                <a:chOff x="3729" y="1692"/>
                                <a:chExt cx="7" cy="19"/>
                              </a:xfrm>
                            </p:grpSpPr>
                            <p:sp>
                              <p:nvSpPr>
                                <p:cNvPr id="70275" name="Rectangle 1415"/>
                                <p:cNvSpPr/>
                                <p:nvPr/>
                              </p:nvSpPr>
                              <p:spPr>
                                <a:xfrm>
                                  <a:off x="3729"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76" name="Rectangle 1416"/>
                                <p:cNvSpPr/>
                                <p:nvPr/>
                              </p:nvSpPr>
                              <p:spPr>
                                <a:xfrm>
                                  <a:off x="373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72" name="Group 1417"/>
                              <p:cNvGrpSpPr/>
                              <p:nvPr/>
                            </p:nvGrpSpPr>
                            <p:grpSpPr>
                              <a:xfrm>
                                <a:off x="3738" y="1692"/>
                                <a:ext cx="7" cy="19"/>
                                <a:chOff x="3738" y="1692"/>
                                <a:chExt cx="7" cy="19"/>
                              </a:xfrm>
                            </p:grpSpPr>
                            <p:sp>
                              <p:nvSpPr>
                                <p:cNvPr id="70273" name="Rectangle 1418"/>
                                <p:cNvSpPr/>
                                <p:nvPr/>
                              </p:nvSpPr>
                              <p:spPr>
                                <a:xfrm>
                                  <a:off x="373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74" name="Rectangle 1419"/>
                                <p:cNvSpPr/>
                                <p:nvPr/>
                              </p:nvSpPr>
                              <p:spPr>
                                <a:xfrm>
                                  <a:off x="374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64" name="Group 1420"/>
                            <p:cNvGrpSpPr/>
                            <p:nvPr/>
                          </p:nvGrpSpPr>
                          <p:grpSpPr>
                            <a:xfrm>
                              <a:off x="3747" y="1692"/>
                              <a:ext cx="16" cy="19"/>
                              <a:chOff x="3747" y="1692"/>
                              <a:chExt cx="16" cy="19"/>
                            </a:xfrm>
                          </p:grpSpPr>
                          <p:grpSp>
                            <p:nvGrpSpPr>
                              <p:cNvPr id="70265" name="Group 1421"/>
                              <p:cNvGrpSpPr/>
                              <p:nvPr/>
                            </p:nvGrpSpPr>
                            <p:grpSpPr>
                              <a:xfrm>
                                <a:off x="3747" y="1692"/>
                                <a:ext cx="7" cy="19"/>
                                <a:chOff x="3747" y="1692"/>
                                <a:chExt cx="7" cy="19"/>
                              </a:xfrm>
                            </p:grpSpPr>
                            <p:sp>
                              <p:nvSpPr>
                                <p:cNvPr id="70269" name="Rectangle 1422"/>
                                <p:cNvSpPr/>
                                <p:nvPr/>
                              </p:nvSpPr>
                              <p:spPr>
                                <a:xfrm>
                                  <a:off x="374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70" name="Rectangle 1423"/>
                                <p:cNvSpPr/>
                                <p:nvPr/>
                              </p:nvSpPr>
                              <p:spPr>
                                <a:xfrm>
                                  <a:off x="375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66" name="Group 1424"/>
                              <p:cNvGrpSpPr/>
                              <p:nvPr/>
                            </p:nvGrpSpPr>
                            <p:grpSpPr>
                              <a:xfrm>
                                <a:off x="3756" y="1692"/>
                                <a:ext cx="7" cy="19"/>
                                <a:chOff x="3756" y="1692"/>
                                <a:chExt cx="7" cy="19"/>
                              </a:xfrm>
                            </p:grpSpPr>
                            <p:sp>
                              <p:nvSpPr>
                                <p:cNvPr id="70267" name="Rectangle 1425"/>
                                <p:cNvSpPr/>
                                <p:nvPr/>
                              </p:nvSpPr>
                              <p:spPr>
                                <a:xfrm>
                                  <a:off x="375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68" name="Rectangle 1426"/>
                                <p:cNvSpPr/>
                                <p:nvPr/>
                              </p:nvSpPr>
                              <p:spPr>
                                <a:xfrm>
                                  <a:off x="376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70230" name="Group 1427"/>
                        <p:cNvGrpSpPr/>
                        <p:nvPr/>
                      </p:nvGrpSpPr>
                      <p:grpSpPr>
                        <a:xfrm>
                          <a:off x="3765" y="1692"/>
                          <a:ext cx="69" cy="19"/>
                          <a:chOff x="3765" y="1692"/>
                          <a:chExt cx="69" cy="19"/>
                        </a:xfrm>
                      </p:grpSpPr>
                      <p:grpSp>
                        <p:nvGrpSpPr>
                          <p:cNvPr id="70231" name="Group 1428"/>
                          <p:cNvGrpSpPr/>
                          <p:nvPr/>
                        </p:nvGrpSpPr>
                        <p:grpSpPr>
                          <a:xfrm>
                            <a:off x="3765" y="1692"/>
                            <a:ext cx="33" cy="19"/>
                            <a:chOff x="3765" y="1692"/>
                            <a:chExt cx="33" cy="19"/>
                          </a:xfrm>
                        </p:grpSpPr>
                        <p:grpSp>
                          <p:nvGrpSpPr>
                            <p:cNvPr id="70247" name="Group 1429"/>
                            <p:cNvGrpSpPr/>
                            <p:nvPr/>
                          </p:nvGrpSpPr>
                          <p:grpSpPr>
                            <a:xfrm>
                              <a:off x="3765" y="1692"/>
                              <a:ext cx="16" cy="19"/>
                              <a:chOff x="3765" y="1692"/>
                              <a:chExt cx="16" cy="19"/>
                            </a:xfrm>
                          </p:grpSpPr>
                          <p:grpSp>
                            <p:nvGrpSpPr>
                              <p:cNvPr id="70255" name="Group 1430"/>
                              <p:cNvGrpSpPr/>
                              <p:nvPr/>
                            </p:nvGrpSpPr>
                            <p:grpSpPr>
                              <a:xfrm>
                                <a:off x="3765" y="1692"/>
                                <a:ext cx="6" cy="19"/>
                                <a:chOff x="3765" y="1692"/>
                                <a:chExt cx="6" cy="19"/>
                              </a:xfrm>
                            </p:grpSpPr>
                            <p:sp>
                              <p:nvSpPr>
                                <p:cNvPr id="70259" name="Rectangle 1431"/>
                                <p:cNvSpPr/>
                                <p:nvPr/>
                              </p:nvSpPr>
                              <p:spPr>
                                <a:xfrm>
                                  <a:off x="376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60" name="Rectangle 1432"/>
                                <p:cNvSpPr/>
                                <p:nvPr/>
                              </p:nvSpPr>
                              <p:spPr>
                                <a:xfrm>
                                  <a:off x="376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56" name="Group 1433"/>
                              <p:cNvGrpSpPr/>
                              <p:nvPr/>
                            </p:nvGrpSpPr>
                            <p:grpSpPr>
                              <a:xfrm>
                                <a:off x="3774" y="1692"/>
                                <a:ext cx="7" cy="19"/>
                                <a:chOff x="3774" y="1692"/>
                                <a:chExt cx="7" cy="19"/>
                              </a:xfrm>
                            </p:grpSpPr>
                            <p:sp>
                              <p:nvSpPr>
                                <p:cNvPr id="70257" name="Rectangle 1434"/>
                                <p:cNvSpPr/>
                                <p:nvPr/>
                              </p:nvSpPr>
                              <p:spPr>
                                <a:xfrm>
                                  <a:off x="377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58" name="Rectangle 1435"/>
                                <p:cNvSpPr/>
                                <p:nvPr/>
                              </p:nvSpPr>
                              <p:spPr>
                                <a:xfrm>
                                  <a:off x="3778"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48" name="Group 1436"/>
                            <p:cNvGrpSpPr/>
                            <p:nvPr/>
                          </p:nvGrpSpPr>
                          <p:grpSpPr>
                            <a:xfrm>
                              <a:off x="3783" y="1692"/>
                              <a:ext cx="15" cy="19"/>
                              <a:chOff x="3783" y="1692"/>
                              <a:chExt cx="15" cy="19"/>
                            </a:xfrm>
                          </p:grpSpPr>
                          <p:grpSp>
                            <p:nvGrpSpPr>
                              <p:cNvPr id="70249" name="Group 1437"/>
                              <p:cNvGrpSpPr/>
                              <p:nvPr/>
                            </p:nvGrpSpPr>
                            <p:grpSpPr>
                              <a:xfrm>
                                <a:off x="3783" y="1692"/>
                                <a:ext cx="6" cy="19"/>
                                <a:chOff x="3783" y="1692"/>
                                <a:chExt cx="6" cy="19"/>
                              </a:xfrm>
                            </p:grpSpPr>
                            <p:sp>
                              <p:nvSpPr>
                                <p:cNvPr id="70253" name="Rectangle 1438"/>
                                <p:cNvSpPr/>
                                <p:nvPr/>
                              </p:nvSpPr>
                              <p:spPr>
                                <a:xfrm>
                                  <a:off x="378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54" name="Rectangle 1439"/>
                                <p:cNvSpPr/>
                                <p:nvPr/>
                              </p:nvSpPr>
                              <p:spPr>
                                <a:xfrm>
                                  <a:off x="378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50" name="Group 1440"/>
                              <p:cNvGrpSpPr/>
                              <p:nvPr/>
                            </p:nvGrpSpPr>
                            <p:grpSpPr>
                              <a:xfrm>
                                <a:off x="3792" y="1692"/>
                                <a:ext cx="6" cy="19"/>
                                <a:chOff x="3792" y="1692"/>
                                <a:chExt cx="6" cy="19"/>
                              </a:xfrm>
                            </p:grpSpPr>
                            <p:sp>
                              <p:nvSpPr>
                                <p:cNvPr id="70251" name="Rectangle 1441"/>
                                <p:cNvSpPr/>
                                <p:nvPr/>
                              </p:nvSpPr>
                              <p:spPr>
                                <a:xfrm>
                                  <a:off x="379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52" name="Rectangle 1442"/>
                                <p:cNvSpPr/>
                                <p:nvPr/>
                              </p:nvSpPr>
                              <p:spPr>
                                <a:xfrm>
                                  <a:off x="379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232" name="Group 1443"/>
                          <p:cNvGrpSpPr/>
                          <p:nvPr/>
                        </p:nvGrpSpPr>
                        <p:grpSpPr>
                          <a:xfrm>
                            <a:off x="3801" y="1692"/>
                            <a:ext cx="33" cy="19"/>
                            <a:chOff x="3801" y="1692"/>
                            <a:chExt cx="33" cy="19"/>
                          </a:xfrm>
                        </p:grpSpPr>
                        <p:grpSp>
                          <p:nvGrpSpPr>
                            <p:cNvPr id="70233" name="Group 1444"/>
                            <p:cNvGrpSpPr/>
                            <p:nvPr/>
                          </p:nvGrpSpPr>
                          <p:grpSpPr>
                            <a:xfrm>
                              <a:off x="3801" y="1692"/>
                              <a:ext cx="15" cy="19"/>
                              <a:chOff x="3801" y="1692"/>
                              <a:chExt cx="15" cy="19"/>
                            </a:xfrm>
                          </p:grpSpPr>
                          <p:grpSp>
                            <p:nvGrpSpPr>
                              <p:cNvPr id="70241" name="Group 1445"/>
                              <p:cNvGrpSpPr/>
                              <p:nvPr/>
                            </p:nvGrpSpPr>
                            <p:grpSpPr>
                              <a:xfrm>
                                <a:off x="3801" y="1692"/>
                                <a:ext cx="6" cy="19"/>
                                <a:chOff x="3801" y="1692"/>
                                <a:chExt cx="6" cy="19"/>
                              </a:xfrm>
                            </p:grpSpPr>
                            <p:sp>
                              <p:nvSpPr>
                                <p:cNvPr id="70245" name="Rectangle 1446"/>
                                <p:cNvSpPr/>
                                <p:nvPr/>
                              </p:nvSpPr>
                              <p:spPr>
                                <a:xfrm>
                                  <a:off x="380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46" name="Rectangle 1447"/>
                                <p:cNvSpPr/>
                                <p:nvPr/>
                              </p:nvSpPr>
                              <p:spPr>
                                <a:xfrm>
                                  <a:off x="380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42" name="Group 1448"/>
                              <p:cNvGrpSpPr/>
                              <p:nvPr/>
                            </p:nvGrpSpPr>
                            <p:grpSpPr>
                              <a:xfrm>
                                <a:off x="3810" y="1692"/>
                                <a:ext cx="6" cy="19"/>
                                <a:chOff x="3810" y="1692"/>
                                <a:chExt cx="6" cy="19"/>
                              </a:xfrm>
                            </p:grpSpPr>
                            <p:sp>
                              <p:nvSpPr>
                                <p:cNvPr id="70243" name="Rectangle 1449"/>
                                <p:cNvSpPr/>
                                <p:nvPr/>
                              </p:nvSpPr>
                              <p:spPr>
                                <a:xfrm>
                                  <a:off x="381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44" name="Rectangle 1450"/>
                                <p:cNvSpPr/>
                                <p:nvPr/>
                              </p:nvSpPr>
                              <p:spPr>
                                <a:xfrm>
                                  <a:off x="381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34" name="Group 1451"/>
                            <p:cNvGrpSpPr/>
                            <p:nvPr/>
                          </p:nvGrpSpPr>
                          <p:grpSpPr>
                            <a:xfrm>
                              <a:off x="3819" y="1692"/>
                              <a:ext cx="15" cy="19"/>
                              <a:chOff x="3819" y="1692"/>
                              <a:chExt cx="15" cy="19"/>
                            </a:xfrm>
                          </p:grpSpPr>
                          <p:grpSp>
                            <p:nvGrpSpPr>
                              <p:cNvPr id="70235" name="Group 1452"/>
                              <p:cNvGrpSpPr/>
                              <p:nvPr/>
                            </p:nvGrpSpPr>
                            <p:grpSpPr>
                              <a:xfrm>
                                <a:off x="3819" y="1692"/>
                                <a:ext cx="6" cy="19"/>
                                <a:chOff x="3819" y="1692"/>
                                <a:chExt cx="6" cy="19"/>
                              </a:xfrm>
                            </p:grpSpPr>
                            <p:sp>
                              <p:nvSpPr>
                                <p:cNvPr id="70239" name="Rectangle 1453"/>
                                <p:cNvSpPr/>
                                <p:nvPr/>
                              </p:nvSpPr>
                              <p:spPr>
                                <a:xfrm>
                                  <a:off x="381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40" name="Rectangle 1454"/>
                                <p:cNvSpPr/>
                                <p:nvPr/>
                              </p:nvSpPr>
                              <p:spPr>
                                <a:xfrm>
                                  <a:off x="382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36" name="Group 1455"/>
                              <p:cNvGrpSpPr/>
                              <p:nvPr/>
                            </p:nvGrpSpPr>
                            <p:grpSpPr>
                              <a:xfrm>
                                <a:off x="3827" y="1692"/>
                                <a:ext cx="7" cy="19"/>
                                <a:chOff x="3827" y="1692"/>
                                <a:chExt cx="7" cy="19"/>
                              </a:xfrm>
                            </p:grpSpPr>
                            <p:sp>
                              <p:nvSpPr>
                                <p:cNvPr id="70237" name="Rectangle 1456"/>
                                <p:cNvSpPr/>
                                <p:nvPr/>
                              </p:nvSpPr>
                              <p:spPr>
                                <a:xfrm>
                                  <a:off x="3827"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38" name="Rectangle 1457"/>
                                <p:cNvSpPr/>
                                <p:nvPr/>
                              </p:nvSpPr>
                              <p:spPr>
                                <a:xfrm>
                                  <a:off x="383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grpSp>
              <p:grpSp>
                <p:nvGrpSpPr>
                  <p:cNvPr id="70220" name="Group 1458"/>
                  <p:cNvGrpSpPr/>
                  <p:nvPr/>
                </p:nvGrpSpPr>
                <p:grpSpPr>
                  <a:xfrm>
                    <a:off x="3547" y="1631"/>
                    <a:ext cx="285" cy="46"/>
                    <a:chOff x="3547" y="1631"/>
                    <a:chExt cx="285" cy="46"/>
                  </a:xfrm>
                </p:grpSpPr>
                <p:sp>
                  <p:nvSpPr>
                    <p:cNvPr id="70221" name="Rectangle 1459"/>
                    <p:cNvSpPr/>
                    <p:nvPr/>
                  </p:nvSpPr>
                  <p:spPr>
                    <a:xfrm>
                      <a:off x="3547" y="1631"/>
                      <a:ext cx="62"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22" name="Rectangle 1460"/>
                    <p:cNvSpPr/>
                    <p:nvPr/>
                  </p:nvSpPr>
                  <p:spPr>
                    <a:xfrm>
                      <a:off x="3609" y="1631"/>
                      <a:ext cx="87"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23" name="Rectangle 1461"/>
                    <p:cNvSpPr/>
                    <p:nvPr/>
                  </p:nvSpPr>
                  <p:spPr>
                    <a:xfrm>
                      <a:off x="3697" y="1631"/>
                      <a:ext cx="94"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24" name="Rectangle 1462"/>
                    <p:cNvSpPr/>
                    <p:nvPr/>
                  </p:nvSpPr>
                  <p:spPr>
                    <a:xfrm>
                      <a:off x="3792" y="1631"/>
                      <a:ext cx="40"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174" name="Group 1463"/>
                <p:cNvGrpSpPr/>
                <p:nvPr/>
              </p:nvGrpSpPr>
              <p:grpSpPr>
                <a:xfrm>
                  <a:off x="3796" y="1637"/>
                  <a:ext cx="28" cy="22"/>
                  <a:chOff x="3796" y="1637"/>
                  <a:chExt cx="28" cy="22"/>
                </a:xfrm>
              </p:grpSpPr>
              <p:sp>
                <p:nvSpPr>
                  <p:cNvPr id="70214" name="Rectangle 1464"/>
                  <p:cNvSpPr/>
                  <p:nvPr/>
                </p:nvSpPr>
                <p:spPr>
                  <a:xfrm>
                    <a:off x="3809" y="1637"/>
                    <a:ext cx="15" cy="22"/>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5" name="Rectangle 1465"/>
                  <p:cNvSpPr/>
                  <p:nvPr/>
                </p:nvSpPr>
                <p:spPr>
                  <a:xfrm>
                    <a:off x="3811" y="1644"/>
                    <a:ext cx="11" cy="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70216" name="Group 1466"/>
                  <p:cNvGrpSpPr/>
                  <p:nvPr/>
                </p:nvGrpSpPr>
                <p:grpSpPr>
                  <a:xfrm>
                    <a:off x="3796" y="1639"/>
                    <a:ext cx="6" cy="14"/>
                    <a:chOff x="3796" y="1639"/>
                    <a:chExt cx="6" cy="14"/>
                  </a:xfrm>
                </p:grpSpPr>
                <p:sp>
                  <p:nvSpPr>
                    <p:cNvPr id="70217" name="Rectangle 1467"/>
                    <p:cNvSpPr/>
                    <p:nvPr/>
                  </p:nvSpPr>
                  <p:spPr>
                    <a:xfrm>
                      <a:off x="3796" y="1639"/>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8" name="Rectangle 1468"/>
                    <p:cNvSpPr/>
                    <p:nvPr/>
                  </p:nvSpPr>
                  <p:spPr>
                    <a:xfrm>
                      <a:off x="3796" y="1652"/>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175" name="Group 1469"/>
                <p:cNvGrpSpPr/>
                <p:nvPr/>
              </p:nvGrpSpPr>
              <p:grpSpPr>
                <a:xfrm>
                  <a:off x="3612" y="1638"/>
                  <a:ext cx="80" cy="30"/>
                  <a:chOff x="3612" y="1638"/>
                  <a:chExt cx="80" cy="30"/>
                </a:xfrm>
              </p:grpSpPr>
              <p:grpSp>
                <p:nvGrpSpPr>
                  <p:cNvPr id="70208" name="Group 1470"/>
                  <p:cNvGrpSpPr/>
                  <p:nvPr/>
                </p:nvGrpSpPr>
                <p:grpSpPr>
                  <a:xfrm>
                    <a:off x="3614" y="1638"/>
                    <a:ext cx="78" cy="16"/>
                    <a:chOff x="3614" y="1638"/>
                    <a:chExt cx="78" cy="16"/>
                  </a:xfrm>
                </p:grpSpPr>
                <p:sp>
                  <p:nvSpPr>
                    <p:cNvPr id="70211" name="Rectangle 1471"/>
                    <p:cNvSpPr/>
                    <p:nvPr/>
                  </p:nvSpPr>
                  <p:spPr>
                    <a:xfrm>
                      <a:off x="3638" y="1638"/>
                      <a:ext cx="30" cy="16"/>
                    </a:xfrm>
                    <a:prstGeom prst="rect">
                      <a:avLst/>
                    </a:prstGeom>
                    <a:solidFill>
                      <a:srgbClr val="80808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2" name="Rectangle 1472"/>
                    <p:cNvSpPr/>
                    <p:nvPr/>
                  </p:nvSpPr>
                  <p:spPr>
                    <a:xfrm>
                      <a:off x="3638" y="1645"/>
                      <a:ext cx="30" cy="9"/>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3" name="Rectangle 1473"/>
                    <p:cNvSpPr/>
                    <p:nvPr/>
                  </p:nvSpPr>
                  <p:spPr>
                    <a:xfrm>
                      <a:off x="3614" y="1645"/>
                      <a:ext cx="78"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209" name="Rectangle 1474"/>
                  <p:cNvSpPr/>
                  <p:nvPr/>
                </p:nvSpPr>
                <p:spPr>
                  <a:xfrm>
                    <a:off x="3612" y="1639"/>
                    <a:ext cx="7"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0" name="Rectangle 1475"/>
                  <p:cNvSpPr/>
                  <p:nvPr/>
                </p:nvSpPr>
                <p:spPr>
                  <a:xfrm>
                    <a:off x="3677" y="1660"/>
                    <a:ext cx="9" cy="8"/>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176" name="Group 1476"/>
                <p:cNvGrpSpPr/>
                <p:nvPr/>
              </p:nvGrpSpPr>
              <p:grpSpPr>
                <a:xfrm>
                  <a:off x="3552" y="1665"/>
                  <a:ext cx="52" cy="10"/>
                  <a:chOff x="3552" y="1665"/>
                  <a:chExt cx="52" cy="10"/>
                </a:xfrm>
              </p:grpSpPr>
              <p:grpSp>
                <p:nvGrpSpPr>
                  <p:cNvPr id="70178" name="Group 1477"/>
                  <p:cNvGrpSpPr/>
                  <p:nvPr/>
                </p:nvGrpSpPr>
                <p:grpSpPr>
                  <a:xfrm>
                    <a:off x="3552" y="1665"/>
                    <a:ext cx="25" cy="10"/>
                    <a:chOff x="3552" y="1665"/>
                    <a:chExt cx="25" cy="10"/>
                  </a:xfrm>
                </p:grpSpPr>
                <p:grpSp>
                  <p:nvGrpSpPr>
                    <p:cNvPr id="70194" name="Group 1478"/>
                    <p:cNvGrpSpPr/>
                    <p:nvPr/>
                  </p:nvGrpSpPr>
                  <p:grpSpPr>
                    <a:xfrm>
                      <a:off x="3552" y="1665"/>
                      <a:ext cx="12" cy="10"/>
                      <a:chOff x="3552" y="1665"/>
                      <a:chExt cx="12" cy="10"/>
                    </a:xfrm>
                  </p:grpSpPr>
                  <p:grpSp>
                    <p:nvGrpSpPr>
                      <p:cNvPr id="70202" name="Group 1479"/>
                      <p:cNvGrpSpPr/>
                      <p:nvPr/>
                    </p:nvGrpSpPr>
                    <p:grpSpPr>
                      <a:xfrm>
                        <a:off x="3552" y="1665"/>
                        <a:ext cx="5" cy="10"/>
                        <a:chOff x="3552" y="1665"/>
                        <a:chExt cx="5" cy="10"/>
                      </a:xfrm>
                    </p:grpSpPr>
                    <p:sp>
                      <p:nvSpPr>
                        <p:cNvPr id="70206" name="Rectangle 1480"/>
                        <p:cNvSpPr/>
                        <p:nvPr/>
                      </p:nvSpPr>
                      <p:spPr>
                        <a:xfrm>
                          <a:off x="355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07" name="Rectangle 1481"/>
                        <p:cNvSpPr/>
                        <p:nvPr/>
                      </p:nvSpPr>
                      <p:spPr>
                        <a:xfrm>
                          <a:off x="3555"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03" name="Group 1482"/>
                      <p:cNvGrpSpPr/>
                      <p:nvPr/>
                    </p:nvGrpSpPr>
                    <p:grpSpPr>
                      <a:xfrm>
                        <a:off x="3559" y="1665"/>
                        <a:ext cx="5" cy="10"/>
                        <a:chOff x="3559" y="1665"/>
                        <a:chExt cx="5" cy="10"/>
                      </a:xfrm>
                    </p:grpSpPr>
                    <p:sp>
                      <p:nvSpPr>
                        <p:cNvPr id="70204" name="Rectangle 1483"/>
                        <p:cNvSpPr/>
                        <p:nvPr/>
                      </p:nvSpPr>
                      <p:spPr>
                        <a:xfrm>
                          <a:off x="3559"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05" name="Rectangle 1484"/>
                        <p:cNvSpPr/>
                        <p:nvPr/>
                      </p:nvSpPr>
                      <p:spPr>
                        <a:xfrm>
                          <a:off x="356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195" name="Group 1485"/>
                    <p:cNvGrpSpPr/>
                    <p:nvPr/>
                  </p:nvGrpSpPr>
                  <p:grpSpPr>
                    <a:xfrm>
                      <a:off x="3565" y="1665"/>
                      <a:ext cx="12" cy="10"/>
                      <a:chOff x="3565" y="1665"/>
                      <a:chExt cx="12" cy="10"/>
                    </a:xfrm>
                  </p:grpSpPr>
                  <p:grpSp>
                    <p:nvGrpSpPr>
                      <p:cNvPr id="70196" name="Group 1486"/>
                      <p:cNvGrpSpPr/>
                      <p:nvPr/>
                    </p:nvGrpSpPr>
                    <p:grpSpPr>
                      <a:xfrm>
                        <a:off x="3565" y="1665"/>
                        <a:ext cx="5" cy="10"/>
                        <a:chOff x="3565" y="1665"/>
                        <a:chExt cx="5" cy="10"/>
                      </a:xfrm>
                    </p:grpSpPr>
                    <p:sp>
                      <p:nvSpPr>
                        <p:cNvPr id="70200" name="Rectangle 1487"/>
                        <p:cNvSpPr/>
                        <p:nvPr/>
                      </p:nvSpPr>
                      <p:spPr>
                        <a:xfrm>
                          <a:off x="3565"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01" name="Rectangle 1488"/>
                        <p:cNvSpPr/>
                        <p:nvPr/>
                      </p:nvSpPr>
                      <p:spPr>
                        <a:xfrm>
                          <a:off x="3569"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197" name="Group 1489"/>
                      <p:cNvGrpSpPr/>
                      <p:nvPr/>
                    </p:nvGrpSpPr>
                    <p:grpSpPr>
                      <a:xfrm>
                        <a:off x="3572" y="1665"/>
                        <a:ext cx="5" cy="10"/>
                        <a:chOff x="3572" y="1665"/>
                        <a:chExt cx="5" cy="10"/>
                      </a:xfrm>
                    </p:grpSpPr>
                    <p:sp>
                      <p:nvSpPr>
                        <p:cNvPr id="70198" name="Rectangle 1490"/>
                        <p:cNvSpPr/>
                        <p:nvPr/>
                      </p:nvSpPr>
                      <p:spPr>
                        <a:xfrm>
                          <a:off x="357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99" name="Rectangle 1491"/>
                        <p:cNvSpPr/>
                        <p:nvPr/>
                      </p:nvSpPr>
                      <p:spPr>
                        <a:xfrm>
                          <a:off x="357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179" name="Group 1492"/>
                  <p:cNvGrpSpPr/>
                  <p:nvPr/>
                </p:nvGrpSpPr>
                <p:grpSpPr>
                  <a:xfrm>
                    <a:off x="3579" y="1665"/>
                    <a:ext cx="25" cy="10"/>
                    <a:chOff x="3579" y="1665"/>
                    <a:chExt cx="25" cy="10"/>
                  </a:xfrm>
                </p:grpSpPr>
                <p:grpSp>
                  <p:nvGrpSpPr>
                    <p:cNvPr id="70180" name="Group 1493"/>
                    <p:cNvGrpSpPr/>
                    <p:nvPr/>
                  </p:nvGrpSpPr>
                  <p:grpSpPr>
                    <a:xfrm>
                      <a:off x="3579" y="1665"/>
                      <a:ext cx="12" cy="10"/>
                      <a:chOff x="3579" y="1665"/>
                      <a:chExt cx="12" cy="10"/>
                    </a:xfrm>
                  </p:grpSpPr>
                  <p:grpSp>
                    <p:nvGrpSpPr>
                      <p:cNvPr id="70188" name="Group 1494"/>
                      <p:cNvGrpSpPr/>
                      <p:nvPr/>
                    </p:nvGrpSpPr>
                    <p:grpSpPr>
                      <a:xfrm>
                        <a:off x="3579" y="1665"/>
                        <a:ext cx="5" cy="10"/>
                        <a:chOff x="3579" y="1665"/>
                        <a:chExt cx="5" cy="10"/>
                      </a:xfrm>
                    </p:grpSpPr>
                    <p:sp>
                      <p:nvSpPr>
                        <p:cNvPr id="70192" name="Rectangle 1495"/>
                        <p:cNvSpPr/>
                        <p:nvPr/>
                      </p:nvSpPr>
                      <p:spPr>
                        <a:xfrm>
                          <a:off x="357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93" name="Rectangle 1496"/>
                        <p:cNvSpPr/>
                        <p:nvPr/>
                      </p:nvSpPr>
                      <p:spPr>
                        <a:xfrm>
                          <a:off x="358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189" name="Group 1497"/>
                      <p:cNvGrpSpPr/>
                      <p:nvPr/>
                    </p:nvGrpSpPr>
                    <p:grpSpPr>
                      <a:xfrm>
                        <a:off x="3586" y="1665"/>
                        <a:ext cx="5" cy="10"/>
                        <a:chOff x="3586" y="1665"/>
                        <a:chExt cx="5" cy="10"/>
                      </a:xfrm>
                    </p:grpSpPr>
                    <p:sp>
                      <p:nvSpPr>
                        <p:cNvPr id="70190" name="Rectangle 1498"/>
                        <p:cNvSpPr/>
                        <p:nvPr/>
                      </p:nvSpPr>
                      <p:spPr>
                        <a:xfrm>
                          <a:off x="358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91" name="Rectangle 1499"/>
                        <p:cNvSpPr/>
                        <p:nvPr/>
                      </p:nvSpPr>
                      <p:spPr>
                        <a:xfrm>
                          <a:off x="358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181" name="Group 1500"/>
                    <p:cNvGrpSpPr/>
                    <p:nvPr/>
                  </p:nvGrpSpPr>
                  <p:grpSpPr>
                    <a:xfrm>
                      <a:off x="3593" y="1665"/>
                      <a:ext cx="11" cy="10"/>
                      <a:chOff x="3593" y="1665"/>
                      <a:chExt cx="11" cy="10"/>
                    </a:xfrm>
                  </p:grpSpPr>
                  <p:grpSp>
                    <p:nvGrpSpPr>
                      <p:cNvPr id="70182" name="Group 1501"/>
                      <p:cNvGrpSpPr/>
                      <p:nvPr/>
                    </p:nvGrpSpPr>
                    <p:grpSpPr>
                      <a:xfrm>
                        <a:off x="3593" y="1665"/>
                        <a:ext cx="4" cy="10"/>
                        <a:chOff x="3593" y="1665"/>
                        <a:chExt cx="4" cy="10"/>
                      </a:xfrm>
                    </p:grpSpPr>
                    <p:sp>
                      <p:nvSpPr>
                        <p:cNvPr id="70186" name="Rectangle 1502"/>
                        <p:cNvSpPr/>
                        <p:nvPr/>
                      </p:nvSpPr>
                      <p:spPr>
                        <a:xfrm>
                          <a:off x="3593"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87" name="Rectangle 1503"/>
                        <p:cNvSpPr/>
                        <p:nvPr/>
                      </p:nvSpPr>
                      <p:spPr>
                        <a:xfrm>
                          <a:off x="359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183" name="Group 1504"/>
                      <p:cNvGrpSpPr/>
                      <p:nvPr/>
                    </p:nvGrpSpPr>
                    <p:grpSpPr>
                      <a:xfrm>
                        <a:off x="3599" y="1665"/>
                        <a:ext cx="5" cy="10"/>
                        <a:chOff x="3599" y="1665"/>
                        <a:chExt cx="5" cy="10"/>
                      </a:xfrm>
                    </p:grpSpPr>
                    <p:sp>
                      <p:nvSpPr>
                        <p:cNvPr id="70184" name="Rectangle 1505"/>
                        <p:cNvSpPr/>
                        <p:nvPr/>
                      </p:nvSpPr>
                      <p:spPr>
                        <a:xfrm>
                          <a:off x="359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85" name="Rectangle 1506"/>
                        <p:cNvSpPr/>
                        <p:nvPr/>
                      </p:nvSpPr>
                      <p:spPr>
                        <a:xfrm>
                          <a:off x="3603"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sp>
              <p:nvSpPr>
                <p:cNvPr id="70177" name="Freeform 1507"/>
                <p:cNvSpPr/>
                <p:nvPr/>
              </p:nvSpPr>
              <p:spPr>
                <a:xfrm>
                  <a:off x="3547" y="1657"/>
                  <a:ext cx="286" cy="7"/>
                </a:xfrm>
                <a:custGeom>
                  <a:avLst/>
                  <a:gdLst/>
                  <a:ahLst/>
                  <a:cxnLst>
                    <a:cxn ang="0">
                      <a:pos x="0" y="0"/>
                    </a:cxn>
                    <a:cxn ang="0">
                      <a:pos x="0" y="0"/>
                    </a:cxn>
                    <a:cxn ang="0">
                      <a:pos x="0" y="0"/>
                    </a:cxn>
                    <a:cxn ang="0">
                      <a:pos x="0" y="0"/>
                    </a:cxn>
                    <a:cxn ang="0">
                      <a:pos x="0" y="0"/>
                    </a:cxn>
                    <a:cxn ang="0">
                      <a:pos x="0" y="0"/>
                    </a:cxn>
                  </a:cxnLst>
                  <a:pathLst>
                    <a:path w="1715" h="43">
                      <a:moveTo>
                        <a:pt x="0" y="32"/>
                      </a:moveTo>
                      <a:lnTo>
                        <a:pt x="754" y="32"/>
                      </a:lnTo>
                      <a:lnTo>
                        <a:pt x="754" y="0"/>
                      </a:lnTo>
                      <a:lnTo>
                        <a:pt x="872" y="0"/>
                      </a:lnTo>
                      <a:lnTo>
                        <a:pt x="872" y="43"/>
                      </a:lnTo>
                      <a:lnTo>
                        <a:pt x="1715" y="43"/>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0122" name="Group 1508"/>
              <p:cNvGrpSpPr/>
              <p:nvPr/>
            </p:nvGrpSpPr>
            <p:grpSpPr>
              <a:xfrm>
                <a:off x="3447" y="1708"/>
                <a:ext cx="474" cy="65"/>
                <a:chOff x="3447" y="1708"/>
                <a:chExt cx="474" cy="65"/>
              </a:xfrm>
            </p:grpSpPr>
            <p:grpSp>
              <p:nvGrpSpPr>
                <p:cNvPr id="70134" name="Group 1509"/>
                <p:cNvGrpSpPr/>
                <p:nvPr/>
              </p:nvGrpSpPr>
              <p:grpSpPr>
                <a:xfrm>
                  <a:off x="3447" y="1708"/>
                  <a:ext cx="474" cy="65"/>
                  <a:chOff x="3447" y="1708"/>
                  <a:chExt cx="474" cy="65"/>
                </a:xfrm>
              </p:grpSpPr>
              <p:sp>
                <p:nvSpPr>
                  <p:cNvPr id="70170" name="Rectangle 1510"/>
                  <p:cNvSpPr/>
                  <p:nvPr/>
                </p:nvSpPr>
                <p:spPr>
                  <a:xfrm>
                    <a:off x="3448" y="1761"/>
                    <a:ext cx="473" cy="1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71" name="Freeform 1511"/>
                  <p:cNvSpPr/>
                  <p:nvPr/>
                </p:nvSpPr>
                <p:spPr>
                  <a:xfrm>
                    <a:off x="3447" y="1708"/>
                    <a:ext cx="474" cy="53"/>
                  </a:xfrm>
                  <a:custGeom>
                    <a:avLst/>
                    <a:gdLst/>
                    <a:ahLst/>
                    <a:cxnLst>
                      <a:cxn ang="0">
                        <a:pos x="0" y="0"/>
                      </a:cxn>
                      <a:cxn ang="0">
                        <a:pos x="0" y="0"/>
                      </a:cxn>
                      <a:cxn ang="0">
                        <a:pos x="0" y="0"/>
                      </a:cxn>
                      <a:cxn ang="0">
                        <a:pos x="0" y="0"/>
                      </a:cxn>
                      <a:cxn ang="0">
                        <a:pos x="0" y="0"/>
                      </a:cxn>
                    </a:cxnLst>
                    <a:pathLst>
                      <a:path w="2842" h="318">
                        <a:moveTo>
                          <a:pt x="0" y="318"/>
                        </a:moveTo>
                        <a:lnTo>
                          <a:pt x="2842" y="318"/>
                        </a:lnTo>
                        <a:lnTo>
                          <a:pt x="2678" y="3"/>
                        </a:lnTo>
                        <a:lnTo>
                          <a:pt x="207" y="0"/>
                        </a:lnTo>
                        <a:lnTo>
                          <a:pt x="0" y="318"/>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72" name="Freeform 1512"/>
                  <p:cNvSpPr/>
                  <p:nvPr/>
                </p:nvSpPr>
                <p:spPr>
                  <a:xfrm>
                    <a:off x="3461" y="1714"/>
                    <a:ext cx="444" cy="41"/>
                  </a:xfrm>
                  <a:custGeom>
                    <a:avLst/>
                    <a:gdLst/>
                    <a:ahLst/>
                    <a:cxnLst>
                      <a:cxn ang="0">
                        <a:pos x="0" y="0"/>
                      </a:cxn>
                      <a:cxn ang="0">
                        <a:pos x="0" y="0"/>
                      </a:cxn>
                      <a:cxn ang="0">
                        <a:pos x="0" y="0"/>
                      </a:cxn>
                      <a:cxn ang="0">
                        <a:pos x="0" y="0"/>
                      </a:cxn>
                    </a:cxnLst>
                    <a:pathLst>
                      <a:path w="2662" h="244">
                        <a:moveTo>
                          <a:pt x="152" y="0"/>
                        </a:moveTo>
                        <a:lnTo>
                          <a:pt x="0" y="244"/>
                        </a:lnTo>
                        <a:lnTo>
                          <a:pt x="2662" y="244"/>
                        </a:lnTo>
                        <a:lnTo>
                          <a:pt x="2540" y="0"/>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0135" name="Group 1513"/>
                <p:cNvGrpSpPr/>
                <p:nvPr/>
              </p:nvGrpSpPr>
              <p:grpSpPr>
                <a:xfrm>
                  <a:off x="3500" y="1713"/>
                  <a:ext cx="372" cy="12"/>
                  <a:chOff x="3500" y="1713"/>
                  <a:chExt cx="372" cy="12"/>
                </a:xfrm>
              </p:grpSpPr>
              <p:sp>
                <p:nvSpPr>
                  <p:cNvPr id="70164" name="Freeform 1514"/>
                  <p:cNvSpPr/>
                  <p:nvPr/>
                </p:nvSpPr>
                <p:spPr>
                  <a:xfrm>
                    <a:off x="3500" y="1713"/>
                    <a:ext cx="14" cy="8"/>
                  </a:xfrm>
                  <a:custGeom>
                    <a:avLst/>
                    <a:gdLst/>
                    <a:ahLst/>
                    <a:cxnLst>
                      <a:cxn ang="0">
                        <a:pos x="0" y="0"/>
                      </a:cxn>
                      <a:cxn ang="0">
                        <a:pos x="0" y="0"/>
                      </a:cxn>
                      <a:cxn ang="0">
                        <a:pos x="0" y="0"/>
                      </a:cxn>
                      <a:cxn ang="0">
                        <a:pos x="0" y="0"/>
                      </a:cxn>
                      <a:cxn ang="0">
                        <a:pos x="0" y="0"/>
                      </a:cxn>
                    </a:cxnLst>
                    <a:pathLst>
                      <a:path w="89" h="46">
                        <a:moveTo>
                          <a:pt x="24" y="0"/>
                        </a:moveTo>
                        <a:lnTo>
                          <a:pt x="89" y="0"/>
                        </a:lnTo>
                        <a:lnTo>
                          <a:pt x="67" y="46"/>
                        </a:lnTo>
                        <a:lnTo>
                          <a:pt x="0" y="46"/>
                        </a:lnTo>
                        <a:lnTo>
                          <a:pt x="24"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5" name="Freeform 1515"/>
                  <p:cNvSpPr/>
                  <p:nvPr/>
                </p:nvSpPr>
                <p:spPr>
                  <a:xfrm>
                    <a:off x="3536" y="1713"/>
                    <a:ext cx="58" cy="7"/>
                  </a:xfrm>
                  <a:custGeom>
                    <a:avLst/>
                    <a:gdLst/>
                    <a:ahLst/>
                    <a:cxnLst>
                      <a:cxn ang="0">
                        <a:pos x="0" y="0"/>
                      </a:cxn>
                      <a:cxn ang="0">
                        <a:pos x="0" y="0"/>
                      </a:cxn>
                      <a:cxn ang="0">
                        <a:pos x="0" y="0"/>
                      </a:cxn>
                      <a:cxn ang="0">
                        <a:pos x="0" y="0"/>
                      </a:cxn>
                      <a:cxn ang="0">
                        <a:pos x="0" y="0"/>
                      </a:cxn>
                    </a:cxnLst>
                    <a:pathLst>
                      <a:path w="353" h="42">
                        <a:moveTo>
                          <a:pt x="16" y="0"/>
                        </a:moveTo>
                        <a:lnTo>
                          <a:pt x="353" y="0"/>
                        </a:lnTo>
                        <a:lnTo>
                          <a:pt x="341" y="42"/>
                        </a:lnTo>
                        <a:lnTo>
                          <a:pt x="0" y="42"/>
                        </a:lnTo>
                        <a:lnTo>
                          <a:pt x="16"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6" name="Freeform 1516"/>
                  <p:cNvSpPr/>
                  <p:nvPr/>
                </p:nvSpPr>
                <p:spPr>
                  <a:xfrm>
                    <a:off x="3611" y="1713"/>
                    <a:ext cx="56" cy="8"/>
                  </a:xfrm>
                  <a:custGeom>
                    <a:avLst/>
                    <a:gdLst/>
                    <a:ahLst/>
                    <a:cxnLst>
                      <a:cxn ang="0">
                        <a:pos x="0" y="0"/>
                      </a:cxn>
                      <a:cxn ang="0">
                        <a:pos x="0" y="0"/>
                      </a:cxn>
                      <a:cxn ang="0">
                        <a:pos x="0" y="0"/>
                      </a:cxn>
                      <a:cxn ang="0">
                        <a:pos x="0" y="0"/>
                      </a:cxn>
                      <a:cxn ang="0">
                        <a:pos x="0" y="0"/>
                      </a:cxn>
                    </a:cxnLst>
                    <a:pathLst>
                      <a:path w="335" h="46">
                        <a:moveTo>
                          <a:pt x="11" y="0"/>
                        </a:moveTo>
                        <a:lnTo>
                          <a:pt x="335" y="0"/>
                        </a:lnTo>
                        <a:lnTo>
                          <a:pt x="333" y="46"/>
                        </a:lnTo>
                        <a:lnTo>
                          <a:pt x="0" y="46"/>
                        </a:lnTo>
                        <a:lnTo>
                          <a:pt x="11"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7" name="Freeform 1517"/>
                  <p:cNvSpPr/>
                  <p:nvPr/>
                </p:nvSpPr>
                <p:spPr>
                  <a:xfrm>
                    <a:off x="3678" y="1713"/>
                    <a:ext cx="58" cy="8"/>
                  </a:xfrm>
                  <a:custGeom>
                    <a:avLst/>
                    <a:gdLst/>
                    <a:ahLst/>
                    <a:cxnLst>
                      <a:cxn ang="0">
                        <a:pos x="0" y="0"/>
                      </a:cxn>
                      <a:cxn ang="0">
                        <a:pos x="0" y="0"/>
                      </a:cxn>
                      <a:cxn ang="0">
                        <a:pos x="0" y="0"/>
                      </a:cxn>
                      <a:cxn ang="0">
                        <a:pos x="0" y="0"/>
                      </a:cxn>
                      <a:cxn ang="0">
                        <a:pos x="0" y="0"/>
                      </a:cxn>
                    </a:cxnLst>
                    <a:pathLst>
                      <a:path w="343" h="46">
                        <a:moveTo>
                          <a:pt x="2" y="0"/>
                        </a:moveTo>
                        <a:lnTo>
                          <a:pt x="343" y="0"/>
                        </a:lnTo>
                        <a:lnTo>
                          <a:pt x="343" y="46"/>
                        </a:lnTo>
                        <a:lnTo>
                          <a:pt x="0" y="46"/>
                        </a:lnTo>
                        <a:lnTo>
                          <a:pt x="2"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8" name="Freeform 1518"/>
                  <p:cNvSpPr/>
                  <p:nvPr/>
                </p:nvSpPr>
                <p:spPr>
                  <a:xfrm>
                    <a:off x="3748" y="1713"/>
                    <a:ext cx="50" cy="8"/>
                  </a:xfrm>
                  <a:custGeom>
                    <a:avLst/>
                    <a:gdLst/>
                    <a:ahLst/>
                    <a:cxnLst>
                      <a:cxn ang="0">
                        <a:pos x="0" y="0"/>
                      </a:cxn>
                      <a:cxn ang="0">
                        <a:pos x="0" y="0"/>
                      </a:cxn>
                      <a:cxn ang="0">
                        <a:pos x="0" y="0"/>
                      </a:cxn>
                      <a:cxn ang="0">
                        <a:pos x="0" y="0"/>
                      </a:cxn>
                      <a:cxn ang="0">
                        <a:pos x="0" y="0"/>
                      </a:cxn>
                    </a:cxnLst>
                    <a:pathLst>
                      <a:path w="301" h="49">
                        <a:moveTo>
                          <a:pt x="0" y="0"/>
                        </a:moveTo>
                        <a:lnTo>
                          <a:pt x="293" y="0"/>
                        </a:lnTo>
                        <a:lnTo>
                          <a:pt x="301" y="49"/>
                        </a:lnTo>
                        <a:lnTo>
                          <a:pt x="0" y="49"/>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9" name="Freeform 1519"/>
                  <p:cNvSpPr/>
                  <p:nvPr/>
                </p:nvSpPr>
                <p:spPr>
                  <a:xfrm>
                    <a:off x="3810" y="1718"/>
                    <a:ext cx="62" cy="7"/>
                  </a:xfrm>
                  <a:custGeom>
                    <a:avLst/>
                    <a:gdLst/>
                    <a:ahLst/>
                    <a:cxnLst>
                      <a:cxn ang="0">
                        <a:pos x="0" y="0"/>
                      </a:cxn>
                      <a:cxn ang="0">
                        <a:pos x="0" y="0"/>
                      </a:cxn>
                      <a:cxn ang="0">
                        <a:pos x="0" y="0"/>
                      </a:cxn>
                      <a:cxn ang="0">
                        <a:pos x="0" y="0"/>
                      </a:cxn>
                      <a:cxn ang="0">
                        <a:pos x="0" y="0"/>
                      </a:cxn>
                    </a:cxnLst>
                    <a:pathLst>
                      <a:path w="373" h="43">
                        <a:moveTo>
                          <a:pt x="0" y="0"/>
                        </a:moveTo>
                        <a:lnTo>
                          <a:pt x="340" y="0"/>
                        </a:lnTo>
                        <a:lnTo>
                          <a:pt x="373" y="43"/>
                        </a:lnTo>
                        <a:lnTo>
                          <a:pt x="16" y="43"/>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0136" name="Group 1520"/>
                <p:cNvGrpSpPr/>
                <p:nvPr/>
              </p:nvGrpSpPr>
              <p:grpSpPr>
                <a:xfrm>
                  <a:off x="3485" y="1727"/>
                  <a:ext cx="392" cy="22"/>
                  <a:chOff x="3485" y="1727"/>
                  <a:chExt cx="392" cy="22"/>
                </a:xfrm>
              </p:grpSpPr>
              <p:grpSp>
                <p:nvGrpSpPr>
                  <p:cNvPr id="70137" name="Group 1521"/>
                  <p:cNvGrpSpPr/>
                  <p:nvPr/>
                </p:nvGrpSpPr>
                <p:grpSpPr>
                  <a:xfrm>
                    <a:off x="3519" y="1728"/>
                    <a:ext cx="194" cy="19"/>
                    <a:chOff x="3519" y="1728"/>
                    <a:chExt cx="194" cy="19"/>
                  </a:xfrm>
                </p:grpSpPr>
                <p:sp>
                  <p:nvSpPr>
                    <p:cNvPr id="70160" name="Line 1522"/>
                    <p:cNvSpPr/>
                    <p:nvPr/>
                  </p:nvSpPr>
                  <p:spPr>
                    <a:xfrm>
                      <a:off x="3519" y="1728"/>
                      <a:ext cx="184" cy="1"/>
                    </a:xfrm>
                    <a:prstGeom prst="line">
                      <a:avLst/>
                    </a:prstGeom>
                    <a:ln w="3175" cap="flat" cmpd="sng">
                      <a:solidFill>
                        <a:srgbClr val="000000"/>
                      </a:solidFill>
                      <a:prstDash val="solid"/>
                      <a:headEnd type="none" w="med" len="med"/>
                      <a:tailEnd type="none" w="med" len="med"/>
                    </a:ln>
                  </p:spPr>
                </p:sp>
                <p:sp>
                  <p:nvSpPr>
                    <p:cNvPr id="70161" name="Line 1523"/>
                    <p:cNvSpPr/>
                    <p:nvPr/>
                  </p:nvSpPr>
                  <p:spPr>
                    <a:xfrm>
                      <a:off x="3526" y="1734"/>
                      <a:ext cx="187" cy="1"/>
                    </a:xfrm>
                    <a:prstGeom prst="line">
                      <a:avLst/>
                    </a:prstGeom>
                    <a:ln w="3175" cap="flat" cmpd="sng">
                      <a:solidFill>
                        <a:srgbClr val="000000"/>
                      </a:solidFill>
                      <a:prstDash val="solid"/>
                      <a:headEnd type="none" w="med" len="med"/>
                      <a:tailEnd type="none" w="med" len="med"/>
                    </a:ln>
                  </p:spPr>
                </p:sp>
                <p:sp>
                  <p:nvSpPr>
                    <p:cNvPr id="70162" name="Line 1524"/>
                    <p:cNvSpPr/>
                    <p:nvPr/>
                  </p:nvSpPr>
                  <p:spPr>
                    <a:xfrm>
                      <a:off x="3529" y="1740"/>
                      <a:ext cx="162" cy="1"/>
                    </a:xfrm>
                    <a:prstGeom prst="line">
                      <a:avLst/>
                    </a:prstGeom>
                    <a:ln w="3175" cap="flat" cmpd="sng">
                      <a:solidFill>
                        <a:srgbClr val="000000"/>
                      </a:solidFill>
                      <a:prstDash val="solid"/>
                      <a:headEnd type="none" w="med" len="med"/>
                      <a:tailEnd type="none" w="med" len="med"/>
                    </a:ln>
                  </p:spPr>
                </p:sp>
                <p:sp>
                  <p:nvSpPr>
                    <p:cNvPr id="70163" name="Line 1525"/>
                    <p:cNvSpPr/>
                    <p:nvPr/>
                  </p:nvSpPr>
                  <p:spPr>
                    <a:xfrm>
                      <a:off x="3532" y="1746"/>
                      <a:ext cx="22" cy="1"/>
                    </a:xfrm>
                    <a:prstGeom prst="line">
                      <a:avLst/>
                    </a:prstGeom>
                    <a:ln w="3175" cap="flat" cmpd="sng">
                      <a:solidFill>
                        <a:srgbClr val="000000"/>
                      </a:solidFill>
                      <a:prstDash val="solid"/>
                      <a:headEnd type="none" w="med" len="med"/>
                      <a:tailEnd type="none" w="med" len="med"/>
                    </a:ln>
                  </p:spPr>
                </p:sp>
              </p:grpSp>
              <p:grpSp>
                <p:nvGrpSpPr>
                  <p:cNvPr id="70138" name="Group 1526"/>
                  <p:cNvGrpSpPr/>
                  <p:nvPr/>
                </p:nvGrpSpPr>
                <p:grpSpPr>
                  <a:xfrm>
                    <a:off x="3485" y="1731"/>
                    <a:ext cx="33" cy="12"/>
                    <a:chOff x="3485" y="1731"/>
                    <a:chExt cx="33" cy="12"/>
                  </a:xfrm>
                </p:grpSpPr>
                <p:sp>
                  <p:nvSpPr>
                    <p:cNvPr id="70157" name="Line 1527"/>
                    <p:cNvSpPr/>
                    <p:nvPr/>
                  </p:nvSpPr>
                  <p:spPr>
                    <a:xfrm>
                      <a:off x="3493" y="1731"/>
                      <a:ext cx="19" cy="1"/>
                    </a:xfrm>
                    <a:prstGeom prst="line">
                      <a:avLst/>
                    </a:prstGeom>
                    <a:ln w="3175" cap="flat" cmpd="sng">
                      <a:solidFill>
                        <a:srgbClr val="000000"/>
                      </a:solidFill>
                      <a:prstDash val="solid"/>
                      <a:headEnd type="none" w="med" len="med"/>
                      <a:tailEnd type="none" w="med" len="med"/>
                    </a:ln>
                  </p:spPr>
                </p:sp>
                <p:sp>
                  <p:nvSpPr>
                    <p:cNvPr id="70158" name="Line 1528"/>
                    <p:cNvSpPr/>
                    <p:nvPr/>
                  </p:nvSpPr>
                  <p:spPr>
                    <a:xfrm>
                      <a:off x="3490" y="1737"/>
                      <a:ext cx="18" cy="1"/>
                    </a:xfrm>
                    <a:prstGeom prst="line">
                      <a:avLst/>
                    </a:prstGeom>
                    <a:ln w="3175" cap="flat" cmpd="sng">
                      <a:solidFill>
                        <a:srgbClr val="000000"/>
                      </a:solidFill>
                      <a:prstDash val="solid"/>
                      <a:headEnd type="none" w="med" len="med"/>
                      <a:tailEnd type="none" w="med" len="med"/>
                    </a:ln>
                  </p:spPr>
                </p:sp>
                <p:sp>
                  <p:nvSpPr>
                    <p:cNvPr id="70159" name="Line 1529"/>
                    <p:cNvSpPr/>
                    <p:nvPr/>
                  </p:nvSpPr>
                  <p:spPr>
                    <a:xfrm>
                      <a:off x="3485" y="1742"/>
                      <a:ext cx="33" cy="1"/>
                    </a:xfrm>
                    <a:prstGeom prst="line">
                      <a:avLst/>
                    </a:prstGeom>
                    <a:ln w="3175" cap="flat" cmpd="sng">
                      <a:solidFill>
                        <a:srgbClr val="000000"/>
                      </a:solidFill>
                      <a:prstDash val="solid"/>
                      <a:headEnd type="none" w="med" len="med"/>
                      <a:tailEnd type="none" w="med" len="med"/>
                    </a:ln>
                  </p:spPr>
                </p:sp>
              </p:grpSp>
              <p:grpSp>
                <p:nvGrpSpPr>
                  <p:cNvPr id="70139" name="Group 1530"/>
                  <p:cNvGrpSpPr/>
                  <p:nvPr/>
                </p:nvGrpSpPr>
                <p:grpSpPr>
                  <a:xfrm>
                    <a:off x="3561" y="1727"/>
                    <a:ext cx="177" cy="21"/>
                    <a:chOff x="3561" y="1727"/>
                    <a:chExt cx="177" cy="21"/>
                  </a:xfrm>
                </p:grpSpPr>
                <p:sp>
                  <p:nvSpPr>
                    <p:cNvPr id="70151" name="Line 1531"/>
                    <p:cNvSpPr/>
                    <p:nvPr/>
                  </p:nvSpPr>
                  <p:spPr>
                    <a:xfrm>
                      <a:off x="3561" y="1746"/>
                      <a:ext cx="110" cy="1"/>
                    </a:xfrm>
                    <a:prstGeom prst="line">
                      <a:avLst/>
                    </a:prstGeom>
                    <a:ln w="3175" cap="flat" cmpd="sng">
                      <a:solidFill>
                        <a:srgbClr val="000000"/>
                      </a:solidFill>
                      <a:prstDash val="solid"/>
                      <a:headEnd type="none" w="med" len="med"/>
                      <a:tailEnd type="none" w="med" len="med"/>
                    </a:ln>
                  </p:spPr>
                </p:sp>
                <p:sp>
                  <p:nvSpPr>
                    <p:cNvPr id="70152" name="Line 1532"/>
                    <p:cNvSpPr/>
                    <p:nvPr/>
                  </p:nvSpPr>
                  <p:spPr>
                    <a:xfrm>
                      <a:off x="3711" y="1727"/>
                      <a:ext cx="26" cy="1"/>
                    </a:xfrm>
                    <a:prstGeom prst="line">
                      <a:avLst/>
                    </a:prstGeom>
                    <a:ln w="3175" cap="flat" cmpd="sng">
                      <a:solidFill>
                        <a:srgbClr val="000000"/>
                      </a:solidFill>
                      <a:prstDash val="solid"/>
                      <a:headEnd type="none" w="med" len="med"/>
                      <a:tailEnd type="none" w="med" len="med"/>
                    </a:ln>
                  </p:spPr>
                </p:sp>
                <p:sp>
                  <p:nvSpPr>
                    <p:cNvPr id="70153" name="Line 1533"/>
                    <p:cNvSpPr/>
                    <p:nvPr/>
                  </p:nvSpPr>
                  <p:spPr>
                    <a:xfrm>
                      <a:off x="3718" y="1734"/>
                      <a:ext cx="20" cy="1"/>
                    </a:xfrm>
                    <a:prstGeom prst="line">
                      <a:avLst/>
                    </a:prstGeom>
                    <a:ln w="3175" cap="flat" cmpd="sng">
                      <a:solidFill>
                        <a:srgbClr val="000000"/>
                      </a:solidFill>
                      <a:prstDash val="solid"/>
                      <a:headEnd type="none" w="med" len="med"/>
                      <a:tailEnd type="none" w="med" len="med"/>
                    </a:ln>
                  </p:spPr>
                </p:sp>
                <p:sp>
                  <p:nvSpPr>
                    <p:cNvPr id="70154" name="Line 1534"/>
                    <p:cNvSpPr/>
                    <p:nvPr/>
                  </p:nvSpPr>
                  <p:spPr>
                    <a:xfrm>
                      <a:off x="3704" y="1740"/>
                      <a:ext cx="34" cy="1"/>
                    </a:xfrm>
                    <a:prstGeom prst="line">
                      <a:avLst/>
                    </a:prstGeom>
                    <a:ln w="3175" cap="flat" cmpd="sng">
                      <a:solidFill>
                        <a:srgbClr val="000000"/>
                      </a:solidFill>
                      <a:prstDash val="solid"/>
                      <a:headEnd type="none" w="med" len="med"/>
                      <a:tailEnd type="none" w="med" len="med"/>
                    </a:ln>
                  </p:spPr>
                </p:sp>
                <p:sp>
                  <p:nvSpPr>
                    <p:cNvPr id="70155" name="Line 1535"/>
                    <p:cNvSpPr/>
                    <p:nvPr/>
                  </p:nvSpPr>
                  <p:spPr>
                    <a:xfrm>
                      <a:off x="3676" y="1746"/>
                      <a:ext cx="17" cy="1"/>
                    </a:xfrm>
                    <a:prstGeom prst="line">
                      <a:avLst/>
                    </a:prstGeom>
                    <a:ln w="3175" cap="flat" cmpd="sng">
                      <a:solidFill>
                        <a:srgbClr val="000000"/>
                      </a:solidFill>
                      <a:prstDash val="solid"/>
                      <a:headEnd type="none" w="med" len="med"/>
                      <a:tailEnd type="none" w="med" len="med"/>
                    </a:ln>
                  </p:spPr>
                </p:sp>
                <p:sp>
                  <p:nvSpPr>
                    <p:cNvPr id="70156" name="Line 1536"/>
                    <p:cNvSpPr/>
                    <p:nvPr/>
                  </p:nvSpPr>
                  <p:spPr>
                    <a:xfrm>
                      <a:off x="3699" y="1747"/>
                      <a:ext cx="38" cy="1"/>
                    </a:xfrm>
                    <a:prstGeom prst="line">
                      <a:avLst/>
                    </a:prstGeom>
                    <a:ln w="3175" cap="flat" cmpd="sng">
                      <a:solidFill>
                        <a:srgbClr val="000000"/>
                      </a:solidFill>
                      <a:prstDash val="solid"/>
                      <a:headEnd type="none" w="med" len="med"/>
                      <a:tailEnd type="none" w="med" len="med"/>
                    </a:ln>
                  </p:spPr>
                </p:sp>
              </p:grpSp>
              <p:grpSp>
                <p:nvGrpSpPr>
                  <p:cNvPr id="70140" name="Group 1537"/>
                  <p:cNvGrpSpPr/>
                  <p:nvPr/>
                </p:nvGrpSpPr>
                <p:grpSpPr>
                  <a:xfrm>
                    <a:off x="3747" y="1731"/>
                    <a:ext cx="55" cy="17"/>
                    <a:chOff x="3747" y="1731"/>
                    <a:chExt cx="55" cy="17"/>
                  </a:xfrm>
                </p:grpSpPr>
                <p:sp>
                  <p:nvSpPr>
                    <p:cNvPr id="70148" name="Line 1538"/>
                    <p:cNvSpPr/>
                    <p:nvPr/>
                  </p:nvSpPr>
                  <p:spPr>
                    <a:xfrm>
                      <a:off x="3747" y="1731"/>
                      <a:ext cx="52" cy="1"/>
                    </a:xfrm>
                    <a:prstGeom prst="line">
                      <a:avLst/>
                    </a:prstGeom>
                    <a:ln w="3175" cap="flat" cmpd="sng">
                      <a:solidFill>
                        <a:srgbClr val="000000"/>
                      </a:solidFill>
                      <a:prstDash val="solid"/>
                      <a:headEnd type="none" w="med" len="med"/>
                      <a:tailEnd type="none" w="med" len="med"/>
                    </a:ln>
                  </p:spPr>
                </p:sp>
                <p:sp>
                  <p:nvSpPr>
                    <p:cNvPr id="70149" name="Line 1539"/>
                    <p:cNvSpPr/>
                    <p:nvPr/>
                  </p:nvSpPr>
                  <p:spPr>
                    <a:xfrm>
                      <a:off x="3754" y="1738"/>
                      <a:ext cx="46" cy="1"/>
                    </a:xfrm>
                    <a:prstGeom prst="line">
                      <a:avLst/>
                    </a:prstGeom>
                    <a:ln w="3175" cap="flat" cmpd="sng">
                      <a:solidFill>
                        <a:srgbClr val="000000"/>
                      </a:solidFill>
                      <a:prstDash val="solid"/>
                      <a:headEnd type="none" w="med" len="med"/>
                      <a:tailEnd type="none" w="med" len="med"/>
                    </a:ln>
                  </p:spPr>
                </p:sp>
                <p:sp>
                  <p:nvSpPr>
                    <p:cNvPr id="70150" name="Line 1540"/>
                    <p:cNvSpPr/>
                    <p:nvPr/>
                  </p:nvSpPr>
                  <p:spPr>
                    <a:xfrm>
                      <a:off x="3755" y="1747"/>
                      <a:ext cx="47" cy="1"/>
                    </a:xfrm>
                    <a:prstGeom prst="line">
                      <a:avLst/>
                    </a:prstGeom>
                    <a:ln w="3175" cap="flat" cmpd="sng">
                      <a:solidFill>
                        <a:srgbClr val="000000"/>
                      </a:solidFill>
                      <a:prstDash val="solid"/>
                      <a:headEnd type="none" w="med" len="med"/>
                      <a:tailEnd type="none" w="med" len="med"/>
                    </a:ln>
                  </p:spPr>
                </p:sp>
              </p:grpSp>
              <p:grpSp>
                <p:nvGrpSpPr>
                  <p:cNvPr id="70141" name="Group 1541"/>
                  <p:cNvGrpSpPr/>
                  <p:nvPr/>
                </p:nvGrpSpPr>
                <p:grpSpPr>
                  <a:xfrm>
                    <a:off x="3812" y="1731"/>
                    <a:ext cx="65" cy="18"/>
                    <a:chOff x="3812" y="1731"/>
                    <a:chExt cx="65" cy="18"/>
                  </a:xfrm>
                </p:grpSpPr>
                <p:sp>
                  <p:nvSpPr>
                    <p:cNvPr id="70142" name="Line 1542"/>
                    <p:cNvSpPr/>
                    <p:nvPr/>
                  </p:nvSpPr>
                  <p:spPr>
                    <a:xfrm>
                      <a:off x="3817" y="1731"/>
                      <a:ext cx="49" cy="1"/>
                    </a:xfrm>
                    <a:prstGeom prst="line">
                      <a:avLst/>
                    </a:prstGeom>
                    <a:ln w="3175" cap="flat" cmpd="sng">
                      <a:solidFill>
                        <a:srgbClr val="000000"/>
                      </a:solidFill>
                      <a:prstDash val="solid"/>
                      <a:headEnd type="none" w="med" len="med"/>
                      <a:tailEnd type="none" w="med" len="med"/>
                    </a:ln>
                  </p:spPr>
                </p:sp>
                <p:sp>
                  <p:nvSpPr>
                    <p:cNvPr id="70143" name="Line 1543"/>
                    <p:cNvSpPr/>
                    <p:nvPr/>
                  </p:nvSpPr>
                  <p:spPr>
                    <a:xfrm>
                      <a:off x="3812" y="1737"/>
                      <a:ext cx="40" cy="1"/>
                    </a:xfrm>
                    <a:prstGeom prst="line">
                      <a:avLst/>
                    </a:prstGeom>
                    <a:ln w="3175" cap="flat" cmpd="sng">
                      <a:solidFill>
                        <a:srgbClr val="000000"/>
                      </a:solidFill>
                      <a:prstDash val="solid"/>
                      <a:headEnd type="none" w="med" len="med"/>
                      <a:tailEnd type="none" w="med" len="med"/>
                    </a:ln>
                  </p:spPr>
                </p:sp>
                <p:sp>
                  <p:nvSpPr>
                    <p:cNvPr id="70144" name="Line 1544"/>
                    <p:cNvSpPr/>
                    <p:nvPr/>
                  </p:nvSpPr>
                  <p:spPr>
                    <a:xfrm>
                      <a:off x="3817" y="1742"/>
                      <a:ext cx="37" cy="1"/>
                    </a:xfrm>
                    <a:prstGeom prst="line">
                      <a:avLst/>
                    </a:prstGeom>
                    <a:ln w="3175" cap="flat" cmpd="sng">
                      <a:solidFill>
                        <a:srgbClr val="000000"/>
                      </a:solidFill>
                      <a:prstDash val="solid"/>
                      <a:headEnd type="none" w="med" len="med"/>
                      <a:tailEnd type="none" w="med" len="med"/>
                    </a:ln>
                  </p:spPr>
                </p:sp>
                <p:sp>
                  <p:nvSpPr>
                    <p:cNvPr id="70145" name="Line 1545"/>
                    <p:cNvSpPr/>
                    <p:nvPr/>
                  </p:nvSpPr>
                  <p:spPr>
                    <a:xfrm>
                      <a:off x="3815" y="1748"/>
                      <a:ext cx="47" cy="1"/>
                    </a:xfrm>
                    <a:prstGeom prst="line">
                      <a:avLst/>
                    </a:prstGeom>
                    <a:ln w="3175" cap="flat" cmpd="sng">
                      <a:solidFill>
                        <a:srgbClr val="000000"/>
                      </a:solidFill>
                      <a:prstDash val="solid"/>
                      <a:headEnd type="none" w="med" len="med"/>
                      <a:tailEnd type="none" w="med" len="med"/>
                    </a:ln>
                  </p:spPr>
                </p:sp>
                <p:sp>
                  <p:nvSpPr>
                    <p:cNvPr id="70146" name="Line 1546"/>
                    <p:cNvSpPr/>
                    <p:nvPr/>
                  </p:nvSpPr>
                  <p:spPr>
                    <a:xfrm>
                      <a:off x="3860" y="1738"/>
                      <a:ext cx="14" cy="1"/>
                    </a:xfrm>
                    <a:prstGeom prst="line">
                      <a:avLst/>
                    </a:prstGeom>
                    <a:ln w="3175" cap="flat" cmpd="sng">
                      <a:solidFill>
                        <a:srgbClr val="000000"/>
                      </a:solidFill>
                      <a:prstDash val="solid"/>
                      <a:headEnd type="none" w="med" len="med"/>
                      <a:tailEnd type="none" w="med" len="med"/>
                    </a:ln>
                  </p:spPr>
                </p:sp>
                <p:sp>
                  <p:nvSpPr>
                    <p:cNvPr id="70147" name="Line 1547"/>
                    <p:cNvSpPr/>
                    <p:nvPr/>
                  </p:nvSpPr>
                  <p:spPr>
                    <a:xfrm>
                      <a:off x="3865" y="1746"/>
                      <a:ext cx="12" cy="1"/>
                    </a:xfrm>
                    <a:prstGeom prst="line">
                      <a:avLst/>
                    </a:prstGeom>
                    <a:ln w="3175" cap="flat" cmpd="sng">
                      <a:solidFill>
                        <a:srgbClr val="000000"/>
                      </a:solidFill>
                      <a:prstDash val="solid"/>
                      <a:headEnd type="none" w="med" len="med"/>
                      <a:tailEnd type="none" w="med" len="med"/>
                    </a:ln>
                  </p:spPr>
                </p:sp>
              </p:grpSp>
            </p:grpSp>
          </p:grpSp>
          <p:grpSp>
            <p:nvGrpSpPr>
              <p:cNvPr id="70123" name="Group 1548"/>
              <p:cNvGrpSpPr/>
              <p:nvPr/>
            </p:nvGrpSpPr>
            <p:grpSpPr>
              <a:xfrm>
                <a:off x="3587" y="1575"/>
                <a:ext cx="206" cy="41"/>
                <a:chOff x="3587" y="1575"/>
                <a:chExt cx="206" cy="41"/>
              </a:xfrm>
            </p:grpSpPr>
            <p:grpSp>
              <p:nvGrpSpPr>
                <p:cNvPr id="70130" name="Group 1549"/>
                <p:cNvGrpSpPr/>
                <p:nvPr/>
              </p:nvGrpSpPr>
              <p:grpSpPr>
                <a:xfrm>
                  <a:off x="3587" y="1587"/>
                  <a:ext cx="206" cy="29"/>
                  <a:chOff x="3587" y="1587"/>
                  <a:chExt cx="206" cy="29"/>
                </a:xfrm>
              </p:grpSpPr>
              <p:sp>
                <p:nvSpPr>
                  <p:cNvPr id="70132" name="Freeform 1550"/>
                  <p:cNvSpPr/>
                  <p:nvPr/>
                </p:nvSpPr>
                <p:spPr>
                  <a:xfrm>
                    <a:off x="3587" y="1587"/>
                    <a:ext cx="206" cy="15"/>
                  </a:xfrm>
                  <a:custGeom>
                    <a:avLst/>
                    <a:gdLst/>
                    <a:ahLst/>
                    <a:cxnLst>
                      <a:cxn ang="0">
                        <a:pos x="0" y="0"/>
                      </a:cxn>
                      <a:cxn ang="0">
                        <a:pos x="0" y="0"/>
                      </a:cxn>
                      <a:cxn ang="0">
                        <a:pos x="0" y="0"/>
                      </a:cxn>
                      <a:cxn ang="0">
                        <a:pos x="0" y="0"/>
                      </a:cxn>
                      <a:cxn ang="0">
                        <a:pos x="0" y="0"/>
                      </a:cxn>
                    </a:cxnLst>
                    <a:pathLst>
                      <a:path w="1234" h="90">
                        <a:moveTo>
                          <a:pt x="0" y="90"/>
                        </a:moveTo>
                        <a:lnTo>
                          <a:pt x="1234" y="90"/>
                        </a:lnTo>
                        <a:lnTo>
                          <a:pt x="1162" y="0"/>
                        </a:lnTo>
                        <a:lnTo>
                          <a:pt x="74" y="0"/>
                        </a:lnTo>
                        <a:lnTo>
                          <a:pt x="0" y="90"/>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33" name="Rectangle 1551"/>
                  <p:cNvSpPr/>
                  <p:nvPr/>
                </p:nvSpPr>
                <p:spPr>
                  <a:xfrm>
                    <a:off x="3587" y="1603"/>
                    <a:ext cx="205" cy="1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131" name="Freeform 1552"/>
                <p:cNvSpPr/>
                <p:nvPr/>
              </p:nvSpPr>
              <p:spPr>
                <a:xfrm>
                  <a:off x="3634" y="1575"/>
                  <a:ext cx="110" cy="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57" h="165">
                      <a:moveTo>
                        <a:pt x="0" y="93"/>
                      </a:moveTo>
                      <a:lnTo>
                        <a:pt x="0" y="0"/>
                      </a:lnTo>
                      <a:lnTo>
                        <a:pt x="657" y="0"/>
                      </a:lnTo>
                      <a:lnTo>
                        <a:pt x="657" y="95"/>
                      </a:lnTo>
                      <a:lnTo>
                        <a:pt x="654" y="104"/>
                      </a:lnTo>
                      <a:lnTo>
                        <a:pt x="648" y="111"/>
                      </a:lnTo>
                      <a:lnTo>
                        <a:pt x="635" y="119"/>
                      </a:lnTo>
                      <a:lnTo>
                        <a:pt x="621" y="126"/>
                      </a:lnTo>
                      <a:lnTo>
                        <a:pt x="602" y="133"/>
                      </a:lnTo>
                      <a:lnTo>
                        <a:pt x="585" y="138"/>
                      </a:lnTo>
                      <a:lnTo>
                        <a:pt x="564" y="143"/>
                      </a:lnTo>
                      <a:lnTo>
                        <a:pt x="539" y="147"/>
                      </a:lnTo>
                      <a:lnTo>
                        <a:pt x="517" y="151"/>
                      </a:lnTo>
                      <a:lnTo>
                        <a:pt x="483" y="157"/>
                      </a:lnTo>
                      <a:lnTo>
                        <a:pt x="455" y="159"/>
                      </a:lnTo>
                      <a:lnTo>
                        <a:pt x="426" y="162"/>
                      </a:lnTo>
                      <a:lnTo>
                        <a:pt x="395" y="163"/>
                      </a:lnTo>
                      <a:lnTo>
                        <a:pt x="358" y="165"/>
                      </a:lnTo>
                      <a:lnTo>
                        <a:pt x="312" y="165"/>
                      </a:lnTo>
                      <a:lnTo>
                        <a:pt x="270" y="163"/>
                      </a:lnTo>
                      <a:lnTo>
                        <a:pt x="230" y="162"/>
                      </a:lnTo>
                      <a:lnTo>
                        <a:pt x="192" y="159"/>
                      </a:lnTo>
                      <a:lnTo>
                        <a:pt x="163" y="155"/>
                      </a:lnTo>
                      <a:lnTo>
                        <a:pt x="139" y="151"/>
                      </a:lnTo>
                      <a:lnTo>
                        <a:pt x="108" y="146"/>
                      </a:lnTo>
                      <a:lnTo>
                        <a:pt x="83" y="141"/>
                      </a:lnTo>
                      <a:lnTo>
                        <a:pt x="62" y="135"/>
                      </a:lnTo>
                      <a:lnTo>
                        <a:pt x="41" y="127"/>
                      </a:lnTo>
                      <a:lnTo>
                        <a:pt x="28" y="121"/>
                      </a:lnTo>
                      <a:lnTo>
                        <a:pt x="17" y="116"/>
                      </a:lnTo>
                      <a:lnTo>
                        <a:pt x="9" y="109"/>
                      </a:lnTo>
                      <a:lnTo>
                        <a:pt x="4" y="102"/>
                      </a:lnTo>
                      <a:lnTo>
                        <a:pt x="0" y="93"/>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0124" name="Group 1553"/>
              <p:cNvGrpSpPr/>
              <p:nvPr/>
            </p:nvGrpSpPr>
            <p:grpSpPr>
              <a:xfrm>
                <a:off x="3562" y="1395"/>
                <a:ext cx="255" cy="185"/>
                <a:chOff x="3562" y="1395"/>
                <a:chExt cx="255" cy="185"/>
              </a:xfrm>
            </p:grpSpPr>
            <p:grpSp>
              <p:nvGrpSpPr>
                <p:cNvPr id="70125" name="Group 1554"/>
                <p:cNvGrpSpPr/>
                <p:nvPr/>
              </p:nvGrpSpPr>
              <p:grpSpPr>
                <a:xfrm>
                  <a:off x="3562" y="1395"/>
                  <a:ext cx="255" cy="185"/>
                  <a:chOff x="3562" y="1395"/>
                  <a:chExt cx="255" cy="185"/>
                </a:xfrm>
              </p:grpSpPr>
              <p:sp>
                <p:nvSpPr>
                  <p:cNvPr id="70127" name="AutoShape 1555"/>
                  <p:cNvSpPr/>
                  <p:nvPr/>
                </p:nvSpPr>
                <p:spPr>
                  <a:xfrm>
                    <a:off x="3562" y="1395"/>
                    <a:ext cx="255" cy="185"/>
                  </a:xfrm>
                  <a:prstGeom prst="roundRect">
                    <a:avLst>
                      <a:gd name="adj" fmla="val 12310"/>
                    </a:avLst>
                  </a:prstGeom>
                  <a:solidFill>
                    <a:srgbClr val="C0C0C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28" name="AutoShape 1556"/>
                  <p:cNvSpPr/>
                  <p:nvPr/>
                </p:nvSpPr>
                <p:spPr>
                  <a:xfrm>
                    <a:off x="3590" y="1416"/>
                    <a:ext cx="198" cy="144"/>
                  </a:xfrm>
                  <a:prstGeom prst="roundRect">
                    <a:avLst>
                      <a:gd name="adj" fmla="val 12241"/>
                    </a:avLst>
                  </a:prstGeom>
                  <a:solidFill>
                    <a:srgbClr val="80808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29" name="AutoShape 1557"/>
                  <p:cNvSpPr/>
                  <p:nvPr/>
                </p:nvSpPr>
                <p:spPr>
                  <a:xfrm>
                    <a:off x="3602" y="1424"/>
                    <a:ext cx="175" cy="128"/>
                  </a:xfrm>
                  <a:prstGeom prst="roundRect">
                    <a:avLst>
                      <a:gd name="adj" fmla="val 12208"/>
                    </a:avLst>
                  </a:prstGeom>
                  <a:solidFill>
                    <a:srgbClr val="00800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126" name="Rectangle 1558"/>
                <p:cNvSpPr/>
                <p:nvPr/>
              </p:nvSpPr>
              <p:spPr>
                <a:xfrm>
                  <a:off x="3776" y="1570"/>
                  <a:ext cx="6"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649" name="Group 1559"/>
            <p:cNvGrpSpPr/>
            <p:nvPr/>
          </p:nvGrpSpPr>
          <p:grpSpPr>
            <a:xfrm>
              <a:off x="3480" y="1975"/>
              <a:ext cx="501" cy="393"/>
              <a:chOff x="3480" y="1975"/>
              <a:chExt cx="501" cy="393"/>
            </a:xfrm>
          </p:grpSpPr>
          <p:sp>
            <p:nvSpPr>
              <p:cNvPr id="69975" name="Freeform 1560"/>
              <p:cNvSpPr/>
              <p:nvPr/>
            </p:nvSpPr>
            <p:spPr>
              <a:xfrm>
                <a:off x="3480" y="2275"/>
                <a:ext cx="48" cy="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5"/>
                    </a:lnTo>
                    <a:lnTo>
                      <a:pt x="147" y="11"/>
                    </a:lnTo>
                    <a:lnTo>
                      <a:pt x="103" y="19"/>
                    </a:lnTo>
                    <a:lnTo>
                      <a:pt x="68" y="28"/>
                    </a:lnTo>
                    <a:lnTo>
                      <a:pt x="44" y="37"/>
                    </a:lnTo>
                    <a:lnTo>
                      <a:pt x="28" y="46"/>
                    </a:lnTo>
                    <a:lnTo>
                      <a:pt x="15" y="55"/>
                    </a:lnTo>
                    <a:lnTo>
                      <a:pt x="6" y="67"/>
                    </a:lnTo>
                    <a:lnTo>
                      <a:pt x="0" y="80"/>
                    </a:lnTo>
                    <a:lnTo>
                      <a:pt x="1" y="94"/>
                    </a:lnTo>
                    <a:lnTo>
                      <a:pt x="9" y="105"/>
                    </a:lnTo>
                    <a:lnTo>
                      <a:pt x="20" y="112"/>
                    </a:lnTo>
                    <a:lnTo>
                      <a:pt x="41" y="116"/>
                    </a:lnTo>
                    <a:lnTo>
                      <a:pt x="65" y="116"/>
                    </a:lnTo>
                    <a:lnTo>
                      <a:pt x="91" y="114"/>
                    </a:lnTo>
                    <a:lnTo>
                      <a:pt x="124" y="110"/>
                    </a:lnTo>
                    <a:lnTo>
                      <a:pt x="155" y="112"/>
                    </a:lnTo>
                    <a:lnTo>
                      <a:pt x="177" y="116"/>
                    </a:lnTo>
                    <a:lnTo>
                      <a:pt x="201" y="122"/>
                    </a:lnTo>
                    <a:lnTo>
                      <a:pt x="225" y="132"/>
                    </a:lnTo>
                    <a:lnTo>
                      <a:pt x="294" y="175"/>
                    </a:lnTo>
                    <a:lnTo>
                      <a:pt x="290" y="175"/>
                    </a:lnTo>
                    <a:lnTo>
                      <a:pt x="292" y="172"/>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69976" name="Group 1561"/>
              <p:cNvGrpSpPr/>
              <p:nvPr/>
            </p:nvGrpSpPr>
            <p:grpSpPr>
              <a:xfrm>
                <a:off x="3521" y="2193"/>
                <a:ext cx="395" cy="135"/>
                <a:chOff x="3521" y="2193"/>
                <a:chExt cx="395" cy="135"/>
              </a:xfrm>
            </p:grpSpPr>
            <p:sp>
              <p:nvSpPr>
                <p:cNvPr id="70114" name="Freeform 1562"/>
                <p:cNvSpPr/>
                <p:nvPr/>
              </p:nvSpPr>
              <p:spPr>
                <a:xfrm>
                  <a:off x="3524" y="2261"/>
                  <a:ext cx="392" cy="67"/>
                </a:xfrm>
                <a:custGeom>
                  <a:avLst/>
                  <a:gdLst/>
                  <a:ahLst/>
                  <a:cxnLst>
                    <a:cxn ang="0">
                      <a:pos x="0" y="0"/>
                    </a:cxn>
                    <a:cxn ang="0">
                      <a:pos x="0" y="0"/>
                    </a:cxn>
                    <a:cxn ang="0">
                      <a:pos x="0" y="0"/>
                    </a:cxn>
                    <a:cxn ang="0">
                      <a:pos x="0" y="0"/>
                    </a:cxn>
                    <a:cxn ang="0">
                      <a:pos x="0" y="0"/>
                    </a:cxn>
                    <a:cxn ang="0">
                      <a:pos x="0" y="0"/>
                    </a:cxn>
                    <a:cxn ang="0">
                      <a:pos x="0" y="0"/>
                    </a:cxn>
                  </a:cxnLst>
                  <a:pathLst>
                    <a:path w="2349" h="405">
                      <a:moveTo>
                        <a:pt x="0" y="25"/>
                      </a:moveTo>
                      <a:lnTo>
                        <a:pt x="0" y="203"/>
                      </a:lnTo>
                      <a:lnTo>
                        <a:pt x="1908" y="405"/>
                      </a:lnTo>
                      <a:lnTo>
                        <a:pt x="2349" y="158"/>
                      </a:lnTo>
                      <a:lnTo>
                        <a:pt x="2349" y="0"/>
                      </a:lnTo>
                      <a:lnTo>
                        <a:pt x="1891" y="214"/>
                      </a:lnTo>
                      <a:lnTo>
                        <a:pt x="0" y="25"/>
                      </a:lnTo>
                      <a:close/>
                    </a:path>
                  </a:pathLst>
                </a:custGeom>
                <a:solidFill>
                  <a:srgbClr val="9F9F9F">
                    <a:alpha val="100000"/>
                  </a:srgbClr>
                </a:solidFill>
                <a:ln w="9525">
                  <a:noFill/>
                </a:ln>
              </p:spPr>
              <p:txBody>
                <a:bodyPr/>
                <a:p>
                  <a:endParaRPr lang="zh-CN" altLang="en-US"/>
                </a:p>
              </p:txBody>
            </p:sp>
            <p:sp>
              <p:nvSpPr>
                <p:cNvPr id="70115" name="Freeform 1563"/>
                <p:cNvSpPr/>
                <p:nvPr/>
              </p:nvSpPr>
              <p:spPr>
                <a:xfrm>
                  <a:off x="3521" y="2193"/>
                  <a:ext cx="320" cy="104"/>
                </a:xfrm>
                <a:custGeom>
                  <a:avLst/>
                  <a:gdLst/>
                  <a:ahLst/>
                  <a:cxnLst>
                    <a:cxn ang="0">
                      <a:pos x="0" y="0"/>
                    </a:cxn>
                    <a:cxn ang="0">
                      <a:pos x="0" y="0"/>
                    </a:cxn>
                    <a:cxn ang="0">
                      <a:pos x="0" y="0"/>
                    </a:cxn>
                    <a:cxn ang="0">
                      <a:pos x="0" y="0"/>
                    </a:cxn>
                    <a:cxn ang="0">
                      <a:pos x="0" y="0"/>
                    </a:cxn>
                  </a:cxnLst>
                  <a:pathLst>
                    <a:path w="1915" h="625">
                      <a:moveTo>
                        <a:pt x="0" y="0"/>
                      </a:moveTo>
                      <a:lnTo>
                        <a:pt x="1915" y="138"/>
                      </a:lnTo>
                      <a:lnTo>
                        <a:pt x="1915" y="625"/>
                      </a:lnTo>
                      <a:lnTo>
                        <a:pt x="0" y="439"/>
                      </a:lnTo>
                      <a:lnTo>
                        <a:pt x="0" y="0"/>
                      </a:lnTo>
                      <a:close/>
                    </a:path>
                  </a:pathLst>
                </a:custGeom>
                <a:solidFill>
                  <a:srgbClr val="C0C0C0">
                    <a:alpha val="100000"/>
                  </a:srgbClr>
                </a:solidFill>
                <a:ln w="9525">
                  <a:noFill/>
                </a:ln>
              </p:spPr>
              <p:txBody>
                <a:bodyPr/>
                <a:p>
                  <a:endParaRPr lang="zh-CN" altLang="en-US"/>
                </a:p>
              </p:txBody>
            </p:sp>
            <p:grpSp>
              <p:nvGrpSpPr>
                <p:cNvPr id="70116" name="Group 1564"/>
                <p:cNvGrpSpPr/>
                <p:nvPr/>
              </p:nvGrpSpPr>
              <p:grpSpPr>
                <a:xfrm>
                  <a:off x="3522" y="2212"/>
                  <a:ext cx="319" cy="41"/>
                  <a:chOff x="3522" y="2212"/>
                  <a:chExt cx="319" cy="41"/>
                </a:xfrm>
              </p:grpSpPr>
              <p:sp>
                <p:nvSpPr>
                  <p:cNvPr id="70117" name="Line 1565"/>
                  <p:cNvSpPr/>
                  <p:nvPr/>
                </p:nvSpPr>
                <p:spPr>
                  <a:xfrm>
                    <a:off x="3522" y="2212"/>
                    <a:ext cx="319" cy="24"/>
                  </a:xfrm>
                  <a:prstGeom prst="line">
                    <a:avLst/>
                  </a:prstGeom>
                  <a:ln w="3175" cap="flat" cmpd="sng">
                    <a:solidFill>
                      <a:srgbClr val="000000"/>
                    </a:solidFill>
                    <a:prstDash val="solid"/>
                    <a:headEnd type="none" w="med" len="med"/>
                    <a:tailEnd type="none" w="med" len="med"/>
                  </a:ln>
                </p:spPr>
              </p:sp>
              <p:sp>
                <p:nvSpPr>
                  <p:cNvPr id="70118" name="Line 1566"/>
                  <p:cNvSpPr/>
                  <p:nvPr/>
                </p:nvSpPr>
                <p:spPr>
                  <a:xfrm>
                    <a:off x="3756" y="2231"/>
                    <a:ext cx="66" cy="6"/>
                  </a:xfrm>
                  <a:prstGeom prst="line">
                    <a:avLst/>
                  </a:prstGeom>
                  <a:ln w="4763" cap="flat" cmpd="sng">
                    <a:solidFill>
                      <a:srgbClr val="000000"/>
                    </a:solidFill>
                    <a:prstDash val="solid"/>
                    <a:headEnd type="none" w="med" len="med"/>
                    <a:tailEnd type="none" w="med" len="med"/>
                  </a:ln>
                </p:spPr>
              </p:sp>
              <p:sp>
                <p:nvSpPr>
                  <p:cNvPr id="70119" name="Line 1567"/>
                  <p:cNvSpPr/>
                  <p:nvPr/>
                </p:nvSpPr>
                <p:spPr>
                  <a:xfrm>
                    <a:off x="3678" y="2225"/>
                    <a:ext cx="67" cy="6"/>
                  </a:xfrm>
                  <a:prstGeom prst="line">
                    <a:avLst/>
                  </a:prstGeom>
                  <a:ln w="4763" cap="flat" cmpd="sng">
                    <a:solidFill>
                      <a:srgbClr val="000000"/>
                    </a:solidFill>
                    <a:prstDash val="solid"/>
                    <a:headEnd type="none" w="med" len="med"/>
                    <a:tailEnd type="none" w="med" len="med"/>
                  </a:ln>
                </p:spPr>
              </p:sp>
              <p:sp>
                <p:nvSpPr>
                  <p:cNvPr id="70120" name="Line 1568"/>
                  <p:cNvSpPr/>
                  <p:nvPr/>
                </p:nvSpPr>
                <p:spPr>
                  <a:xfrm>
                    <a:off x="3522" y="2225"/>
                    <a:ext cx="319" cy="28"/>
                  </a:xfrm>
                  <a:prstGeom prst="line">
                    <a:avLst/>
                  </a:prstGeom>
                  <a:ln w="3175" cap="flat" cmpd="sng">
                    <a:solidFill>
                      <a:srgbClr val="000000"/>
                    </a:solidFill>
                    <a:prstDash val="solid"/>
                    <a:headEnd type="none" w="med" len="med"/>
                    <a:tailEnd type="none" w="med" len="med"/>
                  </a:ln>
                </p:spPr>
              </p:sp>
            </p:grpSp>
          </p:grpSp>
          <p:grpSp>
            <p:nvGrpSpPr>
              <p:cNvPr id="69977" name="Group 1569"/>
              <p:cNvGrpSpPr/>
              <p:nvPr/>
            </p:nvGrpSpPr>
            <p:grpSpPr>
              <a:xfrm>
                <a:off x="3521" y="2178"/>
                <a:ext cx="396" cy="38"/>
                <a:chOff x="3521" y="2178"/>
                <a:chExt cx="396" cy="38"/>
              </a:xfrm>
            </p:grpSpPr>
            <p:sp>
              <p:nvSpPr>
                <p:cNvPr id="70112" name="Freeform 1570"/>
                <p:cNvSpPr/>
                <p:nvPr/>
              </p:nvSpPr>
              <p:spPr>
                <a:xfrm>
                  <a:off x="3521" y="2178"/>
                  <a:ext cx="396" cy="38"/>
                </a:xfrm>
                <a:custGeom>
                  <a:avLst/>
                  <a:gdLst/>
                  <a:ahLst/>
                  <a:cxnLst>
                    <a:cxn ang="0">
                      <a:pos x="0" y="0"/>
                    </a:cxn>
                    <a:cxn ang="0">
                      <a:pos x="0" y="0"/>
                    </a:cxn>
                    <a:cxn ang="0">
                      <a:pos x="0" y="0"/>
                    </a:cxn>
                    <a:cxn ang="0">
                      <a:pos x="0" y="0"/>
                    </a:cxn>
                    <a:cxn ang="0">
                      <a:pos x="0" y="0"/>
                    </a:cxn>
                    <a:cxn ang="0">
                      <a:pos x="0" y="0"/>
                    </a:cxn>
                  </a:cxnLst>
                  <a:pathLst>
                    <a:path w="2371" h="223">
                      <a:moveTo>
                        <a:pt x="0" y="85"/>
                      </a:moveTo>
                      <a:lnTo>
                        <a:pt x="1914" y="223"/>
                      </a:lnTo>
                      <a:lnTo>
                        <a:pt x="2371" y="92"/>
                      </a:lnTo>
                      <a:lnTo>
                        <a:pt x="2210" y="74"/>
                      </a:lnTo>
                      <a:lnTo>
                        <a:pt x="730" y="0"/>
                      </a:lnTo>
                      <a:lnTo>
                        <a:pt x="0" y="85"/>
                      </a:lnTo>
                      <a:close/>
                    </a:path>
                  </a:pathLst>
                </a:custGeom>
                <a:solidFill>
                  <a:srgbClr val="DFDFDF">
                    <a:alpha val="100000"/>
                  </a:srgbClr>
                </a:solidFill>
                <a:ln w="9525">
                  <a:noFill/>
                </a:ln>
              </p:spPr>
              <p:txBody>
                <a:bodyPr/>
                <a:p>
                  <a:endParaRPr lang="zh-CN" altLang="en-US"/>
                </a:p>
              </p:txBody>
            </p:sp>
            <p:sp>
              <p:nvSpPr>
                <p:cNvPr id="70113" name="Freeform 1571"/>
                <p:cNvSpPr/>
                <p:nvPr/>
              </p:nvSpPr>
              <p:spPr>
                <a:xfrm>
                  <a:off x="3611" y="2186"/>
                  <a:ext cx="291"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3" h="143">
                      <a:moveTo>
                        <a:pt x="141" y="0"/>
                      </a:moveTo>
                      <a:lnTo>
                        <a:pt x="0" y="53"/>
                      </a:lnTo>
                      <a:lnTo>
                        <a:pt x="1406" y="143"/>
                      </a:lnTo>
                      <a:lnTo>
                        <a:pt x="1635" y="80"/>
                      </a:lnTo>
                      <a:lnTo>
                        <a:pt x="1617" y="70"/>
                      </a:lnTo>
                      <a:lnTo>
                        <a:pt x="1743" y="35"/>
                      </a:lnTo>
                      <a:lnTo>
                        <a:pt x="1665" y="28"/>
                      </a:lnTo>
                      <a:lnTo>
                        <a:pt x="141" y="0"/>
                      </a:lnTo>
                      <a:close/>
                    </a:path>
                  </a:pathLst>
                </a:custGeom>
                <a:solidFill>
                  <a:srgbClr val="5F5F5F">
                    <a:alpha val="100000"/>
                  </a:srgbClr>
                </a:solidFill>
                <a:ln w="9525">
                  <a:noFill/>
                </a:ln>
              </p:spPr>
              <p:txBody>
                <a:bodyPr/>
                <a:p>
                  <a:endParaRPr lang="zh-CN" altLang="en-US"/>
                </a:p>
              </p:txBody>
            </p:sp>
          </p:grpSp>
          <p:grpSp>
            <p:nvGrpSpPr>
              <p:cNvPr id="69978" name="Group 1572"/>
              <p:cNvGrpSpPr/>
              <p:nvPr/>
            </p:nvGrpSpPr>
            <p:grpSpPr>
              <a:xfrm>
                <a:off x="3844" y="1979"/>
                <a:ext cx="72" cy="226"/>
                <a:chOff x="3844" y="1979"/>
                <a:chExt cx="72" cy="226"/>
              </a:xfrm>
            </p:grpSpPr>
            <p:grpSp>
              <p:nvGrpSpPr>
                <p:cNvPr id="70082" name="Group 1573"/>
                <p:cNvGrpSpPr/>
                <p:nvPr/>
              </p:nvGrpSpPr>
              <p:grpSpPr>
                <a:xfrm>
                  <a:off x="3872" y="2008"/>
                  <a:ext cx="44" cy="189"/>
                  <a:chOff x="3872" y="2008"/>
                  <a:chExt cx="44" cy="189"/>
                </a:xfrm>
              </p:grpSpPr>
              <p:sp>
                <p:nvSpPr>
                  <p:cNvPr id="70086" name="Freeform 1574"/>
                  <p:cNvSpPr/>
                  <p:nvPr/>
                </p:nvSpPr>
                <p:spPr>
                  <a:xfrm>
                    <a:off x="3872" y="2008"/>
                    <a:ext cx="44" cy="189"/>
                  </a:xfrm>
                  <a:custGeom>
                    <a:avLst/>
                    <a:gdLst/>
                    <a:ahLst/>
                    <a:cxnLst>
                      <a:cxn ang="0">
                        <a:pos x="0" y="0"/>
                      </a:cxn>
                      <a:cxn ang="0">
                        <a:pos x="0" y="0"/>
                      </a:cxn>
                      <a:cxn ang="0">
                        <a:pos x="0" y="0"/>
                      </a:cxn>
                      <a:cxn ang="0">
                        <a:pos x="0" y="0"/>
                      </a:cxn>
                      <a:cxn ang="0">
                        <a:pos x="0" y="0"/>
                      </a:cxn>
                      <a:cxn ang="0">
                        <a:pos x="0" y="0"/>
                      </a:cxn>
                    </a:cxnLst>
                    <a:pathLst>
                      <a:path w="264" h="1136">
                        <a:moveTo>
                          <a:pt x="25" y="0"/>
                        </a:moveTo>
                        <a:lnTo>
                          <a:pt x="264" y="94"/>
                        </a:lnTo>
                        <a:lnTo>
                          <a:pt x="241" y="537"/>
                        </a:lnTo>
                        <a:lnTo>
                          <a:pt x="216" y="1070"/>
                        </a:lnTo>
                        <a:lnTo>
                          <a:pt x="0" y="1136"/>
                        </a:lnTo>
                        <a:lnTo>
                          <a:pt x="25" y="0"/>
                        </a:lnTo>
                        <a:close/>
                      </a:path>
                    </a:pathLst>
                  </a:custGeom>
                  <a:solidFill>
                    <a:srgbClr val="9F9F9F">
                      <a:alpha val="100000"/>
                    </a:srgbClr>
                  </a:solidFill>
                  <a:ln w="9525">
                    <a:noFill/>
                  </a:ln>
                </p:spPr>
                <p:txBody>
                  <a:bodyPr/>
                  <a:p>
                    <a:endParaRPr lang="zh-CN" altLang="en-US"/>
                  </a:p>
                </p:txBody>
              </p:sp>
              <p:grpSp>
                <p:nvGrpSpPr>
                  <p:cNvPr id="70087" name="Group 1575"/>
                  <p:cNvGrpSpPr/>
                  <p:nvPr/>
                </p:nvGrpSpPr>
                <p:grpSpPr>
                  <a:xfrm>
                    <a:off x="3872" y="2016"/>
                    <a:ext cx="43" cy="159"/>
                    <a:chOff x="3872" y="2016"/>
                    <a:chExt cx="43" cy="159"/>
                  </a:xfrm>
                </p:grpSpPr>
                <p:grpSp>
                  <p:nvGrpSpPr>
                    <p:cNvPr id="70088" name="Group 1576"/>
                    <p:cNvGrpSpPr/>
                    <p:nvPr/>
                  </p:nvGrpSpPr>
                  <p:grpSpPr>
                    <a:xfrm>
                      <a:off x="3872" y="2016"/>
                      <a:ext cx="43" cy="159"/>
                      <a:chOff x="3872" y="2016"/>
                      <a:chExt cx="43" cy="159"/>
                    </a:xfrm>
                  </p:grpSpPr>
                  <p:grpSp>
                    <p:nvGrpSpPr>
                      <p:cNvPr id="70090" name="Group 1577"/>
                      <p:cNvGrpSpPr/>
                      <p:nvPr/>
                    </p:nvGrpSpPr>
                    <p:grpSpPr>
                      <a:xfrm>
                        <a:off x="3872" y="2016"/>
                        <a:ext cx="43" cy="95"/>
                        <a:chOff x="3872" y="2016"/>
                        <a:chExt cx="43" cy="95"/>
                      </a:xfrm>
                    </p:grpSpPr>
                    <p:grpSp>
                      <p:nvGrpSpPr>
                        <p:cNvPr id="70100" name="Group 1578"/>
                        <p:cNvGrpSpPr/>
                        <p:nvPr/>
                      </p:nvGrpSpPr>
                      <p:grpSpPr>
                        <a:xfrm>
                          <a:off x="3875" y="2016"/>
                          <a:ext cx="40" cy="51"/>
                          <a:chOff x="3875" y="2016"/>
                          <a:chExt cx="40" cy="51"/>
                        </a:xfrm>
                      </p:grpSpPr>
                      <p:sp>
                        <p:nvSpPr>
                          <p:cNvPr id="70106" name="Line 1579"/>
                          <p:cNvSpPr/>
                          <p:nvPr/>
                        </p:nvSpPr>
                        <p:spPr>
                          <a:xfrm>
                            <a:off x="3876" y="2016"/>
                            <a:ext cx="39" cy="15"/>
                          </a:xfrm>
                          <a:prstGeom prst="line">
                            <a:avLst/>
                          </a:prstGeom>
                          <a:ln w="3175" cap="flat" cmpd="sng">
                            <a:solidFill>
                              <a:srgbClr val="7F7F7F"/>
                            </a:solidFill>
                            <a:prstDash val="solid"/>
                            <a:headEnd type="none" w="med" len="med"/>
                            <a:tailEnd type="none" w="med" len="med"/>
                          </a:ln>
                        </p:spPr>
                      </p:sp>
                      <p:sp>
                        <p:nvSpPr>
                          <p:cNvPr id="70107" name="Line 1580"/>
                          <p:cNvSpPr/>
                          <p:nvPr/>
                        </p:nvSpPr>
                        <p:spPr>
                          <a:xfrm>
                            <a:off x="3876" y="2024"/>
                            <a:ext cx="39" cy="14"/>
                          </a:xfrm>
                          <a:prstGeom prst="line">
                            <a:avLst/>
                          </a:prstGeom>
                          <a:ln w="3175" cap="flat" cmpd="sng">
                            <a:solidFill>
                              <a:srgbClr val="7F7F7F"/>
                            </a:solidFill>
                            <a:prstDash val="solid"/>
                            <a:headEnd type="none" w="med" len="med"/>
                            <a:tailEnd type="none" w="med" len="med"/>
                          </a:ln>
                        </p:spPr>
                      </p:sp>
                      <p:sp>
                        <p:nvSpPr>
                          <p:cNvPr id="70108" name="Line 1581"/>
                          <p:cNvSpPr/>
                          <p:nvPr/>
                        </p:nvSpPr>
                        <p:spPr>
                          <a:xfrm>
                            <a:off x="3876" y="2033"/>
                            <a:ext cx="39" cy="12"/>
                          </a:xfrm>
                          <a:prstGeom prst="line">
                            <a:avLst/>
                          </a:prstGeom>
                          <a:ln w="3175" cap="flat" cmpd="sng">
                            <a:solidFill>
                              <a:srgbClr val="7F7F7F"/>
                            </a:solidFill>
                            <a:prstDash val="solid"/>
                            <a:headEnd type="none" w="med" len="med"/>
                            <a:tailEnd type="none" w="med" len="med"/>
                          </a:ln>
                        </p:spPr>
                      </p:sp>
                      <p:sp>
                        <p:nvSpPr>
                          <p:cNvPr id="70109" name="Line 1582"/>
                          <p:cNvSpPr/>
                          <p:nvPr/>
                        </p:nvSpPr>
                        <p:spPr>
                          <a:xfrm>
                            <a:off x="3876" y="2041"/>
                            <a:ext cx="38" cy="12"/>
                          </a:xfrm>
                          <a:prstGeom prst="line">
                            <a:avLst/>
                          </a:prstGeom>
                          <a:ln w="3175" cap="flat" cmpd="sng">
                            <a:solidFill>
                              <a:srgbClr val="7F7F7F"/>
                            </a:solidFill>
                            <a:prstDash val="solid"/>
                            <a:headEnd type="none" w="med" len="med"/>
                            <a:tailEnd type="none" w="med" len="med"/>
                          </a:ln>
                        </p:spPr>
                      </p:sp>
                      <p:sp>
                        <p:nvSpPr>
                          <p:cNvPr id="70110" name="Line 1583"/>
                          <p:cNvSpPr/>
                          <p:nvPr/>
                        </p:nvSpPr>
                        <p:spPr>
                          <a:xfrm>
                            <a:off x="3875" y="2049"/>
                            <a:ext cx="39" cy="11"/>
                          </a:xfrm>
                          <a:prstGeom prst="line">
                            <a:avLst/>
                          </a:prstGeom>
                          <a:ln w="3175" cap="flat" cmpd="sng">
                            <a:solidFill>
                              <a:srgbClr val="7F7F7F"/>
                            </a:solidFill>
                            <a:prstDash val="solid"/>
                            <a:headEnd type="none" w="med" len="med"/>
                            <a:tailEnd type="none" w="med" len="med"/>
                          </a:ln>
                        </p:spPr>
                      </p:sp>
                      <p:sp>
                        <p:nvSpPr>
                          <p:cNvPr id="70111" name="Line 1584"/>
                          <p:cNvSpPr/>
                          <p:nvPr/>
                        </p:nvSpPr>
                        <p:spPr>
                          <a:xfrm>
                            <a:off x="3875" y="2057"/>
                            <a:ext cx="38" cy="10"/>
                          </a:xfrm>
                          <a:prstGeom prst="line">
                            <a:avLst/>
                          </a:prstGeom>
                          <a:ln w="3175" cap="flat" cmpd="sng">
                            <a:solidFill>
                              <a:srgbClr val="7F7F7F"/>
                            </a:solidFill>
                            <a:prstDash val="solid"/>
                            <a:headEnd type="none" w="med" len="med"/>
                            <a:tailEnd type="none" w="med" len="med"/>
                          </a:ln>
                        </p:spPr>
                      </p:sp>
                    </p:grpSp>
                    <p:sp>
                      <p:nvSpPr>
                        <p:cNvPr id="70101" name="Line 1585"/>
                        <p:cNvSpPr/>
                        <p:nvPr/>
                      </p:nvSpPr>
                      <p:spPr>
                        <a:xfrm>
                          <a:off x="3872" y="2074"/>
                          <a:ext cx="40" cy="8"/>
                        </a:xfrm>
                        <a:prstGeom prst="line">
                          <a:avLst/>
                        </a:prstGeom>
                        <a:ln w="3175" cap="flat" cmpd="sng">
                          <a:solidFill>
                            <a:srgbClr val="7F7F7F"/>
                          </a:solidFill>
                          <a:prstDash val="solid"/>
                          <a:headEnd type="none" w="med" len="med"/>
                          <a:tailEnd type="none" w="med" len="med"/>
                        </a:ln>
                      </p:spPr>
                    </p:sp>
                    <p:sp>
                      <p:nvSpPr>
                        <p:cNvPr id="70102" name="Line 1586"/>
                        <p:cNvSpPr/>
                        <p:nvPr/>
                      </p:nvSpPr>
                      <p:spPr>
                        <a:xfrm>
                          <a:off x="3872" y="2082"/>
                          <a:ext cx="40" cy="7"/>
                        </a:xfrm>
                        <a:prstGeom prst="line">
                          <a:avLst/>
                        </a:prstGeom>
                        <a:ln w="3175" cap="flat" cmpd="sng">
                          <a:solidFill>
                            <a:srgbClr val="7F7F7F"/>
                          </a:solidFill>
                          <a:prstDash val="solid"/>
                          <a:headEnd type="none" w="med" len="med"/>
                          <a:tailEnd type="none" w="med" len="med"/>
                        </a:ln>
                      </p:spPr>
                    </p:sp>
                    <p:sp>
                      <p:nvSpPr>
                        <p:cNvPr id="70103" name="Line 1587"/>
                        <p:cNvSpPr/>
                        <p:nvPr/>
                      </p:nvSpPr>
                      <p:spPr>
                        <a:xfrm>
                          <a:off x="3872" y="2091"/>
                          <a:ext cx="39" cy="5"/>
                        </a:xfrm>
                        <a:prstGeom prst="line">
                          <a:avLst/>
                        </a:prstGeom>
                        <a:ln w="3175" cap="flat" cmpd="sng">
                          <a:solidFill>
                            <a:srgbClr val="7F7F7F"/>
                          </a:solidFill>
                          <a:prstDash val="solid"/>
                          <a:headEnd type="none" w="med" len="med"/>
                          <a:tailEnd type="none" w="med" len="med"/>
                        </a:ln>
                      </p:spPr>
                    </p:sp>
                    <p:sp>
                      <p:nvSpPr>
                        <p:cNvPr id="70104" name="Line 1588"/>
                        <p:cNvSpPr/>
                        <p:nvPr/>
                      </p:nvSpPr>
                      <p:spPr>
                        <a:xfrm>
                          <a:off x="3872" y="2099"/>
                          <a:ext cx="39" cy="5"/>
                        </a:xfrm>
                        <a:prstGeom prst="line">
                          <a:avLst/>
                        </a:prstGeom>
                        <a:ln w="3175" cap="flat" cmpd="sng">
                          <a:solidFill>
                            <a:srgbClr val="7F7F7F"/>
                          </a:solidFill>
                          <a:prstDash val="solid"/>
                          <a:headEnd type="none" w="med" len="med"/>
                          <a:tailEnd type="none" w="med" len="med"/>
                        </a:ln>
                      </p:spPr>
                    </p:sp>
                    <p:sp>
                      <p:nvSpPr>
                        <p:cNvPr id="70105" name="Line 1589"/>
                        <p:cNvSpPr/>
                        <p:nvPr/>
                      </p:nvSpPr>
                      <p:spPr>
                        <a:xfrm>
                          <a:off x="3873" y="2108"/>
                          <a:ext cx="38" cy="3"/>
                        </a:xfrm>
                        <a:prstGeom prst="line">
                          <a:avLst/>
                        </a:prstGeom>
                        <a:ln w="3175" cap="flat" cmpd="sng">
                          <a:solidFill>
                            <a:srgbClr val="7F7F7F"/>
                          </a:solidFill>
                          <a:prstDash val="solid"/>
                          <a:headEnd type="none" w="med" len="med"/>
                          <a:tailEnd type="none" w="med" len="med"/>
                        </a:ln>
                      </p:spPr>
                    </p:sp>
                  </p:grpSp>
                  <p:grpSp>
                    <p:nvGrpSpPr>
                      <p:cNvPr id="70091" name="Group 1590"/>
                      <p:cNvGrpSpPr/>
                      <p:nvPr/>
                    </p:nvGrpSpPr>
                    <p:grpSpPr>
                      <a:xfrm>
                        <a:off x="3872" y="2116"/>
                        <a:ext cx="38" cy="59"/>
                        <a:chOff x="3872" y="2116"/>
                        <a:chExt cx="38" cy="59"/>
                      </a:xfrm>
                    </p:grpSpPr>
                    <p:sp>
                      <p:nvSpPr>
                        <p:cNvPr id="70092" name="Line 1591"/>
                        <p:cNvSpPr/>
                        <p:nvPr/>
                      </p:nvSpPr>
                      <p:spPr>
                        <a:xfrm>
                          <a:off x="3873" y="2116"/>
                          <a:ext cx="37" cy="3"/>
                        </a:xfrm>
                        <a:prstGeom prst="line">
                          <a:avLst/>
                        </a:prstGeom>
                        <a:ln w="3175" cap="flat" cmpd="sng">
                          <a:solidFill>
                            <a:srgbClr val="7F7F7F"/>
                          </a:solidFill>
                          <a:prstDash val="solid"/>
                          <a:headEnd type="none" w="med" len="med"/>
                          <a:tailEnd type="none" w="med" len="med"/>
                        </a:ln>
                      </p:spPr>
                    </p:sp>
                    <p:sp>
                      <p:nvSpPr>
                        <p:cNvPr id="70093" name="Line 1592"/>
                        <p:cNvSpPr/>
                        <p:nvPr/>
                      </p:nvSpPr>
                      <p:spPr>
                        <a:xfrm>
                          <a:off x="3873" y="2125"/>
                          <a:ext cx="37" cy="1"/>
                        </a:xfrm>
                        <a:prstGeom prst="line">
                          <a:avLst/>
                        </a:prstGeom>
                        <a:ln w="3175" cap="flat" cmpd="sng">
                          <a:solidFill>
                            <a:srgbClr val="7F7F7F"/>
                          </a:solidFill>
                          <a:prstDash val="solid"/>
                          <a:headEnd type="none" w="med" len="med"/>
                          <a:tailEnd type="none" w="med" len="med"/>
                        </a:ln>
                      </p:spPr>
                    </p:sp>
                    <p:sp>
                      <p:nvSpPr>
                        <p:cNvPr id="70094" name="Line 1593"/>
                        <p:cNvSpPr/>
                        <p:nvPr/>
                      </p:nvSpPr>
                      <p:spPr>
                        <a:xfrm>
                          <a:off x="3873" y="2133"/>
                          <a:ext cx="37" cy="1"/>
                        </a:xfrm>
                        <a:prstGeom prst="line">
                          <a:avLst/>
                        </a:prstGeom>
                        <a:ln w="3175" cap="flat" cmpd="sng">
                          <a:solidFill>
                            <a:srgbClr val="7F7F7F"/>
                          </a:solidFill>
                          <a:prstDash val="solid"/>
                          <a:headEnd type="none" w="med" len="med"/>
                          <a:tailEnd type="none" w="med" len="med"/>
                        </a:ln>
                      </p:spPr>
                    </p:sp>
                    <p:sp>
                      <p:nvSpPr>
                        <p:cNvPr id="70095" name="Line 1594"/>
                        <p:cNvSpPr/>
                        <p:nvPr/>
                      </p:nvSpPr>
                      <p:spPr>
                        <a:xfrm flipV="1">
                          <a:off x="3873" y="2141"/>
                          <a:ext cx="36" cy="1"/>
                        </a:xfrm>
                        <a:prstGeom prst="line">
                          <a:avLst/>
                        </a:prstGeom>
                        <a:ln w="3175" cap="flat" cmpd="sng">
                          <a:solidFill>
                            <a:srgbClr val="7F7F7F"/>
                          </a:solidFill>
                          <a:prstDash val="solid"/>
                          <a:headEnd type="none" w="med" len="med"/>
                          <a:tailEnd type="none" w="med" len="med"/>
                        </a:ln>
                      </p:spPr>
                    </p:sp>
                    <p:sp>
                      <p:nvSpPr>
                        <p:cNvPr id="70096" name="Line 1595"/>
                        <p:cNvSpPr/>
                        <p:nvPr/>
                      </p:nvSpPr>
                      <p:spPr>
                        <a:xfrm flipV="1">
                          <a:off x="3873" y="2148"/>
                          <a:ext cx="36" cy="2"/>
                        </a:xfrm>
                        <a:prstGeom prst="line">
                          <a:avLst/>
                        </a:prstGeom>
                        <a:ln w="3175" cap="flat" cmpd="sng">
                          <a:solidFill>
                            <a:srgbClr val="7F7F7F"/>
                          </a:solidFill>
                          <a:prstDash val="solid"/>
                          <a:headEnd type="none" w="med" len="med"/>
                          <a:tailEnd type="none" w="med" len="med"/>
                        </a:ln>
                      </p:spPr>
                    </p:sp>
                    <p:sp>
                      <p:nvSpPr>
                        <p:cNvPr id="70097" name="Line 1596"/>
                        <p:cNvSpPr/>
                        <p:nvPr/>
                      </p:nvSpPr>
                      <p:spPr>
                        <a:xfrm flipV="1">
                          <a:off x="3873" y="2155"/>
                          <a:ext cx="36" cy="3"/>
                        </a:xfrm>
                        <a:prstGeom prst="line">
                          <a:avLst/>
                        </a:prstGeom>
                        <a:ln w="3175" cap="flat" cmpd="sng">
                          <a:solidFill>
                            <a:srgbClr val="7F7F7F"/>
                          </a:solidFill>
                          <a:prstDash val="solid"/>
                          <a:headEnd type="none" w="med" len="med"/>
                          <a:tailEnd type="none" w="med" len="med"/>
                        </a:ln>
                      </p:spPr>
                    </p:sp>
                    <p:sp>
                      <p:nvSpPr>
                        <p:cNvPr id="70098" name="Line 1597"/>
                        <p:cNvSpPr/>
                        <p:nvPr/>
                      </p:nvSpPr>
                      <p:spPr>
                        <a:xfrm flipV="1">
                          <a:off x="3872" y="2162"/>
                          <a:ext cx="36" cy="5"/>
                        </a:xfrm>
                        <a:prstGeom prst="line">
                          <a:avLst/>
                        </a:prstGeom>
                        <a:ln w="3175" cap="flat" cmpd="sng">
                          <a:solidFill>
                            <a:srgbClr val="7F7F7F"/>
                          </a:solidFill>
                          <a:prstDash val="solid"/>
                          <a:headEnd type="none" w="med" len="med"/>
                          <a:tailEnd type="none" w="med" len="med"/>
                        </a:ln>
                      </p:spPr>
                    </p:sp>
                    <p:sp>
                      <p:nvSpPr>
                        <p:cNvPr id="70099" name="Line 1598"/>
                        <p:cNvSpPr/>
                        <p:nvPr/>
                      </p:nvSpPr>
                      <p:spPr>
                        <a:xfrm flipV="1">
                          <a:off x="3873" y="2170"/>
                          <a:ext cx="35" cy="5"/>
                        </a:xfrm>
                        <a:prstGeom prst="line">
                          <a:avLst/>
                        </a:prstGeom>
                        <a:ln w="3175" cap="flat" cmpd="sng">
                          <a:solidFill>
                            <a:srgbClr val="7F7F7F"/>
                          </a:solidFill>
                          <a:prstDash val="solid"/>
                          <a:headEnd type="none" w="med" len="med"/>
                          <a:tailEnd type="none" w="med" len="med"/>
                        </a:ln>
                      </p:spPr>
                    </p:sp>
                  </p:grpSp>
                </p:grpSp>
                <p:sp>
                  <p:nvSpPr>
                    <p:cNvPr id="70089" name="Line 1599"/>
                    <p:cNvSpPr/>
                    <p:nvPr/>
                  </p:nvSpPr>
                  <p:spPr>
                    <a:xfrm>
                      <a:off x="3874" y="2066"/>
                      <a:ext cx="39" cy="8"/>
                    </a:xfrm>
                    <a:prstGeom prst="line">
                      <a:avLst/>
                    </a:prstGeom>
                    <a:ln w="3175" cap="flat" cmpd="sng">
                      <a:solidFill>
                        <a:srgbClr val="7F7F7F"/>
                      </a:solidFill>
                      <a:prstDash val="solid"/>
                      <a:headEnd type="none" w="med" len="med"/>
                      <a:tailEnd type="none" w="med" len="med"/>
                    </a:ln>
                  </p:spPr>
                </p:sp>
              </p:grpSp>
            </p:grpSp>
            <p:grpSp>
              <p:nvGrpSpPr>
                <p:cNvPr id="70083" name="Group 1600"/>
                <p:cNvGrpSpPr/>
                <p:nvPr/>
              </p:nvGrpSpPr>
              <p:grpSpPr>
                <a:xfrm>
                  <a:off x="3844" y="1979"/>
                  <a:ext cx="39" cy="226"/>
                  <a:chOff x="3844" y="1979"/>
                  <a:chExt cx="39" cy="226"/>
                </a:xfrm>
              </p:grpSpPr>
              <p:sp>
                <p:nvSpPr>
                  <p:cNvPr id="70084" name="Freeform 1601"/>
                  <p:cNvSpPr/>
                  <p:nvPr/>
                </p:nvSpPr>
                <p:spPr>
                  <a:xfrm>
                    <a:off x="3844" y="1979"/>
                    <a:ext cx="38" cy="22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56">
                        <a:moveTo>
                          <a:pt x="55" y="0"/>
                        </a:moveTo>
                        <a:lnTo>
                          <a:pt x="218" y="70"/>
                        </a:lnTo>
                        <a:lnTo>
                          <a:pt x="231" y="85"/>
                        </a:lnTo>
                        <a:lnTo>
                          <a:pt x="182" y="1301"/>
                        </a:lnTo>
                        <a:lnTo>
                          <a:pt x="161" y="1316"/>
                        </a:lnTo>
                        <a:lnTo>
                          <a:pt x="0" y="1356"/>
                        </a:lnTo>
                        <a:lnTo>
                          <a:pt x="21" y="1333"/>
                        </a:lnTo>
                        <a:lnTo>
                          <a:pt x="22" y="1317"/>
                        </a:lnTo>
                        <a:lnTo>
                          <a:pt x="55" y="0"/>
                        </a:lnTo>
                        <a:close/>
                      </a:path>
                    </a:pathLst>
                  </a:custGeom>
                  <a:solidFill>
                    <a:srgbClr val="BFBFBF">
                      <a:alpha val="100000"/>
                    </a:srgbClr>
                  </a:solidFill>
                  <a:ln w="9525">
                    <a:noFill/>
                  </a:ln>
                </p:spPr>
                <p:txBody>
                  <a:bodyPr/>
                  <a:p>
                    <a:endParaRPr lang="zh-CN" altLang="en-US"/>
                  </a:p>
                </p:txBody>
              </p:sp>
              <p:sp>
                <p:nvSpPr>
                  <p:cNvPr id="70085" name="Arc 1602"/>
                  <p:cNvSpPr/>
                  <p:nvPr/>
                </p:nvSpPr>
                <p:spPr>
                  <a:xfrm>
                    <a:off x="3879" y="1991"/>
                    <a:ext cx="4" cy="4"/>
                  </a:xfrm>
                  <a:custGeom>
                    <a:avLst/>
                    <a:gdLst/>
                    <a:ahLst/>
                    <a:cxnLst>
                      <a:cxn ang="0">
                        <a:pos x="0" y="0"/>
                      </a:cxn>
                      <a:cxn ang="0">
                        <a:pos x="0" y="0"/>
                      </a:cxn>
                      <a:cxn ang="0">
                        <a:pos x="0" y="0"/>
                      </a:cxn>
                    </a:cxnLst>
                    <a:pathLst>
                      <a:path w="27534" h="21600" fill="none">
                        <a:moveTo>
                          <a:pt x="0" y="831"/>
                        </a:moveTo>
                        <a:cubicBezTo>
                          <a:pt x="1929" y="279"/>
                          <a:pt x="3927" y="-1"/>
                          <a:pt x="5934" y="0"/>
                        </a:cubicBezTo>
                        <a:cubicBezTo>
                          <a:pt x="17863" y="0"/>
                          <a:pt x="27534" y="9670"/>
                          <a:pt x="27534" y="21600"/>
                        </a:cubicBezTo>
                      </a:path>
                      <a:path w="27534" h="21600" stroke="0">
                        <a:moveTo>
                          <a:pt x="0" y="831"/>
                        </a:moveTo>
                        <a:cubicBezTo>
                          <a:pt x="1929" y="279"/>
                          <a:pt x="3927" y="-1"/>
                          <a:pt x="5934" y="0"/>
                        </a:cubicBezTo>
                        <a:cubicBezTo>
                          <a:pt x="17863" y="0"/>
                          <a:pt x="27534" y="9670"/>
                          <a:pt x="27534" y="21600"/>
                        </a:cubicBezTo>
                        <a:lnTo>
                          <a:pt x="5934" y="21600"/>
                        </a:lnTo>
                        <a:lnTo>
                          <a:pt x="0" y="831"/>
                        </a:lnTo>
                        <a:close/>
                      </a:path>
                    </a:pathLst>
                  </a:custGeom>
                  <a:solidFill>
                    <a:srgbClr val="BFBFBF">
                      <a:alpha val="100000"/>
                    </a:srgbClr>
                  </a:solidFill>
                  <a:ln w="9525">
                    <a:noFill/>
                  </a:ln>
                </p:spPr>
                <p:txBody>
                  <a:bodyPr/>
                  <a:p>
                    <a:endParaRPr lang="zh-CN" altLang="en-US"/>
                  </a:p>
                </p:txBody>
              </p:sp>
            </p:grpSp>
          </p:grpSp>
          <p:grpSp>
            <p:nvGrpSpPr>
              <p:cNvPr id="69979" name="Group 1603"/>
              <p:cNvGrpSpPr/>
              <p:nvPr/>
            </p:nvGrpSpPr>
            <p:grpSpPr>
              <a:xfrm>
                <a:off x="3859" y="2319"/>
                <a:ext cx="122" cy="49"/>
                <a:chOff x="3859" y="2319"/>
                <a:chExt cx="122" cy="49"/>
              </a:xfrm>
            </p:grpSpPr>
            <p:sp>
              <p:nvSpPr>
                <p:cNvPr id="70071" name="Freeform 1604"/>
                <p:cNvSpPr/>
                <p:nvPr/>
              </p:nvSpPr>
              <p:spPr>
                <a:xfrm>
                  <a:off x="3859" y="2319"/>
                  <a:ext cx="122"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4" h="191">
                      <a:moveTo>
                        <a:pt x="0" y="0"/>
                      </a:moveTo>
                      <a:lnTo>
                        <a:pt x="136" y="9"/>
                      </a:lnTo>
                      <a:lnTo>
                        <a:pt x="238" y="14"/>
                      </a:lnTo>
                      <a:lnTo>
                        <a:pt x="329" y="23"/>
                      </a:lnTo>
                      <a:lnTo>
                        <a:pt x="420" y="35"/>
                      </a:lnTo>
                      <a:lnTo>
                        <a:pt x="484" y="44"/>
                      </a:lnTo>
                      <a:lnTo>
                        <a:pt x="561" y="57"/>
                      </a:lnTo>
                      <a:lnTo>
                        <a:pt x="605" y="65"/>
                      </a:lnTo>
                      <a:lnTo>
                        <a:pt x="638" y="72"/>
                      </a:lnTo>
                      <a:lnTo>
                        <a:pt x="656" y="77"/>
                      </a:lnTo>
                      <a:lnTo>
                        <a:pt x="671" y="80"/>
                      </a:lnTo>
                      <a:lnTo>
                        <a:pt x="689" y="86"/>
                      </a:lnTo>
                      <a:lnTo>
                        <a:pt x="707" y="93"/>
                      </a:lnTo>
                      <a:lnTo>
                        <a:pt x="725" y="102"/>
                      </a:lnTo>
                      <a:lnTo>
                        <a:pt x="733" y="113"/>
                      </a:lnTo>
                      <a:lnTo>
                        <a:pt x="734" y="121"/>
                      </a:lnTo>
                      <a:lnTo>
                        <a:pt x="731" y="134"/>
                      </a:lnTo>
                      <a:lnTo>
                        <a:pt x="725" y="147"/>
                      </a:lnTo>
                      <a:lnTo>
                        <a:pt x="716" y="158"/>
                      </a:lnTo>
                      <a:lnTo>
                        <a:pt x="704" y="166"/>
                      </a:lnTo>
                      <a:lnTo>
                        <a:pt x="688" y="177"/>
                      </a:lnTo>
                      <a:lnTo>
                        <a:pt x="670" y="184"/>
                      </a:lnTo>
                      <a:lnTo>
                        <a:pt x="650" y="186"/>
                      </a:lnTo>
                      <a:lnTo>
                        <a:pt x="628" y="190"/>
                      </a:lnTo>
                      <a:lnTo>
                        <a:pt x="601" y="191"/>
                      </a:lnTo>
                      <a:lnTo>
                        <a:pt x="576" y="189"/>
                      </a:lnTo>
                      <a:lnTo>
                        <a:pt x="535" y="183"/>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0072" name="Group 1605"/>
                <p:cNvGrpSpPr/>
                <p:nvPr/>
              </p:nvGrpSpPr>
              <p:grpSpPr>
                <a:xfrm>
                  <a:off x="3864" y="2335"/>
                  <a:ext cx="86" cy="33"/>
                  <a:chOff x="3864" y="2335"/>
                  <a:chExt cx="86" cy="33"/>
                </a:xfrm>
              </p:grpSpPr>
              <p:grpSp>
                <p:nvGrpSpPr>
                  <p:cNvPr id="70073" name="Group 1606"/>
                  <p:cNvGrpSpPr/>
                  <p:nvPr/>
                </p:nvGrpSpPr>
                <p:grpSpPr>
                  <a:xfrm>
                    <a:off x="3864" y="2335"/>
                    <a:ext cx="86" cy="33"/>
                    <a:chOff x="3864" y="2335"/>
                    <a:chExt cx="86" cy="33"/>
                  </a:xfrm>
                </p:grpSpPr>
                <p:sp>
                  <p:nvSpPr>
                    <p:cNvPr id="70078" name="Freeform 1607"/>
                    <p:cNvSpPr/>
                    <p:nvPr/>
                  </p:nvSpPr>
                  <p:spPr>
                    <a:xfrm>
                      <a:off x="3864" y="2335"/>
                      <a:ext cx="53" cy="22"/>
                    </a:xfrm>
                    <a:custGeom>
                      <a:avLst/>
                      <a:gdLst/>
                      <a:ahLst/>
                      <a:cxnLst>
                        <a:cxn ang="0">
                          <a:pos x="0" y="0"/>
                        </a:cxn>
                        <a:cxn ang="0">
                          <a:pos x="0" y="0"/>
                        </a:cxn>
                        <a:cxn ang="0">
                          <a:pos x="0" y="0"/>
                        </a:cxn>
                        <a:cxn ang="0">
                          <a:pos x="0" y="0"/>
                        </a:cxn>
                        <a:cxn ang="0">
                          <a:pos x="0" y="0"/>
                        </a:cxn>
                      </a:cxnLst>
                      <a:pathLst>
                        <a:path w="321" h="129">
                          <a:moveTo>
                            <a:pt x="0" y="77"/>
                          </a:moveTo>
                          <a:lnTo>
                            <a:pt x="84" y="0"/>
                          </a:lnTo>
                          <a:lnTo>
                            <a:pt x="321" y="43"/>
                          </a:lnTo>
                          <a:lnTo>
                            <a:pt x="227" y="129"/>
                          </a:lnTo>
                          <a:lnTo>
                            <a:pt x="0" y="77"/>
                          </a:lnTo>
                          <a:close/>
                        </a:path>
                      </a:pathLst>
                    </a:custGeom>
                    <a:solidFill>
                      <a:srgbClr val="DFDFDF">
                        <a:alpha val="100000"/>
                      </a:srgbClr>
                    </a:solidFill>
                    <a:ln w="9525">
                      <a:noFill/>
                    </a:ln>
                  </p:spPr>
                  <p:txBody>
                    <a:bodyPr/>
                    <a:p>
                      <a:endParaRPr lang="zh-CN" altLang="en-US"/>
                    </a:p>
                  </p:txBody>
                </p:sp>
                <p:sp>
                  <p:nvSpPr>
                    <p:cNvPr id="70079" name="Freeform 1608"/>
                    <p:cNvSpPr/>
                    <p:nvPr/>
                  </p:nvSpPr>
                  <p:spPr>
                    <a:xfrm>
                      <a:off x="3864" y="2348"/>
                      <a:ext cx="38" cy="20"/>
                    </a:xfrm>
                    <a:custGeom>
                      <a:avLst/>
                      <a:gdLst/>
                      <a:ahLst/>
                      <a:cxnLst>
                        <a:cxn ang="0">
                          <a:pos x="0" y="0"/>
                        </a:cxn>
                        <a:cxn ang="0">
                          <a:pos x="0" y="0"/>
                        </a:cxn>
                        <a:cxn ang="0">
                          <a:pos x="0" y="0"/>
                        </a:cxn>
                        <a:cxn ang="0">
                          <a:pos x="0" y="0"/>
                        </a:cxn>
                        <a:cxn ang="0">
                          <a:pos x="0" y="0"/>
                        </a:cxn>
                        <a:cxn ang="0">
                          <a:pos x="0" y="0"/>
                        </a:cxn>
                      </a:cxnLst>
                      <a:pathLst>
                        <a:path w="227" h="122">
                          <a:moveTo>
                            <a:pt x="0" y="0"/>
                          </a:moveTo>
                          <a:lnTo>
                            <a:pt x="0" y="68"/>
                          </a:lnTo>
                          <a:lnTo>
                            <a:pt x="2" y="68"/>
                          </a:lnTo>
                          <a:lnTo>
                            <a:pt x="227" y="122"/>
                          </a:lnTo>
                          <a:lnTo>
                            <a:pt x="227" y="52"/>
                          </a:lnTo>
                          <a:lnTo>
                            <a:pt x="0" y="0"/>
                          </a:lnTo>
                          <a:close/>
                        </a:path>
                      </a:pathLst>
                    </a:custGeom>
                    <a:solidFill>
                      <a:srgbClr val="C0C0C0">
                        <a:alpha val="100000"/>
                      </a:srgbClr>
                    </a:solidFill>
                    <a:ln w="9525">
                      <a:noFill/>
                    </a:ln>
                  </p:spPr>
                  <p:txBody>
                    <a:bodyPr/>
                    <a:p>
                      <a:endParaRPr lang="zh-CN" altLang="en-US"/>
                    </a:p>
                  </p:txBody>
                </p:sp>
                <p:sp>
                  <p:nvSpPr>
                    <p:cNvPr id="70080" name="Freeform 1609"/>
                    <p:cNvSpPr/>
                    <p:nvPr/>
                  </p:nvSpPr>
                  <p:spPr>
                    <a:xfrm>
                      <a:off x="3902" y="2343"/>
                      <a:ext cx="48" cy="25"/>
                    </a:xfrm>
                    <a:custGeom>
                      <a:avLst/>
                      <a:gdLst/>
                      <a:ahLst/>
                      <a:cxnLst>
                        <a:cxn ang="0">
                          <a:pos x="0" y="0"/>
                        </a:cxn>
                        <a:cxn ang="0">
                          <a:pos x="0" y="0"/>
                        </a:cxn>
                        <a:cxn ang="0">
                          <a:pos x="0" y="0"/>
                        </a:cxn>
                        <a:cxn ang="0">
                          <a:pos x="0" y="0"/>
                        </a:cxn>
                        <a:cxn ang="0">
                          <a:pos x="0" y="0"/>
                        </a:cxn>
                        <a:cxn ang="0">
                          <a:pos x="0" y="0"/>
                        </a:cxn>
                      </a:cxnLst>
                      <a:pathLst>
                        <a:path w="290" h="156">
                          <a:moveTo>
                            <a:pt x="0" y="84"/>
                          </a:moveTo>
                          <a:lnTo>
                            <a:pt x="93" y="0"/>
                          </a:lnTo>
                          <a:lnTo>
                            <a:pt x="290" y="23"/>
                          </a:lnTo>
                          <a:lnTo>
                            <a:pt x="290" y="87"/>
                          </a:lnTo>
                          <a:lnTo>
                            <a:pt x="0" y="156"/>
                          </a:lnTo>
                          <a:lnTo>
                            <a:pt x="0" y="84"/>
                          </a:lnTo>
                          <a:close/>
                        </a:path>
                      </a:pathLst>
                    </a:custGeom>
                    <a:solidFill>
                      <a:srgbClr val="9F9F9F">
                        <a:alpha val="100000"/>
                      </a:srgbClr>
                    </a:solidFill>
                    <a:ln w="9525">
                      <a:noFill/>
                    </a:ln>
                  </p:spPr>
                  <p:txBody>
                    <a:bodyPr/>
                    <a:p>
                      <a:endParaRPr lang="zh-CN" altLang="en-US"/>
                    </a:p>
                  </p:txBody>
                </p:sp>
                <p:sp>
                  <p:nvSpPr>
                    <p:cNvPr id="70081" name="Freeform 1610"/>
                    <p:cNvSpPr/>
                    <p:nvPr/>
                  </p:nvSpPr>
                  <p:spPr>
                    <a:xfrm>
                      <a:off x="3878" y="2335"/>
                      <a:ext cx="72" cy="11"/>
                    </a:xfrm>
                    <a:custGeom>
                      <a:avLst/>
                      <a:gdLst/>
                      <a:ahLst/>
                      <a:cxnLst>
                        <a:cxn ang="0">
                          <a:pos x="0" y="0"/>
                        </a:cxn>
                        <a:cxn ang="0">
                          <a:pos x="0" y="0"/>
                        </a:cxn>
                        <a:cxn ang="0">
                          <a:pos x="0" y="0"/>
                        </a:cxn>
                        <a:cxn ang="0">
                          <a:pos x="0" y="0"/>
                        </a:cxn>
                        <a:cxn ang="0">
                          <a:pos x="0" y="0"/>
                        </a:cxn>
                      </a:cxnLst>
                      <a:pathLst>
                        <a:path w="434" h="64">
                          <a:moveTo>
                            <a:pt x="0" y="0"/>
                          </a:moveTo>
                          <a:lnTo>
                            <a:pt x="217" y="15"/>
                          </a:lnTo>
                          <a:lnTo>
                            <a:pt x="434" y="64"/>
                          </a:lnTo>
                          <a:lnTo>
                            <a:pt x="237" y="43"/>
                          </a:lnTo>
                          <a:lnTo>
                            <a:pt x="0" y="0"/>
                          </a:lnTo>
                          <a:close/>
                        </a:path>
                      </a:pathLst>
                    </a:custGeom>
                    <a:solidFill>
                      <a:srgbClr val="7F7F7F">
                        <a:alpha val="100000"/>
                      </a:srgbClr>
                    </a:solidFill>
                    <a:ln w="9525">
                      <a:noFill/>
                    </a:ln>
                  </p:spPr>
                  <p:txBody>
                    <a:bodyPr/>
                    <a:p>
                      <a:endParaRPr lang="zh-CN" altLang="en-US"/>
                    </a:p>
                  </p:txBody>
                </p:sp>
              </p:grpSp>
              <p:grpSp>
                <p:nvGrpSpPr>
                  <p:cNvPr id="70074" name="Group 1611"/>
                  <p:cNvGrpSpPr/>
                  <p:nvPr/>
                </p:nvGrpSpPr>
                <p:grpSpPr>
                  <a:xfrm>
                    <a:off x="3864" y="2345"/>
                    <a:ext cx="85" cy="14"/>
                    <a:chOff x="3864" y="2345"/>
                    <a:chExt cx="85" cy="14"/>
                  </a:xfrm>
                </p:grpSpPr>
                <p:sp>
                  <p:nvSpPr>
                    <p:cNvPr id="70075" name="Line 1612"/>
                    <p:cNvSpPr/>
                    <p:nvPr/>
                  </p:nvSpPr>
                  <p:spPr>
                    <a:xfrm>
                      <a:off x="3864" y="2351"/>
                      <a:ext cx="38" cy="8"/>
                    </a:xfrm>
                    <a:prstGeom prst="line">
                      <a:avLst/>
                    </a:prstGeom>
                    <a:ln w="3175" cap="flat" cmpd="sng">
                      <a:solidFill>
                        <a:srgbClr val="7F7F7F"/>
                      </a:solidFill>
                      <a:prstDash val="solid"/>
                      <a:headEnd type="none" w="med" len="med"/>
                      <a:tailEnd type="none" w="med" len="med"/>
                    </a:ln>
                  </p:spPr>
                </p:sp>
                <p:sp>
                  <p:nvSpPr>
                    <p:cNvPr id="70076" name="Line 1613"/>
                    <p:cNvSpPr/>
                    <p:nvPr/>
                  </p:nvSpPr>
                  <p:spPr>
                    <a:xfrm flipV="1">
                      <a:off x="3902" y="2345"/>
                      <a:ext cx="16" cy="14"/>
                    </a:xfrm>
                    <a:prstGeom prst="line">
                      <a:avLst/>
                    </a:prstGeom>
                    <a:ln w="3175" cap="flat" cmpd="sng">
                      <a:solidFill>
                        <a:srgbClr val="5F5F5F"/>
                      </a:solidFill>
                      <a:prstDash val="solid"/>
                      <a:headEnd type="none" w="med" len="med"/>
                      <a:tailEnd type="none" w="med" len="med"/>
                    </a:ln>
                  </p:spPr>
                </p:sp>
                <p:sp>
                  <p:nvSpPr>
                    <p:cNvPr id="70077" name="Line 1614"/>
                    <p:cNvSpPr/>
                    <p:nvPr/>
                  </p:nvSpPr>
                  <p:spPr>
                    <a:xfrm>
                      <a:off x="3918" y="2345"/>
                      <a:ext cx="31" cy="3"/>
                    </a:xfrm>
                    <a:prstGeom prst="line">
                      <a:avLst/>
                    </a:prstGeom>
                    <a:ln w="3175" cap="flat" cmpd="sng">
                      <a:solidFill>
                        <a:srgbClr val="5F5F5F"/>
                      </a:solidFill>
                      <a:prstDash val="solid"/>
                      <a:headEnd type="none" w="med" len="med"/>
                      <a:tailEnd type="none" w="med" len="med"/>
                    </a:ln>
                  </p:spPr>
                </p:sp>
              </p:grpSp>
            </p:grpSp>
          </p:grpSp>
          <p:sp>
            <p:nvSpPr>
              <p:cNvPr id="69980" name="Freeform 1615"/>
              <p:cNvSpPr/>
              <p:nvPr/>
            </p:nvSpPr>
            <p:spPr>
              <a:xfrm>
                <a:off x="3841" y="2259"/>
                <a:ext cx="75" cy="69"/>
              </a:xfrm>
              <a:custGeom>
                <a:avLst/>
                <a:gdLst/>
                <a:ahLst/>
                <a:cxnLst>
                  <a:cxn ang="0">
                    <a:pos x="0" y="0"/>
                  </a:cxn>
                  <a:cxn ang="0">
                    <a:pos x="0" y="0"/>
                  </a:cxn>
                  <a:cxn ang="0">
                    <a:pos x="0" y="0"/>
                  </a:cxn>
                  <a:cxn ang="0">
                    <a:pos x="0" y="0"/>
                  </a:cxn>
                  <a:cxn ang="0">
                    <a:pos x="0" y="0"/>
                  </a:cxn>
                </a:cxnLst>
                <a:pathLst>
                  <a:path w="445" h="416">
                    <a:moveTo>
                      <a:pt x="0" y="209"/>
                    </a:moveTo>
                    <a:lnTo>
                      <a:pt x="445" y="0"/>
                    </a:lnTo>
                    <a:lnTo>
                      <a:pt x="445" y="168"/>
                    </a:lnTo>
                    <a:lnTo>
                      <a:pt x="0" y="416"/>
                    </a:lnTo>
                    <a:lnTo>
                      <a:pt x="0" y="209"/>
                    </a:lnTo>
                    <a:close/>
                  </a:path>
                </a:pathLst>
              </a:custGeom>
              <a:solidFill>
                <a:srgbClr val="5F5F5F">
                  <a:alpha val="100000"/>
                </a:srgbClr>
              </a:solidFill>
              <a:ln w="9525">
                <a:noFill/>
              </a:ln>
            </p:spPr>
            <p:txBody>
              <a:bodyPr/>
              <a:p>
                <a:endParaRPr lang="zh-CN" altLang="en-US"/>
              </a:p>
            </p:txBody>
          </p:sp>
          <p:sp>
            <p:nvSpPr>
              <p:cNvPr id="69981" name="Freeform 1616"/>
              <p:cNvSpPr/>
              <p:nvPr/>
            </p:nvSpPr>
            <p:spPr>
              <a:xfrm>
                <a:off x="3841" y="2194"/>
                <a:ext cx="76" cy="102"/>
              </a:xfrm>
              <a:custGeom>
                <a:avLst/>
                <a:gdLst/>
                <a:ahLst/>
                <a:cxnLst>
                  <a:cxn ang="0">
                    <a:pos x="0" y="0"/>
                  </a:cxn>
                  <a:cxn ang="0">
                    <a:pos x="0" y="0"/>
                  </a:cxn>
                  <a:cxn ang="0">
                    <a:pos x="0" y="0"/>
                  </a:cxn>
                  <a:cxn ang="0">
                    <a:pos x="0" y="0"/>
                  </a:cxn>
                  <a:cxn ang="0">
                    <a:pos x="0" y="0"/>
                  </a:cxn>
                </a:cxnLst>
                <a:pathLst>
                  <a:path w="460" h="616">
                    <a:moveTo>
                      <a:pt x="0" y="131"/>
                    </a:moveTo>
                    <a:lnTo>
                      <a:pt x="460" y="0"/>
                    </a:lnTo>
                    <a:lnTo>
                      <a:pt x="460" y="407"/>
                    </a:lnTo>
                    <a:lnTo>
                      <a:pt x="1" y="616"/>
                    </a:lnTo>
                    <a:lnTo>
                      <a:pt x="0" y="131"/>
                    </a:lnTo>
                    <a:close/>
                  </a:path>
                </a:pathLst>
              </a:custGeom>
              <a:solidFill>
                <a:srgbClr val="BFBFBF">
                  <a:alpha val="100000"/>
                </a:srgbClr>
              </a:solidFill>
              <a:ln w="9525">
                <a:noFill/>
              </a:ln>
            </p:spPr>
            <p:txBody>
              <a:bodyPr/>
              <a:p>
                <a:endParaRPr lang="zh-CN" altLang="en-US"/>
              </a:p>
            </p:txBody>
          </p:sp>
          <p:sp>
            <p:nvSpPr>
              <p:cNvPr id="69982" name="Freeform 1617"/>
              <p:cNvSpPr/>
              <p:nvPr/>
            </p:nvSpPr>
            <p:spPr>
              <a:xfrm>
                <a:off x="3633" y="2010"/>
                <a:ext cx="189" cy="157"/>
              </a:xfrm>
              <a:custGeom>
                <a:avLst/>
                <a:gdLst/>
                <a:ahLst/>
                <a:cxnLst>
                  <a:cxn ang="0">
                    <a:pos x="0" y="0"/>
                  </a:cxn>
                  <a:cxn ang="0">
                    <a:pos x="0" y="0"/>
                  </a:cxn>
                  <a:cxn ang="0">
                    <a:pos x="0" y="0"/>
                  </a:cxn>
                  <a:cxn ang="0">
                    <a:pos x="0" y="0"/>
                  </a:cxn>
                  <a:cxn ang="0">
                    <a:pos x="0" y="0"/>
                  </a:cxn>
                </a:cxnLst>
                <a:pathLst>
                  <a:path w="1135" h="941">
                    <a:moveTo>
                      <a:pt x="46" y="0"/>
                    </a:moveTo>
                    <a:lnTo>
                      <a:pt x="1135" y="0"/>
                    </a:lnTo>
                    <a:lnTo>
                      <a:pt x="1091" y="941"/>
                    </a:lnTo>
                    <a:lnTo>
                      <a:pt x="0" y="887"/>
                    </a:lnTo>
                    <a:lnTo>
                      <a:pt x="46" y="0"/>
                    </a:lnTo>
                    <a:close/>
                  </a:path>
                </a:pathLst>
              </a:custGeom>
              <a:solidFill>
                <a:srgbClr val="C0C0C0">
                  <a:alpha val="100000"/>
                </a:srgbClr>
              </a:solidFill>
              <a:ln w="9525">
                <a:noFill/>
              </a:ln>
            </p:spPr>
            <p:txBody>
              <a:bodyPr/>
              <a:p>
                <a:endParaRPr lang="zh-CN" altLang="en-US"/>
              </a:p>
            </p:txBody>
          </p:sp>
          <p:sp>
            <p:nvSpPr>
              <p:cNvPr id="69983" name="Freeform 1618"/>
              <p:cNvSpPr/>
              <p:nvPr/>
            </p:nvSpPr>
            <p:spPr>
              <a:xfrm>
                <a:off x="3510" y="2274"/>
                <a:ext cx="352" cy="71"/>
              </a:xfrm>
              <a:custGeom>
                <a:avLst/>
                <a:gdLst/>
                <a:ahLst/>
                <a:cxnLst>
                  <a:cxn ang="0">
                    <a:pos x="0" y="0"/>
                  </a:cxn>
                  <a:cxn ang="0">
                    <a:pos x="0" y="0"/>
                  </a:cxn>
                  <a:cxn ang="0">
                    <a:pos x="0" y="0"/>
                  </a:cxn>
                  <a:cxn ang="0">
                    <a:pos x="0" y="0"/>
                  </a:cxn>
                  <a:cxn ang="0">
                    <a:pos x="0" y="0"/>
                  </a:cxn>
                  <a:cxn ang="0">
                    <a:pos x="0" y="0"/>
                  </a:cxn>
                  <a:cxn ang="0">
                    <a:pos x="0" y="0"/>
                  </a:cxn>
                </a:cxnLst>
                <a:pathLst>
                  <a:path w="2114" h="429">
                    <a:moveTo>
                      <a:pt x="344" y="0"/>
                    </a:moveTo>
                    <a:lnTo>
                      <a:pt x="2114" y="175"/>
                    </a:lnTo>
                    <a:lnTo>
                      <a:pt x="1989" y="332"/>
                    </a:lnTo>
                    <a:lnTo>
                      <a:pt x="1868" y="429"/>
                    </a:lnTo>
                    <a:lnTo>
                      <a:pt x="0" y="214"/>
                    </a:lnTo>
                    <a:lnTo>
                      <a:pt x="140" y="154"/>
                    </a:lnTo>
                    <a:lnTo>
                      <a:pt x="344" y="0"/>
                    </a:lnTo>
                    <a:close/>
                  </a:path>
                </a:pathLst>
              </a:custGeom>
              <a:solidFill>
                <a:srgbClr val="DFDFDF">
                  <a:alpha val="100000"/>
                </a:srgbClr>
              </a:solidFill>
              <a:ln w="9525">
                <a:noFill/>
              </a:ln>
            </p:spPr>
            <p:txBody>
              <a:bodyPr/>
              <a:p>
                <a:endParaRPr lang="zh-CN" altLang="en-US"/>
              </a:p>
            </p:txBody>
          </p:sp>
          <p:grpSp>
            <p:nvGrpSpPr>
              <p:cNvPr id="69984" name="Group 1619"/>
              <p:cNvGrpSpPr/>
              <p:nvPr/>
            </p:nvGrpSpPr>
            <p:grpSpPr>
              <a:xfrm>
                <a:off x="3841" y="2200"/>
                <a:ext cx="75" cy="90"/>
                <a:chOff x="3841" y="2200"/>
                <a:chExt cx="75" cy="90"/>
              </a:xfrm>
            </p:grpSpPr>
            <p:sp>
              <p:nvSpPr>
                <p:cNvPr id="70062" name="Line 1620"/>
                <p:cNvSpPr/>
                <p:nvPr/>
              </p:nvSpPr>
              <p:spPr>
                <a:xfrm flipV="1">
                  <a:off x="3841" y="2226"/>
                  <a:ext cx="75" cy="27"/>
                </a:xfrm>
                <a:prstGeom prst="line">
                  <a:avLst/>
                </a:prstGeom>
                <a:ln w="3175" cap="flat" cmpd="sng">
                  <a:solidFill>
                    <a:srgbClr val="808080"/>
                  </a:solidFill>
                  <a:prstDash val="solid"/>
                  <a:headEnd type="none" w="med" len="med"/>
                  <a:tailEnd type="none" w="med" len="med"/>
                </a:ln>
              </p:spPr>
            </p:sp>
            <p:sp>
              <p:nvSpPr>
                <p:cNvPr id="70063" name="Line 1621"/>
                <p:cNvSpPr/>
                <p:nvPr/>
              </p:nvSpPr>
              <p:spPr>
                <a:xfrm flipV="1">
                  <a:off x="3854" y="2233"/>
                  <a:ext cx="62" cy="25"/>
                </a:xfrm>
                <a:prstGeom prst="line">
                  <a:avLst/>
                </a:prstGeom>
                <a:ln w="3175" cap="flat" cmpd="sng">
                  <a:solidFill>
                    <a:srgbClr val="808080"/>
                  </a:solidFill>
                  <a:prstDash val="solid"/>
                  <a:headEnd type="none" w="med" len="med"/>
                  <a:tailEnd type="none" w="med" len="med"/>
                </a:ln>
              </p:spPr>
            </p:sp>
            <p:sp>
              <p:nvSpPr>
                <p:cNvPr id="70064" name="Line 1622"/>
                <p:cNvSpPr/>
                <p:nvPr/>
              </p:nvSpPr>
              <p:spPr>
                <a:xfrm flipV="1">
                  <a:off x="3854" y="2241"/>
                  <a:ext cx="62" cy="26"/>
                </a:xfrm>
                <a:prstGeom prst="line">
                  <a:avLst/>
                </a:prstGeom>
                <a:ln w="3175" cap="flat" cmpd="sng">
                  <a:solidFill>
                    <a:srgbClr val="808080"/>
                  </a:solidFill>
                  <a:prstDash val="solid"/>
                  <a:headEnd type="none" w="med" len="med"/>
                  <a:tailEnd type="none" w="med" len="med"/>
                </a:ln>
              </p:spPr>
            </p:sp>
            <p:sp>
              <p:nvSpPr>
                <p:cNvPr id="70065" name="Line 1623"/>
                <p:cNvSpPr/>
                <p:nvPr/>
              </p:nvSpPr>
              <p:spPr>
                <a:xfrm flipV="1">
                  <a:off x="3854" y="2248"/>
                  <a:ext cx="62" cy="27"/>
                </a:xfrm>
                <a:prstGeom prst="line">
                  <a:avLst/>
                </a:prstGeom>
                <a:ln w="3175" cap="flat" cmpd="sng">
                  <a:solidFill>
                    <a:srgbClr val="808080"/>
                  </a:solidFill>
                  <a:prstDash val="solid"/>
                  <a:headEnd type="none" w="med" len="med"/>
                  <a:tailEnd type="none" w="med" len="med"/>
                </a:ln>
              </p:spPr>
            </p:sp>
            <p:sp>
              <p:nvSpPr>
                <p:cNvPr id="70066" name="Line 1624"/>
                <p:cNvSpPr/>
                <p:nvPr/>
              </p:nvSpPr>
              <p:spPr>
                <a:xfrm flipV="1">
                  <a:off x="3854" y="2256"/>
                  <a:ext cx="62" cy="28"/>
                </a:xfrm>
                <a:prstGeom prst="line">
                  <a:avLst/>
                </a:prstGeom>
                <a:ln w="3175" cap="flat" cmpd="sng">
                  <a:solidFill>
                    <a:srgbClr val="808080"/>
                  </a:solidFill>
                  <a:prstDash val="solid"/>
                  <a:headEnd type="none" w="med" len="med"/>
                  <a:tailEnd type="none" w="med" len="med"/>
                </a:ln>
              </p:spPr>
            </p:sp>
            <p:sp>
              <p:nvSpPr>
                <p:cNvPr id="70067" name="Line 1625"/>
                <p:cNvSpPr/>
                <p:nvPr/>
              </p:nvSpPr>
              <p:spPr>
                <a:xfrm flipV="1">
                  <a:off x="3854" y="2218"/>
                  <a:ext cx="62" cy="21"/>
                </a:xfrm>
                <a:prstGeom prst="line">
                  <a:avLst/>
                </a:prstGeom>
                <a:ln w="3175" cap="flat" cmpd="sng">
                  <a:solidFill>
                    <a:srgbClr val="808080"/>
                  </a:solidFill>
                  <a:prstDash val="solid"/>
                  <a:headEnd type="none" w="med" len="med"/>
                  <a:tailEnd type="none" w="med" len="med"/>
                </a:ln>
              </p:spPr>
            </p:sp>
            <p:sp>
              <p:nvSpPr>
                <p:cNvPr id="70068" name="Line 1626"/>
                <p:cNvSpPr/>
                <p:nvPr/>
              </p:nvSpPr>
              <p:spPr>
                <a:xfrm flipV="1">
                  <a:off x="3854" y="2210"/>
                  <a:ext cx="62" cy="19"/>
                </a:xfrm>
                <a:prstGeom prst="line">
                  <a:avLst/>
                </a:prstGeom>
                <a:ln w="3175" cap="flat" cmpd="sng">
                  <a:solidFill>
                    <a:srgbClr val="808080"/>
                  </a:solidFill>
                  <a:prstDash val="solid"/>
                  <a:headEnd type="none" w="med" len="med"/>
                  <a:tailEnd type="none" w="med" len="med"/>
                </a:ln>
              </p:spPr>
            </p:sp>
            <p:sp>
              <p:nvSpPr>
                <p:cNvPr id="70069" name="Line 1627"/>
                <p:cNvSpPr/>
                <p:nvPr/>
              </p:nvSpPr>
              <p:spPr>
                <a:xfrm flipV="1">
                  <a:off x="3854" y="2200"/>
                  <a:ext cx="62" cy="19"/>
                </a:xfrm>
                <a:prstGeom prst="line">
                  <a:avLst/>
                </a:prstGeom>
                <a:ln w="3175" cap="flat" cmpd="sng">
                  <a:solidFill>
                    <a:srgbClr val="808080"/>
                  </a:solidFill>
                  <a:prstDash val="solid"/>
                  <a:headEnd type="none" w="med" len="med"/>
                  <a:tailEnd type="none" w="med" len="med"/>
                </a:ln>
              </p:spPr>
            </p:sp>
            <p:sp>
              <p:nvSpPr>
                <p:cNvPr id="70070" name="Line 1628"/>
                <p:cNvSpPr/>
                <p:nvPr/>
              </p:nvSpPr>
              <p:spPr>
                <a:xfrm flipH="1">
                  <a:off x="3854" y="2213"/>
                  <a:ext cx="1" cy="77"/>
                </a:xfrm>
                <a:prstGeom prst="line">
                  <a:avLst/>
                </a:prstGeom>
                <a:ln w="3175" cap="flat" cmpd="sng">
                  <a:solidFill>
                    <a:srgbClr val="808080"/>
                  </a:solidFill>
                  <a:prstDash val="solid"/>
                  <a:headEnd type="none" w="med" len="med"/>
                  <a:tailEnd type="none" w="med" len="med"/>
                </a:ln>
              </p:spPr>
            </p:sp>
          </p:grpSp>
          <p:grpSp>
            <p:nvGrpSpPr>
              <p:cNvPr id="69985" name="Group 1629"/>
              <p:cNvGrpSpPr/>
              <p:nvPr/>
            </p:nvGrpSpPr>
            <p:grpSpPr>
              <a:xfrm>
                <a:off x="3608" y="1975"/>
                <a:ext cx="249" cy="230"/>
                <a:chOff x="3608" y="1975"/>
                <a:chExt cx="249" cy="230"/>
              </a:xfrm>
            </p:grpSpPr>
            <p:grpSp>
              <p:nvGrpSpPr>
                <p:cNvPr id="70045" name="Group 1630"/>
                <p:cNvGrpSpPr/>
                <p:nvPr/>
              </p:nvGrpSpPr>
              <p:grpSpPr>
                <a:xfrm>
                  <a:off x="3608" y="1975"/>
                  <a:ext cx="249" cy="230"/>
                  <a:chOff x="3608" y="1975"/>
                  <a:chExt cx="249" cy="230"/>
                </a:xfrm>
              </p:grpSpPr>
              <p:grpSp>
                <p:nvGrpSpPr>
                  <p:cNvPr id="70047" name="Group 1631"/>
                  <p:cNvGrpSpPr/>
                  <p:nvPr/>
                </p:nvGrpSpPr>
                <p:grpSpPr>
                  <a:xfrm>
                    <a:off x="3608" y="1975"/>
                    <a:ext cx="249" cy="230"/>
                    <a:chOff x="3608" y="1975"/>
                    <a:chExt cx="249" cy="230"/>
                  </a:xfrm>
                </p:grpSpPr>
                <p:sp>
                  <p:nvSpPr>
                    <p:cNvPr id="70058" name="Freeform 1632"/>
                    <p:cNvSpPr/>
                    <p:nvPr/>
                  </p:nvSpPr>
                  <p:spPr>
                    <a:xfrm>
                      <a:off x="3608" y="1975"/>
                      <a:ext cx="248" cy="23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4" h="1384">
                          <a:moveTo>
                            <a:pt x="119" y="23"/>
                          </a:moveTo>
                          <a:lnTo>
                            <a:pt x="248" y="16"/>
                          </a:lnTo>
                          <a:lnTo>
                            <a:pt x="421" y="4"/>
                          </a:lnTo>
                          <a:lnTo>
                            <a:pt x="602" y="0"/>
                          </a:lnTo>
                          <a:lnTo>
                            <a:pt x="814" y="0"/>
                          </a:lnTo>
                          <a:lnTo>
                            <a:pt x="963" y="2"/>
                          </a:lnTo>
                          <a:lnTo>
                            <a:pt x="1192" y="10"/>
                          </a:lnTo>
                          <a:lnTo>
                            <a:pt x="1413" y="22"/>
                          </a:lnTo>
                          <a:lnTo>
                            <a:pt x="1466" y="24"/>
                          </a:lnTo>
                          <a:lnTo>
                            <a:pt x="1478" y="29"/>
                          </a:lnTo>
                          <a:lnTo>
                            <a:pt x="1486" y="35"/>
                          </a:lnTo>
                          <a:lnTo>
                            <a:pt x="1493" y="45"/>
                          </a:lnTo>
                          <a:lnTo>
                            <a:pt x="1494" y="57"/>
                          </a:lnTo>
                          <a:lnTo>
                            <a:pt x="1438" y="1358"/>
                          </a:lnTo>
                          <a:lnTo>
                            <a:pt x="1431" y="1378"/>
                          </a:lnTo>
                          <a:lnTo>
                            <a:pt x="1413" y="1384"/>
                          </a:lnTo>
                          <a:lnTo>
                            <a:pt x="931" y="1351"/>
                          </a:lnTo>
                          <a:lnTo>
                            <a:pt x="457" y="1317"/>
                          </a:lnTo>
                          <a:lnTo>
                            <a:pt x="23" y="1286"/>
                          </a:lnTo>
                          <a:lnTo>
                            <a:pt x="0" y="1252"/>
                          </a:lnTo>
                          <a:lnTo>
                            <a:pt x="67" y="65"/>
                          </a:lnTo>
                          <a:lnTo>
                            <a:pt x="119" y="23"/>
                          </a:lnTo>
                          <a:close/>
                        </a:path>
                      </a:pathLst>
                    </a:custGeom>
                    <a:solidFill>
                      <a:srgbClr val="C0C0C0">
                        <a:alpha val="100000"/>
                      </a:srgbClr>
                    </a:solidFill>
                    <a:ln w="9525">
                      <a:noFill/>
                    </a:ln>
                  </p:spPr>
                  <p:txBody>
                    <a:bodyPr/>
                    <a:p>
                      <a:endParaRPr lang="zh-CN" altLang="en-US"/>
                    </a:p>
                  </p:txBody>
                </p:sp>
                <p:sp>
                  <p:nvSpPr>
                    <p:cNvPr id="70059" name="Arc 1633"/>
                    <p:cNvSpPr/>
                    <p:nvPr/>
                  </p:nvSpPr>
                  <p:spPr>
                    <a:xfrm>
                      <a:off x="3850" y="1979"/>
                      <a:ext cx="7" cy="5"/>
                    </a:xfrm>
                    <a:custGeom>
                      <a:avLst/>
                      <a:gdLst/>
                      <a:ahLst/>
                      <a:cxnLst>
                        <a:cxn ang="0">
                          <a:pos x="0" y="0"/>
                        </a:cxn>
                        <a:cxn ang="0">
                          <a:pos x="0" y="0"/>
                        </a:cxn>
                        <a:cxn ang="0">
                          <a:pos x="0" y="0"/>
                        </a:cxn>
                      </a:cxnLst>
                      <a:pathLst>
                        <a:path w="24884" h="21600" fill="none">
                          <a:moveTo>
                            <a:pt x="0" y="251"/>
                          </a:moveTo>
                          <a:cubicBezTo>
                            <a:pt x="1086" y="83"/>
                            <a:pt x="2184" y="-1"/>
                            <a:pt x="3284" y="0"/>
                          </a:cubicBezTo>
                          <a:cubicBezTo>
                            <a:pt x="15213" y="0"/>
                            <a:pt x="24884" y="9670"/>
                            <a:pt x="24884" y="21600"/>
                          </a:cubicBezTo>
                        </a:path>
                        <a:path w="24884" h="21600" stroke="0">
                          <a:moveTo>
                            <a:pt x="0" y="251"/>
                          </a:moveTo>
                          <a:cubicBezTo>
                            <a:pt x="1086" y="83"/>
                            <a:pt x="2184" y="-1"/>
                            <a:pt x="3284" y="0"/>
                          </a:cubicBezTo>
                          <a:cubicBezTo>
                            <a:pt x="15213" y="0"/>
                            <a:pt x="24884" y="9670"/>
                            <a:pt x="24884" y="21600"/>
                          </a:cubicBezTo>
                          <a:lnTo>
                            <a:pt x="3284" y="21600"/>
                          </a:lnTo>
                          <a:lnTo>
                            <a:pt x="0" y="251"/>
                          </a:lnTo>
                          <a:close/>
                        </a:path>
                      </a:pathLst>
                    </a:custGeom>
                    <a:solidFill>
                      <a:srgbClr val="C0C0C0">
                        <a:alpha val="100000"/>
                      </a:srgbClr>
                    </a:solidFill>
                    <a:ln w="9525">
                      <a:noFill/>
                    </a:ln>
                  </p:spPr>
                  <p:txBody>
                    <a:bodyPr/>
                    <a:p>
                      <a:endParaRPr lang="zh-CN" altLang="en-US"/>
                    </a:p>
                  </p:txBody>
                </p:sp>
                <p:sp>
                  <p:nvSpPr>
                    <p:cNvPr id="70060" name="Arc 1634"/>
                    <p:cNvSpPr/>
                    <p:nvPr/>
                  </p:nvSpPr>
                  <p:spPr>
                    <a:xfrm>
                      <a:off x="3618" y="1979"/>
                      <a:ext cx="13" cy="9"/>
                    </a:xfrm>
                    <a:custGeom>
                      <a:avLst/>
                      <a:gdLst/>
                      <a:ahLst/>
                      <a:cxnLst>
                        <a:cxn ang="0">
                          <a:pos x="0" y="0"/>
                        </a:cxn>
                        <a:cxn ang="0">
                          <a:pos x="0" y="0"/>
                        </a:cxn>
                        <a:cxn ang="0">
                          <a:pos x="0" y="0"/>
                        </a:cxn>
                      </a:cxnLst>
                      <a:pathLst>
                        <a:path w="21600" h="21600" fill="none">
                          <a:moveTo>
                            <a:pt x="0" y="21599"/>
                          </a:moveTo>
                          <a:cubicBezTo>
                            <a:pt x="0" y="9670"/>
                            <a:pt x="9670" y="-1"/>
                            <a:pt x="21600" y="0"/>
                          </a:cubicBezTo>
                        </a:path>
                        <a:path w="21600" h="21600" stroke="0">
                          <a:moveTo>
                            <a:pt x="0" y="21599"/>
                          </a:moveTo>
                          <a:cubicBezTo>
                            <a:pt x="0" y="9670"/>
                            <a:pt x="9670" y="-1"/>
                            <a:pt x="21600" y="0"/>
                          </a:cubicBezTo>
                          <a:lnTo>
                            <a:pt x="21600" y="21600"/>
                          </a:lnTo>
                          <a:lnTo>
                            <a:pt x="0" y="21599"/>
                          </a:lnTo>
                          <a:close/>
                        </a:path>
                      </a:pathLst>
                    </a:custGeom>
                    <a:solidFill>
                      <a:srgbClr val="C0C0C0">
                        <a:alpha val="100000"/>
                      </a:srgbClr>
                    </a:solidFill>
                    <a:ln w="9525">
                      <a:noFill/>
                    </a:ln>
                  </p:spPr>
                  <p:txBody>
                    <a:bodyPr/>
                    <a:p>
                      <a:endParaRPr lang="zh-CN" altLang="en-US"/>
                    </a:p>
                  </p:txBody>
                </p:sp>
                <p:sp>
                  <p:nvSpPr>
                    <p:cNvPr id="70061" name="Arc 1635"/>
                    <p:cNvSpPr/>
                    <p:nvPr/>
                  </p:nvSpPr>
                  <p:spPr>
                    <a:xfrm>
                      <a:off x="3608" y="2183"/>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0048" name="Group 1636"/>
                  <p:cNvGrpSpPr/>
                  <p:nvPr/>
                </p:nvGrpSpPr>
                <p:grpSpPr>
                  <a:xfrm>
                    <a:off x="3634" y="2010"/>
                    <a:ext cx="189" cy="157"/>
                    <a:chOff x="3634" y="2010"/>
                    <a:chExt cx="189" cy="157"/>
                  </a:xfrm>
                </p:grpSpPr>
                <p:grpSp>
                  <p:nvGrpSpPr>
                    <p:cNvPr id="70049" name="Group 1637"/>
                    <p:cNvGrpSpPr/>
                    <p:nvPr/>
                  </p:nvGrpSpPr>
                  <p:grpSpPr>
                    <a:xfrm>
                      <a:off x="3634" y="2010"/>
                      <a:ext cx="189" cy="157"/>
                      <a:chOff x="3634" y="2010"/>
                      <a:chExt cx="189" cy="157"/>
                    </a:xfrm>
                  </p:grpSpPr>
                  <p:sp>
                    <p:nvSpPr>
                      <p:cNvPr id="70054" name="Freeform 1638"/>
                      <p:cNvSpPr/>
                      <p:nvPr/>
                    </p:nvSpPr>
                    <p:spPr>
                      <a:xfrm>
                        <a:off x="3641" y="2010"/>
                        <a:ext cx="181" cy="4"/>
                      </a:xfrm>
                      <a:custGeom>
                        <a:avLst/>
                        <a:gdLst/>
                        <a:ahLst/>
                        <a:cxnLst>
                          <a:cxn ang="0">
                            <a:pos x="0" y="0"/>
                          </a:cxn>
                          <a:cxn ang="0">
                            <a:pos x="0" y="0"/>
                          </a:cxn>
                          <a:cxn ang="0">
                            <a:pos x="0" y="0"/>
                          </a:cxn>
                          <a:cxn ang="0">
                            <a:pos x="0" y="0"/>
                          </a:cxn>
                          <a:cxn ang="0">
                            <a:pos x="0" y="0"/>
                          </a:cxn>
                        </a:cxnLst>
                        <a:pathLst>
                          <a:path w="1088" h="20">
                            <a:moveTo>
                              <a:pt x="0" y="0"/>
                            </a:moveTo>
                            <a:lnTo>
                              <a:pt x="1088" y="2"/>
                            </a:lnTo>
                            <a:lnTo>
                              <a:pt x="1063" y="20"/>
                            </a:lnTo>
                            <a:lnTo>
                              <a:pt x="23" y="20"/>
                            </a:lnTo>
                            <a:lnTo>
                              <a:pt x="0" y="0"/>
                            </a:lnTo>
                            <a:close/>
                          </a:path>
                        </a:pathLst>
                      </a:custGeom>
                      <a:solidFill>
                        <a:srgbClr val="808080">
                          <a:alpha val="100000"/>
                        </a:srgbClr>
                      </a:solidFill>
                      <a:ln w="9525">
                        <a:noFill/>
                      </a:ln>
                    </p:spPr>
                    <p:txBody>
                      <a:bodyPr/>
                      <a:p>
                        <a:endParaRPr lang="zh-CN" altLang="en-US"/>
                      </a:p>
                    </p:txBody>
                  </p:sp>
                  <p:sp>
                    <p:nvSpPr>
                      <p:cNvPr id="70055" name="Freeform 1639"/>
                      <p:cNvSpPr/>
                      <p:nvPr/>
                    </p:nvSpPr>
                    <p:spPr>
                      <a:xfrm>
                        <a:off x="3811" y="2010"/>
                        <a:ext cx="12" cy="157"/>
                      </a:xfrm>
                      <a:custGeom>
                        <a:avLst/>
                        <a:gdLst/>
                        <a:ahLst/>
                        <a:cxnLst>
                          <a:cxn ang="0">
                            <a:pos x="0" y="0"/>
                          </a:cxn>
                          <a:cxn ang="0">
                            <a:pos x="0" y="0"/>
                          </a:cxn>
                          <a:cxn ang="0">
                            <a:pos x="0" y="0"/>
                          </a:cxn>
                          <a:cxn ang="0">
                            <a:pos x="0" y="0"/>
                          </a:cxn>
                          <a:cxn ang="0">
                            <a:pos x="0" y="0"/>
                          </a:cxn>
                          <a:cxn ang="0">
                            <a:pos x="0" y="0"/>
                          </a:cxn>
                        </a:cxnLst>
                        <a:pathLst>
                          <a:path w="70" h="942">
                            <a:moveTo>
                              <a:pt x="45" y="19"/>
                            </a:moveTo>
                            <a:lnTo>
                              <a:pt x="70" y="0"/>
                            </a:lnTo>
                            <a:lnTo>
                              <a:pt x="46" y="511"/>
                            </a:lnTo>
                            <a:lnTo>
                              <a:pt x="24" y="942"/>
                            </a:lnTo>
                            <a:lnTo>
                              <a:pt x="0" y="915"/>
                            </a:lnTo>
                            <a:lnTo>
                              <a:pt x="45" y="19"/>
                            </a:lnTo>
                            <a:close/>
                          </a:path>
                        </a:pathLst>
                      </a:custGeom>
                      <a:solidFill>
                        <a:srgbClr val="FFFFFF">
                          <a:alpha val="100000"/>
                        </a:srgbClr>
                      </a:solidFill>
                      <a:ln w="9525">
                        <a:noFill/>
                      </a:ln>
                    </p:spPr>
                    <p:txBody>
                      <a:bodyPr/>
                      <a:p>
                        <a:endParaRPr lang="zh-CN" altLang="en-US"/>
                      </a:p>
                    </p:txBody>
                  </p:sp>
                  <p:sp>
                    <p:nvSpPr>
                      <p:cNvPr id="70056" name="Freeform 1640"/>
                      <p:cNvSpPr/>
                      <p:nvPr/>
                    </p:nvSpPr>
                    <p:spPr>
                      <a:xfrm>
                        <a:off x="3634" y="2154"/>
                        <a:ext cx="181" cy="13"/>
                      </a:xfrm>
                      <a:custGeom>
                        <a:avLst/>
                        <a:gdLst/>
                        <a:ahLst/>
                        <a:cxnLst>
                          <a:cxn ang="0">
                            <a:pos x="0" y="0"/>
                          </a:cxn>
                          <a:cxn ang="0">
                            <a:pos x="0" y="0"/>
                          </a:cxn>
                          <a:cxn ang="0">
                            <a:pos x="0" y="0"/>
                          </a:cxn>
                          <a:cxn ang="0">
                            <a:pos x="0" y="0"/>
                          </a:cxn>
                          <a:cxn ang="0">
                            <a:pos x="0" y="0"/>
                          </a:cxn>
                        </a:cxnLst>
                        <a:pathLst>
                          <a:path w="1089" h="77">
                            <a:moveTo>
                              <a:pt x="25" y="0"/>
                            </a:moveTo>
                            <a:lnTo>
                              <a:pt x="0" y="24"/>
                            </a:lnTo>
                            <a:lnTo>
                              <a:pt x="1089" y="77"/>
                            </a:lnTo>
                            <a:lnTo>
                              <a:pt x="1065" y="51"/>
                            </a:lnTo>
                            <a:lnTo>
                              <a:pt x="25" y="0"/>
                            </a:lnTo>
                            <a:close/>
                          </a:path>
                        </a:pathLst>
                      </a:custGeom>
                      <a:solidFill>
                        <a:srgbClr val="DFDFDF">
                          <a:alpha val="100000"/>
                        </a:srgbClr>
                      </a:solidFill>
                      <a:ln w="9525">
                        <a:noFill/>
                      </a:ln>
                    </p:spPr>
                    <p:txBody>
                      <a:bodyPr/>
                      <a:p>
                        <a:endParaRPr lang="zh-CN" altLang="en-US"/>
                      </a:p>
                    </p:txBody>
                  </p:sp>
                  <p:sp>
                    <p:nvSpPr>
                      <p:cNvPr id="70057" name="Freeform 1641"/>
                      <p:cNvSpPr/>
                      <p:nvPr/>
                    </p:nvSpPr>
                    <p:spPr>
                      <a:xfrm>
                        <a:off x="3634" y="2010"/>
                        <a:ext cx="11" cy="148"/>
                      </a:xfrm>
                      <a:custGeom>
                        <a:avLst/>
                        <a:gdLst/>
                        <a:ahLst/>
                        <a:cxnLst>
                          <a:cxn ang="0">
                            <a:pos x="0" y="0"/>
                          </a:cxn>
                          <a:cxn ang="0">
                            <a:pos x="0" y="0"/>
                          </a:cxn>
                          <a:cxn ang="0">
                            <a:pos x="0" y="0"/>
                          </a:cxn>
                          <a:cxn ang="0">
                            <a:pos x="0" y="0"/>
                          </a:cxn>
                          <a:cxn ang="0">
                            <a:pos x="0" y="0"/>
                          </a:cxn>
                        </a:cxnLst>
                        <a:pathLst>
                          <a:path w="68" h="887">
                            <a:moveTo>
                              <a:pt x="45" y="0"/>
                            </a:moveTo>
                            <a:lnTo>
                              <a:pt x="68" y="18"/>
                            </a:lnTo>
                            <a:lnTo>
                              <a:pt x="25" y="863"/>
                            </a:lnTo>
                            <a:lnTo>
                              <a:pt x="0" y="887"/>
                            </a:lnTo>
                            <a:lnTo>
                              <a:pt x="45" y="0"/>
                            </a:lnTo>
                            <a:close/>
                          </a:path>
                        </a:pathLst>
                      </a:custGeom>
                      <a:solidFill>
                        <a:srgbClr val="BFBFBF">
                          <a:alpha val="100000"/>
                        </a:srgbClr>
                      </a:solidFill>
                      <a:ln w="9525">
                        <a:noFill/>
                      </a:ln>
                    </p:spPr>
                    <p:txBody>
                      <a:bodyPr/>
                      <a:p>
                        <a:endParaRPr lang="zh-CN" altLang="en-US"/>
                      </a:p>
                    </p:txBody>
                  </p:sp>
                </p:grpSp>
                <p:grpSp>
                  <p:nvGrpSpPr>
                    <p:cNvPr id="70050" name="Group 1642"/>
                    <p:cNvGrpSpPr/>
                    <p:nvPr/>
                  </p:nvGrpSpPr>
                  <p:grpSpPr>
                    <a:xfrm>
                      <a:off x="3638" y="2014"/>
                      <a:ext cx="180" cy="149"/>
                      <a:chOff x="3638" y="2014"/>
                      <a:chExt cx="180" cy="149"/>
                    </a:xfrm>
                  </p:grpSpPr>
                  <p:sp>
                    <p:nvSpPr>
                      <p:cNvPr id="70051" name="Freeform 1643"/>
                      <p:cNvSpPr/>
                      <p:nvPr/>
                    </p:nvSpPr>
                    <p:spPr>
                      <a:xfrm>
                        <a:off x="3638" y="2014"/>
                        <a:ext cx="180" cy="149"/>
                      </a:xfrm>
                      <a:custGeom>
                        <a:avLst/>
                        <a:gdLst/>
                        <a:ahLst/>
                        <a:cxnLst>
                          <a:cxn ang="0">
                            <a:pos x="0" y="0"/>
                          </a:cxn>
                          <a:cxn ang="0">
                            <a:pos x="0" y="0"/>
                          </a:cxn>
                          <a:cxn ang="0">
                            <a:pos x="0" y="0"/>
                          </a:cxn>
                          <a:cxn ang="0">
                            <a:pos x="0" y="0"/>
                          </a:cxn>
                          <a:cxn ang="0">
                            <a:pos x="0" y="0"/>
                          </a:cxn>
                        </a:cxnLst>
                        <a:pathLst>
                          <a:path w="1084" h="896">
                            <a:moveTo>
                              <a:pt x="44" y="0"/>
                            </a:moveTo>
                            <a:lnTo>
                              <a:pt x="1084" y="0"/>
                            </a:lnTo>
                            <a:lnTo>
                              <a:pt x="1041" y="896"/>
                            </a:lnTo>
                            <a:lnTo>
                              <a:pt x="0" y="845"/>
                            </a:lnTo>
                            <a:lnTo>
                              <a:pt x="44" y="0"/>
                            </a:lnTo>
                            <a:close/>
                          </a:path>
                        </a:pathLst>
                      </a:custGeom>
                      <a:solidFill>
                        <a:srgbClr val="000000">
                          <a:alpha val="100000"/>
                        </a:srgbClr>
                      </a:solidFill>
                      <a:ln w="9525">
                        <a:noFill/>
                      </a:ln>
                    </p:spPr>
                    <p:txBody>
                      <a:bodyPr/>
                      <a:p>
                        <a:endParaRPr lang="zh-CN" altLang="en-US"/>
                      </a:p>
                    </p:txBody>
                  </p:sp>
                  <p:sp>
                    <p:nvSpPr>
                      <p:cNvPr id="70052" name="Freeform 1644"/>
                      <p:cNvSpPr/>
                      <p:nvPr/>
                    </p:nvSpPr>
                    <p:spPr>
                      <a:xfrm>
                        <a:off x="3644" y="2019"/>
                        <a:ext cx="168" cy="138"/>
                      </a:xfrm>
                      <a:custGeom>
                        <a:avLst/>
                        <a:gdLst/>
                        <a:ahLst/>
                        <a:cxnLst>
                          <a:cxn ang="0">
                            <a:pos x="0" y="0"/>
                          </a:cxn>
                          <a:cxn ang="0">
                            <a:pos x="0" y="0"/>
                          </a:cxn>
                          <a:cxn ang="0">
                            <a:pos x="0" y="0"/>
                          </a:cxn>
                          <a:cxn ang="0">
                            <a:pos x="0" y="0"/>
                          </a:cxn>
                          <a:cxn ang="0">
                            <a:pos x="0" y="0"/>
                          </a:cxn>
                        </a:cxnLst>
                        <a:pathLst>
                          <a:path w="1011" h="829">
                            <a:moveTo>
                              <a:pt x="38" y="1"/>
                            </a:moveTo>
                            <a:lnTo>
                              <a:pt x="1011" y="0"/>
                            </a:lnTo>
                            <a:lnTo>
                              <a:pt x="969" y="829"/>
                            </a:lnTo>
                            <a:lnTo>
                              <a:pt x="0" y="787"/>
                            </a:lnTo>
                            <a:lnTo>
                              <a:pt x="38" y="1"/>
                            </a:lnTo>
                            <a:close/>
                          </a:path>
                        </a:pathLst>
                      </a:custGeom>
                      <a:solidFill>
                        <a:srgbClr val="C0C0C0">
                          <a:alpha val="100000"/>
                        </a:srgbClr>
                      </a:solidFill>
                      <a:ln w="9525">
                        <a:noFill/>
                      </a:ln>
                    </p:spPr>
                    <p:txBody>
                      <a:bodyPr/>
                      <a:p>
                        <a:endParaRPr lang="zh-CN" altLang="en-US"/>
                      </a:p>
                    </p:txBody>
                  </p:sp>
                  <p:sp>
                    <p:nvSpPr>
                      <p:cNvPr id="70053" name="Freeform 1645"/>
                      <p:cNvSpPr/>
                      <p:nvPr/>
                    </p:nvSpPr>
                    <p:spPr>
                      <a:xfrm>
                        <a:off x="3647" y="2028"/>
                        <a:ext cx="159" cy="124"/>
                      </a:xfrm>
                      <a:custGeom>
                        <a:avLst/>
                        <a:gdLst/>
                        <a:ahLst/>
                        <a:cxnLst>
                          <a:cxn ang="0">
                            <a:pos x="0" y="0"/>
                          </a:cxn>
                          <a:cxn ang="0">
                            <a:pos x="0" y="0"/>
                          </a:cxn>
                          <a:cxn ang="0">
                            <a:pos x="0" y="0"/>
                          </a:cxn>
                          <a:cxn ang="0">
                            <a:pos x="0" y="0"/>
                          </a:cxn>
                          <a:cxn ang="0">
                            <a:pos x="0" y="0"/>
                          </a:cxn>
                        </a:cxnLst>
                        <a:pathLst>
                          <a:path w="953" h="747">
                            <a:moveTo>
                              <a:pt x="35" y="0"/>
                            </a:moveTo>
                            <a:lnTo>
                              <a:pt x="953" y="0"/>
                            </a:lnTo>
                            <a:lnTo>
                              <a:pt x="915" y="747"/>
                            </a:lnTo>
                            <a:lnTo>
                              <a:pt x="0" y="710"/>
                            </a:lnTo>
                            <a:lnTo>
                              <a:pt x="35" y="0"/>
                            </a:lnTo>
                            <a:close/>
                          </a:path>
                        </a:pathLst>
                      </a:custGeom>
                      <a:solidFill>
                        <a:srgbClr val="0000FF">
                          <a:alpha val="100000"/>
                        </a:srgbClr>
                      </a:solidFill>
                      <a:ln w="9525">
                        <a:noFill/>
                      </a:ln>
                    </p:spPr>
                    <p:txBody>
                      <a:bodyPr/>
                      <a:p>
                        <a:endParaRPr lang="zh-CN" altLang="en-US"/>
                      </a:p>
                    </p:txBody>
                  </p:sp>
                </p:grpSp>
              </p:grpSp>
            </p:grpSp>
            <p:sp>
              <p:nvSpPr>
                <p:cNvPr id="70046" name="Freeform 1646"/>
                <p:cNvSpPr/>
                <p:nvPr/>
              </p:nvSpPr>
              <p:spPr>
                <a:xfrm>
                  <a:off x="3807" y="2186"/>
                  <a:ext cx="11" cy="4"/>
                </a:xfrm>
                <a:custGeom>
                  <a:avLst/>
                  <a:gdLst/>
                  <a:ahLst/>
                  <a:cxnLst>
                    <a:cxn ang="0">
                      <a:pos x="0" y="0"/>
                    </a:cxn>
                    <a:cxn ang="0">
                      <a:pos x="0" y="0"/>
                    </a:cxn>
                    <a:cxn ang="0">
                      <a:pos x="0" y="0"/>
                    </a:cxn>
                    <a:cxn ang="0">
                      <a:pos x="0" y="0"/>
                    </a:cxn>
                    <a:cxn ang="0">
                      <a:pos x="0" y="0"/>
                    </a:cxn>
                  </a:cxnLst>
                  <a:pathLst>
                    <a:path w="63" h="22">
                      <a:moveTo>
                        <a:pt x="0" y="0"/>
                      </a:moveTo>
                      <a:lnTo>
                        <a:pt x="63" y="1"/>
                      </a:lnTo>
                      <a:lnTo>
                        <a:pt x="63" y="22"/>
                      </a:lnTo>
                      <a:lnTo>
                        <a:pt x="0" y="18"/>
                      </a:lnTo>
                      <a:lnTo>
                        <a:pt x="0" y="0"/>
                      </a:lnTo>
                      <a:close/>
                    </a:path>
                  </a:pathLst>
                </a:custGeom>
                <a:solidFill>
                  <a:srgbClr val="008000">
                    <a:alpha val="100000"/>
                  </a:srgbClr>
                </a:solidFill>
                <a:ln w="9525">
                  <a:noFill/>
                </a:ln>
              </p:spPr>
              <p:txBody>
                <a:bodyPr/>
                <a:p>
                  <a:endParaRPr lang="zh-CN" altLang="en-US"/>
                </a:p>
              </p:txBody>
            </p:sp>
          </p:grpSp>
          <p:grpSp>
            <p:nvGrpSpPr>
              <p:cNvPr id="69986" name="Group 1647"/>
              <p:cNvGrpSpPr/>
              <p:nvPr/>
            </p:nvGrpSpPr>
            <p:grpSpPr>
              <a:xfrm>
                <a:off x="3510" y="2278"/>
                <a:ext cx="352" cy="80"/>
                <a:chOff x="3510" y="2278"/>
                <a:chExt cx="352" cy="80"/>
              </a:xfrm>
            </p:grpSpPr>
            <p:sp>
              <p:nvSpPr>
                <p:cNvPr id="69987" name="Freeform 1648"/>
                <p:cNvSpPr/>
                <p:nvPr/>
              </p:nvSpPr>
              <p:spPr>
                <a:xfrm>
                  <a:off x="3753" y="2302"/>
                  <a:ext cx="84" cy="35"/>
                </a:xfrm>
                <a:custGeom>
                  <a:avLst/>
                  <a:gdLst/>
                  <a:ahLst/>
                  <a:cxnLst>
                    <a:cxn ang="0">
                      <a:pos x="0" y="0"/>
                    </a:cxn>
                    <a:cxn ang="0">
                      <a:pos x="0" y="0"/>
                    </a:cxn>
                    <a:cxn ang="0">
                      <a:pos x="0" y="0"/>
                    </a:cxn>
                    <a:cxn ang="0">
                      <a:pos x="0" y="0"/>
                    </a:cxn>
                    <a:cxn ang="0">
                      <a:pos x="0" y="0"/>
                    </a:cxn>
                    <a:cxn ang="0">
                      <a:pos x="0" y="0"/>
                    </a:cxn>
                    <a:cxn ang="0">
                      <a:pos x="0" y="0"/>
                    </a:cxn>
                  </a:cxnLst>
                  <a:pathLst>
                    <a:path w="508" h="210">
                      <a:moveTo>
                        <a:pt x="196" y="0"/>
                      </a:moveTo>
                      <a:lnTo>
                        <a:pt x="77" y="122"/>
                      </a:lnTo>
                      <a:lnTo>
                        <a:pt x="0" y="175"/>
                      </a:lnTo>
                      <a:lnTo>
                        <a:pt x="333" y="210"/>
                      </a:lnTo>
                      <a:lnTo>
                        <a:pt x="410" y="143"/>
                      </a:lnTo>
                      <a:lnTo>
                        <a:pt x="508" y="28"/>
                      </a:lnTo>
                      <a:lnTo>
                        <a:pt x="196" y="0"/>
                      </a:lnTo>
                      <a:close/>
                    </a:path>
                  </a:pathLst>
                </a:custGeom>
                <a:solidFill>
                  <a:srgbClr val="808080">
                    <a:alpha val="100000"/>
                  </a:srgbClr>
                </a:solidFill>
                <a:ln w="9525">
                  <a:noFill/>
                </a:ln>
              </p:spPr>
              <p:txBody>
                <a:bodyPr/>
                <a:p>
                  <a:endParaRPr lang="zh-CN" altLang="en-US"/>
                </a:p>
              </p:txBody>
            </p:sp>
            <p:grpSp>
              <p:nvGrpSpPr>
                <p:cNvPr id="69988" name="Group 1649"/>
                <p:cNvGrpSpPr/>
                <p:nvPr/>
              </p:nvGrpSpPr>
              <p:grpSpPr>
                <a:xfrm>
                  <a:off x="3510" y="2278"/>
                  <a:ext cx="352" cy="80"/>
                  <a:chOff x="3510" y="2278"/>
                  <a:chExt cx="352" cy="80"/>
                </a:xfrm>
              </p:grpSpPr>
              <p:sp>
                <p:nvSpPr>
                  <p:cNvPr id="69989" name="Freeform 1650"/>
                  <p:cNvSpPr/>
                  <p:nvPr/>
                </p:nvSpPr>
                <p:spPr>
                  <a:xfrm>
                    <a:off x="3510" y="2310"/>
                    <a:ext cx="311" cy="48"/>
                  </a:xfrm>
                  <a:custGeom>
                    <a:avLst/>
                    <a:gdLst/>
                    <a:ahLst/>
                    <a:cxnLst>
                      <a:cxn ang="0">
                        <a:pos x="0" y="0"/>
                      </a:cxn>
                      <a:cxn ang="0">
                        <a:pos x="0" y="0"/>
                      </a:cxn>
                      <a:cxn ang="0">
                        <a:pos x="0" y="0"/>
                      </a:cxn>
                      <a:cxn ang="0">
                        <a:pos x="0" y="0"/>
                      </a:cxn>
                      <a:cxn ang="0">
                        <a:pos x="0" y="0"/>
                      </a:cxn>
                    </a:cxnLst>
                    <a:pathLst>
                      <a:path w="1868" h="290">
                        <a:moveTo>
                          <a:pt x="0" y="0"/>
                        </a:moveTo>
                        <a:lnTo>
                          <a:pt x="0" y="75"/>
                        </a:lnTo>
                        <a:lnTo>
                          <a:pt x="1868" y="290"/>
                        </a:lnTo>
                        <a:lnTo>
                          <a:pt x="1867" y="214"/>
                        </a:lnTo>
                        <a:lnTo>
                          <a:pt x="0" y="0"/>
                        </a:lnTo>
                        <a:close/>
                      </a:path>
                    </a:pathLst>
                  </a:custGeom>
                  <a:solidFill>
                    <a:srgbClr val="C0C0C0">
                      <a:alpha val="100000"/>
                    </a:srgbClr>
                  </a:solidFill>
                  <a:ln w="9525">
                    <a:noFill/>
                  </a:ln>
                </p:spPr>
                <p:txBody>
                  <a:bodyPr/>
                  <a:p>
                    <a:endParaRPr lang="zh-CN" altLang="en-US"/>
                  </a:p>
                </p:txBody>
              </p:sp>
              <p:sp>
                <p:nvSpPr>
                  <p:cNvPr id="69990" name="Freeform 1651"/>
                  <p:cNvSpPr/>
                  <p:nvPr/>
                </p:nvSpPr>
                <p:spPr>
                  <a:xfrm>
                    <a:off x="3821" y="2303"/>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29">
                        <a:moveTo>
                          <a:pt x="0" y="254"/>
                        </a:moveTo>
                        <a:lnTo>
                          <a:pt x="0" y="329"/>
                        </a:lnTo>
                        <a:lnTo>
                          <a:pt x="107" y="253"/>
                        </a:lnTo>
                        <a:lnTo>
                          <a:pt x="150" y="208"/>
                        </a:lnTo>
                        <a:lnTo>
                          <a:pt x="246" y="93"/>
                        </a:lnTo>
                        <a:lnTo>
                          <a:pt x="246" y="0"/>
                        </a:lnTo>
                        <a:lnTo>
                          <a:pt x="121" y="156"/>
                        </a:lnTo>
                        <a:lnTo>
                          <a:pt x="0" y="254"/>
                        </a:lnTo>
                        <a:close/>
                      </a:path>
                    </a:pathLst>
                  </a:custGeom>
                  <a:solidFill>
                    <a:srgbClr val="5F5F5F">
                      <a:alpha val="100000"/>
                    </a:srgbClr>
                  </a:solidFill>
                  <a:ln w="9525">
                    <a:noFill/>
                  </a:ln>
                </p:spPr>
                <p:txBody>
                  <a:bodyPr/>
                  <a:p>
                    <a:endParaRPr lang="zh-CN" altLang="en-US"/>
                  </a:p>
                </p:txBody>
              </p:sp>
              <p:sp>
                <p:nvSpPr>
                  <p:cNvPr id="69991" name="Line 1652"/>
                  <p:cNvSpPr/>
                  <p:nvPr/>
                </p:nvSpPr>
                <p:spPr>
                  <a:xfrm>
                    <a:off x="3511" y="2314"/>
                    <a:ext cx="311" cy="35"/>
                  </a:xfrm>
                  <a:prstGeom prst="line">
                    <a:avLst/>
                  </a:prstGeom>
                  <a:ln w="3175" cap="flat" cmpd="sng">
                    <a:solidFill>
                      <a:srgbClr val="7F7F7F"/>
                    </a:solidFill>
                    <a:prstDash val="solid"/>
                    <a:headEnd type="none" w="med" len="med"/>
                    <a:tailEnd type="none" w="med" len="med"/>
                  </a:ln>
                </p:spPr>
              </p:sp>
              <p:grpSp>
                <p:nvGrpSpPr>
                  <p:cNvPr id="69992" name="Group 1653"/>
                  <p:cNvGrpSpPr/>
                  <p:nvPr/>
                </p:nvGrpSpPr>
                <p:grpSpPr>
                  <a:xfrm>
                    <a:off x="3531" y="2278"/>
                    <a:ext cx="299" cy="60"/>
                    <a:chOff x="3531" y="2278"/>
                    <a:chExt cx="299" cy="60"/>
                  </a:xfrm>
                </p:grpSpPr>
                <p:sp>
                  <p:nvSpPr>
                    <p:cNvPr id="69996" name="Freeform 1654"/>
                    <p:cNvSpPr/>
                    <p:nvPr/>
                  </p:nvSpPr>
                  <p:spPr>
                    <a:xfrm>
                      <a:off x="3531" y="2281"/>
                      <a:ext cx="230" cy="47"/>
                    </a:xfrm>
                    <a:custGeom>
                      <a:avLst/>
                      <a:gdLst/>
                      <a:ahLst/>
                      <a:cxnLst>
                        <a:cxn ang="0">
                          <a:pos x="0" y="0"/>
                        </a:cxn>
                        <a:cxn ang="0">
                          <a:pos x="0" y="0"/>
                        </a:cxn>
                        <a:cxn ang="0">
                          <a:pos x="0" y="0"/>
                        </a:cxn>
                        <a:cxn ang="0">
                          <a:pos x="0" y="0"/>
                        </a:cxn>
                        <a:cxn ang="0">
                          <a:pos x="0" y="0"/>
                        </a:cxn>
                        <a:cxn ang="0">
                          <a:pos x="0" y="0"/>
                        </a:cxn>
                        <a:cxn ang="0">
                          <a:pos x="0" y="0"/>
                        </a:cxn>
                      </a:cxnLst>
                      <a:pathLst>
                        <a:path w="1382" h="287">
                          <a:moveTo>
                            <a:pt x="238" y="0"/>
                          </a:moveTo>
                          <a:lnTo>
                            <a:pt x="73" y="126"/>
                          </a:lnTo>
                          <a:lnTo>
                            <a:pt x="0" y="165"/>
                          </a:lnTo>
                          <a:lnTo>
                            <a:pt x="1173" y="287"/>
                          </a:lnTo>
                          <a:lnTo>
                            <a:pt x="1257" y="231"/>
                          </a:lnTo>
                          <a:lnTo>
                            <a:pt x="1382" y="116"/>
                          </a:lnTo>
                          <a:lnTo>
                            <a:pt x="238" y="0"/>
                          </a:lnTo>
                          <a:close/>
                        </a:path>
                      </a:pathLst>
                    </a:custGeom>
                    <a:solidFill>
                      <a:srgbClr val="808080">
                        <a:alpha val="100000"/>
                      </a:srgbClr>
                    </a:solidFill>
                    <a:ln w="9525">
                      <a:noFill/>
                    </a:ln>
                  </p:spPr>
                  <p:txBody>
                    <a:bodyPr/>
                    <a:p>
                      <a:endParaRPr lang="zh-CN" altLang="en-US"/>
                    </a:p>
                  </p:txBody>
                </p:sp>
                <p:grpSp>
                  <p:nvGrpSpPr>
                    <p:cNvPr id="69997" name="Group 1655"/>
                    <p:cNvGrpSpPr/>
                    <p:nvPr/>
                  </p:nvGrpSpPr>
                  <p:grpSpPr>
                    <a:xfrm>
                      <a:off x="3536" y="2278"/>
                      <a:ext cx="294" cy="60"/>
                      <a:chOff x="3536" y="2278"/>
                      <a:chExt cx="294" cy="60"/>
                    </a:xfrm>
                  </p:grpSpPr>
                  <p:grpSp>
                    <p:nvGrpSpPr>
                      <p:cNvPr id="69998" name="Group 1656"/>
                      <p:cNvGrpSpPr/>
                      <p:nvPr/>
                    </p:nvGrpSpPr>
                    <p:grpSpPr>
                      <a:xfrm>
                        <a:off x="3541" y="2278"/>
                        <a:ext cx="215" cy="49"/>
                        <a:chOff x="3541" y="2278"/>
                        <a:chExt cx="215" cy="49"/>
                      </a:xfrm>
                    </p:grpSpPr>
                    <p:grpSp>
                      <p:nvGrpSpPr>
                        <p:cNvPr id="70012" name="Group 1657"/>
                        <p:cNvGrpSpPr/>
                        <p:nvPr/>
                      </p:nvGrpSpPr>
                      <p:grpSpPr>
                        <a:xfrm>
                          <a:off x="3541" y="2278"/>
                          <a:ext cx="45" cy="33"/>
                          <a:chOff x="3541" y="2278"/>
                          <a:chExt cx="45" cy="33"/>
                        </a:xfrm>
                      </p:grpSpPr>
                      <p:sp>
                        <p:nvSpPr>
                          <p:cNvPr id="70043" name="Line 1658"/>
                          <p:cNvSpPr/>
                          <p:nvPr/>
                        </p:nvSpPr>
                        <p:spPr>
                          <a:xfrm flipV="1">
                            <a:off x="3541" y="2303"/>
                            <a:ext cx="15" cy="8"/>
                          </a:xfrm>
                          <a:prstGeom prst="line">
                            <a:avLst/>
                          </a:prstGeom>
                          <a:ln w="3175" cap="flat" cmpd="sng">
                            <a:solidFill>
                              <a:srgbClr val="DFDFDF"/>
                            </a:solidFill>
                            <a:prstDash val="solid"/>
                            <a:headEnd type="none" w="med" len="med"/>
                            <a:tailEnd type="none" w="med" len="med"/>
                          </a:ln>
                        </p:spPr>
                      </p:sp>
                      <p:sp>
                        <p:nvSpPr>
                          <p:cNvPr id="70044" name="Line 1659"/>
                          <p:cNvSpPr/>
                          <p:nvPr/>
                        </p:nvSpPr>
                        <p:spPr>
                          <a:xfrm flipV="1">
                            <a:off x="3556" y="2278"/>
                            <a:ext cx="30" cy="25"/>
                          </a:xfrm>
                          <a:prstGeom prst="line">
                            <a:avLst/>
                          </a:prstGeom>
                          <a:ln w="3175" cap="flat" cmpd="sng">
                            <a:solidFill>
                              <a:srgbClr val="DFDFDF"/>
                            </a:solidFill>
                            <a:prstDash val="solid"/>
                            <a:headEnd type="none" w="med" len="med"/>
                            <a:tailEnd type="none" w="med" len="med"/>
                          </a:ln>
                        </p:spPr>
                      </p:sp>
                    </p:grpSp>
                    <p:grpSp>
                      <p:nvGrpSpPr>
                        <p:cNvPr id="70013" name="Group 1660"/>
                        <p:cNvGrpSpPr/>
                        <p:nvPr/>
                      </p:nvGrpSpPr>
                      <p:grpSpPr>
                        <a:xfrm>
                          <a:off x="3559" y="2280"/>
                          <a:ext cx="45" cy="33"/>
                          <a:chOff x="3559" y="2280"/>
                          <a:chExt cx="45" cy="33"/>
                        </a:xfrm>
                      </p:grpSpPr>
                      <p:sp>
                        <p:nvSpPr>
                          <p:cNvPr id="70041" name="Line 1661"/>
                          <p:cNvSpPr/>
                          <p:nvPr/>
                        </p:nvSpPr>
                        <p:spPr>
                          <a:xfrm flipV="1">
                            <a:off x="3559" y="2305"/>
                            <a:ext cx="14" cy="8"/>
                          </a:xfrm>
                          <a:prstGeom prst="line">
                            <a:avLst/>
                          </a:prstGeom>
                          <a:ln w="3175" cap="flat" cmpd="sng">
                            <a:solidFill>
                              <a:srgbClr val="DFDFDF"/>
                            </a:solidFill>
                            <a:prstDash val="solid"/>
                            <a:headEnd type="none" w="med" len="med"/>
                            <a:tailEnd type="none" w="med" len="med"/>
                          </a:ln>
                        </p:spPr>
                      </p:sp>
                      <p:sp>
                        <p:nvSpPr>
                          <p:cNvPr id="70042" name="Line 1662"/>
                          <p:cNvSpPr/>
                          <p:nvPr/>
                        </p:nvSpPr>
                        <p:spPr>
                          <a:xfrm flipV="1">
                            <a:off x="3573" y="2280"/>
                            <a:ext cx="31" cy="25"/>
                          </a:xfrm>
                          <a:prstGeom prst="line">
                            <a:avLst/>
                          </a:prstGeom>
                          <a:ln w="3175" cap="flat" cmpd="sng">
                            <a:solidFill>
                              <a:srgbClr val="DFDFDF"/>
                            </a:solidFill>
                            <a:prstDash val="solid"/>
                            <a:headEnd type="none" w="med" len="med"/>
                            <a:tailEnd type="none" w="med" len="med"/>
                          </a:ln>
                        </p:spPr>
                      </p:sp>
                    </p:grpSp>
                    <p:grpSp>
                      <p:nvGrpSpPr>
                        <p:cNvPr id="70014" name="Group 1663"/>
                        <p:cNvGrpSpPr/>
                        <p:nvPr/>
                      </p:nvGrpSpPr>
                      <p:grpSpPr>
                        <a:xfrm>
                          <a:off x="3577" y="2281"/>
                          <a:ext cx="45" cy="33"/>
                          <a:chOff x="3577" y="2281"/>
                          <a:chExt cx="45" cy="33"/>
                        </a:xfrm>
                      </p:grpSpPr>
                      <p:sp>
                        <p:nvSpPr>
                          <p:cNvPr id="70039" name="Line 1664"/>
                          <p:cNvSpPr/>
                          <p:nvPr/>
                        </p:nvSpPr>
                        <p:spPr>
                          <a:xfrm flipV="1">
                            <a:off x="3577" y="2306"/>
                            <a:ext cx="14" cy="8"/>
                          </a:xfrm>
                          <a:prstGeom prst="line">
                            <a:avLst/>
                          </a:prstGeom>
                          <a:ln w="3175" cap="flat" cmpd="sng">
                            <a:solidFill>
                              <a:srgbClr val="DFDFDF"/>
                            </a:solidFill>
                            <a:prstDash val="solid"/>
                            <a:headEnd type="none" w="med" len="med"/>
                            <a:tailEnd type="none" w="med" len="med"/>
                          </a:ln>
                        </p:spPr>
                      </p:sp>
                      <p:sp>
                        <p:nvSpPr>
                          <p:cNvPr id="70040" name="Line 1665"/>
                          <p:cNvSpPr/>
                          <p:nvPr/>
                        </p:nvSpPr>
                        <p:spPr>
                          <a:xfrm flipV="1">
                            <a:off x="3591" y="2281"/>
                            <a:ext cx="31" cy="25"/>
                          </a:xfrm>
                          <a:prstGeom prst="line">
                            <a:avLst/>
                          </a:prstGeom>
                          <a:ln w="3175" cap="flat" cmpd="sng">
                            <a:solidFill>
                              <a:srgbClr val="DFDFDF"/>
                            </a:solidFill>
                            <a:prstDash val="solid"/>
                            <a:headEnd type="none" w="med" len="med"/>
                            <a:tailEnd type="none" w="med" len="med"/>
                          </a:ln>
                        </p:spPr>
                      </p:sp>
                    </p:grpSp>
                    <p:grpSp>
                      <p:nvGrpSpPr>
                        <p:cNvPr id="70015" name="Group 1666"/>
                        <p:cNvGrpSpPr/>
                        <p:nvPr/>
                      </p:nvGrpSpPr>
                      <p:grpSpPr>
                        <a:xfrm>
                          <a:off x="3593" y="2283"/>
                          <a:ext cx="45" cy="33"/>
                          <a:chOff x="3593" y="2283"/>
                          <a:chExt cx="45" cy="33"/>
                        </a:xfrm>
                      </p:grpSpPr>
                      <p:sp>
                        <p:nvSpPr>
                          <p:cNvPr id="70037" name="Line 1667"/>
                          <p:cNvSpPr/>
                          <p:nvPr/>
                        </p:nvSpPr>
                        <p:spPr>
                          <a:xfrm flipV="1">
                            <a:off x="3593" y="2309"/>
                            <a:ext cx="15" cy="7"/>
                          </a:xfrm>
                          <a:prstGeom prst="line">
                            <a:avLst/>
                          </a:prstGeom>
                          <a:ln w="3175" cap="flat" cmpd="sng">
                            <a:solidFill>
                              <a:srgbClr val="DFDFDF"/>
                            </a:solidFill>
                            <a:prstDash val="solid"/>
                            <a:headEnd type="none" w="med" len="med"/>
                            <a:tailEnd type="none" w="med" len="med"/>
                          </a:ln>
                        </p:spPr>
                      </p:sp>
                      <p:sp>
                        <p:nvSpPr>
                          <p:cNvPr id="70038" name="Line 1668"/>
                          <p:cNvSpPr/>
                          <p:nvPr/>
                        </p:nvSpPr>
                        <p:spPr>
                          <a:xfrm flipV="1">
                            <a:off x="3608" y="2283"/>
                            <a:ext cx="30" cy="26"/>
                          </a:xfrm>
                          <a:prstGeom prst="line">
                            <a:avLst/>
                          </a:prstGeom>
                          <a:ln w="3175" cap="flat" cmpd="sng">
                            <a:solidFill>
                              <a:srgbClr val="DFDFDF"/>
                            </a:solidFill>
                            <a:prstDash val="solid"/>
                            <a:headEnd type="none" w="med" len="med"/>
                            <a:tailEnd type="none" w="med" len="med"/>
                          </a:ln>
                        </p:spPr>
                      </p:sp>
                    </p:grpSp>
                    <p:grpSp>
                      <p:nvGrpSpPr>
                        <p:cNvPr id="70016" name="Group 1669"/>
                        <p:cNvGrpSpPr/>
                        <p:nvPr/>
                      </p:nvGrpSpPr>
                      <p:grpSpPr>
                        <a:xfrm>
                          <a:off x="3611" y="2285"/>
                          <a:ext cx="45" cy="32"/>
                          <a:chOff x="3611" y="2285"/>
                          <a:chExt cx="45" cy="32"/>
                        </a:xfrm>
                      </p:grpSpPr>
                      <p:sp>
                        <p:nvSpPr>
                          <p:cNvPr id="70035" name="Line 1670"/>
                          <p:cNvSpPr/>
                          <p:nvPr/>
                        </p:nvSpPr>
                        <p:spPr>
                          <a:xfrm flipV="1">
                            <a:off x="3611" y="2310"/>
                            <a:ext cx="15" cy="7"/>
                          </a:xfrm>
                          <a:prstGeom prst="line">
                            <a:avLst/>
                          </a:prstGeom>
                          <a:ln w="3175" cap="flat" cmpd="sng">
                            <a:solidFill>
                              <a:srgbClr val="DFDFDF"/>
                            </a:solidFill>
                            <a:prstDash val="solid"/>
                            <a:headEnd type="none" w="med" len="med"/>
                            <a:tailEnd type="none" w="med" len="med"/>
                          </a:ln>
                        </p:spPr>
                      </p:sp>
                      <p:sp>
                        <p:nvSpPr>
                          <p:cNvPr id="70036" name="Line 1671"/>
                          <p:cNvSpPr/>
                          <p:nvPr/>
                        </p:nvSpPr>
                        <p:spPr>
                          <a:xfrm flipV="1">
                            <a:off x="3626" y="2285"/>
                            <a:ext cx="30" cy="25"/>
                          </a:xfrm>
                          <a:prstGeom prst="line">
                            <a:avLst/>
                          </a:prstGeom>
                          <a:ln w="3175" cap="flat" cmpd="sng">
                            <a:solidFill>
                              <a:srgbClr val="DFDFDF"/>
                            </a:solidFill>
                            <a:prstDash val="solid"/>
                            <a:headEnd type="none" w="med" len="med"/>
                            <a:tailEnd type="none" w="med" len="med"/>
                          </a:ln>
                        </p:spPr>
                      </p:sp>
                    </p:grpSp>
                    <p:grpSp>
                      <p:nvGrpSpPr>
                        <p:cNvPr id="70017" name="Group 1672"/>
                        <p:cNvGrpSpPr/>
                        <p:nvPr/>
                      </p:nvGrpSpPr>
                      <p:grpSpPr>
                        <a:xfrm>
                          <a:off x="3628" y="2286"/>
                          <a:ext cx="45" cy="32"/>
                          <a:chOff x="3628" y="2286"/>
                          <a:chExt cx="45" cy="32"/>
                        </a:xfrm>
                      </p:grpSpPr>
                      <p:sp>
                        <p:nvSpPr>
                          <p:cNvPr id="70033" name="Line 1673"/>
                          <p:cNvSpPr/>
                          <p:nvPr/>
                        </p:nvSpPr>
                        <p:spPr>
                          <a:xfrm flipV="1">
                            <a:off x="3628" y="2311"/>
                            <a:ext cx="15" cy="7"/>
                          </a:xfrm>
                          <a:prstGeom prst="line">
                            <a:avLst/>
                          </a:prstGeom>
                          <a:ln w="3175" cap="flat" cmpd="sng">
                            <a:solidFill>
                              <a:srgbClr val="DFDFDF"/>
                            </a:solidFill>
                            <a:prstDash val="solid"/>
                            <a:headEnd type="none" w="med" len="med"/>
                            <a:tailEnd type="none" w="med" len="med"/>
                          </a:ln>
                        </p:spPr>
                      </p:sp>
                      <p:sp>
                        <p:nvSpPr>
                          <p:cNvPr id="70034" name="Line 1674"/>
                          <p:cNvSpPr/>
                          <p:nvPr/>
                        </p:nvSpPr>
                        <p:spPr>
                          <a:xfrm flipV="1">
                            <a:off x="3643" y="2286"/>
                            <a:ext cx="30" cy="25"/>
                          </a:xfrm>
                          <a:prstGeom prst="line">
                            <a:avLst/>
                          </a:prstGeom>
                          <a:ln w="3175" cap="flat" cmpd="sng">
                            <a:solidFill>
                              <a:srgbClr val="DFDFDF"/>
                            </a:solidFill>
                            <a:prstDash val="solid"/>
                            <a:headEnd type="none" w="med" len="med"/>
                            <a:tailEnd type="none" w="med" len="med"/>
                          </a:ln>
                        </p:spPr>
                      </p:sp>
                    </p:grpSp>
                    <p:grpSp>
                      <p:nvGrpSpPr>
                        <p:cNvPr id="70018" name="Group 1675"/>
                        <p:cNvGrpSpPr/>
                        <p:nvPr/>
                      </p:nvGrpSpPr>
                      <p:grpSpPr>
                        <a:xfrm>
                          <a:off x="3645" y="2288"/>
                          <a:ext cx="45" cy="32"/>
                          <a:chOff x="3645" y="2288"/>
                          <a:chExt cx="45" cy="32"/>
                        </a:xfrm>
                      </p:grpSpPr>
                      <p:sp>
                        <p:nvSpPr>
                          <p:cNvPr id="70031" name="Line 1676"/>
                          <p:cNvSpPr/>
                          <p:nvPr/>
                        </p:nvSpPr>
                        <p:spPr>
                          <a:xfrm flipV="1">
                            <a:off x="3645" y="2313"/>
                            <a:ext cx="15" cy="7"/>
                          </a:xfrm>
                          <a:prstGeom prst="line">
                            <a:avLst/>
                          </a:prstGeom>
                          <a:ln w="3175" cap="flat" cmpd="sng">
                            <a:solidFill>
                              <a:srgbClr val="DFDFDF"/>
                            </a:solidFill>
                            <a:prstDash val="solid"/>
                            <a:headEnd type="none" w="med" len="med"/>
                            <a:tailEnd type="none" w="med" len="med"/>
                          </a:ln>
                        </p:spPr>
                      </p:sp>
                      <p:sp>
                        <p:nvSpPr>
                          <p:cNvPr id="70032" name="Line 1677"/>
                          <p:cNvSpPr/>
                          <p:nvPr/>
                        </p:nvSpPr>
                        <p:spPr>
                          <a:xfrm flipV="1">
                            <a:off x="3660" y="2288"/>
                            <a:ext cx="30" cy="25"/>
                          </a:xfrm>
                          <a:prstGeom prst="line">
                            <a:avLst/>
                          </a:prstGeom>
                          <a:ln w="3175" cap="flat" cmpd="sng">
                            <a:solidFill>
                              <a:srgbClr val="DFDFDF"/>
                            </a:solidFill>
                            <a:prstDash val="solid"/>
                            <a:headEnd type="none" w="med" len="med"/>
                            <a:tailEnd type="none" w="med" len="med"/>
                          </a:ln>
                        </p:spPr>
                      </p:sp>
                    </p:grpSp>
                    <p:grpSp>
                      <p:nvGrpSpPr>
                        <p:cNvPr id="70019" name="Group 1678"/>
                        <p:cNvGrpSpPr/>
                        <p:nvPr/>
                      </p:nvGrpSpPr>
                      <p:grpSpPr>
                        <a:xfrm>
                          <a:off x="3661" y="2290"/>
                          <a:ext cx="45" cy="33"/>
                          <a:chOff x="3661" y="2290"/>
                          <a:chExt cx="45" cy="33"/>
                        </a:xfrm>
                      </p:grpSpPr>
                      <p:sp>
                        <p:nvSpPr>
                          <p:cNvPr id="70029" name="Line 1679"/>
                          <p:cNvSpPr/>
                          <p:nvPr/>
                        </p:nvSpPr>
                        <p:spPr>
                          <a:xfrm flipV="1">
                            <a:off x="3661" y="2315"/>
                            <a:ext cx="14" cy="8"/>
                          </a:xfrm>
                          <a:prstGeom prst="line">
                            <a:avLst/>
                          </a:prstGeom>
                          <a:ln w="3175" cap="flat" cmpd="sng">
                            <a:solidFill>
                              <a:srgbClr val="DFDFDF"/>
                            </a:solidFill>
                            <a:prstDash val="solid"/>
                            <a:headEnd type="none" w="med" len="med"/>
                            <a:tailEnd type="none" w="med" len="med"/>
                          </a:ln>
                        </p:spPr>
                      </p:sp>
                      <p:sp>
                        <p:nvSpPr>
                          <p:cNvPr id="70030" name="Line 1680"/>
                          <p:cNvSpPr/>
                          <p:nvPr/>
                        </p:nvSpPr>
                        <p:spPr>
                          <a:xfrm flipV="1">
                            <a:off x="3675" y="2290"/>
                            <a:ext cx="31" cy="25"/>
                          </a:xfrm>
                          <a:prstGeom prst="line">
                            <a:avLst/>
                          </a:prstGeom>
                          <a:ln w="3175" cap="flat" cmpd="sng">
                            <a:solidFill>
                              <a:srgbClr val="DFDFDF"/>
                            </a:solidFill>
                            <a:prstDash val="solid"/>
                            <a:headEnd type="none" w="med" len="med"/>
                            <a:tailEnd type="none" w="med" len="med"/>
                          </a:ln>
                        </p:spPr>
                      </p:sp>
                    </p:grpSp>
                    <p:grpSp>
                      <p:nvGrpSpPr>
                        <p:cNvPr id="70020" name="Group 1681"/>
                        <p:cNvGrpSpPr/>
                        <p:nvPr/>
                      </p:nvGrpSpPr>
                      <p:grpSpPr>
                        <a:xfrm>
                          <a:off x="3678" y="2292"/>
                          <a:ext cx="45" cy="33"/>
                          <a:chOff x="3678" y="2292"/>
                          <a:chExt cx="45" cy="33"/>
                        </a:xfrm>
                      </p:grpSpPr>
                      <p:sp>
                        <p:nvSpPr>
                          <p:cNvPr id="70027" name="Line 1682"/>
                          <p:cNvSpPr/>
                          <p:nvPr/>
                        </p:nvSpPr>
                        <p:spPr>
                          <a:xfrm flipV="1">
                            <a:off x="3678" y="2317"/>
                            <a:ext cx="14" cy="8"/>
                          </a:xfrm>
                          <a:prstGeom prst="line">
                            <a:avLst/>
                          </a:prstGeom>
                          <a:ln w="3175" cap="flat" cmpd="sng">
                            <a:solidFill>
                              <a:srgbClr val="DFDFDF"/>
                            </a:solidFill>
                            <a:prstDash val="solid"/>
                            <a:headEnd type="none" w="med" len="med"/>
                            <a:tailEnd type="none" w="med" len="med"/>
                          </a:ln>
                        </p:spPr>
                      </p:sp>
                      <p:sp>
                        <p:nvSpPr>
                          <p:cNvPr id="70028" name="Line 1683"/>
                          <p:cNvSpPr/>
                          <p:nvPr/>
                        </p:nvSpPr>
                        <p:spPr>
                          <a:xfrm flipV="1">
                            <a:off x="3692" y="2292"/>
                            <a:ext cx="31" cy="25"/>
                          </a:xfrm>
                          <a:prstGeom prst="line">
                            <a:avLst/>
                          </a:prstGeom>
                          <a:ln w="3175" cap="flat" cmpd="sng">
                            <a:solidFill>
                              <a:srgbClr val="DFDFDF"/>
                            </a:solidFill>
                            <a:prstDash val="solid"/>
                            <a:headEnd type="none" w="med" len="med"/>
                            <a:tailEnd type="none" w="med" len="med"/>
                          </a:ln>
                        </p:spPr>
                      </p:sp>
                    </p:grpSp>
                    <p:grpSp>
                      <p:nvGrpSpPr>
                        <p:cNvPr id="70021" name="Group 1684"/>
                        <p:cNvGrpSpPr/>
                        <p:nvPr/>
                      </p:nvGrpSpPr>
                      <p:grpSpPr>
                        <a:xfrm>
                          <a:off x="3695" y="2293"/>
                          <a:ext cx="45" cy="33"/>
                          <a:chOff x="3695" y="2293"/>
                          <a:chExt cx="45" cy="33"/>
                        </a:xfrm>
                      </p:grpSpPr>
                      <p:sp>
                        <p:nvSpPr>
                          <p:cNvPr id="70025" name="Line 1685"/>
                          <p:cNvSpPr/>
                          <p:nvPr/>
                        </p:nvSpPr>
                        <p:spPr>
                          <a:xfrm flipV="1">
                            <a:off x="3695" y="2318"/>
                            <a:ext cx="14" cy="8"/>
                          </a:xfrm>
                          <a:prstGeom prst="line">
                            <a:avLst/>
                          </a:prstGeom>
                          <a:ln w="3175" cap="flat" cmpd="sng">
                            <a:solidFill>
                              <a:srgbClr val="DFDFDF"/>
                            </a:solidFill>
                            <a:prstDash val="solid"/>
                            <a:headEnd type="none" w="med" len="med"/>
                            <a:tailEnd type="none" w="med" len="med"/>
                          </a:ln>
                        </p:spPr>
                      </p:sp>
                      <p:sp>
                        <p:nvSpPr>
                          <p:cNvPr id="70026" name="Line 1686"/>
                          <p:cNvSpPr/>
                          <p:nvPr/>
                        </p:nvSpPr>
                        <p:spPr>
                          <a:xfrm flipV="1">
                            <a:off x="3709" y="2293"/>
                            <a:ext cx="31" cy="25"/>
                          </a:xfrm>
                          <a:prstGeom prst="line">
                            <a:avLst/>
                          </a:prstGeom>
                          <a:ln w="3175" cap="flat" cmpd="sng">
                            <a:solidFill>
                              <a:srgbClr val="DFDFDF"/>
                            </a:solidFill>
                            <a:prstDash val="solid"/>
                            <a:headEnd type="none" w="med" len="med"/>
                            <a:tailEnd type="none" w="med" len="med"/>
                          </a:ln>
                        </p:spPr>
                      </p:sp>
                    </p:grpSp>
                    <p:grpSp>
                      <p:nvGrpSpPr>
                        <p:cNvPr id="70022" name="Group 1687"/>
                        <p:cNvGrpSpPr/>
                        <p:nvPr/>
                      </p:nvGrpSpPr>
                      <p:grpSpPr>
                        <a:xfrm>
                          <a:off x="3711" y="2295"/>
                          <a:ext cx="45" cy="32"/>
                          <a:chOff x="3711" y="2295"/>
                          <a:chExt cx="45" cy="32"/>
                        </a:xfrm>
                      </p:grpSpPr>
                      <p:sp>
                        <p:nvSpPr>
                          <p:cNvPr id="70023" name="Line 1688"/>
                          <p:cNvSpPr/>
                          <p:nvPr/>
                        </p:nvSpPr>
                        <p:spPr>
                          <a:xfrm flipV="1">
                            <a:off x="3711" y="2320"/>
                            <a:ext cx="15" cy="7"/>
                          </a:xfrm>
                          <a:prstGeom prst="line">
                            <a:avLst/>
                          </a:prstGeom>
                          <a:ln w="3175" cap="flat" cmpd="sng">
                            <a:solidFill>
                              <a:srgbClr val="DFDFDF"/>
                            </a:solidFill>
                            <a:prstDash val="solid"/>
                            <a:headEnd type="none" w="med" len="med"/>
                            <a:tailEnd type="none" w="med" len="med"/>
                          </a:ln>
                        </p:spPr>
                      </p:sp>
                      <p:sp>
                        <p:nvSpPr>
                          <p:cNvPr id="70024" name="Line 1689"/>
                          <p:cNvSpPr/>
                          <p:nvPr/>
                        </p:nvSpPr>
                        <p:spPr>
                          <a:xfrm flipV="1">
                            <a:off x="3726" y="2295"/>
                            <a:ext cx="30" cy="25"/>
                          </a:xfrm>
                          <a:prstGeom prst="line">
                            <a:avLst/>
                          </a:prstGeom>
                          <a:ln w="3175" cap="flat" cmpd="sng">
                            <a:solidFill>
                              <a:srgbClr val="DFDFDF"/>
                            </a:solidFill>
                            <a:prstDash val="solid"/>
                            <a:headEnd type="none" w="med" len="med"/>
                            <a:tailEnd type="none" w="med" len="med"/>
                          </a:ln>
                        </p:spPr>
                      </p:sp>
                    </p:grpSp>
                  </p:grpSp>
                  <p:grpSp>
                    <p:nvGrpSpPr>
                      <p:cNvPr id="69999" name="Group 1690"/>
                      <p:cNvGrpSpPr/>
                      <p:nvPr/>
                    </p:nvGrpSpPr>
                    <p:grpSpPr>
                      <a:xfrm>
                        <a:off x="3763" y="2300"/>
                        <a:ext cx="65" cy="38"/>
                        <a:chOff x="3763" y="2300"/>
                        <a:chExt cx="65" cy="38"/>
                      </a:xfrm>
                    </p:grpSpPr>
                    <p:grpSp>
                      <p:nvGrpSpPr>
                        <p:cNvPr id="70003" name="Group 1691"/>
                        <p:cNvGrpSpPr/>
                        <p:nvPr/>
                      </p:nvGrpSpPr>
                      <p:grpSpPr>
                        <a:xfrm>
                          <a:off x="3790" y="2302"/>
                          <a:ext cx="38" cy="36"/>
                          <a:chOff x="3790" y="2302"/>
                          <a:chExt cx="38" cy="36"/>
                        </a:xfrm>
                      </p:grpSpPr>
                      <p:sp>
                        <p:nvSpPr>
                          <p:cNvPr id="70010" name="Line 1692"/>
                          <p:cNvSpPr/>
                          <p:nvPr/>
                        </p:nvSpPr>
                        <p:spPr>
                          <a:xfrm flipV="1">
                            <a:off x="3790" y="2328"/>
                            <a:ext cx="13" cy="10"/>
                          </a:xfrm>
                          <a:prstGeom prst="line">
                            <a:avLst/>
                          </a:prstGeom>
                          <a:ln w="3175" cap="flat" cmpd="sng">
                            <a:solidFill>
                              <a:srgbClr val="DFDFDF"/>
                            </a:solidFill>
                            <a:prstDash val="solid"/>
                            <a:headEnd type="none" w="med" len="med"/>
                            <a:tailEnd type="none" w="med" len="med"/>
                          </a:ln>
                        </p:spPr>
                      </p:sp>
                      <p:sp>
                        <p:nvSpPr>
                          <p:cNvPr id="70011" name="Line 1693"/>
                          <p:cNvSpPr/>
                          <p:nvPr/>
                        </p:nvSpPr>
                        <p:spPr>
                          <a:xfrm flipV="1">
                            <a:off x="3803" y="2302"/>
                            <a:ext cx="25" cy="26"/>
                          </a:xfrm>
                          <a:prstGeom prst="line">
                            <a:avLst/>
                          </a:prstGeom>
                          <a:ln w="3175" cap="flat" cmpd="sng">
                            <a:solidFill>
                              <a:srgbClr val="DFDFDF"/>
                            </a:solidFill>
                            <a:prstDash val="solid"/>
                            <a:headEnd type="none" w="med" len="med"/>
                            <a:tailEnd type="none" w="med" len="med"/>
                          </a:ln>
                        </p:spPr>
                      </p:sp>
                    </p:grpSp>
                    <p:grpSp>
                      <p:nvGrpSpPr>
                        <p:cNvPr id="70004" name="Group 1694"/>
                        <p:cNvGrpSpPr/>
                        <p:nvPr/>
                      </p:nvGrpSpPr>
                      <p:grpSpPr>
                        <a:xfrm>
                          <a:off x="3777" y="2300"/>
                          <a:ext cx="38" cy="37"/>
                          <a:chOff x="3777" y="2300"/>
                          <a:chExt cx="38" cy="37"/>
                        </a:xfrm>
                      </p:grpSpPr>
                      <p:sp>
                        <p:nvSpPr>
                          <p:cNvPr id="70008" name="Line 1695"/>
                          <p:cNvSpPr/>
                          <p:nvPr/>
                        </p:nvSpPr>
                        <p:spPr>
                          <a:xfrm flipV="1">
                            <a:off x="3777" y="2327"/>
                            <a:ext cx="13" cy="10"/>
                          </a:xfrm>
                          <a:prstGeom prst="line">
                            <a:avLst/>
                          </a:prstGeom>
                          <a:ln w="3175" cap="flat" cmpd="sng">
                            <a:solidFill>
                              <a:srgbClr val="DFDFDF"/>
                            </a:solidFill>
                            <a:prstDash val="solid"/>
                            <a:headEnd type="none" w="med" len="med"/>
                            <a:tailEnd type="none" w="med" len="med"/>
                          </a:ln>
                        </p:spPr>
                      </p:sp>
                      <p:sp>
                        <p:nvSpPr>
                          <p:cNvPr id="70009" name="Line 1696"/>
                          <p:cNvSpPr/>
                          <p:nvPr/>
                        </p:nvSpPr>
                        <p:spPr>
                          <a:xfrm flipV="1">
                            <a:off x="3790" y="2300"/>
                            <a:ext cx="25" cy="27"/>
                          </a:xfrm>
                          <a:prstGeom prst="line">
                            <a:avLst/>
                          </a:prstGeom>
                          <a:ln w="3175" cap="flat" cmpd="sng">
                            <a:solidFill>
                              <a:srgbClr val="DFDFDF"/>
                            </a:solidFill>
                            <a:prstDash val="solid"/>
                            <a:headEnd type="none" w="med" len="med"/>
                            <a:tailEnd type="none" w="med" len="med"/>
                          </a:ln>
                        </p:spPr>
                      </p:sp>
                    </p:grpSp>
                    <p:grpSp>
                      <p:nvGrpSpPr>
                        <p:cNvPr id="70005" name="Group 1697"/>
                        <p:cNvGrpSpPr/>
                        <p:nvPr/>
                      </p:nvGrpSpPr>
                      <p:grpSpPr>
                        <a:xfrm>
                          <a:off x="3763" y="2300"/>
                          <a:ext cx="38" cy="35"/>
                          <a:chOff x="3763" y="2300"/>
                          <a:chExt cx="38" cy="35"/>
                        </a:xfrm>
                      </p:grpSpPr>
                      <p:sp>
                        <p:nvSpPr>
                          <p:cNvPr id="70006" name="Line 1698"/>
                          <p:cNvSpPr/>
                          <p:nvPr/>
                        </p:nvSpPr>
                        <p:spPr>
                          <a:xfrm flipV="1">
                            <a:off x="3763" y="2325"/>
                            <a:ext cx="13" cy="10"/>
                          </a:xfrm>
                          <a:prstGeom prst="line">
                            <a:avLst/>
                          </a:prstGeom>
                          <a:ln w="3175" cap="flat" cmpd="sng">
                            <a:solidFill>
                              <a:srgbClr val="DFDFDF"/>
                            </a:solidFill>
                            <a:prstDash val="solid"/>
                            <a:headEnd type="none" w="med" len="med"/>
                            <a:tailEnd type="none" w="med" len="med"/>
                          </a:ln>
                        </p:spPr>
                      </p:sp>
                      <p:sp>
                        <p:nvSpPr>
                          <p:cNvPr id="70007" name="Line 1699"/>
                          <p:cNvSpPr/>
                          <p:nvPr/>
                        </p:nvSpPr>
                        <p:spPr>
                          <a:xfrm flipV="1">
                            <a:off x="3776" y="2300"/>
                            <a:ext cx="25" cy="25"/>
                          </a:xfrm>
                          <a:prstGeom prst="line">
                            <a:avLst/>
                          </a:prstGeom>
                          <a:ln w="3175" cap="flat" cmpd="sng">
                            <a:solidFill>
                              <a:srgbClr val="DFDFDF"/>
                            </a:solidFill>
                            <a:prstDash val="solid"/>
                            <a:headEnd type="none" w="med" len="med"/>
                            <a:tailEnd type="none" w="med" len="med"/>
                          </a:ln>
                        </p:spPr>
                      </p:sp>
                    </p:grpSp>
                  </p:grpSp>
                  <p:sp>
                    <p:nvSpPr>
                      <p:cNvPr id="70000" name="Line 1700"/>
                      <p:cNvSpPr/>
                      <p:nvPr/>
                    </p:nvSpPr>
                    <p:spPr>
                      <a:xfrm>
                        <a:off x="3557" y="2288"/>
                        <a:ext cx="273" cy="26"/>
                      </a:xfrm>
                      <a:prstGeom prst="line">
                        <a:avLst/>
                      </a:prstGeom>
                      <a:ln w="3175" cap="flat" cmpd="sng">
                        <a:solidFill>
                          <a:srgbClr val="DFDFDF"/>
                        </a:solidFill>
                        <a:prstDash val="solid"/>
                        <a:headEnd type="none" w="med" len="med"/>
                        <a:tailEnd type="none" w="med" len="med"/>
                      </a:ln>
                    </p:spPr>
                  </p:sp>
                  <p:sp>
                    <p:nvSpPr>
                      <p:cNvPr id="70001" name="Line 1701"/>
                      <p:cNvSpPr/>
                      <p:nvPr/>
                    </p:nvSpPr>
                    <p:spPr>
                      <a:xfrm>
                        <a:off x="3547" y="2295"/>
                        <a:ext cx="279" cy="27"/>
                      </a:xfrm>
                      <a:prstGeom prst="line">
                        <a:avLst/>
                      </a:prstGeom>
                      <a:ln w="3175" cap="flat" cmpd="sng">
                        <a:solidFill>
                          <a:srgbClr val="DFDFDF"/>
                        </a:solidFill>
                        <a:prstDash val="solid"/>
                        <a:headEnd type="none" w="med" len="med"/>
                        <a:tailEnd type="none" w="med" len="med"/>
                      </a:ln>
                    </p:spPr>
                  </p:sp>
                  <p:sp>
                    <p:nvSpPr>
                      <p:cNvPr id="70002" name="Line 1702"/>
                      <p:cNvSpPr/>
                      <p:nvPr/>
                    </p:nvSpPr>
                    <p:spPr>
                      <a:xfrm>
                        <a:off x="3536" y="2302"/>
                        <a:ext cx="282" cy="29"/>
                      </a:xfrm>
                      <a:prstGeom prst="line">
                        <a:avLst/>
                      </a:prstGeom>
                      <a:ln w="4763" cap="flat" cmpd="sng">
                        <a:solidFill>
                          <a:srgbClr val="DFDFDF"/>
                        </a:solidFill>
                        <a:prstDash val="solid"/>
                        <a:headEnd type="none" w="med" len="med"/>
                        <a:tailEnd type="none" w="med" len="med"/>
                      </a:ln>
                    </p:spPr>
                  </p:sp>
                </p:grpSp>
              </p:grpSp>
              <p:grpSp>
                <p:nvGrpSpPr>
                  <p:cNvPr id="69993" name="Group 1703"/>
                  <p:cNvGrpSpPr/>
                  <p:nvPr/>
                </p:nvGrpSpPr>
                <p:grpSpPr>
                  <a:xfrm>
                    <a:off x="3822" y="2308"/>
                    <a:ext cx="40" cy="41"/>
                    <a:chOff x="3822" y="2308"/>
                    <a:chExt cx="40" cy="41"/>
                  </a:xfrm>
                </p:grpSpPr>
                <p:sp>
                  <p:nvSpPr>
                    <p:cNvPr id="69994" name="Line 1704"/>
                    <p:cNvSpPr/>
                    <p:nvPr/>
                  </p:nvSpPr>
                  <p:spPr>
                    <a:xfrm flipV="1">
                      <a:off x="3822" y="2331"/>
                      <a:ext cx="21" cy="18"/>
                    </a:xfrm>
                    <a:prstGeom prst="line">
                      <a:avLst/>
                    </a:prstGeom>
                    <a:ln w="3175" cap="flat" cmpd="sng">
                      <a:solidFill>
                        <a:srgbClr val="3F3F3F"/>
                      </a:solidFill>
                      <a:prstDash val="solid"/>
                      <a:headEnd type="none" w="med" len="med"/>
                      <a:tailEnd type="none" w="med" len="med"/>
                    </a:ln>
                  </p:spPr>
                </p:sp>
                <p:sp>
                  <p:nvSpPr>
                    <p:cNvPr id="69995" name="Line 1705"/>
                    <p:cNvSpPr/>
                    <p:nvPr/>
                  </p:nvSpPr>
                  <p:spPr>
                    <a:xfrm flipV="1">
                      <a:off x="3843" y="2308"/>
                      <a:ext cx="19" cy="23"/>
                    </a:xfrm>
                    <a:prstGeom prst="line">
                      <a:avLst/>
                    </a:prstGeom>
                    <a:ln w="3175" cap="flat" cmpd="sng">
                      <a:solidFill>
                        <a:srgbClr val="3F3F3F"/>
                      </a:solidFill>
                      <a:prstDash val="solid"/>
                      <a:headEnd type="none" w="med" len="med"/>
                      <a:tailEnd type="none" w="med" len="med"/>
                    </a:ln>
                  </p:spPr>
                </p:sp>
              </p:grpSp>
            </p:grpSp>
          </p:grpSp>
        </p:grpSp>
        <p:grpSp>
          <p:nvGrpSpPr>
            <p:cNvPr id="69650" name="Group 1706"/>
            <p:cNvGrpSpPr/>
            <p:nvPr/>
          </p:nvGrpSpPr>
          <p:grpSpPr>
            <a:xfrm>
              <a:off x="2912" y="1977"/>
              <a:ext cx="474" cy="377"/>
              <a:chOff x="2912" y="1977"/>
              <a:chExt cx="474" cy="377"/>
            </a:xfrm>
          </p:grpSpPr>
          <p:grpSp>
            <p:nvGrpSpPr>
              <p:cNvPr id="69739" name="Group 1707"/>
              <p:cNvGrpSpPr/>
              <p:nvPr/>
            </p:nvGrpSpPr>
            <p:grpSpPr>
              <a:xfrm>
                <a:off x="3004" y="2177"/>
                <a:ext cx="301" cy="118"/>
                <a:chOff x="3004" y="2177"/>
                <a:chExt cx="301" cy="118"/>
              </a:xfrm>
            </p:grpSpPr>
            <p:grpSp>
              <p:nvGrpSpPr>
                <p:cNvPr id="69791" name="Group 1708"/>
                <p:cNvGrpSpPr/>
                <p:nvPr/>
              </p:nvGrpSpPr>
              <p:grpSpPr>
                <a:xfrm>
                  <a:off x="3004" y="2177"/>
                  <a:ext cx="301" cy="118"/>
                  <a:chOff x="3004" y="2177"/>
                  <a:chExt cx="301" cy="118"/>
                </a:xfrm>
              </p:grpSpPr>
              <p:grpSp>
                <p:nvGrpSpPr>
                  <p:cNvPr id="69837" name="Group 1709"/>
                  <p:cNvGrpSpPr/>
                  <p:nvPr/>
                </p:nvGrpSpPr>
                <p:grpSpPr>
                  <a:xfrm>
                    <a:off x="3004" y="2177"/>
                    <a:ext cx="301" cy="118"/>
                    <a:chOff x="3004" y="2177"/>
                    <a:chExt cx="301" cy="118"/>
                  </a:xfrm>
                </p:grpSpPr>
                <p:grpSp>
                  <p:nvGrpSpPr>
                    <p:cNvPr id="69843" name="Group 1710"/>
                    <p:cNvGrpSpPr/>
                    <p:nvPr/>
                  </p:nvGrpSpPr>
                  <p:grpSpPr>
                    <a:xfrm>
                      <a:off x="3004" y="2177"/>
                      <a:ext cx="301" cy="118"/>
                      <a:chOff x="3004" y="2177"/>
                      <a:chExt cx="301" cy="118"/>
                    </a:xfrm>
                  </p:grpSpPr>
                  <p:grpSp>
                    <p:nvGrpSpPr>
                      <p:cNvPr id="69971" name="Group 1711"/>
                      <p:cNvGrpSpPr/>
                      <p:nvPr/>
                    </p:nvGrpSpPr>
                    <p:grpSpPr>
                      <a:xfrm>
                        <a:off x="3004" y="2177"/>
                        <a:ext cx="301" cy="118"/>
                        <a:chOff x="3004" y="2177"/>
                        <a:chExt cx="301" cy="118"/>
                      </a:xfrm>
                    </p:grpSpPr>
                    <p:sp>
                      <p:nvSpPr>
                        <p:cNvPr id="69973" name="Rectangle 1712"/>
                        <p:cNvSpPr/>
                        <p:nvPr/>
                      </p:nvSpPr>
                      <p:spPr>
                        <a:xfrm>
                          <a:off x="3004" y="2205"/>
                          <a:ext cx="301" cy="90"/>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74" name="Freeform 1713"/>
                        <p:cNvSpPr/>
                        <p:nvPr/>
                      </p:nvSpPr>
                      <p:spPr>
                        <a:xfrm>
                          <a:off x="3004" y="2177"/>
                          <a:ext cx="301" cy="27"/>
                        </a:xfrm>
                        <a:custGeom>
                          <a:avLst/>
                          <a:gdLst/>
                          <a:ahLst/>
                          <a:cxnLst>
                            <a:cxn ang="0">
                              <a:pos x="0" y="0"/>
                            </a:cxn>
                            <a:cxn ang="0">
                              <a:pos x="0" y="0"/>
                            </a:cxn>
                            <a:cxn ang="0">
                              <a:pos x="0" y="0"/>
                            </a:cxn>
                            <a:cxn ang="0">
                              <a:pos x="0" y="0"/>
                            </a:cxn>
                            <a:cxn ang="0">
                              <a:pos x="0" y="0"/>
                            </a:cxn>
                          </a:cxnLst>
                          <a:pathLst>
                            <a:path w="1805" h="165">
                              <a:moveTo>
                                <a:pt x="0" y="165"/>
                              </a:moveTo>
                              <a:lnTo>
                                <a:pt x="1805" y="165"/>
                              </a:lnTo>
                              <a:lnTo>
                                <a:pt x="1635" y="0"/>
                              </a:lnTo>
                              <a:lnTo>
                                <a:pt x="192" y="0"/>
                              </a:lnTo>
                              <a:lnTo>
                                <a:pt x="0" y="165"/>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sp>
                    <p:nvSpPr>
                      <p:cNvPr id="69972" name="Line 1714"/>
                      <p:cNvSpPr/>
                      <p:nvPr/>
                    </p:nvSpPr>
                    <p:spPr>
                      <a:xfrm>
                        <a:off x="3009" y="2200"/>
                        <a:ext cx="292" cy="1"/>
                      </a:xfrm>
                      <a:prstGeom prst="line">
                        <a:avLst/>
                      </a:prstGeom>
                      <a:ln w="3175" cap="flat" cmpd="sng">
                        <a:solidFill>
                          <a:srgbClr val="000000"/>
                        </a:solidFill>
                        <a:prstDash val="solid"/>
                        <a:headEnd type="none" w="med" len="med"/>
                        <a:tailEnd type="none" w="med" len="med"/>
                      </a:ln>
                    </p:spPr>
                  </p:sp>
                </p:grpSp>
                <p:grpSp>
                  <p:nvGrpSpPr>
                    <p:cNvPr id="69844" name="Group 1715"/>
                    <p:cNvGrpSpPr/>
                    <p:nvPr/>
                  </p:nvGrpSpPr>
                  <p:grpSpPr>
                    <a:xfrm>
                      <a:off x="3016" y="2272"/>
                      <a:ext cx="283" cy="20"/>
                      <a:chOff x="3016" y="2272"/>
                      <a:chExt cx="283" cy="20"/>
                    </a:xfrm>
                  </p:grpSpPr>
                  <p:grpSp>
                    <p:nvGrpSpPr>
                      <p:cNvPr id="69845" name="Group 1716"/>
                      <p:cNvGrpSpPr/>
                      <p:nvPr/>
                    </p:nvGrpSpPr>
                    <p:grpSpPr>
                      <a:xfrm>
                        <a:off x="3016" y="2272"/>
                        <a:ext cx="140" cy="20"/>
                        <a:chOff x="3016" y="2272"/>
                        <a:chExt cx="140" cy="20"/>
                      </a:xfrm>
                    </p:grpSpPr>
                    <p:grpSp>
                      <p:nvGrpSpPr>
                        <p:cNvPr id="69909" name="Group 1717"/>
                        <p:cNvGrpSpPr/>
                        <p:nvPr/>
                      </p:nvGrpSpPr>
                      <p:grpSpPr>
                        <a:xfrm>
                          <a:off x="3016" y="2272"/>
                          <a:ext cx="69" cy="20"/>
                          <a:chOff x="3016" y="2272"/>
                          <a:chExt cx="69" cy="20"/>
                        </a:xfrm>
                      </p:grpSpPr>
                      <p:grpSp>
                        <p:nvGrpSpPr>
                          <p:cNvPr id="69941" name="Group 1718"/>
                          <p:cNvGrpSpPr/>
                          <p:nvPr/>
                        </p:nvGrpSpPr>
                        <p:grpSpPr>
                          <a:xfrm>
                            <a:off x="3016" y="2272"/>
                            <a:ext cx="33" cy="20"/>
                            <a:chOff x="3016" y="2272"/>
                            <a:chExt cx="33" cy="20"/>
                          </a:xfrm>
                        </p:grpSpPr>
                        <p:grpSp>
                          <p:nvGrpSpPr>
                            <p:cNvPr id="69957" name="Group 1719"/>
                            <p:cNvGrpSpPr/>
                            <p:nvPr/>
                          </p:nvGrpSpPr>
                          <p:grpSpPr>
                            <a:xfrm>
                              <a:off x="3016" y="2272"/>
                              <a:ext cx="16" cy="20"/>
                              <a:chOff x="3016" y="2272"/>
                              <a:chExt cx="16" cy="20"/>
                            </a:xfrm>
                          </p:grpSpPr>
                          <p:grpSp>
                            <p:nvGrpSpPr>
                              <p:cNvPr id="69965" name="Group 1720"/>
                              <p:cNvGrpSpPr/>
                              <p:nvPr/>
                            </p:nvGrpSpPr>
                            <p:grpSpPr>
                              <a:xfrm>
                                <a:off x="3016" y="2272"/>
                                <a:ext cx="6" cy="20"/>
                                <a:chOff x="3016" y="2272"/>
                                <a:chExt cx="6" cy="20"/>
                              </a:xfrm>
                            </p:grpSpPr>
                            <p:sp>
                              <p:nvSpPr>
                                <p:cNvPr id="69969" name="Rectangle 1721"/>
                                <p:cNvSpPr/>
                                <p:nvPr/>
                              </p:nvSpPr>
                              <p:spPr>
                                <a:xfrm>
                                  <a:off x="301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70" name="Rectangle 1722"/>
                                <p:cNvSpPr/>
                                <p:nvPr/>
                              </p:nvSpPr>
                              <p:spPr>
                                <a:xfrm>
                                  <a:off x="302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66" name="Group 1723"/>
                              <p:cNvGrpSpPr/>
                              <p:nvPr/>
                            </p:nvGrpSpPr>
                            <p:grpSpPr>
                              <a:xfrm>
                                <a:off x="3025" y="2272"/>
                                <a:ext cx="7" cy="20"/>
                                <a:chOff x="3025" y="2272"/>
                                <a:chExt cx="7" cy="20"/>
                              </a:xfrm>
                            </p:grpSpPr>
                            <p:sp>
                              <p:nvSpPr>
                                <p:cNvPr id="69967" name="Rectangle 1724"/>
                                <p:cNvSpPr/>
                                <p:nvPr/>
                              </p:nvSpPr>
                              <p:spPr>
                                <a:xfrm>
                                  <a:off x="302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68" name="Rectangle 1725"/>
                                <p:cNvSpPr/>
                                <p:nvPr/>
                              </p:nvSpPr>
                              <p:spPr>
                                <a:xfrm>
                                  <a:off x="3029"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958" name="Group 1726"/>
                            <p:cNvGrpSpPr/>
                            <p:nvPr/>
                          </p:nvGrpSpPr>
                          <p:grpSpPr>
                            <a:xfrm>
                              <a:off x="3034" y="2272"/>
                              <a:ext cx="15" cy="20"/>
                              <a:chOff x="3034" y="2272"/>
                              <a:chExt cx="15" cy="20"/>
                            </a:xfrm>
                          </p:grpSpPr>
                          <p:grpSp>
                            <p:nvGrpSpPr>
                              <p:cNvPr id="69959" name="Group 1727"/>
                              <p:cNvGrpSpPr/>
                              <p:nvPr/>
                            </p:nvGrpSpPr>
                            <p:grpSpPr>
                              <a:xfrm>
                                <a:off x="3034" y="2272"/>
                                <a:ext cx="6" cy="20"/>
                                <a:chOff x="3034" y="2272"/>
                                <a:chExt cx="6" cy="20"/>
                              </a:xfrm>
                            </p:grpSpPr>
                            <p:sp>
                              <p:nvSpPr>
                                <p:cNvPr id="69963" name="Rectangle 1728"/>
                                <p:cNvSpPr/>
                                <p:nvPr/>
                              </p:nvSpPr>
                              <p:spPr>
                                <a:xfrm>
                                  <a:off x="303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64" name="Rectangle 1729"/>
                                <p:cNvSpPr/>
                                <p:nvPr/>
                              </p:nvSpPr>
                              <p:spPr>
                                <a:xfrm>
                                  <a:off x="303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60" name="Group 1730"/>
                              <p:cNvGrpSpPr/>
                              <p:nvPr/>
                            </p:nvGrpSpPr>
                            <p:grpSpPr>
                              <a:xfrm>
                                <a:off x="3043" y="2272"/>
                                <a:ext cx="6" cy="20"/>
                                <a:chOff x="3043" y="2272"/>
                                <a:chExt cx="6" cy="20"/>
                              </a:xfrm>
                            </p:grpSpPr>
                            <p:sp>
                              <p:nvSpPr>
                                <p:cNvPr id="69961" name="Rectangle 1731"/>
                                <p:cNvSpPr/>
                                <p:nvPr/>
                              </p:nvSpPr>
                              <p:spPr>
                                <a:xfrm>
                                  <a:off x="304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62" name="Rectangle 1732"/>
                                <p:cNvSpPr/>
                                <p:nvPr/>
                              </p:nvSpPr>
                              <p:spPr>
                                <a:xfrm>
                                  <a:off x="304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942" name="Group 1733"/>
                          <p:cNvGrpSpPr/>
                          <p:nvPr/>
                        </p:nvGrpSpPr>
                        <p:grpSpPr>
                          <a:xfrm>
                            <a:off x="3052" y="2272"/>
                            <a:ext cx="33" cy="20"/>
                            <a:chOff x="3052" y="2272"/>
                            <a:chExt cx="33" cy="20"/>
                          </a:xfrm>
                        </p:grpSpPr>
                        <p:grpSp>
                          <p:nvGrpSpPr>
                            <p:cNvPr id="69943" name="Group 1734"/>
                            <p:cNvGrpSpPr/>
                            <p:nvPr/>
                          </p:nvGrpSpPr>
                          <p:grpSpPr>
                            <a:xfrm>
                              <a:off x="3052" y="2272"/>
                              <a:ext cx="15" cy="20"/>
                              <a:chOff x="3052" y="2272"/>
                              <a:chExt cx="15" cy="20"/>
                            </a:xfrm>
                          </p:grpSpPr>
                          <p:grpSp>
                            <p:nvGrpSpPr>
                              <p:cNvPr id="69951" name="Group 1735"/>
                              <p:cNvGrpSpPr/>
                              <p:nvPr/>
                            </p:nvGrpSpPr>
                            <p:grpSpPr>
                              <a:xfrm>
                                <a:off x="3052" y="2272"/>
                                <a:ext cx="6" cy="20"/>
                                <a:chOff x="3052" y="2272"/>
                                <a:chExt cx="6" cy="20"/>
                              </a:xfrm>
                            </p:grpSpPr>
                            <p:sp>
                              <p:nvSpPr>
                                <p:cNvPr id="69955" name="Rectangle 1736"/>
                                <p:cNvSpPr/>
                                <p:nvPr/>
                              </p:nvSpPr>
                              <p:spPr>
                                <a:xfrm>
                                  <a:off x="305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56" name="Rectangle 1737"/>
                                <p:cNvSpPr/>
                                <p:nvPr/>
                              </p:nvSpPr>
                              <p:spPr>
                                <a:xfrm>
                                  <a:off x="305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52" name="Group 1738"/>
                              <p:cNvGrpSpPr/>
                              <p:nvPr/>
                            </p:nvGrpSpPr>
                            <p:grpSpPr>
                              <a:xfrm>
                                <a:off x="3061" y="2272"/>
                                <a:ext cx="6" cy="20"/>
                                <a:chOff x="3061" y="2272"/>
                                <a:chExt cx="6" cy="20"/>
                              </a:xfrm>
                            </p:grpSpPr>
                            <p:sp>
                              <p:nvSpPr>
                                <p:cNvPr id="69953" name="Rectangle 1739"/>
                                <p:cNvSpPr/>
                                <p:nvPr/>
                              </p:nvSpPr>
                              <p:spPr>
                                <a:xfrm>
                                  <a:off x="306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54" name="Rectangle 1740"/>
                                <p:cNvSpPr/>
                                <p:nvPr/>
                              </p:nvSpPr>
                              <p:spPr>
                                <a:xfrm>
                                  <a:off x="306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944" name="Group 1741"/>
                            <p:cNvGrpSpPr/>
                            <p:nvPr/>
                          </p:nvGrpSpPr>
                          <p:grpSpPr>
                            <a:xfrm>
                              <a:off x="3069" y="2272"/>
                              <a:ext cx="16" cy="20"/>
                              <a:chOff x="3069" y="2272"/>
                              <a:chExt cx="16" cy="20"/>
                            </a:xfrm>
                          </p:grpSpPr>
                          <p:grpSp>
                            <p:nvGrpSpPr>
                              <p:cNvPr id="69945" name="Group 1742"/>
                              <p:cNvGrpSpPr/>
                              <p:nvPr/>
                            </p:nvGrpSpPr>
                            <p:grpSpPr>
                              <a:xfrm>
                                <a:off x="3069" y="2272"/>
                                <a:ext cx="7" cy="20"/>
                                <a:chOff x="3069" y="2272"/>
                                <a:chExt cx="7" cy="20"/>
                              </a:xfrm>
                            </p:grpSpPr>
                            <p:sp>
                              <p:nvSpPr>
                                <p:cNvPr id="69949" name="Rectangle 1743"/>
                                <p:cNvSpPr/>
                                <p:nvPr/>
                              </p:nvSpPr>
                              <p:spPr>
                                <a:xfrm>
                                  <a:off x="3069"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50" name="Rectangle 1744"/>
                                <p:cNvSpPr/>
                                <p:nvPr/>
                              </p:nvSpPr>
                              <p:spPr>
                                <a:xfrm>
                                  <a:off x="307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46" name="Group 1745"/>
                              <p:cNvGrpSpPr/>
                              <p:nvPr/>
                            </p:nvGrpSpPr>
                            <p:grpSpPr>
                              <a:xfrm>
                                <a:off x="3078" y="2272"/>
                                <a:ext cx="7" cy="20"/>
                                <a:chOff x="3078" y="2272"/>
                                <a:chExt cx="7" cy="20"/>
                              </a:xfrm>
                            </p:grpSpPr>
                            <p:sp>
                              <p:nvSpPr>
                                <p:cNvPr id="69947" name="Rectangle 1746"/>
                                <p:cNvSpPr/>
                                <p:nvPr/>
                              </p:nvSpPr>
                              <p:spPr>
                                <a:xfrm>
                                  <a:off x="307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48" name="Rectangle 1747"/>
                                <p:cNvSpPr/>
                                <p:nvPr/>
                              </p:nvSpPr>
                              <p:spPr>
                                <a:xfrm>
                                  <a:off x="308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69910" name="Group 1748"/>
                        <p:cNvGrpSpPr/>
                        <p:nvPr/>
                      </p:nvGrpSpPr>
                      <p:grpSpPr>
                        <a:xfrm>
                          <a:off x="3087" y="2272"/>
                          <a:ext cx="69" cy="20"/>
                          <a:chOff x="3087" y="2272"/>
                          <a:chExt cx="69" cy="20"/>
                        </a:xfrm>
                      </p:grpSpPr>
                      <p:grpSp>
                        <p:nvGrpSpPr>
                          <p:cNvPr id="69911" name="Group 1749"/>
                          <p:cNvGrpSpPr/>
                          <p:nvPr/>
                        </p:nvGrpSpPr>
                        <p:grpSpPr>
                          <a:xfrm>
                            <a:off x="3087" y="2272"/>
                            <a:ext cx="34" cy="20"/>
                            <a:chOff x="3087" y="2272"/>
                            <a:chExt cx="34" cy="20"/>
                          </a:xfrm>
                        </p:grpSpPr>
                        <p:grpSp>
                          <p:nvGrpSpPr>
                            <p:cNvPr id="69927" name="Group 1750"/>
                            <p:cNvGrpSpPr/>
                            <p:nvPr/>
                          </p:nvGrpSpPr>
                          <p:grpSpPr>
                            <a:xfrm>
                              <a:off x="3087" y="2272"/>
                              <a:ext cx="16" cy="20"/>
                              <a:chOff x="3087" y="2272"/>
                              <a:chExt cx="16" cy="20"/>
                            </a:xfrm>
                          </p:grpSpPr>
                          <p:grpSp>
                            <p:nvGrpSpPr>
                              <p:cNvPr id="69935" name="Group 1751"/>
                              <p:cNvGrpSpPr/>
                              <p:nvPr/>
                            </p:nvGrpSpPr>
                            <p:grpSpPr>
                              <a:xfrm>
                                <a:off x="3087" y="2272"/>
                                <a:ext cx="7" cy="20"/>
                                <a:chOff x="3087" y="2272"/>
                                <a:chExt cx="7" cy="20"/>
                              </a:xfrm>
                            </p:grpSpPr>
                            <p:sp>
                              <p:nvSpPr>
                                <p:cNvPr id="69939" name="Rectangle 1752"/>
                                <p:cNvSpPr/>
                                <p:nvPr/>
                              </p:nvSpPr>
                              <p:spPr>
                                <a:xfrm>
                                  <a:off x="3087"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40" name="Rectangle 1753"/>
                                <p:cNvSpPr/>
                                <p:nvPr/>
                              </p:nvSpPr>
                              <p:spPr>
                                <a:xfrm>
                                  <a:off x="309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36" name="Group 1754"/>
                              <p:cNvGrpSpPr/>
                              <p:nvPr/>
                            </p:nvGrpSpPr>
                            <p:grpSpPr>
                              <a:xfrm>
                                <a:off x="3096" y="2272"/>
                                <a:ext cx="7" cy="20"/>
                                <a:chOff x="3096" y="2272"/>
                                <a:chExt cx="7" cy="20"/>
                              </a:xfrm>
                            </p:grpSpPr>
                            <p:sp>
                              <p:nvSpPr>
                                <p:cNvPr id="69937" name="Rectangle 1755"/>
                                <p:cNvSpPr/>
                                <p:nvPr/>
                              </p:nvSpPr>
                              <p:spPr>
                                <a:xfrm>
                                  <a:off x="309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38" name="Rectangle 1756"/>
                                <p:cNvSpPr/>
                                <p:nvPr/>
                              </p:nvSpPr>
                              <p:spPr>
                                <a:xfrm>
                                  <a:off x="310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928" name="Group 1757"/>
                            <p:cNvGrpSpPr/>
                            <p:nvPr/>
                          </p:nvGrpSpPr>
                          <p:grpSpPr>
                            <a:xfrm>
                              <a:off x="3105" y="2272"/>
                              <a:ext cx="16" cy="20"/>
                              <a:chOff x="3105" y="2272"/>
                              <a:chExt cx="16" cy="20"/>
                            </a:xfrm>
                          </p:grpSpPr>
                          <p:grpSp>
                            <p:nvGrpSpPr>
                              <p:cNvPr id="69929" name="Group 1758"/>
                              <p:cNvGrpSpPr/>
                              <p:nvPr/>
                            </p:nvGrpSpPr>
                            <p:grpSpPr>
                              <a:xfrm>
                                <a:off x="3105" y="2272"/>
                                <a:ext cx="7" cy="20"/>
                                <a:chOff x="3105" y="2272"/>
                                <a:chExt cx="7" cy="20"/>
                              </a:xfrm>
                            </p:grpSpPr>
                            <p:sp>
                              <p:nvSpPr>
                                <p:cNvPr id="69933" name="Rectangle 1759"/>
                                <p:cNvSpPr/>
                                <p:nvPr/>
                              </p:nvSpPr>
                              <p:spPr>
                                <a:xfrm>
                                  <a:off x="310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34" name="Rectangle 1760"/>
                                <p:cNvSpPr/>
                                <p:nvPr/>
                              </p:nvSpPr>
                              <p:spPr>
                                <a:xfrm>
                                  <a:off x="311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30" name="Group 1761"/>
                              <p:cNvGrpSpPr/>
                              <p:nvPr/>
                            </p:nvGrpSpPr>
                            <p:grpSpPr>
                              <a:xfrm>
                                <a:off x="3114" y="2272"/>
                                <a:ext cx="7" cy="20"/>
                                <a:chOff x="3114" y="2272"/>
                                <a:chExt cx="7" cy="20"/>
                              </a:xfrm>
                            </p:grpSpPr>
                            <p:sp>
                              <p:nvSpPr>
                                <p:cNvPr id="69931" name="Rectangle 1762"/>
                                <p:cNvSpPr/>
                                <p:nvPr/>
                              </p:nvSpPr>
                              <p:spPr>
                                <a:xfrm>
                                  <a:off x="311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32" name="Rectangle 1763"/>
                                <p:cNvSpPr/>
                                <p:nvPr/>
                              </p:nvSpPr>
                              <p:spPr>
                                <a:xfrm>
                                  <a:off x="311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912" name="Group 1764"/>
                          <p:cNvGrpSpPr/>
                          <p:nvPr/>
                        </p:nvGrpSpPr>
                        <p:grpSpPr>
                          <a:xfrm>
                            <a:off x="3123" y="2272"/>
                            <a:ext cx="33" cy="20"/>
                            <a:chOff x="3123" y="2272"/>
                            <a:chExt cx="33" cy="20"/>
                          </a:xfrm>
                        </p:grpSpPr>
                        <p:grpSp>
                          <p:nvGrpSpPr>
                            <p:cNvPr id="69913" name="Group 1765"/>
                            <p:cNvGrpSpPr/>
                            <p:nvPr/>
                          </p:nvGrpSpPr>
                          <p:grpSpPr>
                            <a:xfrm>
                              <a:off x="3123" y="2272"/>
                              <a:ext cx="16" cy="20"/>
                              <a:chOff x="3123" y="2272"/>
                              <a:chExt cx="16" cy="20"/>
                            </a:xfrm>
                          </p:grpSpPr>
                          <p:grpSp>
                            <p:nvGrpSpPr>
                              <p:cNvPr id="69921" name="Group 1766"/>
                              <p:cNvGrpSpPr/>
                              <p:nvPr/>
                            </p:nvGrpSpPr>
                            <p:grpSpPr>
                              <a:xfrm>
                                <a:off x="3123" y="2272"/>
                                <a:ext cx="6" cy="20"/>
                                <a:chOff x="3123" y="2272"/>
                                <a:chExt cx="6" cy="20"/>
                              </a:xfrm>
                            </p:grpSpPr>
                            <p:sp>
                              <p:nvSpPr>
                                <p:cNvPr id="69925" name="Rectangle 1767"/>
                                <p:cNvSpPr/>
                                <p:nvPr/>
                              </p:nvSpPr>
                              <p:spPr>
                                <a:xfrm>
                                  <a:off x="312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26" name="Rectangle 1768"/>
                                <p:cNvSpPr/>
                                <p:nvPr/>
                              </p:nvSpPr>
                              <p:spPr>
                                <a:xfrm>
                                  <a:off x="312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22" name="Group 1769"/>
                              <p:cNvGrpSpPr/>
                              <p:nvPr/>
                            </p:nvGrpSpPr>
                            <p:grpSpPr>
                              <a:xfrm>
                                <a:off x="3132" y="2272"/>
                                <a:ext cx="7" cy="20"/>
                                <a:chOff x="3132" y="2272"/>
                                <a:chExt cx="7" cy="20"/>
                              </a:xfrm>
                            </p:grpSpPr>
                            <p:sp>
                              <p:nvSpPr>
                                <p:cNvPr id="69923" name="Rectangle 1770"/>
                                <p:cNvSpPr/>
                                <p:nvPr/>
                              </p:nvSpPr>
                              <p:spPr>
                                <a:xfrm>
                                  <a:off x="313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24" name="Rectangle 1771"/>
                                <p:cNvSpPr/>
                                <p:nvPr/>
                              </p:nvSpPr>
                              <p:spPr>
                                <a:xfrm>
                                  <a:off x="313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914" name="Group 1772"/>
                            <p:cNvGrpSpPr/>
                            <p:nvPr/>
                          </p:nvGrpSpPr>
                          <p:grpSpPr>
                            <a:xfrm>
                              <a:off x="3141" y="2272"/>
                              <a:ext cx="15" cy="20"/>
                              <a:chOff x="3141" y="2272"/>
                              <a:chExt cx="15" cy="20"/>
                            </a:xfrm>
                          </p:grpSpPr>
                          <p:grpSp>
                            <p:nvGrpSpPr>
                              <p:cNvPr id="69915" name="Group 1773"/>
                              <p:cNvGrpSpPr/>
                              <p:nvPr/>
                            </p:nvGrpSpPr>
                            <p:grpSpPr>
                              <a:xfrm>
                                <a:off x="3141" y="2272"/>
                                <a:ext cx="6" cy="20"/>
                                <a:chOff x="3141" y="2272"/>
                                <a:chExt cx="6" cy="20"/>
                              </a:xfrm>
                            </p:grpSpPr>
                            <p:sp>
                              <p:nvSpPr>
                                <p:cNvPr id="69919" name="Rectangle 1774"/>
                                <p:cNvSpPr/>
                                <p:nvPr/>
                              </p:nvSpPr>
                              <p:spPr>
                                <a:xfrm>
                                  <a:off x="314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20" name="Rectangle 1775"/>
                                <p:cNvSpPr/>
                                <p:nvPr/>
                              </p:nvSpPr>
                              <p:spPr>
                                <a:xfrm>
                                  <a:off x="314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16" name="Group 1776"/>
                              <p:cNvGrpSpPr/>
                              <p:nvPr/>
                            </p:nvGrpSpPr>
                            <p:grpSpPr>
                              <a:xfrm>
                                <a:off x="3150" y="2272"/>
                                <a:ext cx="6" cy="20"/>
                                <a:chOff x="3150" y="2272"/>
                                <a:chExt cx="6" cy="20"/>
                              </a:xfrm>
                            </p:grpSpPr>
                            <p:sp>
                              <p:nvSpPr>
                                <p:cNvPr id="69917" name="Rectangle 1777"/>
                                <p:cNvSpPr/>
                                <p:nvPr/>
                              </p:nvSpPr>
                              <p:spPr>
                                <a:xfrm>
                                  <a:off x="315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18" name="Rectangle 1778"/>
                                <p:cNvSpPr/>
                                <p:nvPr/>
                              </p:nvSpPr>
                              <p:spPr>
                                <a:xfrm>
                                  <a:off x="315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nvGrpSpPr>
                      <p:cNvPr id="69846" name="Group 1779"/>
                      <p:cNvGrpSpPr/>
                      <p:nvPr/>
                    </p:nvGrpSpPr>
                    <p:grpSpPr>
                      <a:xfrm>
                        <a:off x="3158" y="2272"/>
                        <a:ext cx="141" cy="20"/>
                        <a:chOff x="3158" y="2272"/>
                        <a:chExt cx="141" cy="20"/>
                      </a:xfrm>
                    </p:grpSpPr>
                    <p:grpSp>
                      <p:nvGrpSpPr>
                        <p:cNvPr id="69847" name="Group 1780"/>
                        <p:cNvGrpSpPr/>
                        <p:nvPr/>
                      </p:nvGrpSpPr>
                      <p:grpSpPr>
                        <a:xfrm>
                          <a:off x="3158" y="2272"/>
                          <a:ext cx="69" cy="20"/>
                          <a:chOff x="3158" y="2272"/>
                          <a:chExt cx="69" cy="20"/>
                        </a:xfrm>
                      </p:grpSpPr>
                      <p:grpSp>
                        <p:nvGrpSpPr>
                          <p:cNvPr id="69879" name="Group 1781"/>
                          <p:cNvGrpSpPr/>
                          <p:nvPr/>
                        </p:nvGrpSpPr>
                        <p:grpSpPr>
                          <a:xfrm>
                            <a:off x="3158" y="2272"/>
                            <a:ext cx="34" cy="20"/>
                            <a:chOff x="3158" y="2272"/>
                            <a:chExt cx="34" cy="20"/>
                          </a:xfrm>
                        </p:grpSpPr>
                        <p:grpSp>
                          <p:nvGrpSpPr>
                            <p:cNvPr id="69895" name="Group 1782"/>
                            <p:cNvGrpSpPr/>
                            <p:nvPr/>
                          </p:nvGrpSpPr>
                          <p:grpSpPr>
                            <a:xfrm>
                              <a:off x="3158" y="2272"/>
                              <a:ext cx="16" cy="20"/>
                              <a:chOff x="3158" y="2272"/>
                              <a:chExt cx="16" cy="20"/>
                            </a:xfrm>
                          </p:grpSpPr>
                          <p:grpSp>
                            <p:nvGrpSpPr>
                              <p:cNvPr id="69903" name="Group 1783"/>
                              <p:cNvGrpSpPr/>
                              <p:nvPr/>
                            </p:nvGrpSpPr>
                            <p:grpSpPr>
                              <a:xfrm>
                                <a:off x="3158" y="2272"/>
                                <a:ext cx="7" cy="20"/>
                                <a:chOff x="3158" y="2272"/>
                                <a:chExt cx="7" cy="20"/>
                              </a:xfrm>
                            </p:grpSpPr>
                            <p:sp>
                              <p:nvSpPr>
                                <p:cNvPr id="69907" name="Rectangle 1784"/>
                                <p:cNvSpPr/>
                                <p:nvPr/>
                              </p:nvSpPr>
                              <p:spPr>
                                <a:xfrm>
                                  <a:off x="315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08" name="Rectangle 1785"/>
                                <p:cNvSpPr/>
                                <p:nvPr/>
                              </p:nvSpPr>
                              <p:spPr>
                                <a:xfrm>
                                  <a:off x="316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04" name="Group 1786"/>
                              <p:cNvGrpSpPr/>
                              <p:nvPr/>
                            </p:nvGrpSpPr>
                            <p:grpSpPr>
                              <a:xfrm>
                                <a:off x="3167" y="2272"/>
                                <a:ext cx="7" cy="20"/>
                                <a:chOff x="3167" y="2272"/>
                                <a:chExt cx="7" cy="20"/>
                              </a:xfrm>
                            </p:grpSpPr>
                            <p:sp>
                              <p:nvSpPr>
                                <p:cNvPr id="69905" name="Rectangle 1787"/>
                                <p:cNvSpPr/>
                                <p:nvPr/>
                              </p:nvSpPr>
                              <p:spPr>
                                <a:xfrm>
                                  <a:off x="3167"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06" name="Rectangle 1788"/>
                                <p:cNvSpPr/>
                                <p:nvPr/>
                              </p:nvSpPr>
                              <p:spPr>
                                <a:xfrm>
                                  <a:off x="317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96" name="Group 1789"/>
                            <p:cNvGrpSpPr/>
                            <p:nvPr/>
                          </p:nvGrpSpPr>
                          <p:grpSpPr>
                            <a:xfrm>
                              <a:off x="3176" y="2272"/>
                              <a:ext cx="16" cy="20"/>
                              <a:chOff x="3176" y="2272"/>
                              <a:chExt cx="16" cy="20"/>
                            </a:xfrm>
                          </p:grpSpPr>
                          <p:grpSp>
                            <p:nvGrpSpPr>
                              <p:cNvPr id="69897" name="Group 1790"/>
                              <p:cNvGrpSpPr/>
                              <p:nvPr/>
                            </p:nvGrpSpPr>
                            <p:grpSpPr>
                              <a:xfrm>
                                <a:off x="3176" y="2272"/>
                                <a:ext cx="7" cy="20"/>
                                <a:chOff x="3176" y="2272"/>
                                <a:chExt cx="7" cy="20"/>
                              </a:xfrm>
                            </p:grpSpPr>
                            <p:sp>
                              <p:nvSpPr>
                                <p:cNvPr id="69901" name="Rectangle 1791"/>
                                <p:cNvSpPr/>
                                <p:nvPr/>
                              </p:nvSpPr>
                              <p:spPr>
                                <a:xfrm>
                                  <a:off x="317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02" name="Rectangle 1792"/>
                                <p:cNvSpPr/>
                                <p:nvPr/>
                              </p:nvSpPr>
                              <p:spPr>
                                <a:xfrm>
                                  <a:off x="318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98" name="Group 1793"/>
                              <p:cNvGrpSpPr/>
                              <p:nvPr/>
                            </p:nvGrpSpPr>
                            <p:grpSpPr>
                              <a:xfrm>
                                <a:off x="3185" y="2272"/>
                                <a:ext cx="7" cy="20"/>
                                <a:chOff x="3185" y="2272"/>
                                <a:chExt cx="7" cy="20"/>
                              </a:xfrm>
                            </p:grpSpPr>
                            <p:sp>
                              <p:nvSpPr>
                                <p:cNvPr id="69899" name="Rectangle 1794"/>
                                <p:cNvSpPr/>
                                <p:nvPr/>
                              </p:nvSpPr>
                              <p:spPr>
                                <a:xfrm>
                                  <a:off x="318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00" name="Rectangle 1795"/>
                                <p:cNvSpPr/>
                                <p:nvPr/>
                              </p:nvSpPr>
                              <p:spPr>
                                <a:xfrm>
                                  <a:off x="319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880" name="Group 1796"/>
                          <p:cNvGrpSpPr/>
                          <p:nvPr/>
                        </p:nvGrpSpPr>
                        <p:grpSpPr>
                          <a:xfrm>
                            <a:off x="3194" y="2272"/>
                            <a:ext cx="33" cy="20"/>
                            <a:chOff x="3194" y="2272"/>
                            <a:chExt cx="33" cy="20"/>
                          </a:xfrm>
                        </p:grpSpPr>
                        <p:grpSp>
                          <p:nvGrpSpPr>
                            <p:cNvPr id="69881" name="Group 1797"/>
                            <p:cNvGrpSpPr/>
                            <p:nvPr/>
                          </p:nvGrpSpPr>
                          <p:grpSpPr>
                            <a:xfrm>
                              <a:off x="3194" y="2272"/>
                              <a:ext cx="16" cy="20"/>
                              <a:chOff x="3194" y="2272"/>
                              <a:chExt cx="16" cy="20"/>
                            </a:xfrm>
                          </p:grpSpPr>
                          <p:grpSp>
                            <p:nvGrpSpPr>
                              <p:cNvPr id="69889" name="Group 1798"/>
                              <p:cNvGrpSpPr/>
                              <p:nvPr/>
                            </p:nvGrpSpPr>
                            <p:grpSpPr>
                              <a:xfrm>
                                <a:off x="3194" y="2272"/>
                                <a:ext cx="7" cy="20"/>
                                <a:chOff x="3194" y="2272"/>
                                <a:chExt cx="7" cy="20"/>
                              </a:xfrm>
                            </p:grpSpPr>
                            <p:sp>
                              <p:nvSpPr>
                                <p:cNvPr id="69893" name="Rectangle 1799"/>
                                <p:cNvSpPr/>
                                <p:nvPr/>
                              </p:nvSpPr>
                              <p:spPr>
                                <a:xfrm>
                                  <a:off x="319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94" name="Rectangle 1800"/>
                                <p:cNvSpPr/>
                                <p:nvPr/>
                              </p:nvSpPr>
                              <p:spPr>
                                <a:xfrm>
                                  <a:off x="319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90" name="Group 1801"/>
                              <p:cNvGrpSpPr/>
                              <p:nvPr/>
                            </p:nvGrpSpPr>
                            <p:grpSpPr>
                              <a:xfrm>
                                <a:off x="3203" y="2272"/>
                                <a:ext cx="7" cy="20"/>
                                <a:chOff x="3203" y="2272"/>
                                <a:chExt cx="7" cy="20"/>
                              </a:xfrm>
                            </p:grpSpPr>
                            <p:sp>
                              <p:nvSpPr>
                                <p:cNvPr id="69891" name="Rectangle 1802"/>
                                <p:cNvSpPr/>
                                <p:nvPr/>
                              </p:nvSpPr>
                              <p:spPr>
                                <a:xfrm>
                                  <a:off x="320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92" name="Rectangle 1803"/>
                                <p:cNvSpPr/>
                                <p:nvPr/>
                              </p:nvSpPr>
                              <p:spPr>
                                <a:xfrm>
                                  <a:off x="320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82" name="Group 1804"/>
                            <p:cNvGrpSpPr/>
                            <p:nvPr/>
                          </p:nvGrpSpPr>
                          <p:grpSpPr>
                            <a:xfrm>
                              <a:off x="3212" y="2272"/>
                              <a:ext cx="15" cy="20"/>
                              <a:chOff x="3212" y="2272"/>
                              <a:chExt cx="15" cy="20"/>
                            </a:xfrm>
                          </p:grpSpPr>
                          <p:grpSp>
                            <p:nvGrpSpPr>
                              <p:cNvPr id="69883" name="Group 1805"/>
                              <p:cNvGrpSpPr/>
                              <p:nvPr/>
                            </p:nvGrpSpPr>
                            <p:grpSpPr>
                              <a:xfrm>
                                <a:off x="3212" y="2272"/>
                                <a:ext cx="7" cy="20"/>
                                <a:chOff x="3212" y="2272"/>
                                <a:chExt cx="7" cy="20"/>
                              </a:xfrm>
                            </p:grpSpPr>
                            <p:sp>
                              <p:nvSpPr>
                                <p:cNvPr id="69887" name="Rectangle 1806"/>
                                <p:cNvSpPr/>
                                <p:nvPr/>
                              </p:nvSpPr>
                              <p:spPr>
                                <a:xfrm>
                                  <a:off x="321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88" name="Rectangle 1807"/>
                                <p:cNvSpPr/>
                                <p:nvPr/>
                              </p:nvSpPr>
                              <p:spPr>
                                <a:xfrm>
                                  <a:off x="321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84" name="Group 1808"/>
                              <p:cNvGrpSpPr/>
                              <p:nvPr/>
                            </p:nvGrpSpPr>
                            <p:grpSpPr>
                              <a:xfrm>
                                <a:off x="3221" y="2272"/>
                                <a:ext cx="6" cy="20"/>
                                <a:chOff x="3221" y="2272"/>
                                <a:chExt cx="6" cy="20"/>
                              </a:xfrm>
                            </p:grpSpPr>
                            <p:sp>
                              <p:nvSpPr>
                                <p:cNvPr id="69885" name="Rectangle 1809"/>
                                <p:cNvSpPr/>
                                <p:nvPr/>
                              </p:nvSpPr>
                              <p:spPr>
                                <a:xfrm>
                                  <a:off x="322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86" name="Rectangle 1810"/>
                                <p:cNvSpPr/>
                                <p:nvPr/>
                              </p:nvSpPr>
                              <p:spPr>
                                <a:xfrm>
                                  <a:off x="322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69848" name="Group 1811"/>
                        <p:cNvGrpSpPr/>
                        <p:nvPr/>
                      </p:nvGrpSpPr>
                      <p:grpSpPr>
                        <a:xfrm>
                          <a:off x="3230" y="2272"/>
                          <a:ext cx="69" cy="20"/>
                          <a:chOff x="3230" y="2272"/>
                          <a:chExt cx="69" cy="20"/>
                        </a:xfrm>
                      </p:grpSpPr>
                      <p:grpSp>
                        <p:nvGrpSpPr>
                          <p:cNvPr id="69849" name="Group 1812"/>
                          <p:cNvGrpSpPr/>
                          <p:nvPr/>
                        </p:nvGrpSpPr>
                        <p:grpSpPr>
                          <a:xfrm>
                            <a:off x="3230" y="2272"/>
                            <a:ext cx="33" cy="20"/>
                            <a:chOff x="3230" y="2272"/>
                            <a:chExt cx="33" cy="20"/>
                          </a:xfrm>
                        </p:grpSpPr>
                        <p:grpSp>
                          <p:nvGrpSpPr>
                            <p:cNvPr id="69865" name="Group 1813"/>
                            <p:cNvGrpSpPr/>
                            <p:nvPr/>
                          </p:nvGrpSpPr>
                          <p:grpSpPr>
                            <a:xfrm>
                              <a:off x="3230" y="2272"/>
                              <a:ext cx="15" cy="20"/>
                              <a:chOff x="3230" y="2272"/>
                              <a:chExt cx="15" cy="20"/>
                            </a:xfrm>
                          </p:grpSpPr>
                          <p:grpSp>
                            <p:nvGrpSpPr>
                              <p:cNvPr id="69873" name="Group 1814"/>
                              <p:cNvGrpSpPr/>
                              <p:nvPr/>
                            </p:nvGrpSpPr>
                            <p:grpSpPr>
                              <a:xfrm>
                                <a:off x="3230" y="2272"/>
                                <a:ext cx="6" cy="20"/>
                                <a:chOff x="3230" y="2272"/>
                                <a:chExt cx="6" cy="20"/>
                              </a:xfrm>
                            </p:grpSpPr>
                            <p:sp>
                              <p:nvSpPr>
                                <p:cNvPr id="69877" name="Rectangle 1815"/>
                                <p:cNvSpPr/>
                                <p:nvPr/>
                              </p:nvSpPr>
                              <p:spPr>
                                <a:xfrm>
                                  <a:off x="323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78" name="Rectangle 1816"/>
                                <p:cNvSpPr/>
                                <p:nvPr/>
                              </p:nvSpPr>
                              <p:spPr>
                                <a:xfrm>
                                  <a:off x="323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74" name="Group 1817"/>
                              <p:cNvGrpSpPr/>
                              <p:nvPr/>
                            </p:nvGrpSpPr>
                            <p:grpSpPr>
                              <a:xfrm>
                                <a:off x="3239" y="2272"/>
                                <a:ext cx="6" cy="20"/>
                                <a:chOff x="3239" y="2272"/>
                                <a:chExt cx="6" cy="20"/>
                              </a:xfrm>
                            </p:grpSpPr>
                            <p:sp>
                              <p:nvSpPr>
                                <p:cNvPr id="69875" name="Rectangle 1818"/>
                                <p:cNvSpPr/>
                                <p:nvPr/>
                              </p:nvSpPr>
                              <p:spPr>
                                <a:xfrm>
                                  <a:off x="3239"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76" name="Rectangle 1819"/>
                                <p:cNvSpPr/>
                                <p:nvPr/>
                              </p:nvSpPr>
                              <p:spPr>
                                <a:xfrm>
                                  <a:off x="324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66" name="Group 1820"/>
                            <p:cNvGrpSpPr/>
                            <p:nvPr/>
                          </p:nvGrpSpPr>
                          <p:grpSpPr>
                            <a:xfrm>
                              <a:off x="3248" y="2272"/>
                              <a:ext cx="15" cy="20"/>
                              <a:chOff x="3248" y="2272"/>
                              <a:chExt cx="15" cy="20"/>
                            </a:xfrm>
                          </p:grpSpPr>
                          <p:grpSp>
                            <p:nvGrpSpPr>
                              <p:cNvPr id="69867" name="Group 1821"/>
                              <p:cNvGrpSpPr/>
                              <p:nvPr/>
                            </p:nvGrpSpPr>
                            <p:grpSpPr>
                              <a:xfrm>
                                <a:off x="3248" y="2272"/>
                                <a:ext cx="6" cy="20"/>
                                <a:chOff x="3248" y="2272"/>
                                <a:chExt cx="6" cy="20"/>
                              </a:xfrm>
                            </p:grpSpPr>
                            <p:sp>
                              <p:nvSpPr>
                                <p:cNvPr id="69871" name="Rectangle 1822"/>
                                <p:cNvSpPr/>
                                <p:nvPr/>
                              </p:nvSpPr>
                              <p:spPr>
                                <a:xfrm>
                                  <a:off x="324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72" name="Rectangle 1823"/>
                                <p:cNvSpPr/>
                                <p:nvPr/>
                              </p:nvSpPr>
                              <p:spPr>
                                <a:xfrm>
                                  <a:off x="325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68" name="Group 1824"/>
                              <p:cNvGrpSpPr/>
                              <p:nvPr/>
                            </p:nvGrpSpPr>
                            <p:grpSpPr>
                              <a:xfrm>
                                <a:off x="3256" y="2272"/>
                                <a:ext cx="7" cy="20"/>
                                <a:chOff x="3256" y="2272"/>
                                <a:chExt cx="7" cy="20"/>
                              </a:xfrm>
                            </p:grpSpPr>
                            <p:sp>
                              <p:nvSpPr>
                                <p:cNvPr id="69869" name="Rectangle 1825"/>
                                <p:cNvSpPr/>
                                <p:nvPr/>
                              </p:nvSpPr>
                              <p:spPr>
                                <a:xfrm>
                                  <a:off x="325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70" name="Rectangle 1826"/>
                                <p:cNvSpPr/>
                                <p:nvPr/>
                              </p:nvSpPr>
                              <p:spPr>
                                <a:xfrm>
                                  <a:off x="326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850" name="Group 1827"/>
                          <p:cNvGrpSpPr/>
                          <p:nvPr/>
                        </p:nvGrpSpPr>
                        <p:grpSpPr>
                          <a:xfrm>
                            <a:off x="3265" y="2272"/>
                            <a:ext cx="34" cy="20"/>
                            <a:chOff x="3265" y="2272"/>
                            <a:chExt cx="34" cy="20"/>
                          </a:xfrm>
                        </p:grpSpPr>
                        <p:grpSp>
                          <p:nvGrpSpPr>
                            <p:cNvPr id="69851" name="Group 1828"/>
                            <p:cNvGrpSpPr/>
                            <p:nvPr/>
                          </p:nvGrpSpPr>
                          <p:grpSpPr>
                            <a:xfrm>
                              <a:off x="3265" y="2272"/>
                              <a:ext cx="16" cy="20"/>
                              <a:chOff x="3265" y="2272"/>
                              <a:chExt cx="16" cy="20"/>
                            </a:xfrm>
                          </p:grpSpPr>
                          <p:grpSp>
                            <p:nvGrpSpPr>
                              <p:cNvPr id="69859" name="Group 1829"/>
                              <p:cNvGrpSpPr/>
                              <p:nvPr/>
                            </p:nvGrpSpPr>
                            <p:grpSpPr>
                              <a:xfrm>
                                <a:off x="3265" y="2272"/>
                                <a:ext cx="7" cy="20"/>
                                <a:chOff x="3265" y="2272"/>
                                <a:chExt cx="7" cy="20"/>
                              </a:xfrm>
                            </p:grpSpPr>
                            <p:sp>
                              <p:nvSpPr>
                                <p:cNvPr id="69863" name="Rectangle 1830"/>
                                <p:cNvSpPr/>
                                <p:nvPr/>
                              </p:nvSpPr>
                              <p:spPr>
                                <a:xfrm>
                                  <a:off x="3265"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64" name="Rectangle 1831"/>
                                <p:cNvSpPr/>
                                <p:nvPr/>
                              </p:nvSpPr>
                              <p:spPr>
                                <a:xfrm>
                                  <a:off x="327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60" name="Group 1832"/>
                              <p:cNvGrpSpPr/>
                              <p:nvPr/>
                            </p:nvGrpSpPr>
                            <p:grpSpPr>
                              <a:xfrm>
                                <a:off x="3275" y="2272"/>
                                <a:ext cx="6" cy="20"/>
                                <a:chOff x="3275" y="2272"/>
                                <a:chExt cx="6" cy="20"/>
                              </a:xfrm>
                            </p:grpSpPr>
                            <p:sp>
                              <p:nvSpPr>
                                <p:cNvPr id="69861" name="Rectangle 1833"/>
                                <p:cNvSpPr/>
                                <p:nvPr/>
                              </p:nvSpPr>
                              <p:spPr>
                                <a:xfrm>
                                  <a:off x="327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62" name="Rectangle 1834"/>
                                <p:cNvSpPr/>
                                <p:nvPr/>
                              </p:nvSpPr>
                              <p:spPr>
                                <a:xfrm>
                                  <a:off x="3279"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52" name="Group 1835"/>
                            <p:cNvGrpSpPr/>
                            <p:nvPr/>
                          </p:nvGrpSpPr>
                          <p:grpSpPr>
                            <a:xfrm>
                              <a:off x="3283" y="2272"/>
                              <a:ext cx="16" cy="20"/>
                              <a:chOff x="3283" y="2272"/>
                              <a:chExt cx="16" cy="20"/>
                            </a:xfrm>
                          </p:grpSpPr>
                          <p:grpSp>
                            <p:nvGrpSpPr>
                              <p:cNvPr id="69853" name="Group 1836"/>
                              <p:cNvGrpSpPr/>
                              <p:nvPr/>
                            </p:nvGrpSpPr>
                            <p:grpSpPr>
                              <a:xfrm>
                                <a:off x="3283" y="2272"/>
                                <a:ext cx="7" cy="20"/>
                                <a:chOff x="3283" y="2272"/>
                                <a:chExt cx="7" cy="20"/>
                              </a:xfrm>
                            </p:grpSpPr>
                            <p:sp>
                              <p:nvSpPr>
                                <p:cNvPr id="69857" name="Rectangle 1837"/>
                                <p:cNvSpPr/>
                                <p:nvPr/>
                              </p:nvSpPr>
                              <p:spPr>
                                <a:xfrm>
                                  <a:off x="3283"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58" name="Rectangle 1838"/>
                                <p:cNvSpPr/>
                                <p:nvPr/>
                              </p:nvSpPr>
                              <p:spPr>
                                <a:xfrm>
                                  <a:off x="328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54" name="Group 1839"/>
                              <p:cNvGrpSpPr/>
                              <p:nvPr/>
                            </p:nvGrpSpPr>
                            <p:grpSpPr>
                              <a:xfrm>
                                <a:off x="3292" y="2272"/>
                                <a:ext cx="7" cy="20"/>
                                <a:chOff x="3292" y="2272"/>
                                <a:chExt cx="7" cy="20"/>
                              </a:xfrm>
                            </p:grpSpPr>
                            <p:sp>
                              <p:nvSpPr>
                                <p:cNvPr id="69855" name="Rectangle 1840"/>
                                <p:cNvSpPr/>
                                <p:nvPr/>
                              </p:nvSpPr>
                              <p:spPr>
                                <a:xfrm>
                                  <a:off x="3292"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56" name="Rectangle 1841"/>
                                <p:cNvSpPr/>
                                <p:nvPr/>
                              </p:nvSpPr>
                              <p:spPr>
                                <a:xfrm>
                                  <a:off x="329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grpSp>
              <p:grpSp>
                <p:nvGrpSpPr>
                  <p:cNvPr id="69838" name="Group 1842"/>
                  <p:cNvGrpSpPr/>
                  <p:nvPr/>
                </p:nvGrpSpPr>
                <p:grpSpPr>
                  <a:xfrm>
                    <a:off x="3012" y="2212"/>
                    <a:ext cx="285" cy="46"/>
                    <a:chOff x="3012" y="2212"/>
                    <a:chExt cx="285" cy="46"/>
                  </a:xfrm>
                </p:grpSpPr>
                <p:sp>
                  <p:nvSpPr>
                    <p:cNvPr id="69839" name="Rectangle 1843"/>
                    <p:cNvSpPr/>
                    <p:nvPr/>
                  </p:nvSpPr>
                  <p:spPr>
                    <a:xfrm>
                      <a:off x="3012" y="2212"/>
                      <a:ext cx="62"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40" name="Rectangle 1844"/>
                    <p:cNvSpPr/>
                    <p:nvPr/>
                  </p:nvSpPr>
                  <p:spPr>
                    <a:xfrm>
                      <a:off x="3074" y="2212"/>
                      <a:ext cx="87"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41" name="Rectangle 1845"/>
                    <p:cNvSpPr/>
                    <p:nvPr/>
                  </p:nvSpPr>
                  <p:spPr>
                    <a:xfrm>
                      <a:off x="3162" y="2212"/>
                      <a:ext cx="94"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42" name="Rectangle 1846"/>
                    <p:cNvSpPr/>
                    <p:nvPr/>
                  </p:nvSpPr>
                  <p:spPr>
                    <a:xfrm>
                      <a:off x="3257" y="2212"/>
                      <a:ext cx="40"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792" name="Group 1847"/>
                <p:cNvGrpSpPr/>
                <p:nvPr/>
              </p:nvGrpSpPr>
              <p:grpSpPr>
                <a:xfrm>
                  <a:off x="3261" y="2217"/>
                  <a:ext cx="28" cy="22"/>
                  <a:chOff x="3261" y="2217"/>
                  <a:chExt cx="28" cy="22"/>
                </a:xfrm>
              </p:grpSpPr>
              <p:sp>
                <p:nvSpPr>
                  <p:cNvPr id="69832" name="Rectangle 1848"/>
                  <p:cNvSpPr/>
                  <p:nvPr/>
                </p:nvSpPr>
                <p:spPr>
                  <a:xfrm>
                    <a:off x="3274" y="2217"/>
                    <a:ext cx="15" cy="22"/>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33" name="Rectangle 1849"/>
                  <p:cNvSpPr/>
                  <p:nvPr/>
                </p:nvSpPr>
                <p:spPr>
                  <a:xfrm>
                    <a:off x="3276" y="2224"/>
                    <a:ext cx="11" cy="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69834" name="Group 1850"/>
                  <p:cNvGrpSpPr/>
                  <p:nvPr/>
                </p:nvGrpSpPr>
                <p:grpSpPr>
                  <a:xfrm>
                    <a:off x="3261" y="2220"/>
                    <a:ext cx="6" cy="14"/>
                    <a:chOff x="3261" y="2220"/>
                    <a:chExt cx="6" cy="14"/>
                  </a:xfrm>
                </p:grpSpPr>
                <p:sp>
                  <p:nvSpPr>
                    <p:cNvPr id="69835" name="Rectangle 1851"/>
                    <p:cNvSpPr/>
                    <p:nvPr/>
                  </p:nvSpPr>
                  <p:spPr>
                    <a:xfrm>
                      <a:off x="3261" y="2220"/>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36" name="Rectangle 1852"/>
                    <p:cNvSpPr/>
                    <p:nvPr/>
                  </p:nvSpPr>
                  <p:spPr>
                    <a:xfrm>
                      <a:off x="3261" y="2232"/>
                      <a:ext cx="6" cy="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793" name="Group 1853"/>
                <p:cNvGrpSpPr/>
                <p:nvPr/>
              </p:nvGrpSpPr>
              <p:grpSpPr>
                <a:xfrm>
                  <a:off x="3077" y="2218"/>
                  <a:ext cx="80" cy="31"/>
                  <a:chOff x="3077" y="2218"/>
                  <a:chExt cx="80" cy="31"/>
                </a:xfrm>
              </p:grpSpPr>
              <p:grpSp>
                <p:nvGrpSpPr>
                  <p:cNvPr id="69826" name="Group 1854"/>
                  <p:cNvGrpSpPr/>
                  <p:nvPr/>
                </p:nvGrpSpPr>
                <p:grpSpPr>
                  <a:xfrm>
                    <a:off x="3079" y="2218"/>
                    <a:ext cx="78" cy="17"/>
                    <a:chOff x="3079" y="2218"/>
                    <a:chExt cx="78" cy="17"/>
                  </a:xfrm>
                </p:grpSpPr>
                <p:sp>
                  <p:nvSpPr>
                    <p:cNvPr id="69829" name="Rectangle 1855"/>
                    <p:cNvSpPr/>
                    <p:nvPr/>
                  </p:nvSpPr>
                  <p:spPr>
                    <a:xfrm>
                      <a:off x="3103" y="2218"/>
                      <a:ext cx="30" cy="17"/>
                    </a:xfrm>
                    <a:prstGeom prst="rect">
                      <a:avLst/>
                    </a:prstGeom>
                    <a:solidFill>
                      <a:srgbClr val="80808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30" name="Rectangle 1856"/>
                    <p:cNvSpPr/>
                    <p:nvPr/>
                  </p:nvSpPr>
                  <p:spPr>
                    <a:xfrm>
                      <a:off x="3103" y="2226"/>
                      <a:ext cx="30" cy="9"/>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31" name="Rectangle 1857"/>
                    <p:cNvSpPr/>
                    <p:nvPr/>
                  </p:nvSpPr>
                  <p:spPr>
                    <a:xfrm>
                      <a:off x="3079" y="2226"/>
                      <a:ext cx="78"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827" name="Rectangle 1858"/>
                  <p:cNvSpPr/>
                  <p:nvPr/>
                </p:nvSpPr>
                <p:spPr>
                  <a:xfrm>
                    <a:off x="3077" y="2219"/>
                    <a:ext cx="7" cy="2"/>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28" name="Rectangle 1859"/>
                  <p:cNvSpPr/>
                  <p:nvPr/>
                </p:nvSpPr>
                <p:spPr>
                  <a:xfrm>
                    <a:off x="3142" y="2241"/>
                    <a:ext cx="9" cy="8"/>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794" name="Group 1860"/>
                <p:cNvGrpSpPr/>
                <p:nvPr/>
              </p:nvGrpSpPr>
              <p:grpSpPr>
                <a:xfrm>
                  <a:off x="3017" y="2246"/>
                  <a:ext cx="52" cy="10"/>
                  <a:chOff x="3017" y="2246"/>
                  <a:chExt cx="52" cy="10"/>
                </a:xfrm>
              </p:grpSpPr>
              <p:grpSp>
                <p:nvGrpSpPr>
                  <p:cNvPr id="69796" name="Group 1861"/>
                  <p:cNvGrpSpPr/>
                  <p:nvPr/>
                </p:nvGrpSpPr>
                <p:grpSpPr>
                  <a:xfrm>
                    <a:off x="3017" y="2246"/>
                    <a:ext cx="25" cy="10"/>
                    <a:chOff x="3017" y="2246"/>
                    <a:chExt cx="25" cy="10"/>
                  </a:xfrm>
                </p:grpSpPr>
                <p:grpSp>
                  <p:nvGrpSpPr>
                    <p:cNvPr id="69812" name="Group 1862"/>
                    <p:cNvGrpSpPr/>
                    <p:nvPr/>
                  </p:nvGrpSpPr>
                  <p:grpSpPr>
                    <a:xfrm>
                      <a:off x="3017" y="2246"/>
                      <a:ext cx="11" cy="10"/>
                      <a:chOff x="3017" y="2246"/>
                      <a:chExt cx="11" cy="10"/>
                    </a:xfrm>
                  </p:grpSpPr>
                  <p:grpSp>
                    <p:nvGrpSpPr>
                      <p:cNvPr id="69820" name="Group 1863"/>
                      <p:cNvGrpSpPr/>
                      <p:nvPr/>
                    </p:nvGrpSpPr>
                    <p:grpSpPr>
                      <a:xfrm>
                        <a:off x="3017" y="2246"/>
                        <a:ext cx="5" cy="10"/>
                        <a:chOff x="3017" y="2246"/>
                        <a:chExt cx="5" cy="10"/>
                      </a:xfrm>
                    </p:grpSpPr>
                    <p:sp>
                      <p:nvSpPr>
                        <p:cNvPr id="69824" name="Rectangle 1864"/>
                        <p:cNvSpPr/>
                        <p:nvPr/>
                      </p:nvSpPr>
                      <p:spPr>
                        <a:xfrm>
                          <a:off x="3017"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25" name="Rectangle 1865"/>
                        <p:cNvSpPr/>
                        <p:nvPr/>
                      </p:nvSpPr>
                      <p:spPr>
                        <a:xfrm>
                          <a:off x="302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21" name="Group 1866"/>
                      <p:cNvGrpSpPr/>
                      <p:nvPr/>
                    </p:nvGrpSpPr>
                    <p:grpSpPr>
                      <a:xfrm>
                        <a:off x="3023" y="2246"/>
                        <a:ext cx="5" cy="10"/>
                        <a:chOff x="3023" y="2246"/>
                        <a:chExt cx="5" cy="10"/>
                      </a:xfrm>
                    </p:grpSpPr>
                    <p:sp>
                      <p:nvSpPr>
                        <p:cNvPr id="69822" name="Rectangle 1867"/>
                        <p:cNvSpPr/>
                        <p:nvPr/>
                      </p:nvSpPr>
                      <p:spPr>
                        <a:xfrm>
                          <a:off x="3023"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23" name="Rectangle 1868"/>
                        <p:cNvSpPr/>
                        <p:nvPr/>
                      </p:nvSpPr>
                      <p:spPr>
                        <a:xfrm>
                          <a:off x="3027"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13" name="Group 1869"/>
                    <p:cNvGrpSpPr/>
                    <p:nvPr/>
                  </p:nvGrpSpPr>
                  <p:grpSpPr>
                    <a:xfrm>
                      <a:off x="3030" y="2246"/>
                      <a:ext cx="12" cy="10"/>
                      <a:chOff x="3030" y="2246"/>
                      <a:chExt cx="12" cy="10"/>
                    </a:xfrm>
                  </p:grpSpPr>
                  <p:grpSp>
                    <p:nvGrpSpPr>
                      <p:cNvPr id="69814" name="Group 1870"/>
                      <p:cNvGrpSpPr/>
                      <p:nvPr/>
                    </p:nvGrpSpPr>
                    <p:grpSpPr>
                      <a:xfrm>
                        <a:off x="3030" y="2246"/>
                        <a:ext cx="5" cy="10"/>
                        <a:chOff x="3030" y="2246"/>
                        <a:chExt cx="5" cy="10"/>
                      </a:xfrm>
                    </p:grpSpPr>
                    <p:sp>
                      <p:nvSpPr>
                        <p:cNvPr id="69818" name="Rectangle 1871"/>
                        <p:cNvSpPr/>
                        <p:nvPr/>
                      </p:nvSpPr>
                      <p:spPr>
                        <a:xfrm>
                          <a:off x="303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19" name="Rectangle 1872"/>
                        <p:cNvSpPr/>
                        <p:nvPr/>
                      </p:nvSpPr>
                      <p:spPr>
                        <a:xfrm>
                          <a:off x="303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15" name="Group 1873"/>
                      <p:cNvGrpSpPr/>
                      <p:nvPr/>
                    </p:nvGrpSpPr>
                    <p:grpSpPr>
                      <a:xfrm>
                        <a:off x="3037" y="2246"/>
                        <a:ext cx="5" cy="10"/>
                        <a:chOff x="3037" y="2246"/>
                        <a:chExt cx="5" cy="10"/>
                      </a:xfrm>
                    </p:grpSpPr>
                    <p:sp>
                      <p:nvSpPr>
                        <p:cNvPr id="69816" name="Rectangle 1874"/>
                        <p:cNvSpPr/>
                        <p:nvPr/>
                      </p:nvSpPr>
                      <p:spPr>
                        <a:xfrm>
                          <a:off x="303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17" name="Rectangle 1875"/>
                        <p:cNvSpPr/>
                        <p:nvPr/>
                      </p:nvSpPr>
                      <p:spPr>
                        <a:xfrm>
                          <a:off x="304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797" name="Group 1876"/>
                  <p:cNvGrpSpPr/>
                  <p:nvPr/>
                </p:nvGrpSpPr>
                <p:grpSpPr>
                  <a:xfrm>
                    <a:off x="3044" y="2246"/>
                    <a:ext cx="25" cy="10"/>
                    <a:chOff x="3044" y="2246"/>
                    <a:chExt cx="25" cy="10"/>
                  </a:xfrm>
                </p:grpSpPr>
                <p:grpSp>
                  <p:nvGrpSpPr>
                    <p:cNvPr id="69798" name="Group 1877"/>
                    <p:cNvGrpSpPr/>
                    <p:nvPr/>
                  </p:nvGrpSpPr>
                  <p:grpSpPr>
                    <a:xfrm>
                      <a:off x="3044" y="2246"/>
                      <a:ext cx="11" cy="10"/>
                      <a:chOff x="3044" y="2246"/>
                      <a:chExt cx="11" cy="10"/>
                    </a:xfrm>
                  </p:grpSpPr>
                  <p:grpSp>
                    <p:nvGrpSpPr>
                      <p:cNvPr id="69806" name="Group 1878"/>
                      <p:cNvGrpSpPr/>
                      <p:nvPr/>
                    </p:nvGrpSpPr>
                    <p:grpSpPr>
                      <a:xfrm>
                        <a:off x="3044" y="2246"/>
                        <a:ext cx="5" cy="10"/>
                        <a:chOff x="3044" y="2246"/>
                        <a:chExt cx="5" cy="10"/>
                      </a:xfrm>
                    </p:grpSpPr>
                    <p:sp>
                      <p:nvSpPr>
                        <p:cNvPr id="69810" name="Rectangle 1879"/>
                        <p:cNvSpPr/>
                        <p:nvPr/>
                      </p:nvSpPr>
                      <p:spPr>
                        <a:xfrm>
                          <a:off x="304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11" name="Rectangle 1880"/>
                        <p:cNvSpPr/>
                        <p:nvPr/>
                      </p:nvSpPr>
                      <p:spPr>
                        <a:xfrm>
                          <a:off x="304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07" name="Group 1881"/>
                      <p:cNvGrpSpPr/>
                      <p:nvPr/>
                    </p:nvGrpSpPr>
                    <p:grpSpPr>
                      <a:xfrm>
                        <a:off x="3051" y="2246"/>
                        <a:ext cx="4" cy="10"/>
                        <a:chOff x="3051" y="2246"/>
                        <a:chExt cx="4" cy="10"/>
                      </a:xfrm>
                    </p:grpSpPr>
                    <p:sp>
                      <p:nvSpPr>
                        <p:cNvPr id="69808" name="Rectangle 1882"/>
                        <p:cNvSpPr/>
                        <p:nvPr/>
                      </p:nvSpPr>
                      <p:spPr>
                        <a:xfrm>
                          <a:off x="3051"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09" name="Rectangle 1883"/>
                        <p:cNvSpPr/>
                        <p:nvPr/>
                      </p:nvSpPr>
                      <p:spPr>
                        <a:xfrm>
                          <a:off x="305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799" name="Group 1884"/>
                    <p:cNvGrpSpPr/>
                    <p:nvPr/>
                  </p:nvGrpSpPr>
                  <p:grpSpPr>
                    <a:xfrm>
                      <a:off x="3057" y="2246"/>
                      <a:ext cx="12" cy="10"/>
                      <a:chOff x="3057" y="2246"/>
                      <a:chExt cx="12" cy="10"/>
                    </a:xfrm>
                  </p:grpSpPr>
                  <p:grpSp>
                    <p:nvGrpSpPr>
                      <p:cNvPr id="69800" name="Group 1885"/>
                      <p:cNvGrpSpPr/>
                      <p:nvPr/>
                    </p:nvGrpSpPr>
                    <p:grpSpPr>
                      <a:xfrm>
                        <a:off x="3057" y="2246"/>
                        <a:ext cx="5" cy="10"/>
                        <a:chOff x="3057" y="2246"/>
                        <a:chExt cx="5" cy="10"/>
                      </a:xfrm>
                    </p:grpSpPr>
                    <p:sp>
                      <p:nvSpPr>
                        <p:cNvPr id="69804" name="Rectangle 1886"/>
                        <p:cNvSpPr/>
                        <p:nvPr/>
                      </p:nvSpPr>
                      <p:spPr>
                        <a:xfrm>
                          <a:off x="305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05" name="Rectangle 1887"/>
                        <p:cNvSpPr/>
                        <p:nvPr/>
                      </p:nvSpPr>
                      <p:spPr>
                        <a:xfrm>
                          <a:off x="3061"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01" name="Group 1888"/>
                      <p:cNvGrpSpPr/>
                      <p:nvPr/>
                    </p:nvGrpSpPr>
                    <p:grpSpPr>
                      <a:xfrm>
                        <a:off x="3064" y="2246"/>
                        <a:ext cx="5" cy="10"/>
                        <a:chOff x="3064" y="2246"/>
                        <a:chExt cx="5" cy="10"/>
                      </a:xfrm>
                    </p:grpSpPr>
                    <p:sp>
                      <p:nvSpPr>
                        <p:cNvPr id="69802" name="Rectangle 1889"/>
                        <p:cNvSpPr/>
                        <p:nvPr/>
                      </p:nvSpPr>
                      <p:spPr>
                        <a:xfrm>
                          <a:off x="3064"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03" name="Rectangle 1890"/>
                        <p:cNvSpPr/>
                        <p:nvPr/>
                      </p:nvSpPr>
                      <p:spPr>
                        <a:xfrm>
                          <a:off x="306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sp>
              <p:nvSpPr>
                <p:cNvPr id="69795" name="Freeform 1891"/>
                <p:cNvSpPr/>
                <p:nvPr/>
              </p:nvSpPr>
              <p:spPr>
                <a:xfrm>
                  <a:off x="3012" y="2238"/>
                  <a:ext cx="286" cy="7"/>
                </a:xfrm>
                <a:custGeom>
                  <a:avLst/>
                  <a:gdLst/>
                  <a:ahLst/>
                  <a:cxnLst>
                    <a:cxn ang="0">
                      <a:pos x="0" y="0"/>
                    </a:cxn>
                    <a:cxn ang="0">
                      <a:pos x="0" y="0"/>
                    </a:cxn>
                    <a:cxn ang="0">
                      <a:pos x="0" y="0"/>
                    </a:cxn>
                    <a:cxn ang="0">
                      <a:pos x="0" y="0"/>
                    </a:cxn>
                    <a:cxn ang="0">
                      <a:pos x="0" y="0"/>
                    </a:cxn>
                    <a:cxn ang="0">
                      <a:pos x="0" y="0"/>
                    </a:cxn>
                  </a:cxnLst>
                  <a:pathLst>
                    <a:path w="1715" h="44">
                      <a:moveTo>
                        <a:pt x="0" y="32"/>
                      </a:moveTo>
                      <a:lnTo>
                        <a:pt x="754" y="32"/>
                      </a:lnTo>
                      <a:lnTo>
                        <a:pt x="754" y="0"/>
                      </a:lnTo>
                      <a:lnTo>
                        <a:pt x="872" y="0"/>
                      </a:lnTo>
                      <a:lnTo>
                        <a:pt x="872" y="44"/>
                      </a:lnTo>
                      <a:lnTo>
                        <a:pt x="1715" y="44"/>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740" name="Group 1892"/>
              <p:cNvGrpSpPr/>
              <p:nvPr/>
            </p:nvGrpSpPr>
            <p:grpSpPr>
              <a:xfrm>
                <a:off x="2912" y="2289"/>
                <a:ext cx="474" cy="65"/>
                <a:chOff x="2912" y="2289"/>
                <a:chExt cx="474" cy="65"/>
              </a:xfrm>
            </p:grpSpPr>
            <p:grpSp>
              <p:nvGrpSpPr>
                <p:cNvPr id="69752" name="Group 1893"/>
                <p:cNvGrpSpPr/>
                <p:nvPr/>
              </p:nvGrpSpPr>
              <p:grpSpPr>
                <a:xfrm>
                  <a:off x="2912" y="2289"/>
                  <a:ext cx="474" cy="65"/>
                  <a:chOff x="2912" y="2289"/>
                  <a:chExt cx="474" cy="65"/>
                </a:xfrm>
              </p:grpSpPr>
              <p:sp>
                <p:nvSpPr>
                  <p:cNvPr id="69788" name="Rectangle 1894"/>
                  <p:cNvSpPr/>
                  <p:nvPr/>
                </p:nvSpPr>
                <p:spPr>
                  <a:xfrm>
                    <a:off x="2913" y="2342"/>
                    <a:ext cx="472" cy="1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89" name="Freeform 1895"/>
                  <p:cNvSpPr/>
                  <p:nvPr/>
                </p:nvSpPr>
                <p:spPr>
                  <a:xfrm>
                    <a:off x="2912" y="2289"/>
                    <a:ext cx="474" cy="52"/>
                  </a:xfrm>
                  <a:custGeom>
                    <a:avLst/>
                    <a:gdLst/>
                    <a:ahLst/>
                    <a:cxnLst>
                      <a:cxn ang="0">
                        <a:pos x="0" y="0"/>
                      </a:cxn>
                      <a:cxn ang="0">
                        <a:pos x="0" y="0"/>
                      </a:cxn>
                      <a:cxn ang="0">
                        <a:pos x="0" y="0"/>
                      </a:cxn>
                      <a:cxn ang="0">
                        <a:pos x="0" y="0"/>
                      </a:cxn>
                      <a:cxn ang="0">
                        <a:pos x="0" y="0"/>
                      </a:cxn>
                    </a:cxnLst>
                    <a:pathLst>
                      <a:path w="2842" h="317">
                        <a:moveTo>
                          <a:pt x="0" y="317"/>
                        </a:moveTo>
                        <a:lnTo>
                          <a:pt x="2842" y="317"/>
                        </a:lnTo>
                        <a:lnTo>
                          <a:pt x="2677" y="2"/>
                        </a:lnTo>
                        <a:lnTo>
                          <a:pt x="207" y="0"/>
                        </a:lnTo>
                        <a:lnTo>
                          <a:pt x="0" y="317"/>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90" name="Freeform 1896"/>
                  <p:cNvSpPr/>
                  <p:nvPr/>
                </p:nvSpPr>
                <p:spPr>
                  <a:xfrm>
                    <a:off x="2926" y="2295"/>
                    <a:ext cx="444" cy="40"/>
                  </a:xfrm>
                  <a:custGeom>
                    <a:avLst/>
                    <a:gdLst/>
                    <a:ahLst/>
                    <a:cxnLst>
                      <a:cxn ang="0">
                        <a:pos x="0" y="0"/>
                      </a:cxn>
                      <a:cxn ang="0">
                        <a:pos x="0" y="0"/>
                      </a:cxn>
                      <a:cxn ang="0">
                        <a:pos x="0" y="0"/>
                      </a:cxn>
                      <a:cxn ang="0">
                        <a:pos x="0" y="0"/>
                      </a:cxn>
                    </a:cxnLst>
                    <a:pathLst>
                      <a:path w="2663" h="244">
                        <a:moveTo>
                          <a:pt x="153" y="0"/>
                        </a:moveTo>
                        <a:lnTo>
                          <a:pt x="0" y="244"/>
                        </a:lnTo>
                        <a:lnTo>
                          <a:pt x="2663" y="244"/>
                        </a:lnTo>
                        <a:lnTo>
                          <a:pt x="2541" y="0"/>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753" name="Group 1897"/>
                <p:cNvGrpSpPr/>
                <p:nvPr/>
              </p:nvGrpSpPr>
              <p:grpSpPr>
                <a:xfrm>
                  <a:off x="2964" y="2294"/>
                  <a:ext cx="373" cy="11"/>
                  <a:chOff x="2964" y="2294"/>
                  <a:chExt cx="373" cy="11"/>
                </a:xfrm>
              </p:grpSpPr>
              <p:sp>
                <p:nvSpPr>
                  <p:cNvPr id="69782" name="Freeform 1898"/>
                  <p:cNvSpPr/>
                  <p:nvPr/>
                </p:nvSpPr>
                <p:spPr>
                  <a:xfrm>
                    <a:off x="2964" y="2294"/>
                    <a:ext cx="15" cy="7"/>
                  </a:xfrm>
                  <a:custGeom>
                    <a:avLst/>
                    <a:gdLst/>
                    <a:ahLst/>
                    <a:cxnLst>
                      <a:cxn ang="0">
                        <a:pos x="0" y="0"/>
                      </a:cxn>
                      <a:cxn ang="0">
                        <a:pos x="0" y="0"/>
                      </a:cxn>
                      <a:cxn ang="0">
                        <a:pos x="0" y="0"/>
                      </a:cxn>
                      <a:cxn ang="0">
                        <a:pos x="0" y="0"/>
                      </a:cxn>
                      <a:cxn ang="0">
                        <a:pos x="0" y="0"/>
                      </a:cxn>
                    </a:cxnLst>
                    <a:pathLst>
                      <a:path w="89" h="45">
                        <a:moveTo>
                          <a:pt x="24" y="0"/>
                        </a:moveTo>
                        <a:lnTo>
                          <a:pt x="89" y="0"/>
                        </a:lnTo>
                        <a:lnTo>
                          <a:pt x="67" y="45"/>
                        </a:lnTo>
                        <a:lnTo>
                          <a:pt x="0" y="45"/>
                        </a:lnTo>
                        <a:lnTo>
                          <a:pt x="24"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3" name="Freeform 1899"/>
                  <p:cNvSpPr/>
                  <p:nvPr/>
                </p:nvSpPr>
                <p:spPr>
                  <a:xfrm>
                    <a:off x="3000" y="2294"/>
                    <a:ext cx="59" cy="7"/>
                  </a:xfrm>
                  <a:custGeom>
                    <a:avLst/>
                    <a:gdLst/>
                    <a:ahLst/>
                    <a:cxnLst>
                      <a:cxn ang="0">
                        <a:pos x="0" y="0"/>
                      </a:cxn>
                      <a:cxn ang="0">
                        <a:pos x="0" y="0"/>
                      </a:cxn>
                      <a:cxn ang="0">
                        <a:pos x="0" y="0"/>
                      </a:cxn>
                      <a:cxn ang="0">
                        <a:pos x="0" y="0"/>
                      </a:cxn>
                      <a:cxn ang="0">
                        <a:pos x="0" y="0"/>
                      </a:cxn>
                    </a:cxnLst>
                    <a:pathLst>
                      <a:path w="353" h="42">
                        <a:moveTo>
                          <a:pt x="16" y="0"/>
                        </a:moveTo>
                        <a:lnTo>
                          <a:pt x="353" y="0"/>
                        </a:lnTo>
                        <a:lnTo>
                          <a:pt x="341" y="42"/>
                        </a:lnTo>
                        <a:lnTo>
                          <a:pt x="0" y="42"/>
                        </a:lnTo>
                        <a:lnTo>
                          <a:pt x="16"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4" name="Freeform 1900"/>
                  <p:cNvSpPr/>
                  <p:nvPr/>
                </p:nvSpPr>
                <p:spPr>
                  <a:xfrm>
                    <a:off x="3076" y="2294"/>
                    <a:ext cx="56" cy="7"/>
                  </a:xfrm>
                  <a:custGeom>
                    <a:avLst/>
                    <a:gdLst/>
                    <a:ahLst/>
                    <a:cxnLst>
                      <a:cxn ang="0">
                        <a:pos x="0" y="0"/>
                      </a:cxn>
                      <a:cxn ang="0">
                        <a:pos x="0" y="0"/>
                      </a:cxn>
                      <a:cxn ang="0">
                        <a:pos x="0" y="0"/>
                      </a:cxn>
                      <a:cxn ang="0">
                        <a:pos x="0" y="0"/>
                      </a:cxn>
                      <a:cxn ang="0">
                        <a:pos x="0" y="0"/>
                      </a:cxn>
                    </a:cxnLst>
                    <a:pathLst>
                      <a:path w="335" h="45">
                        <a:moveTo>
                          <a:pt x="11" y="0"/>
                        </a:moveTo>
                        <a:lnTo>
                          <a:pt x="335" y="0"/>
                        </a:lnTo>
                        <a:lnTo>
                          <a:pt x="333" y="45"/>
                        </a:lnTo>
                        <a:lnTo>
                          <a:pt x="0" y="45"/>
                        </a:lnTo>
                        <a:lnTo>
                          <a:pt x="11"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5" name="Freeform 1901"/>
                  <p:cNvSpPr/>
                  <p:nvPr/>
                </p:nvSpPr>
                <p:spPr>
                  <a:xfrm>
                    <a:off x="3143" y="2294"/>
                    <a:ext cx="57" cy="7"/>
                  </a:xfrm>
                  <a:custGeom>
                    <a:avLst/>
                    <a:gdLst/>
                    <a:ahLst/>
                    <a:cxnLst>
                      <a:cxn ang="0">
                        <a:pos x="0" y="0"/>
                      </a:cxn>
                      <a:cxn ang="0">
                        <a:pos x="0" y="0"/>
                      </a:cxn>
                      <a:cxn ang="0">
                        <a:pos x="0" y="0"/>
                      </a:cxn>
                      <a:cxn ang="0">
                        <a:pos x="0" y="0"/>
                      </a:cxn>
                      <a:cxn ang="0">
                        <a:pos x="0" y="0"/>
                      </a:cxn>
                    </a:cxnLst>
                    <a:pathLst>
                      <a:path w="343" h="45">
                        <a:moveTo>
                          <a:pt x="2" y="0"/>
                        </a:moveTo>
                        <a:lnTo>
                          <a:pt x="343" y="0"/>
                        </a:lnTo>
                        <a:lnTo>
                          <a:pt x="343" y="45"/>
                        </a:lnTo>
                        <a:lnTo>
                          <a:pt x="0" y="45"/>
                        </a:lnTo>
                        <a:lnTo>
                          <a:pt x="2"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6" name="Freeform 1902"/>
                  <p:cNvSpPr/>
                  <p:nvPr/>
                </p:nvSpPr>
                <p:spPr>
                  <a:xfrm>
                    <a:off x="3213" y="2294"/>
                    <a:ext cx="50" cy="8"/>
                  </a:xfrm>
                  <a:custGeom>
                    <a:avLst/>
                    <a:gdLst/>
                    <a:ahLst/>
                    <a:cxnLst>
                      <a:cxn ang="0">
                        <a:pos x="0" y="0"/>
                      </a:cxn>
                      <a:cxn ang="0">
                        <a:pos x="0" y="0"/>
                      </a:cxn>
                      <a:cxn ang="0">
                        <a:pos x="0" y="0"/>
                      </a:cxn>
                      <a:cxn ang="0">
                        <a:pos x="0" y="0"/>
                      </a:cxn>
                      <a:cxn ang="0">
                        <a:pos x="0" y="0"/>
                      </a:cxn>
                    </a:cxnLst>
                    <a:pathLst>
                      <a:path w="301" h="49">
                        <a:moveTo>
                          <a:pt x="0" y="0"/>
                        </a:moveTo>
                        <a:lnTo>
                          <a:pt x="293" y="0"/>
                        </a:lnTo>
                        <a:lnTo>
                          <a:pt x="301" y="49"/>
                        </a:lnTo>
                        <a:lnTo>
                          <a:pt x="0" y="49"/>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7" name="Freeform 1903"/>
                  <p:cNvSpPr/>
                  <p:nvPr/>
                </p:nvSpPr>
                <p:spPr>
                  <a:xfrm>
                    <a:off x="3275" y="2298"/>
                    <a:ext cx="62" cy="7"/>
                  </a:xfrm>
                  <a:custGeom>
                    <a:avLst/>
                    <a:gdLst/>
                    <a:ahLst/>
                    <a:cxnLst>
                      <a:cxn ang="0">
                        <a:pos x="0" y="0"/>
                      </a:cxn>
                      <a:cxn ang="0">
                        <a:pos x="0" y="0"/>
                      </a:cxn>
                      <a:cxn ang="0">
                        <a:pos x="0" y="0"/>
                      </a:cxn>
                      <a:cxn ang="0">
                        <a:pos x="0" y="0"/>
                      </a:cxn>
                      <a:cxn ang="0">
                        <a:pos x="0" y="0"/>
                      </a:cxn>
                    </a:cxnLst>
                    <a:pathLst>
                      <a:path w="372" h="42">
                        <a:moveTo>
                          <a:pt x="0" y="0"/>
                        </a:moveTo>
                        <a:lnTo>
                          <a:pt x="339" y="0"/>
                        </a:lnTo>
                        <a:lnTo>
                          <a:pt x="372" y="42"/>
                        </a:lnTo>
                        <a:lnTo>
                          <a:pt x="16" y="42"/>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754" name="Group 1904"/>
                <p:cNvGrpSpPr/>
                <p:nvPr/>
              </p:nvGrpSpPr>
              <p:grpSpPr>
                <a:xfrm>
                  <a:off x="2950" y="2307"/>
                  <a:ext cx="392" cy="23"/>
                  <a:chOff x="2950" y="2307"/>
                  <a:chExt cx="392" cy="23"/>
                </a:xfrm>
              </p:grpSpPr>
              <p:grpSp>
                <p:nvGrpSpPr>
                  <p:cNvPr id="69755" name="Group 1905"/>
                  <p:cNvGrpSpPr/>
                  <p:nvPr/>
                </p:nvGrpSpPr>
                <p:grpSpPr>
                  <a:xfrm>
                    <a:off x="2984" y="2308"/>
                    <a:ext cx="194" cy="20"/>
                    <a:chOff x="2984" y="2308"/>
                    <a:chExt cx="194" cy="20"/>
                  </a:xfrm>
                </p:grpSpPr>
                <p:sp>
                  <p:nvSpPr>
                    <p:cNvPr id="69778" name="Line 1906"/>
                    <p:cNvSpPr/>
                    <p:nvPr/>
                  </p:nvSpPr>
                  <p:spPr>
                    <a:xfrm>
                      <a:off x="2984" y="2308"/>
                      <a:ext cx="183" cy="1"/>
                    </a:xfrm>
                    <a:prstGeom prst="line">
                      <a:avLst/>
                    </a:prstGeom>
                    <a:ln w="3175" cap="flat" cmpd="sng">
                      <a:solidFill>
                        <a:srgbClr val="000000"/>
                      </a:solidFill>
                      <a:prstDash val="solid"/>
                      <a:headEnd type="none" w="med" len="med"/>
                      <a:tailEnd type="none" w="med" len="med"/>
                    </a:ln>
                  </p:spPr>
                </p:sp>
                <p:sp>
                  <p:nvSpPr>
                    <p:cNvPr id="69779" name="Line 1907"/>
                    <p:cNvSpPr/>
                    <p:nvPr/>
                  </p:nvSpPr>
                  <p:spPr>
                    <a:xfrm>
                      <a:off x="2991" y="2315"/>
                      <a:ext cx="187" cy="1"/>
                    </a:xfrm>
                    <a:prstGeom prst="line">
                      <a:avLst/>
                    </a:prstGeom>
                    <a:ln w="3175" cap="flat" cmpd="sng">
                      <a:solidFill>
                        <a:srgbClr val="000000"/>
                      </a:solidFill>
                      <a:prstDash val="solid"/>
                      <a:headEnd type="none" w="med" len="med"/>
                      <a:tailEnd type="none" w="med" len="med"/>
                    </a:ln>
                  </p:spPr>
                </p:sp>
                <p:sp>
                  <p:nvSpPr>
                    <p:cNvPr id="69780" name="Line 1908"/>
                    <p:cNvSpPr/>
                    <p:nvPr/>
                  </p:nvSpPr>
                  <p:spPr>
                    <a:xfrm>
                      <a:off x="2993" y="2320"/>
                      <a:ext cx="163" cy="1"/>
                    </a:xfrm>
                    <a:prstGeom prst="line">
                      <a:avLst/>
                    </a:prstGeom>
                    <a:ln w="3175" cap="flat" cmpd="sng">
                      <a:solidFill>
                        <a:srgbClr val="000000"/>
                      </a:solidFill>
                      <a:prstDash val="solid"/>
                      <a:headEnd type="none" w="med" len="med"/>
                      <a:tailEnd type="none" w="med" len="med"/>
                    </a:ln>
                  </p:spPr>
                </p:sp>
                <p:sp>
                  <p:nvSpPr>
                    <p:cNvPr id="69781" name="Line 1909"/>
                    <p:cNvSpPr/>
                    <p:nvPr/>
                  </p:nvSpPr>
                  <p:spPr>
                    <a:xfrm>
                      <a:off x="2997" y="2327"/>
                      <a:ext cx="22" cy="1"/>
                    </a:xfrm>
                    <a:prstGeom prst="line">
                      <a:avLst/>
                    </a:prstGeom>
                    <a:ln w="3175" cap="flat" cmpd="sng">
                      <a:solidFill>
                        <a:srgbClr val="000000"/>
                      </a:solidFill>
                      <a:prstDash val="solid"/>
                      <a:headEnd type="none" w="med" len="med"/>
                      <a:tailEnd type="none" w="med" len="med"/>
                    </a:ln>
                  </p:spPr>
                </p:sp>
              </p:grpSp>
              <p:grpSp>
                <p:nvGrpSpPr>
                  <p:cNvPr id="69756" name="Group 1910"/>
                  <p:cNvGrpSpPr/>
                  <p:nvPr/>
                </p:nvGrpSpPr>
                <p:grpSpPr>
                  <a:xfrm>
                    <a:off x="2950" y="2311"/>
                    <a:ext cx="32" cy="13"/>
                    <a:chOff x="2950" y="2311"/>
                    <a:chExt cx="32" cy="13"/>
                  </a:xfrm>
                </p:grpSpPr>
                <p:sp>
                  <p:nvSpPr>
                    <p:cNvPr id="69775" name="Line 1911"/>
                    <p:cNvSpPr/>
                    <p:nvPr/>
                  </p:nvSpPr>
                  <p:spPr>
                    <a:xfrm>
                      <a:off x="2958" y="2311"/>
                      <a:ext cx="18" cy="1"/>
                    </a:xfrm>
                    <a:prstGeom prst="line">
                      <a:avLst/>
                    </a:prstGeom>
                    <a:ln w="3175" cap="flat" cmpd="sng">
                      <a:solidFill>
                        <a:srgbClr val="000000"/>
                      </a:solidFill>
                      <a:prstDash val="solid"/>
                      <a:headEnd type="none" w="med" len="med"/>
                      <a:tailEnd type="none" w="med" len="med"/>
                    </a:ln>
                  </p:spPr>
                </p:sp>
                <p:sp>
                  <p:nvSpPr>
                    <p:cNvPr id="69776" name="Line 1912"/>
                    <p:cNvSpPr/>
                    <p:nvPr/>
                  </p:nvSpPr>
                  <p:spPr>
                    <a:xfrm>
                      <a:off x="2955" y="2317"/>
                      <a:ext cx="17" cy="1"/>
                    </a:xfrm>
                    <a:prstGeom prst="line">
                      <a:avLst/>
                    </a:prstGeom>
                    <a:ln w="3175" cap="flat" cmpd="sng">
                      <a:solidFill>
                        <a:srgbClr val="000000"/>
                      </a:solidFill>
                      <a:prstDash val="solid"/>
                      <a:headEnd type="none" w="med" len="med"/>
                      <a:tailEnd type="none" w="med" len="med"/>
                    </a:ln>
                  </p:spPr>
                </p:sp>
                <p:sp>
                  <p:nvSpPr>
                    <p:cNvPr id="69777" name="Line 1913"/>
                    <p:cNvSpPr/>
                    <p:nvPr/>
                  </p:nvSpPr>
                  <p:spPr>
                    <a:xfrm>
                      <a:off x="2950" y="2323"/>
                      <a:ext cx="32" cy="1"/>
                    </a:xfrm>
                    <a:prstGeom prst="line">
                      <a:avLst/>
                    </a:prstGeom>
                    <a:ln w="3175" cap="flat" cmpd="sng">
                      <a:solidFill>
                        <a:srgbClr val="000000"/>
                      </a:solidFill>
                      <a:prstDash val="solid"/>
                      <a:headEnd type="none" w="med" len="med"/>
                      <a:tailEnd type="none" w="med" len="med"/>
                    </a:ln>
                  </p:spPr>
                </p:sp>
              </p:grpSp>
              <p:grpSp>
                <p:nvGrpSpPr>
                  <p:cNvPr id="69757" name="Group 1914"/>
                  <p:cNvGrpSpPr/>
                  <p:nvPr/>
                </p:nvGrpSpPr>
                <p:grpSpPr>
                  <a:xfrm>
                    <a:off x="3025" y="2307"/>
                    <a:ext cx="178" cy="21"/>
                    <a:chOff x="3025" y="2307"/>
                    <a:chExt cx="178" cy="21"/>
                  </a:xfrm>
                </p:grpSpPr>
                <p:sp>
                  <p:nvSpPr>
                    <p:cNvPr id="69769" name="Line 1915"/>
                    <p:cNvSpPr/>
                    <p:nvPr/>
                  </p:nvSpPr>
                  <p:spPr>
                    <a:xfrm>
                      <a:off x="3025" y="2327"/>
                      <a:ext cx="111" cy="1"/>
                    </a:xfrm>
                    <a:prstGeom prst="line">
                      <a:avLst/>
                    </a:prstGeom>
                    <a:ln w="3175" cap="flat" cmpd="sng">
                      <a:solidFill>
                        <a:srgbClr val="000000"/>
                      </a:solidFill>
                      <a:prstDash val="solid"/>
                      <a:headEnd type="none" w="med" len="med"/>
                      <a:tailEnd type="none" w="med" len="med"/>
                    </a:ln>
                  </p:spPr>
                </p:sp>
                <p:sp>
                  <p:nvSpPr>
                    <p:cNvPr id="69770" name="Line 1916"/>
                    <p:cNvSpPr/>
                    <p:nvPr/>
                  </p:nvSpPr>
                  <p:spPr>
                    <a:xfrm>
                      <a:off x="3176" y="2307"/>
                      <a:ext cx="26" cy="1"/>
                    </a:xfrm>
                    <a:prstGeom prst="line">
                      <a:avLst/>
                    </a:prstGeom>
                    <a:ln w="3175" cap="flat" cmpd="sng">
                      <a:solidFill>
                        <a:srgbClr val="000000"/>
                      </a:solidFill>
                      <a:prstDash val="solid"/>
                      <a:headEnd type="none" w="med" len="med"/>
                      <a:tailEnd type="none" w="med" len="med"/>
                    </a:ln>
                  </p:spPr>
                </p:sp>
                <p:sp>
                  <p:nvSpPr>
                    <p:cNvPr id="69771" name="Line 1917"/>
                    <p:cNvSpPr/>
                    <p:nvPr/>
                  </p:nvSpPr>
                  <p:spPr>
                    <a:xfrm>
                      <a:off x="3183" y="2315"/>
                      <a:ext cx="20" cy="1"/>
                    </a:xfrm>
                    <a:prstGeom prst="line">
                      <a:avLst/>
                    </a:prstGeom>
                    <a:ln w="3175" cap="flat" cmpd="sng">
                      <a:solidFill>
                        <a:srgbClr val="000000"/>
                      </a:solidFill>
                      <a:prstDash val="solid"/>
                      <a:headEnd type="none" w="med" len="med"/>
                      <a:tailEnd type="none" w="med" len="med"/>
                    </a:ln>
                  </p:spPr>
                </p:sp>
                <p:sp>
                  <p:nvSpPr>
                    <p:cNvPr id="69772" name="Line 1918"/>
                    <p:cNvSpPr/>
                    <p:nvPr/>
                  </p:nvSpPr>
                  <p:spPr>
                    <a:xfrm>
                      <a:off x="3169" y="2321"/>
                      <a:ext cx="34" cy="1"/>
                    </a:xfrm>
                    <a:prstGeom prst="line">
                      <a:avLst/>
                    </a:prstGeom>
                    <a:ln w="3175" cap="flat" cmpd="sng">
                      <a:solidFill>
                        <a:srgbClr val="000000"/>
                      </a:solidFill>
                      <a:prstDash val="solid"/>
                      <a:headEnd type="none" w="med" len="med"/>
                      <a:tailEnd type="none" w="med" len="med"/>
                    </a:ln>
                  </p:spPr>
                </p:sp>
                <p:sp>
                  <p:nvSpPr>
                    <p:cNvPr id="69773" name="Line 1919"/>
                    <p:cNvSpPr/>
                    <p:nvPr/>
                  </p:nvSpPr>
                  <p:spPr>
                    <a:xfrm>
                      <a:off x="3141" y="2327"/>
                      <a:ext cx="17" cy="1"/>
                    </a:xfrm>
                    <a:prstGeom prst="line">
                      <a:avLst/>
                    </a:prstGeom>
                    <a:ln w="3175" cap="flat" cmpd="sng">
                      <a:solidFill>
                        <a:srgbClr val="000000"/>
                      </a:solidFill>
                      <a:prstDash val="solid"/>
                      <a:headEnd type="none" w="med" len="med"/>
                      <a:tailEnd type="none" w="med" len="med"/>
                    </a:ln>
                  </p:spPr>
                </p:sp>
                <p:sp>
                  <p:nvSpPr>
                    <p:cNvPr id="69774" name="Line 1920"/>
                    <p:cNvSpPr/>
                    <p:nvPr/>
                  </p:nvSpPr>
                  <p:spPr>
                    <a:xfrm>
                      <a:off x="3163" y="2327"/>
                      <a:ext cx="38" cy="1"/>
                    </a:xfrm>
                    <a:prstGeom prst="line">
                      <a:avLst/>
                    </a:prstGeom>
                    <a:ln w="3175" cap="flat" cmpd="sng">
                      <a:solidFill>
                        <a:srgbClr val="000000"/>
                      </a:solidFill>
                      <a:prstDash val="solid"/>
                      <a:headEnd type="none" w="med" len="med"/>
                      <a:tailEnd type="none" w="med" len="med"/>
                    </a:ln>
                  </p:spPr>
                </p:sp>
              </p:grpSp>
              <p:grpSp>
                <p:nvGrpSpPr>
                  <p:cNvPr id="69758" name="Group 1921"/>
                  <p:cNvGrpSpPr/>
                  <p:nvPr/>
                </p:nvGrpSpPr>
                <p:grpSpPr>
                  <a:xfrm>
                    <a:off x="3212" y="2311"/>
                    <a:ext cx="55" cy="18"/>
                    <a:chOff x="3212" y="2311"/>
                    <a:chExt cx="55" cy="18"/>
                  </a:xfrm>
                </p:grpSpPr>
                <p:sp>
                  <p:nvSpPr>
                    <p:cNvPr id="69766" name="Line 1922"/>
                    <p:cNvSpPr/>
                    <p:nvPr/>
                  </p:nvSpPr>
                  <p:spPr>
                    <a:xfrm>
                      <a:off x="3212" y="2311"/>
                      <a:ext cx="52" cy="1"/>
                    </a:xfrm>
                    <a:prstGeom prst="line">
                      <a:avLst/>
                    </a:prstGeom>
                    <a:ln w="3175" cap="flat" cmpd="sng">
                      <a:solidFill>
                        <a:srgbClr val="000000"/>
                      </a:solidFill>
                      <a:prstDash val="solid"/>
                      <a:headEnd type="none" w="med" len="med"/>
                      <a:tailEnd type="none" w="med" len="med"/>
                    </a:ln>
                  </p:spPr>
                </p:sp>
                <p:sp>
                  <p:nvSpPr>
                    <p:cNvPr id="69767" name="Line 1923"/>
                    <p:cNvSpPr/>
                    <p:nvPr/>
                  </p:nvSpPr>
                  <p:spPr>
                    <a:xfrm>
                      <a:off x="3219" y="2319"/>
                      <a:ext cx="46" cy="1"/>
                    </a:xfrm>
                    <a:prstGeom prst="line">
                      <a:avLst/>
                    </a:prstGeom>
                    <a:ln w="3175" cap="flat" cmpd="sng">
                      <a:solidFill>
                        <a:srgbClr val="000000"/>
                      </a:solidFill>
                      <a:prstDash val="solid"/>
                      <a:headEnd type="none" w="med" len="med"/>
                      <a:tailEnd type="none" w="med" len="med"/>
                    </a:ln>
                  </p:spPr>
                </p:sp>
                <p:sp>
                  <p:nvSpPr>
                    <p:cNvPr id="69768" name="Line 1924"/>
                    <p:cNvSpPr/>
                    <p:nvPr/>
                  </p:nvSpPr>
                  <p:spPr>
                    <a:xfrm>
                      <a:off x="3220" y="2328"/>
                      <a:ext cx="47" cy="1"/>
                    </a:xfrm>
                    <a:prstGeom prst="line">
                      <a:avLst/>
                    </a:prstGeom>
                    <a:ln w="3175" cap="flat" cmpd="sng">
                      <a:solidFill>
                        <a:srgbClr val="000000"/>
                      </a:solidFill>
                      <a:prstDash val="solid"/>
                      <a:headEnd type="none" w="med" len="med"/>
                      <a:tailEnd type="none" w="med" len="med"/>
                    </a:ln>
                  </p:spPr>
                </p:sp>
              </p:grpSp>
              <p:grpSp>
                <p:nvGrpSpPr>
                  <p:cNvPr id="69759" name="Group 1925"/>
                  <p:cNvGrpSpPr/>
                  <p:nvPr/>
                </p:nvGrpSpPr>
                <p:grpSpPr>
                  <a:xfrm>
                    <a:off x="3277" y="2311"/>
                    <a:ext cx="65" cy="19"/>
                    <a:chOff x="3277" y="2311"/>
                    <a:chExt cx="65" cy="19"/>
                  </a:xfrm>
                </p:grpSpPr>
                <p:sp>
                  <p:nvSpPr>
                    <p:cNvPr id="69760" name="Line 1926"/>
                    <p:cNvSpPr/>
                    <p:nvPr/>
                  </p:nvSpPr>
                  <p:spPr>
                    <a:xfrm>
                      <a:off x="3281" y="2311"/>
                      <a:ext cx="50" cy="1"/>
                    </a:xfrm>
                    <a:prstGeom prst="line">
                      <a:avLst/>
                    </a:prstGeom>
                    <a:ln w="3175" cap="flat" cmpd="sng">
                      <a:solidFill>
                        <a:srgbClr val="000000"/>
                      </a:solidFill>
                      <a:prstDash val="solid"/>
                      <a:headEnd type="none" w="med" len="med"/>
                      <a:tailEnd type="none" w="med" len="med"/>
                    </a:ln>
                  </p:spPr>
                </p:sp>
                <p:sp>
                  <p:nvSpPr>
                    <p:cNvPr id="69761" name="Line 1927"/>
                    <p:cNvSpPr/>
                    <p:nvPr/>
                  </p:nvSpPr>
                  <p:spPr>
                    <a:xfrm>
                      <a:off x="3277" y="2318"/>
                      <a:ext cx="40" cy="1"/>
                    </a:xfrm>
                    <a:prstGeom prst="line">
                      <a:avLst/>
                    </a:prstGeom>
                    <a:ln w="3175" cap="flat" cmpd="sng">
                      <a:solidFill>
                        <a:srgbClr val="000000"/>
                      </a:solidFill>
                      <a:prstDash val="solid"/>
                      <a:headEnd type="none" w="med" len="med"/>
                      <a:tailEnd type="none" w="med" len="med"/>
                    </a:ln>
                  </p:spPr>
                </p:sp>
                <p:sp>
                  <p:nvSpPr>
                    <p:cNvPr id="69762" name="Line 1928"/>
                    <p:cNvSpPr/>
                    <p:nvPr/>
                  </p:nvSpPr>
                  <p:spPr>
                    <a:xfrm>
                      <a:off x="3281" y="2323"/>
                      <a:ext cx="38" cy="1"/>
                    </a:xfrm>
                    <a:prstGeom prst="line">
                      <a:avLst/>
                    </a:prstGeom>
                    <a:ln w="3175" cap="flat" cmpd="sng">
                      <a:solidFill>
                        <a:srgbClr val="000000"/>
                      </a:solidFill>
                      <a:prstDash val="solid"/>
                      <a:headEnd type="none" w="med" len="med"/>
                      <a:tailEnd type="none" w="med" len="med"/>
                    </a:ln>
                  </p:spPr>
                </p:sp>
                <p:sp>
                  <p:nvSpPr>
                    <p:cNvPr id="69763" name="Line 1929"/>
                    <p:cNvSpPr/>
                    <p:nvPr/>
                  </p:nvSpPr>
                  <p:spPr>
                    <a:xfrm>
                      <a:off x="3280" y="2329"/>
                      <a:ext cx="47" cy="1"/>
                    </a:xfrm>
                    <a:prstGeom prst="line">
                      <a:avLst/>
                    </a:prstGeom>
                    <a:ln w="3175" cap="flat" cmpd="sng">
                      <a:solidFill>
                        <a:srgbClr val="000000"/>
                      </a:solidFill>
                      <a:prstDash val="solid"/>
                      <a:headEnd type="none" w="med" len="med"/>
                      <a:tailEnd type="none" w="med" len="med"/>
                    </a:ln>
                  </p:spPr>
                </p:sp>
                <p:sp>
                  <p:nvSpPr>
                    <p:cNvPr id="69764" name="Line 1930"/>
                    <p:cNvSpPr/>
                    <p:nvPr/>
                  </p:nvSpPr>
                  <p:spPr>
                    <a:xfrm>
                      <a:off x="3325" y="2318"/>
                      <a:ext cx="14" cy="1"/>
                    </a:xfrm>
                    <a:prstGeom prst="line">
                      <a:avLst/>
                    </a:prstGeom>
                    <a:ln w="3175" cap="flat" cmpd="sng">
                      <a:solidFill>
                        <a:srgbClr val="000000"/>
                      </a:solidFill>
                      <a:prstDash val="solid"/>
                      <a:headEnd type="none" w="med" len="med"/>
                      <a:tailEnd type="none" w="med" len="med"/>
                    </a:ln>
                  </p:spPr>
                </p:sp>
                <p:sp>
                  <p:nvSpPr>
                    <p:cNvPr id="69765" name="Line 1931"/>
                    <p:cNvSpPr/>
                    <p:nvPr/>
                  </p:nvSpPr>
                  <p:spPr>
                    <a:xfrm>
                      <a:off x="3330" y="2326"/>
                      <a:ext cx="12" cy="1"/>
                    </a:xfrm>
                    <a:prstGeom prst="line">
                      <a:avLst/>
                    </a:prstGeom>
                    <a:ln w="3175" cap="flat" cmpd="sng">
                      <a:solidFill>
                        <a:srgbClr val="000000"/>
                      </a:solidFill>
                      <a:prstDash val="solid"/>
                      <a:headEnd type="none" w="med" len="med"/>
                      <a:tailEnd type="none" w="med" len="med"/>
                    </a:ln>
                  </p:spPr>
                </p:sp>
              </p:grpSp>
            </p:grpSp>
          </p:grpSp>
          <p:grpSp>
            <p:nvGrpSpPr>
              <p:cNvPr id="69741" name="Group 1932"/>
              <p:cNvGrpSpPr/>
              <p:nvPr/>
            </p:nvGrpSpPr>
            <p:grpSpPr>
              <a:xfrm>
                <a:off x="3052" y="2156"/>
                <a:ext cx="205" cy="41"/>
                <a:chOff x="3052" y="2156"/>
                <a:chExt cx="205" cy="41"/>
              </a:xfrm>
            </p:grpSpPr>
            <p:grpSp>
              <p:nvGrpSpPr>
                <p:cNvPr id="69748" name="Group 1933"/>
                <p:cNvGrpSpPr/>
                <p:nvPr/>
              </p:nvGrpSpPr>
              <p:grpSpPr>
                <a:xfrm>
                  <a:off x="3052" y="2168"/>
                  <a:ext cx="205" cy="29"/>
                  <a:chOff x="3052" y="2168"/>
                  <a:chExt cx="205" cy="29"/>
                </a:xfrm>
              </p:grpSpPr>
              <p:sp>
                <p:nvSpPr>
                  <p:cNvPr id="69750" name="Freeform 1934"/>
                  <p:cNvSpPr/>
                  <p:nvPr/>
                </p:nvSpPr>
                <p:spPr>
                  <a:xfrm>
                    <a:off x="3052" y="2168"/>
                    <a:ext cx="205" cy="15"/>
                  </a:xfrm>
                  <a:custGeom>
                    <a:avLst/>
                    <a:gdLst/>
                    <a:ahLst/>
                    <a:cxnLst>
                      <a:cxn ang="0">
                        <a:pos x="0" y="0"/>
                      </a:cxn>
                      <a:cxn ang="0">
                        <a:pos x="0" y="0"/>
                      </a:cxn>
                      <a:cxn ang="0">
                        <a:pos x="0" y="0"/>
                      </a:cxn>
                      <a:cxn ang="0">
                        <a:pos x="0" y="0"/>
                      </a:cxn>
                      <a:cxn ang="0">
                        <a:pos x="0" y="0"/>
                      </a:cxn>
                    </a:cxnLst>
                    <a:pathLst>
                      <a:path w="1234" h="90">
                        <a:moveTo>
                          <a:pt x="0" y="90"/>
                        </a:moveTo>
                        <a:lnTo>
                          <a:pt x="1234" y="90"/>
                        </a:lnTo>
                        <a:lnTo>
                          <a:pt x="1162" y="0"/>
                        </a:lnTo>
                        <a:lnTo>
                          <a:pt x="74" y="0"/>
                        </a:lnTo>
                        <a:lnTo>
                          <a:pt x="0" y="90"/>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51" name="Rectangle 1935"/>
                  <p:cNvSpPr/>
                  <p:nvPr/>
                </p:nvSpPr>
                <p:spPr>
                  <a:xfrm>
                    <a:off x="3052" y="2184"/>
                    <a:ext cx="205" cy="1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749" name="Freeform 1936"/>
                <p:cNvSpPr/>
                <p:nvPr/>
              </p:nvSpPr>
              <p:spPr>
                <a:xfrm>
                  <a:off x="3099" y="2156"/>
                  <a:ext cx="110" cy="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57" h="164">
                      <a:moveTo>
                        <a:pt x="0" y="92"/>
                      </a:moveTo>
                      <a:lnTo>
                        <a:pt x="0" y="0"/>
                      </a:lnTo>
                      <a:lnTo>
                        <a:pt x="657" y="0"/>
                      </a:lnTo>
                      <a:lnTo>
                        <a:pt x="657" y="95"/>
                      </a:lnTo>
                      <a:lnTo>
                        <a:pt x="653" y="104"/>
                      </a:lnTo>
                      <a:lnTo>
                        <a:pt x="648" y="110"/>
                      </a:lnTo>
                      <a:lnTo>
                        <a:pt x="635" y="118"/>
                      </a:lnTo>
                      <a:lnTo>
                        <a:pt x="620" y="125"/>
                      </a:lnTo>
                      <a:lnTo>
                        <a:pt x="602" y="132"/>
                      </a:lnTo>
                      <a:lnTo>
                        <a:pt x="585" y="138"/>
                      </a:lnTo>
                      <a:lnTo>
                        <a:pt x="564" y="142"/>
                      </a:lnTo>
                      <a:lnTo>
                        <a:pt x="539" y="147"/>
                      </a:lnTo>
                      <a:lnTo>
                        <a:pt x="517" y="150"/>
                      </a:lnTo>
                      <a:lnTo>
                        <a:pt x="483" y="156"/>
                      </a:lnTo>
                      <a:lnTo>
                        <a:pt x="455" y="158"/>
                      </a:lnTo>
                      <a:lnTo>
                        <a:pt x="426" y="162"/>
                      </a:lnTo>
                      <a:lnTo>
                        <a:pt x="394" y="163"/>
                      </a:lnTo>
                      <a:lnTo>
                        <a:pt x="358" y="164"/>
                      </a:lnTo>
                      <a:lnTo>
                        <a:pt x="311" y="164"/>
                      </a:lnTo>
                      <a:lnTo>
                        <a:pt x="269" y="163"/>
                      </a:lnTo>
                      <a:lnTo>
                        <a:pt x="230" y="162"/>
                      </a:lnTo>
                      <a:lnTo>
                        <a:pt x="192" y="158"/>
                      </a:lnTo>
                      <a:lnTo>
                        <a:pt x="163" y="155"/>
                      </a:lnTo>
                      <a:lnTo>
                        <a:pt x="139" y="150"/>
                      </a:lnTo>
                      <a:lnTo>
                        <a:pt x="108" y="146"/>
                      </a:lnTo>
                      <a:lnTo>
                        <a:pt x="83" y="140"/>
                      </a:lnTo>
                      <a:lnTo>
                        <a:pt x="61" y="134"/>
                      </a:lnTo>
                      <a:lnTo>
                        <a:pt x="41" y="126"/>
                      </a:lnTo>
                      <a:lnTo>
                        <a:pt x="27" y="121"/>
                      </a:lnTo>
                      <a:lnTo>
                        <a:pt x="17" y="115"/>
                      </a:lnTo>
                      <a:lnTo>
                        <a:pt x="9" y="108"/>
                      </a:lnTo>
                      <a:lnTo>
                        <a:pt x="3" y="101"/>
                      </a:lnTo>
                      <a:lnTo>
                        <a:pt x="0" y="92"/>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742" name="Group 1937"/>
              <p:cNvGrpSpPr/>
              <p:nvPr/>
            </p:nvGrpSpPr>
            <p:grpSpPr>
              <a:xfrm>
                <a:off x="3027" y="1977"/>
                <a:ext cx="255" cy="184"/>
                <a:chOff x="3027" y="1977"/>
                <a:chExt cx="255" cy="184"/>
              </a:xfrm>
            </p:grpSpPr>
            <p:grpSp>
              <p:nvGrpSpPr>
                <p:cNvPr id="69743" name="Group 1938"/>
                <p:cNvGrpSpPr/>
                <p:nvPr/>
              </p:nvGrpSpPr>
              <p:grpSpPr>
                <a:xfrm>
                  <a:off x="3027" y="1977"/>
                  <a:ext cx="255" cy="184"/>
                  <a:chOff x="3027" y="1977"/>
                  <a:chExt cx="255" cy="184"/>
                </a:xfrm>
              </p:grpSpPr>
              <p:sp>
                <p:nvSpPr>
                  <p:cNvPr id="69745" name="AutoShape 1939"/>
                  <p:cNvSpPr/>
                  <p:nvPr/>
                </p:nvSpPr>
                <p:spPr>
                  <a:xfrm>
                    <a:off x="3027" y="1977"/>
                    <a:ext cx="255" cy="184"/>
                  </a:xfrm>
                  <a:prstGeom prst="roundRect">
                    <a:avLst>
                      <a:gd name="adj" fmla="val 12310"/>
                    </a:avLst>
                  </a:prstGeom>
                  <a:solidFill>
                    <a:srgbClr val="C0C0C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46" name="AutoShape 1940"/>
                  <p:cNvSpPr/>
                  <p:nvPr/>
                </p:nvSpPr>
                <p:spPr>
                  <a:xfrm>
                    <a:off x="3055" y="1997"/>
                    <a:ext cx="198" cy="144"/>
                  </a:xfrm>
                  <a:prstGeom prst="roundRect">
                    <a:avLst>
                      <a:gd name="adj" fmla="val 12241"/>
                    </a:avLst>
                  </a:prstGeom>
                  <a:solidFill>
                    <a:srgbClr val="80808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47" name="AutoShape 1941"/>
                  <p:cNvSpPr/>
                  <p:nvPr/>
                </p:nvSpPr>
                <p:spPr>
                  <a:xfrm>
                    <a:off x="3066" y="2005"/>
                    <a:ext cx="176" cy="128"/>
                  </a:xfrm>
                  <a:prstGeom prst="roundRect">
                    <a:avLst>
                      <a:gd name="adj" fmla="val 12208"/>
                    </a:avLst>
                  </a:prstGeom>
                  <a:solidFill>
                    <a:srgbClr val="00800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744" name="Rectangle 1942"/>
                <p:cNvSpPr/>
                <p:nvPr/>
              </p:nvSpPr>
              <p:spPr>
                <a:xfrm>
                  <a:off x="3240" y="2151"/>
                  <a:ext cx="7"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651" name="Group 1943"/>
            <p:cNvGrpSpPr/>
            <p:nvPr/>
          </p:nvGrpSpPr>
          <p:grpSpPr>
            <a:xfrm>
              <a:off x="2612" y="1393"/>
              <a:ext cx="456" cy="350"/>
              <a:chOff x="2612" y="1393"/>
              <a:chExt cx="456" cy="350"/>
            </a:xfrm>
          </p:grpSpPr>
          <p:sp>
            <p:nvSpPr>
              <p:cNvPr id="69658" name="Rectangle 1944"/>
              <p:cNvSpPr/>
              <p:nvPr/>
            </p:nvSpPr>
            <p:spPr>
              <a:xfrm>
                <a:off x="2790" y="1432"/>
                <a:ext cx="7" cy="10"/>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59" name="Rectangle 1945"/>
              <p:cNvSpPr/>
              <p:nvPr/>
            </p:nvSpPr>
            <p:spPr>
              <a:xfrm>
                <a:off x="2790" y="1432"/>
                <a:ext cx="8" cy="11"/>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0" name="Freeform 1946"/>
              <p:cNvSpPr/>
              <p:nvPr/>
            </p:nvSpPr>
            <p:spPr>
              <a:xfrm>
                <a:off x="2791" y="1433"/>
                <a:ext cx="4" cy="4"/>
              </a:xfrm>
              <a:custGeom>
                <a:avLst/>
                <a:gdLst/>
                <a:ahLst/>
                <a:cxnLst>
                  <a:cxn ang="0">
                    <a:pos x="4" y="0"/>
                  </a:cxn>
                  <a:cxn ang="0">
                    <a:pos x="2" y="4"/>
                  </a:cxn>
                  <a:cxn ang="0">
                    <a:pos x="0" y="0"/>
                  </a:cxn>
                  <a:cxn ang="0">
                    <a:pos x="4" y="0"/>
                  </a:cxn>
                </a:cxnLst>
                <a:pathLst>
                  <a:path w="4" h="4">
                    <a:moveTo>
                      <a:pt x="4" y="0"/>
                    </a:moveTo>
                    <a:lnTo>
                      <a:pt x="2" y="4"/>
                    </a:lnTo>
                    <a:lnTo>
                      <a:pt x="0" y="0"/>
                    </a:lnTo>
                    <a:lnTo>
                      <a:pt x="4" y="0"/>
                    </a:lnTo>
                    <a:close/>
                  </a:path>
                </a:pathLst>
              </a:custGeom>
              <a:solidFill>
                <a:srgbClr val="000000">
                  <a:alpha val="100000"/>
                </a:srgbClr>
              </a:solidFill>
              <a:ln w="9525">
                <a:noFill/>
              </a:ln>
            </p:spPr>
            <p:txBody>
              <a:bodyPr/>
              <a:p>
                <a:endParaRPr lang="zh-CN" altLang="en-US"/>
              </a:p>
            </p:txBody>
          </p:sp>
          <p:sp>
            <p:nvSpPr>
              <p:cNvPr id="69661" name="Rectangle 1947"/>
              <p:cNvSpPr/>
              <p:nvPr/>
            </p:nvSpPr>
            <p:spPr>
              <a:xfrm>
                <a:off x="2796" y="1422"/>
                <a:ext cx="8" cy="13"/>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2" name="Rectangle 1948"/>
              <p:cNvSpPr/>
              <p:nvPr/>
            </p:nvSpPr>
            <p:spPr>
              <a:xfrm>
                <a:off x="2796" y="1422"/>
                <a:ext cx="10" cy="1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3" name="Freeform 1949"/>
              <p:cNvSpPr/>
              <p:nvPr/>
            </p:nvSpPr>
            <p:spPr>
              <a:xfrm>
                <a:off x="2796" y="1425"/>
                <a:ext cx="6" cy="5"/>
              </a:xfrm>
              <a:custGeom>
                <a:avLst/>
                <a:gdLst/>
                <a:ahLst/>
                <a:cxnLst>
                  <a:cxn ang="0">
                    <a:pos x="4" y="5"/>
                  </a:cxn>
                  <a:cxn ang="0">
                    <a:pos x="6" y="0"/>
                  </a:cxn>
                  <a:cxn ang="0">
                    <a:pos x="0" y="0"/>
                  </a:cxn>
                  <a:cxn ang="0">
                    <a:pos x="4" y="5"/>
                  </a:cxn>
                </a:cxnLst>
                <a:pathLst>
                  <a:path w="6" h="5">
                    <a:moveTo>
                      <a:pt x="4" y="5"/>
                    </a:moveTo>
                    <a:lnTo>
                      <a:pt x="6" y="0"/>
                    </a:lnTo>
                    <a:lnTo>
                      <a:pt x="0" y="0"/>
                    </a:lnTo>
                    <a:lnTo>
                      <a:pt x="4" y="5"/>
                    </a:lnTo>
                    <a:close/>
                  </a:path>
                </a:pathLst>
              </a:custGeom>
              <a:solidFill>
                <a:srgbClr val="000000">
                  <a:alpha val="100000"/>
                </a:srgbClr>
              </a:solidFill>
              <a:ln w="9525">
                <a:noFill/>
              </a:ln>
            </p:spPr>
            <p:txBody>
              <a:bodyPr/>
              <a:p>
                <a:endParaRPr lang="zh-CN" altLang="en-US"/>
              </a:p>
            </p:txBody>
          </p:sp>
          <p:sp>
            <p:nvSpPr>
              <p:cNvPr id="69664" name="Rectangle 1950"/>
              <p:cNvSpPr/>
              <p:nvPr/>
            </p:nvSpPr>
            <p:spPr>
              <a:xfrm>
                <a:off x="2759" y="1438"/>
                <a:ext cx="43" cy="9"/>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5" name="Rectangle 1951"/>
              <p:cNvSpPr/>
              <p:nvPr/>
            </p:nvSpPr>
            <p:spPr>
              <a:xfrm>
                <a:off x="2759" y="1438"/>
                <a:ext cx="44" cy="10"/>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6" name="Freeform 1952"/>
              <p:cNvSpPr/>
              <p:nvPr/>
            </p:nvSpPr>
            <p:spPr>
              <a:xfrm>
                <a:off x="2618" y="1587"/>
                <a:ext cx="450" cy="156"/>
              </a:xfrm>
              <a:custGeom>
                <a:avLst/>
                <a:gdLst/>
                <a:ahLst/>
                <a:cxnLst>
                  <a:cxn ang="0">
                    <a:pos x="0" y="0"/>
                  </a:cxn>
                  <a:cxn ang="0">
                    <a:pos x="307" y="3"/>
                  </a:cxn>
                  <a:cxn ang="0">
                    <a:pos x="445" y="92"/>
                  </a:cxn>
                  <a:cxn ang="0">
                    <a:pos x="450" y="114"/>
                  </a:cxn>
                  <a:cxn ang="0">
                    <a:pos x="443" y="129"/>
                  </a:cxn>
                  <a:cxn ang="0">
                    <a:pos x="393" y="132"/>
                  </a:cxn>
                  <a:cxn ang="0">
                    <a:pos x="422" y="154"/>
                  </a:cxn>
                  <a:cxn ang="0">
                    <a:pos x="234" y="156"/>
                  </a:cxn>
                  <a:cxn ang="0">
                    <a:pos x="201" y="136"/>
                  </a:cxn>
                  <a:cxn ang="0">
                    <a:pos x="119" y="136"/>
                  </a:cxn>
                  <a:cxn ang="0">
                    <a:pos x="85" y="101"/>
                  </a:cxn>
                  <a:cxn ang="0">
                    <a:pos x="0" y="0"/>
                  </a:cxn>
                </a:cxnLst>
                <a:pathLst>
                  <a:path w="450" h="156">
                    <a:moveTo>
                      <a:pt x="0" y="0"/>
                    </a:moveTo>
                    <a:lnTo>
                      <a:pt x="307" y="3"/>
                    </a:lnTo>
                    <a:lnTo>
                      <a:pt x="445" y="92"/>
                    </a:lnTo>
                    <a:lnTo>
                      <a:pt x="450" y="114"/>
                    </a:lnTo>
                    <a:lnTo>
                      <a:pt x="443" y="129"/>
                    </a:lnTo>
                    <a:lnTo>
                      <a:pt x="393" y="132"/>
                    </a:lnTo>
                    <a:lnTo>
                      <a:pt x="422" y="154"/>
                    </a:lnTo>
                    <a:lnTo>
                      <a:pt x="234" y="156"/>
                    </a:lnTo>
                    <a:lnTo>
                      <a:pt x="201" y="136"/>
                    </a:lnTo>
                    <a:lnTo>
                      <a:pt x="119" y="136"/>
                    </a:lnTo>
                    <a:lnTo>
                      <a:pt x="85" y="101"/>
                    </a:lnTo>
                    <a:lnTo>
                      <a:pt x="0" y="0"/>
                    </a:lnTo>
                    <a:close/>
                  </a:path>
                </a:pathLst>
              </a:custGeom>
              <a:solidFill>
                <a:srgbClr val="7F7F7F">
                  <a:alpha val="100000"/>
                </a:srgbClr>
              </a:solidFill>
              <a:ln w="9525">
                <a:noFill/>
              </a:ln>
            </p:spPr>
            <p:txBody>
              <a:bodyPr/>
              <a:p>
                <a:endParaRPr lang="zh-CN" altLang="en-US"/>
              </a:p>
            </p:txBody>
          </p:sp>
          <p:sp>
            <p:nvSpPr>
              <p:cNvPr id="69667" name="Freeform 1953"/>
              <p:cNvSpPr/>
              <p:nvPr/>
            </p:nvSpPr>
            <p:spPr>
              <a:xfrm>
                <a:off x="2617" y="1574"/>
                <a:ext cx="101" cy="128"/>
              </a:xfrm>
              <a:custGeom>
                <a:avLst/>
                <a:gdLst/>
                <a:ahLst/>
                <a:cxnLst>
                  <a:cxn ang="0">
                    <a:pos x="101" y="91"/>
                  </a:cxn>
                  <a:cxn ang="0">
                    <a:pos x="100" y="128"/>
                  </a:cxn>
                  <a:cxn ang="0">
                    <a:pos x="0" y="34"/>
                  </a:cxn>
                  <a:cxn ang="0">
                    <a:pos x="0" y="0"/>
                  </a:cxn>
                  <a:cxn ang="0">
                    <a:pos x="101" y="91"/>
                  </a:cxn>
                </a:cxnLst>
                <a:pathLst>
                  <a:path w="101" h="128">
                    <a:moveTo>
                      <a:pt x="101" y="91"/>
                    </a:moveTo>
                    <a:lnTo>
                      <a:pt x="100" y="128"/>
                    </a:lnTo>
                    <a:lnTo>
                      <a:pt x="0" y="34"/>
                    </a:lnTo>
                    <a:lnTo>
                      <a:pt x="0" y="0"/>
                    </a:lnTo>
                    <a:lnTo>
                      <a:pt x="101" y="91"/>
                    </a:lnTo>
                    <a:close/>
                  </a:path>
                </a:pathLst>
              </a:custGeom>
              <a:solidFill>
                <a:srgbClr val="D6D6D6">
                  <a:alpha val="100000"/>
                </a:srgbClr>
              </a:solidFill>
              <a:ln w="9525">
                <a:noFill/>
              </a:ln>
            </p:spPr>
            <p:txBody>
              <a:bodyPr/>
              <a:p>
                <a:endParaRPr lang="zh-CN" altLang="en-US"/>
              </a:p>
            </p:txBody>
          </p:sp>
          <p:sp>
            <p:nvSpPr>
              <p:cNvPr id="69668" name="Freeform 1954"/>
              <p:cNvSpPr/>
              <p:nvPr/>
            </p:nvSpPr>
            <p:spPr>
              <a:xfrm>
                <a:off x="2617" y="1574"/>
                <a:ext cx="101" cy="128"/>
              </a:xfrm>
              <a:custGeom>
                <a:avLst/>
                <a:gdLst/>
                <a:ahLst/>
                <a:cxnLst>
                  <a:cxn ang="0">
                    <a:pos x="101" y="91"/>
                  </a:cxn>
                  <a:cxn ang="0">
                    <a:pos x="100" y="128"/>
                  </a:cxn>
                  <a:cxn ang="0">
                    <a:pos x="0" y="34"/>
                  </a:cxn>
                  <a:cxn ang="0">
                    <a:pos x="0" y="0"/>
                  </a:cxn>
                  <a:cxn ang="0">
                    <a:pos x="101" y="91"/>
                  </a:cxn>
                </a:cxnLst>
                <a:pathLst>
                  <a:path w="101" h="128">
                    <a:moveTo>
                      <a:pt x="101" y="91"/>
                    </a:moveTo>
                    <a:lnTo>
                      <a:pt x="100" y="128"/>
                    </a:lnTo>
                    <a:lnTo>
                      <a:pt x="0" y="34"/>
                    </a:lnTo>
                    <a:lnTo>
                      <a:pt x="0" y="0"/>
                    </a:lnTo>
                    <a:lnTo>
                      <a:pt x="101" y="91"/>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669" name="Rectangle 1955"/>
              <p:cNvSpPr/>
              <p:nvPr/>
            </p:nvSpPr>
            <p:spPr>
              <a:xfrm>
                <a:off x="2717" y="1662"/>
                <a:ext cx="289" cy="41"/>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0" name="Rectangle 1956"/>
              <p:cNvSpPr/>
              <p:nvPr/>
            </p:nvSpPr>
            <p:spPr>
              <a:xfrm>
                <a:off x="2717" y="1662"/>
                <a:ext cx="290" cy="42"/>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1" name="Freeform 1957"/>
              <p:cNvSpPr/>
              <p:nvPr/>
            </p:nvSpPr>
            <p:spPr>
              <a:xfrm>
                <a:off x="2613" y="1475"/>
                <a:ext cx="100" cy="198"/>
              </a:xfrm>
              <a:custGeom>
                <a:avLst/>
                <a:gdLst/>
                <a:ahLst/>
                <a:cxnLst>
                  <a:cxn ang="0">
                    <a:pos x="100" y="198"/>
                  </a:cxn>
                  <a:cxn ang="0">
                    <a:pos x="0" y="109"/>
                  </a:cxn>
                  <a:cxn ang="0">
                    <a:pos x="0" y="0"/>
                  </a:cxn>
                  <a:cxn ang="0">
                    <a:pos x="100" y="83"/>
                  </a:cxn>
                  <a:cxn ang="0">
                    <a:pos x="100" y="198"/>
                  </a:cxn>
                </a:cxnLst>
                <a:pathLst>
                  <a:path w="100" h="198">
                    <a:moveTo>
                      <a:pt x="100" y="198"/>
                    </a:moveTo>
                    <a:lnTo>
                      <a:pt x="0" y="109"/>
                    </a:lnTo>
                    <a:lnTo>
                      <a:pt x="0" y="0"/>
                    </a:lnTo>
                    <a:lnTo>
                      <a:pt x="100" y="83"/>
                    </a:lnTo>
                    <a:lnTo>
                      <a:pt x="100" y="198"/>
                    </a:lnTo>
                    <a:close/>
                  </a:path>
                </a:pathLst>
              </a:custGeom>
              <a:solidFill>
                <a:srgbClr val="FFFFFF">
                  <a:alpha val="100000"/>
                </a:srgbClr>
              </a:solidFill>
              <a:ln w="9525">
                <a:noFill/>
              </a:ln>
            </p:spPr>
            <p:txBody>
              <a:bodyPr/>
              <a:p>
                <a:endParaRPr lang="zh-CN" altLang="en-US"/>
              </a:p>
            </p:txBody>
          </p:sp>
          <p:sp>
            <p:nvSpPr>
              <p:cNvPr id="69672" name="Freeform 1958"/>
              <p:cNvSpPr/>
              <p:nvPr/>
            </p:nvSpPr>
            <p:spPr>
              <a:xfrm>
                <a:off x="2613" y="1475"/>
                <a:ext cx="100" cy="198"/>
              </a:xfrm>
              <a:custGeom>
                <a:avLst/>
                <a:gdLst/>
                <a:ahLst/>
                <a:cxnLst>
                  <a:cxn ang="0">
                    <a:pos x="100" y="198"/>
                  </a:cxn>
                  <a:cxn ang="0">
                    <a:pos x="0" y="109"/>
                  </a:cxn>
                  <a:cxn ang="0">
                    <a:pos x="0" y="0"/>
                  </a:cxn>
                  <a:cxn ang="0">
                    <a:pos x="100" y="83"/>
                  </a:cxn>
                  <a:cxn ang="0">
                    <a:pos x="100" y="198"/>
                  </a:cxn>
                </a:cxnLst>
                <a:pathLst>
                  <a:path w="100" h="198">
                    <a:moveTo>
                      <a:pt x="100" y="198"/>
                    </a:moveTo>
                    <a:lnTo>
                      <a:pt x="0" y="109"/>
                    </a:lnTo>
                    <a:lnTo>
                      <a:pt x="0" y="0"/>
                    </a:lnTo>
                    <a:lnTo>
                      <a:pt x="100" y="83"/>
                    </a:lnTo>
                    <a:lnTo>
                      <a:pt x="100" y="198"/>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673" name="Rectangle 1959"/>
              <p:cNvSpPr/>
              <p:nvPr/>
            </p:nvSpPr>
            <p:spPr>
              <a:xfrm>
                <a:off x="2713" y="1558"/>
                <a:ext cx="300" cy="11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4" name="Rectangle 1960"/>
              <p:cNvSpPr/>
              <p:nvPr/>
            </p:nvSpPr>
            <p:spPr>
              <a:xfrm>
                <a:off x="2713" y="1558"/>
                <a:ext cx="301" cy="116"/>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5" name="Rectangle 1961"/>
              <p:cNvSpPr/>
              <p:nvPr/>
            </p:nvSpPr>
            <p:spPr>
              <a:xfrm>
                <a:off x="2925" y="1585"/>
                <a:ext cx="83" cy="4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6" name="Rectangle 1962"/>
              <p:cNvSpPr/>
              <p:nvPr/>
            </p:nvSpPr>
            <p:spPr>
              <a:xfrm>
                <a:off x="2925" y="1585"/>
                <a:ext cx="84" cy="4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7" name="Line 1963"/>
              <p:cNvSpPr/>
              <p:nvPr/>
            </p:nvSpPr>
            <p:spPr>
              <a:xfrm>
                <a:off x="2928" y="1613"/>
                <a:ext cx="76" cy="1"/>
              </a:xfrm>
              <a:prstGeom prst="line">
                <a:avLst/>
              </a:prstGeom>
              <a:ln w="1588" cap="flat" cmpd="sng">
                <a:solidFill>
                  <a:srgbClr val="000000"/>
                </a:solidFill>
                <a:prstDash val="solid"/>
                <a:headEnd type="none" w="med" len="med"/>
                <a:tailEnd type="none" w="med" len="med"/>
              </a:ln>
            </p:spPr>
          </p:sp>
          <p:sp>
            <p:nvSpPr>
              <p:cNvPr id="69678" name="Line 1964"/>
              <p:cNvSpPr/>
              <p:nvPr/>
            </p:nvSpPr>
            <p:spPr>
              <a:xfrm>
                <a:off x="2942" y="1599"/>
                <a:ext cx="1" cy="27"/>
              </a:xfrm>
              <a:prstGeom prst="line">
                <a:avLst/>
              </a:prstGeom>
              <a:ln w="1588" cap="flat" cmpd="sng">
                <a:solidFill>
                  <a:srgbClr val="000000"/>
                </a:solidFill>
                <a:prstDash val="solid"/>
                <a:headEnd type="none" w="med" len="med"/>
                <a:tailEnd type="none" w="med" len="med"/>
              </a:ln>
            </p:spPr>
          </p:sp>
          <p:sp>
            <p:nvSpPr>
              <p:cNvPr id="69679" name="Line 1965"/>
              <p:cNvSpPr/>
              <p:nvPr/>
            </p:nvSpPr>
            <p:spPr>
              <a:xfrm>
                <a:off x="2965" y="1599"/>
                <a:ext cx="1" cy="27"/>
              </a:xfrm>
              <a:prstGeom prst="line">
                <a:avLst/>
              </a:prstGeom>
              <a:ln w="1588" cap="flat" cmpd="sng">
                <a:solidFill>
                  <a:srgbClr val="000000"/>
                </a:solidFill>
                <a:prstDash val="solid"/>
                <a:headEnd type="none" w="med" len="med"/>
                <a:tailEnd type="none" w="med" len="med"/>
              </a:ln>
            </p:spPr>
          </p:sp>
          <p:sp>
            <p:nvSpPr>
              <p:cNvPr id="69680" name="Line 1966"/>
              <p:cNvSpPr/>
              <p:nvPr/>
            </p:nvSpPr>
            <p:spPr>
              <a:xfrm>
                <a:off x="2986" y="1599"/>
                <a:ext cx="1" cy="27"/>
              </a:xfrm>
              <a:prstGeom prst="line">
                <a:avLst/>
              </a:prstGeom>
              <a:ln w="1588" cap="flat" cmpd="sng">
                <a:solidFill>
                  <a:srgbClr val="000000"/>
                </a:solidFill>
                <a:prstDash val="solid"/>
                <a:headEnd type="none" w="med" len="med"/>
                <a:tailEnd type="none" w="med" len="med"/>
              </a:ln>
            </p:spPr>
          </p:sp>
          <p:sp>
            <p:nvSpPr>
              <p:cNvPr id="69681" name="Rectangle 1967"/>
              <p:cNvSpPr/>
              <p:nvPr/>
            </p:nvSpPr>
            <p:spPr>
              <a:xfrm>
                <a:off x="2925" y="1584"/>
                <a:ext cx="83" cy="2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82" name="Rectangle 1968"/>
              <p:cNvSpPr/>
              <p:nvPr/>
            </p:nvSpPr>
            <p:spPr>
              <a:xfrm>
                <a:off x="2925" y="1584"/>
                <a:ext cx="84" cy="21"/>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83" name="Rectangle 1969"/>
              <p:cNvSpPr/>
              <p:nvPr/>
            </p:nvSpPr>
            <p:spPr>
              <a:xfrm>
                <a:off x="2961" y="1587"/>
                <a:ext cx="43" cy="12"/>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84" name="Rectangle 1970"/>
              <p:cNvSpPr/>
              <p:nvPr/>
            </p:nvSpPr>
            <p:spPr>
              <a:xfrm>
                <a:off x="2961" y="1587"/>
                <a:ext cx="45" cy="1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85" name="Freeform 1971"/>
              <p:cNvSpPr/>
              <p:nvPr/>
            </p:nvSpPr>
            <p:spPr>
              <a:xfrm>
                <a:off x="2931" y="1587"/>
                <a:ext cx="14" cy="15"/>
              </a:xfrm>
              <a:custGeom>
                <a:avLst/>
                <a:gdLst/>
                <a:ahLst/>
                <a:cxnLst>
                  <a:cxn ang="0">
                    <a:pos x="0" y="7"/>
                  </a:cxn>
                  <a:cxn ang="0">
                    <a:pos x="1" y="3"/>
                  </a:cxn>
                  <a:cxn ang="0">
                    <a:pos x="6" y="0"/>
                  </a:cxn>
                  <a:cxn ang="0">
                    <a:pos x="11" y="3"/>
                  </a:cxn>
                  <a:cxn ang="0">
                    <a:pos x="14" y="7"/>
                  </a:cxn>
                  <a:cxn ang="0">
                    <a:pos x="14" y="10"/>
                  </a:cxn>
                  <a:cxn ang="0">
                    <a:pos x="11" y="12"/>
                  </a:cxn>
                  <a:cxn ang="0">
                    <a:pos x="10" y="15"/>
                  </a:cxn>
                  <a:cxn ang="0">
                    <a:pos x="6" y="15"/>
                  </a:cxn>
                  <a:cxn ang="0">
                    <a:pos x="4" y="15"/>
                  </a:cxn>
                  <a:cxn ang="0">
                    <a:pos x="1" y="12"/>
                  </a:cxn>
                  <a:cxn ang="0">
                    <a:pos x="0" y="7"/>
                  </a:cxn>
                </a:cxnLst>
                <a:pathLst>
                  <a:path w="14" h="15">
                    <a:moveTo>
                      <a:pt x="0" y="7"/>
                    </a:moveTo>
                    <a:lnTo>
                      <a:pt x="1" y="3"/>
                    </a:lnTo>
                    <a:lnTo>
                      <a:pt x="6" y="0"/>
                    </a:lnTo>
                    <a:lnTo>
                      <a:pt x="11" y="3"/>
                    </a:lnTo>
                    <a:lnTo>
                      <a:pt x="14" y="7"/>
                    </a:lnTo>
                    <a:lnTo>
                      <a:pt x="14" y="10"/>
                    </a:lnTo>
                    <a:lnTo>
                      <a:pt x="11" y="12"/>
                    </a:lnTo>
                    <a:lnTo>
                      <a:pt x="10" y="15"/>
                    </a:lnTo>
                    <a:lnTo>
                      <a:pt x="6" y="15"/>
                    </a:lnTo>
                    <a:lnTo>
                      <a:pt x="4" y="15"/>
                    </a:lnTo>
                    <a:lnTo>
                      <a:pt x="1" y="12"/>
                    </a:lnTo>
                    <a:lnTo>
                      <a:pt x="0" y="7"/>
                    </a:lnTo>
                    <a:close/>
                  </a:path>
                </a:pathLst>
              </a:custGeom>
              <a:solidFill>
                <a:srgbClr val="000000">
                  <a:alpha val="100000"/>
                </a:srgbClr>
              </a:solidFill>
              <a:ln w="9525">
                <a:noFill/>
              </a:ln>
            </p:spPr>
            <p:txBody>
              <a:bodyPr/>
              <a:p>
                <a:endParaRPr lang="zh-CN" altLang="en-US"/>
              </a:p>
            </p:txBody>
          </p:sp>
          <p:sp>
            <p:nvSpPr>
              <p:cNvPr id="69686" name="Freeform 1972"/>
              <p:cNvSpPr/>
              <p:nvPr/>
            </p:nvSpPr>
            <p:spPr>
              <a:xfrm>
                <a:off x="2931" y="1587"/>
                <a:ext cx="14" cy="15"/>
              </a:xfrm>
              <a:custGeom>
                <a:avLst/>
                <a:gdLst/>
                <a:ahLst/>
                <a:cxnLst>
                  <a:cxn ang="0">
                    <a:pos x="0" y="7"/>
                  </a:cxn>
                  <a:cxn ang="0">
                    <a:pos x="1" y="3"/>
                  </a:cxn>
                  <a:cxn ang="0">
                    <a:pos x="6" y="0"/>
                  </a:cxn>
                  <a:cxn ang="0">
                    <a:pos x="11" y="3"/>
                  </a:cxn>
                  <a:cxn ang="0">
                    <a:pos x="14" y="7"/>
                  </a:cxn>
                  <a:cxn ang="0">
                    <a:pos x="14" y="10"/>
                  </a:cxn>
                  <a:cxn ang="0">
                    <a:pos x="11" y="12"/>
                  </a:cxn>
                  <a:cxn ang="0">
                    <a:pos x="10" y="15"/>
                  </a:cxn>
                  <a:cxn ang="0">
                    <a:pos x="6" y="15"/>
                  </a:cxn>
                  <a:cxn ang="0">
                    <a:pos x="4" y="15"/>
                  </a:cxn>
                  <a:cxn ang="0">
                    <a:pos x="1" y="12"/>
                  </a:cxn>
                  <a:cxn ang="0">
                    <a:pos x="0" y="7"/>
                  </a:cxn>
                </a:cxnLst>
                <a:pathLst>
                  <a:path w="14" h="15">
                    <a:moveTo>
                      <a:pt x="0" y="7"/>
                    </a:moveTo>
                    <a:lnTo>
                      <a:pt x="1" y="3"/>
                    </a:lnTo>
                    <a:lnTo>
                      <a:pt x="6" y="0"/>
                    </a:lnTo>
                    <a:lnTo>
                      <a:pt x="11" y="3"/>
                    </a:lnTo>
                    <a:lnTo>
                      <a:pt x="14" y="7"/>
                    </a:lnTo>
                    <a:lnTo>
                      <a:pt x="14" y="10"/>
                    </a:lnTo>
                    <a:lnTo>
                      <a:pt x="11" y="12"/>
                    </a:lnTo>
                    <a:lnTo>
                      <a:pt x="10" y="15"/>
                    </a:lnTo>
                    <a:lnTo>
                      <a:pt x="6" y="15"/>
                    </a:lnTo>
                    <a:lnTo>
                      <a:pt x="4" y="15"/>
                    </a:lnTo>
                    <a:lnTo>
                      <a:pt x="1" y="12"/>
                    </a:lnTo>
                    <a:lnTo>
                      <a:pt x="0" y="7"/>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687" name="Line 1973"/>
              <p:cNvSpPr/>
              <p:nvPr/>
            </p:nvSpPr>
            <p:spPr>
              <a:xfrm>
                <a:off x="2931" y="1607"/>
                <a:ext cx="8" cy="1"/>
              </a:xfrm>
              <a:prstGeom prst="line">
                <a:avLst/>
              </a:prstGeom>
              <a:ln w="1588" cap="flat" cmpd="sng">
                <a:solidFill>
                  <a:srgbClr val="000000"/>
                </a:solidFill>
                <a:prstDash val="solid"/>
                <a:headEnd type="none" w="med" len="med"/>
                <a:tailEnd type="none" w="med" len="med"/>
              </a:ln>
            </p:spPr>
          </p:sp>
          <p:sp>
            <p:nvSpPr>
              <p:cNvPr id="69688" name="Line 1974"/>
              <p:cNvSpPr/>
              <p:nvPr/>
            </p:nvSpPr>
            <p:spPr>
              <a:xfrm>
                <a:off x="2950" y="1607"/>
                <a:ext cx="7" cy="1"/>
              </a:xfrm>
              <a:prstGeom prst="line">
                <a:avLst/>
              </a:prstGeom>
              <a:ln w="1588" cap="flat" cmpd="sng">
                <a:solidFill>
                  <a:srgbClr val="000000"/>
                </a:solidFill>
                <a:prstDash val="solid"/>
                <a:headEnd type="none" w="med" len="med"/>
                <a:tailEnd type="none" w="med" len="med"/>
              </a:ln>
            </p:spPr>
          </p:sp>
          <p:sp>
            <p:nvSpPr>
              <p:cNvPr id="69689" name="Line 1975"/>
              <p:cNvSpPr/>
              <p:nvPr/>
            </p:nvSpPr>
            <p:spPr>
              <a:xfrm>
                <a:off x="2973" y="1607"/>
                <a:ext cx="7" cy="1"/>
              </a:xfrm>
              <a:prstGeom prst="line">
                <a:avLst/>
              </a:prstGeom>
              <a:ln w="1588" cap="flat" cmpd="sng">
                <a:solidFill>
                  <a:srgbClr val="000000"/>
                </a:solidFill>
                <a:prstDash val="solid"/>
                <a:headEnd type="none" w="med" len="med"/>
                <a:tailEnd type="none" w="med" len="med"/>
              </a:ln>
            </p:spPr>
          </p:sp>
          <p:sp>
            <p:nvSpPr>
              <p:cNvPr id="69690" name="Line 1976"/>
              <p:cNvSpPr/>
              <p:nvPr/>
            </p:nvSpPr>
            <p:spPr>
              <a:xfrm>
                <a:off x="2993" y="1607"/>
                <a:ext cx="8" cy="1"/>
              </a:xfrm>
              <a:prstGeom prst="line">
                <a:avLst/>
              </a:prstGeom>
              <a:ln w="1588" cap="flat" cmpd="sng">
                <a:solidFill>
                  <a:srgbClr val="000000"/>
                </a:solidFill>
                <a:prstDash val="solid"/>
                <a:headEnd type="none" w="med" len="med"/>
                <a:tailEnd type="none" w="med" len="med"/>
              </a:ln>
            </p:spPr>
          </p:sp>
          <p:sp>
            <p:nvSpPr>
              <p:cNvPr id="69691" name="Line 1977"/>
              <p:cNvSpPr/>
              <p:nvPr/>
            </p:nvSpPr>
            <p:spPr>
              <a:xfrm>
                <a:off x="2931" y="1619"/>
                <a:ext cx="8" cy="1"/>
              </a:xfrm>
              <a:prstGeom prst="line">
                <a:avLst/>
              </a:prstGeom>
              <a:ln w="1588" cap="flat" cmpd="sng">
                <a:solidFill>
                  <a:srgbClr val="000000"/>
                </a:solidFill>
                <a:prstDash val="solid"/>
                <a:headEnd type="none" w="med" len="med"/>
                <a:tailEnd type="none" w="med" len="med"/>
              </a:ln>
            </p:spPr>
          </p:sp>
          <p:sp>
            <p:nvSpPr>
              <p:cNvPr id="69692" name="Line 1978"/>
              <p:cNvSpPr/>
              <p:nvPr/>
            </p:nvSpPr>
            <p:spPr>
              <a:xfrm>
                <a:off x="2950" y="1619"/>
                <a:ext cx="7" cy="1"/>
              </a:xfrm>
              <a:prstGeom prst="line">
                <a:avLst/>
              </a:prstGeom>
              <a:ln w="1588" cap="flat" cmpd="sng">
                <a:solidFill>
                  <a:srgbClr val="000000"/>
                </a:solidFill>
                <a:prstDash val="solid"/>
                <a:headEnd type="none" w="med" len="med"/>
                <a:tailEnd type="none" w="med" len="med"/>
              </a:ln>
            </p:spPr>
          </p:sp>
          <p:sp>
            <p:nvSpPr>
              <p:cNvPr id="69693" name="Line 1979"/>
              <p:cNvSpPr/>
              <p:nvPr/>
            </p:nvSpPr>
            <p:spPr>
              <a:xfrm>
                <a:off x="2973" y="1619"/>
                <a:ext cx="7" cy="1"/>
              </a:xfrm>
              <a:prstGeom prst="line">
                <a:avLst/>
              </a:prstGeom>
              <a:ln w="1588" cap="flat" cmpd="sng">
                <a:solidFill>
                  <a:srgbClr val="000000"/>
                </a:solidFill>
                <a:prstDash val="solid"/>
                <a:headEnd type="none" w="med" len="med"/>
                <a:tailEnd type="none" w="med" len="med"/>
              </a:ln>
            </p:spPr>
          </p:sp>
          <p:sp>
            <p:nvSpPr>
              <p:cNvPr id="69694" name="Line 1980"/>
              <p:cNvSpPr/>
              <p:nvPr/>
            </p:nvSpPr>
            <p:spPr>
              <a:xfrm>
                <a:off x="2993" y="1619"/>
                <a:ext cx="8" cy="1"/>
              </a:xfrm>
              <a:prstGeom prst="line">
                <a:avLst/>
              </a:prstGeom>
              <a:ln w="1588" cap="flat" cmpd="sng">
                <a:solidFill>
                  <a:srgbClr val="000000"/>
                </a:solidFill>
                <a:prstDash val="solid"/>
                <a:headEnd type="none" w="med" len="med"/>
                <a:tailEnd type="none" w="med" len="med"/>
              </a:ln>
            </p:spPr>
          </p:sp>
          <p:sp>
            <p:nvSpPr>
              <p:cNvPr id="69695" name="Rectangle 1981"/>
              <p:cNvSpPr/>
              <p:nvPr/>
            </p:nvSpPr>
            <p:spPr>
              <a:xfrm>
                <a:off x="2751" y="1603"/>
                <a:ext cx="169" cy="54"/>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96" name="Rectangle 1982"/>
              <p:cNvSpPr/>
              <p:nvPr/>
            </p:nvSpPr>
            <p:spPr>
              <a:xfrm>
                <a:off x="2751" y="1603"/>
                <a:ext cx="171" cy="55"/>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97" name="Rectangle 1983"/>
              <p:cNvSpPr/>
              <p:nvPr/>
            </p:nvSpPr>
            <p:spPr>
              <a:xfrm>
                <a:off x="2806" y="1662"/>
                <a:ext cx="189" cy="17"/>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98" name="Rectangle 1984"/>
              <p:cNvSpPr/>
              <p:nvPr/>
            </p:nvSpPr>
            <p:spPr>
              <a:xfrm>
                <a:off x="2806" y="1662"/>
                <a:ext cx="190" cy="18"/>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99" name="Freeform 1985"/>
              <p:cNvSpPr/>
              <p:nvPr/>
            </p:nvSpPr>
            <p:spPr>
              <a:xfrm>
                <a:off x="2752" y="1618"/>
                <a:ext cx="240" cy="46"/>
              </a:xfrm>
              <a:custGeom>
                <a:avLst/>
                <a:gdLst/>
                <a:ahLst/>
                <a:cxnLst>
                  <a:cxn ang="0">
                    <a:pos x="54" y="45"/>
                  </a:cxn>
                  <a:cxn ang="0">
                    <a:pos x="240" y="46"/>
                  </a:cxn>
                  <a:cxn ang="0">
                    <a:pos x="163" y="0"/>
                  </a:cxn>
                  <a:cxn ang="0">
                    <a:pos x="0" y="0"/>
                  </a:cxn>
                  <a:cxn ang="0">
                    <a:pos x="54" y="45"/>
                  </a:cxn>
                </a:cxnLst>
                <a:pathLst>
                  <a:path w="240" h="46">
                    <a:moveTo>
                      <a:pt x="54" y="45"/>
                    </a:moveTo>
                    <a:lnTo>
                      <a:pt x="240" y="46"/>
                    </a:lnTo>
                    <a:lnTo>
                      <a:pt x="163" y="0"/>
                    </a:lnTo>
                    <a:lnTo>
                      <a:pt x="0" y="0"/>
                    </a:lnTo>
                    <a:lnTo>
                      <a:pt x="54" y="45"/>
                    </a:lnTo>
                    <a:close/>
                  </a:path>
                </a:pathLst>
              </a:custGeom>
              <a:solidFill>
                <a:srgbClr val="D6D6D6">
                  <a:alpha val="100000"/>
                </a:srgbClr>
              </a:solidFill>
              <a:ln w="9525">
                <a:noFill/>
              </a:ln>
            </p:spPr>
            <p:txBody>
              <a:bodyPr/>
              <a:p>
                <a:endParaRPr lang="zh-CN" altLang="en-US"/>
              </a:p>
            </p:txBody>
          </p:sp>
          <p:sp>
            <p:nvSpPr>
              <p:cNvPr id="69700" name="Freeform 1986"/>
              <p:cNvSpPr/>
              <p:nvPr/>
            </p:nvSpPr>
            <p:spPr>
              <a:xfrm>
                <a:off x="2752" y="1618"/>
                <a:ext cx="240" cy="46"/>
              </a:xfrm>
              <a:custGeom>
                <a:avLst/>
                <a:gdLst/>
                <a:ahLst/>
                <a:cxnLst>
                  <a:cxn ang="0">
                    <a:pos x="54" y="45"/>
                  </a:cxn>
                  <a:cxn ang="0">
                    <a:pos x="240" y="46"/>
                  </a:cxn>
                  <a:cxn ang="0">
                    <a:pos x="163" y="0"/>
                  </a:cxn>
                  <a:cxn ang="0">
                    <a:pos x="0" y="0"/>
                  </a:cxn>
                  <a:cxn ang="0">
                    <a:pos x="54" y="45"/>
                  </a:cxn>
                </a:cxnLst>
                <a:pathLst>
                  <a:path w="240" h="46">
                    <a:moveTo>
                      <a:pt x="54" y="45"/>
                    </a:moveTo>
                    <a:lnTo>
                      <a:pt x="240" y="46"/>
                    </a:lnTo>
                    <a:lnTo>
                      <a:pt x="163" y="0"/>
                    </a:lnTo>
                    <a:lnTo>
                      <a:pt x="0" y="0"/>
                    </a:lnTo>
                    <a:lnTo>
                      <a:pt x="54" y="45"/>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01" name="Freeform 1987"/>
              <p:cNvSpPr/>
              <p:nvPr/>
            </p:nvSpPr>
            <p:spPr>
              <a:xfrm>
                <a:off x="2751" y="1632"/>
                <a:ext cx="55" cy="60"/>
              </a:xfrm>
              <a:custGeom>
                <a:avLst/>
                <a:gdLst/>
                <a:ahLst/>
                <a:cxnLst>
                  <a:cxn ang="0">
                    <a:pos x="0" y="16"/>
                  </a:cxn>
                  <a:cxn ang="0">
                    <a:pos x="55" y="60"/>
                  </a:cxn>
                  <a:cxn ang="0">
                    <a:pos x="52" y="44"/>
                  </a:cxn>
                  <a:cxn ang="0">
                    <a:pos x="0" y="0"/>
                  </a:cxn>
                  <a:cxn ang="0">
                    <a:pos x="0" y="16"/>
                  </a:cxn>
                </a:cxnLst>
                <a:pathLst>
                  <a:path w="55" h="60">
                    <a:moveTo>
                      <a:pt x="0" y="16"/>
                    </a:moveTo>
                    <a:lnTo>
                      <a:pt x="55" y="60"/>
                    </a:lnTo>
                    <a:lnTo>
                      <a:pt x="52" y="44"/>
                    </a:lnTo>
                    <a:lnTo>
                      <a:pt x="0" y="0"/>
                    </a:lnTo>
                    <a:lnTo>
                      <a:pt x="0" y="16"/>
                    </a:lnTo>
                    <a:close/>
                  </a:path>
                </a:pathLst>
              </a:custGeom>
              <a:solidFill>
                <a:srgbClr val="7F7F7F">
                  <a:alpha val="100000"/>
                </a:srgbClr>
              </a:solidFill>
              <a:ln w="9525">
                <a:noFill/>
              </a:ln>
            </p:spPr>
            <p:txBody>
              <a:bodyPr/>
              <a:p>
                <a:endParaRPr lang="zh-CN" altLang="en-US"/>
              </a:p>
            </p:txBody>
          </p:sp>
          <p:sp>
            <p:nvSpPr>
              <p:cNvPr id="69702" name="Freeform 1988"/>
              <p:cNvSpPr/>
              <p:nvPr/>
            </p:nvSpPr>
            <p:spPr>
              <a:xfrm>
                <a:off x="2751" y="1632"/>
                <a:ext cx="55" cy="60"/>
              </a:xfrm>
              <a:custGeom>
                <a:avLst/>
                <a:gdLst/>
                <a:ahLst/>
                <a:cxnLst>
                  <a:cxn ang="0">
                    <a:pos x="0" y="16"/>
                  </a:cxn>
                  <a:cxn ang="0">
                    <a:pos x="55" y="60"/>
                  </a:cxn>
                  <a:cxn ang="0">
                    <a:pos x="52" y="44"/>
                  </a:cxn>
                  <a:cxn ang="0">
                    <a:pos x="0" y="0"/>
                  </a:cxn>
                  <a:cxn ang="0">
                    <a:pos x="0" y="16"/>
                  </a:cxn>
                </a:cxnLst>
                <a:pathLst>
                  <a:path w="55" h="60">
                    <a:moveTo>
                      <a:pt x="0" y="16"/>
                    </a:moveTo>
                    <a:lnTo>
                      <a:pt x="55" y="60"/>
                    </a:lnTo>
                    <a:lnTo>
                      <a:pt x="52" y="44"/>
                    </a:lnTo>
                    <a:lnTo>
                      <a:pt x="0" y="0"/>
                    </a:lnTo>
                    <a:lnTo>
                      <a:pt x="0" y="16"/>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03" name="Rectangle 1989"/>
              <p:cNvSpPr/>
              <p:nvPr/>
            </p:nvSpPr>
            <p:spPr>
              <a:xfrm>
                <a:off x="2806" y="1676"/>
                <a:ext cx="189" cy="17"/>
              </a:xfrm>
              <a:prstGeom prst="rect">
                <a:avLst/>
              </a:prstGeom>
              <a:solidFill>
                <a:srgbClr val="7F7F7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04" name="Rectangle 1990"/>
              <p:cNvSpPr/>
              <p:nvPr/>
            </p:nvSpPr>
            <p:spPr>
              <a:xfrm>
                <a:off x="2806" y="1676"/>
                <a:ext cx="190" cy="19"/>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05" name="Freeform 1991"/>
              <p:cNvSpPr/>
              <p:nvPr/>
            </p:nvSpPr>
            <p:spPr>
              <a:xfrm>
                <a:off x="2796" y="1615"/>
                <a:ext cx="52" cy="42"/>
              </a:xfrm>
              <a:custGeom>
                <a:avLst/>
                <a:gdLst/>
                <a:ahLst/>
                <a:cxnLst>
                  <a:cxn ang="0">
                    <a:pos x="19" y="12"/>
                  </a:cxn>
                  <a:cxn ang="0">
                    <a:pos x="19" y="15"/>
                  </a:cxn>
                  <a:cxn ang="0">
                    <a:pos x="37" y="0"/>
                  </a:cxn>
                  <a:cxn ang="0">
                    <a:pos x="0" y="0"/>
                  </a:cxn>
                  <a:cxn ang="0">
                    <a:pos x="52" y="42"/>
                  </a:cxn>
                  <a:cxn ang="0">
                    <a:pos x="19" y="12"/>
                  </a:cxn>
                </a:cxnLst>
                <a:pathLst>
                  <a:path w="52" h="42">
                    <a:moveTo>
                      <a:pt x="19" y="12"/>
                    </a:moveTo>
                    <a:lnTo>
                      <a:pt x="19" y="15"/>
                    </a:lnTo>
                    <a:lnTo>
                      <a:pt x="37" y="0"/>
                    </a:lnTo>
                    <a:lnTo>
                      <a:pt x="0" y="0"/>
                    </a:lnTo>
                    <a:lnTo>
                      <a:pt x="52" y="42"/>
                    </a:lnTo>
                    <a:lnTo>
                      <a:pt x="19" y="12"/>
                    </a:lnTo>
                    <a:close/>
                  </a:path>
                </a:pathLst>
              </a:custGeom>
              <a:solidFill>
                <a:srgbClr val="BFBFBF">
                  <a:alpha val="100000"/>
                </a:srgbClr>
              </a:solidFill>
              <a:ln w="9525">
                <a:noFill/>
              </a:ln>
            </p:spPr>
            <p:txBody>
              <a:bodyPr/>
              <a:p>
                <a:endParaRPr lang="zh-CN" altLang="en-US"/>
              </a:p>
            </p:txBody>
          </p:sp>
          <p:sp>
            <p:nvSpPr>
              <p:cNvPr id="69706" name="Freeform 1992"/>
              <p:cNvSpPr/>
              <p:nvPr/>
            </p:nvSpPr>
            <p:spPr>
              <a:xfrm>
                <a:off x="2796" y="1615"/>
                <a:ext cx="52" cy="42"/>
              </a:xfrm>
              <a:custGeom>
                <a:avLst/>
                <a:gdLst/>
                <a:ahLst/>
                <a:cxnLst>
                  <a:cxn ang="0">
                    <a:pos x="19" y="12"/>
                  </a:cxn>
                  <a:cxn ang="0">
                    <a:pos x="19" y="15"/>
                  </a:cxn>
                  <a:cxn ang="0">
                    <a:pos x="37" y="0"/>
                  </a:cxn>
                  <a:cxn ang="0">
                    <a:pos x="0" y="0"/>
                  </a:cxn>
                  <a:cxn ang="0">
                    <a:pos x="52" y="42"/>
                  </a:cxn>
                  <a:cxn ang="0">
                    <a:pos x="19" y="12"/>
                  </a:cxn>
                </a:cxnLst>
                <a:pathLst>
                  <a:path w="52" h="42">
                    <a:moveTo>
                      <a:pt x="19" y="12"/>
                    </a:moveTo>
                    <a:lnTo>
                      <a:pt x="19" y="15"/>
                    </a:lnTo>
                    <a:lnTo>
                      <a:pt x="37" y="0"/>
                    </a:lnTo>
                    <a:lnTo>
                      <a:pt x="0" y="0"/>
                    </a:lnTo>
                    <a:lnTo>
                      <a:pt x="52" y="42"/>
                    </a:lnTo>
                    <a:lnTo>
                      <a:pt x="19" y="1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07" name="Freeform 1993"/>
              <p:cNvSpPr/>
              <p:nvPr/>
            </p:nvSpPr>
            <p:spPr>
              <a:xfrm>
                <a:off x="2792" y="1615"/>
                <a:ext cx="60" cy="45"/>
              </a:xfrm>
              <a:custGeom>
                <a:avLst/>
                <a:gdLst/>
                <a:ahLst/>
                <a:cxnLst>
                  <a:cxn ang="0">
                    <a:pos x="60" y="45"/>
                  </a:cxn>
                  <a:cxn ang="0">
                    <a:pos x="49" y="43"/>
                  </a:cxn>
                  <a:cxn ang="0">
                    <a:pos x="6" y="10"/>
                  </a:cxn>
                  <a:cxn ang="0">
                    <a:pos x="0" y="0"/>
                  </a:cxn>
                  <a:cxn ang="0">
                    <a:pos x="60" y="45"/>
                  </a:cxn>
                </a:cxnLst>
                <a:pathLst>
                  <a:path w="60" h="45">
                    <a:moveTo>
                      <a:pt x="60" y="45"/>
                    </a:moveTo>
                    <a:lnTo>
                      <a:pt x="49" y="43"/>
                    </a:lnTo>
                    <a:lnTo>
                      <a:pt x="6" y="10"/>
                    </a:lnTo>
                    <a:lnTo>
                      <a:pt x="0" y="0"/>
                    </a:lnTo>
                    <a:lnTo>
                      <a:pt x="60" y="45"/>
                    </a:lnTo>
                    <a:close/>
                  </a:path>
                </a:pathLst>
              </a:custGeom>
              <a:solidFill>
                <a:srgbClr val="BFBFBF">
                  <a:alpha val="100000"/>
                </a:srgbClr>
              </a:solidFill>
              <a:ln w="9525">
                <a:noFill/>
              </a:ln>
            </p:spPr>
            <p:txBody>
              <a:bodyPr/>
              <a:p>
                <a:endParaRPr lang="zh-CN" altLang="en-US"/>
              </a:p>
            </p:txBody>
          </p:sp>
          <p:sp>
            <p:nvSpPr>
              <p:cNvPr id="69708" name="Freeform 1994"/>
              <p:cNvSpPr/>
              <p:nvPr/>
            </p:nvSpPr>
            <p:spPr>
              <a:xfrm>
                <a:off x="2792" y="1615"/>
                <a:ext cx="60" cy="45"/>
              </a:xfrm>
              <a:custGeom>
                <a:avLst/>
                <a:gdLst/>
                <a:ahLst/>
                <a:cxnLst>
                  <a:cxn ang="0">
                    <a:pos x="60" y="45"/>
                  </a:cxn>
                  <a:cxn ang="0">
                    <a:pos x="49" y="43"/>
                  </a:cxn>
                  <a:cxn ang="0">
                    <a:pos x="6" y="10"/>
                  </a:cxn>
                  <a:cxn ang="0">
                    <a:pos x="0" y="0"/>
                  </a:cxn>
                  <a:cxn ang="0">
                    <a:pos x="60" y="45"/>
                  </a:cxn>
                </a:cxnLst>
                <a:pathLst>
                  <a:path w="60" h="45">
                    <a:moveTo>
                      <a:pt x="60" y="45"/>
                    </a:moveTo>
                    <a:lnTo>
                      <a:pt x="49" y="43"/>
                    </a:lnTo>
                    <a:lnTo>
                      <a:pt x="6" y="10"/>
                    </a:lnTo>
                    <a:lnTo>
                      <a:pt x="0" y="0"/>
                    </a:lnTo>
                    <a:lnTo>
                      <a:pt x="60" y="45"/>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09" name="Freeform 1995"/>
              <p:cNvSpPr/>
              <p:nvPr/>
            </p:nvSpPr>
            <p:spPr>
              <a:xfrm>
                <a:off x="2884" y="1624"/>
                <a:ext cx="58" cy="40"/>
              </a:xfrm>
              <a:custGeom>
                <a:avLst/>
                <a:gdLst/>
                <a:ahLst/>
                <a:cxnLst>
                  <a:cxn ang="0">
                    <a:pos x="7" y="0"/>
                  </a:cxn>
                  <a:cxn ang="0">
                    <a:pos x="58" y="40"/>
                  </a:cxn>
                  <a:cxn ang="0">
                    <a:pos x="48" y="40"/>
                  </a:cxn>
                  <a:cxn ang="0">
                    <a:pos x="0" y="2"/>
                  </a:cxn>
                  <a:cxn ang="0">
                    <a:pos x="7" y="0"/>
                  </a:cxn>
                </a:cxnLst>
                <a:pathLst>
                  <a:path w="58" h="40">
                    <a:moveTo>
                      <a:pt x="7" y="0"/>
                    </a:moveTo>
                    <a:lnTo>
                      <a:pt x="58" y="40"/>
                    </a:lnTo>
                    <a:lnTo>
                      <a:pt x="48" y="40"/>
                    </a:lnTo>
                    <a:lnTo>
                      <a:pt x="0" y="2"/>
                    </a:lnTo>
                    <a:lnTo>
                      <a:pt x="7" y="0"/>
                    </a:lnTo>
                    <a:close/>
                  </a:path>
                </a:pathLst>
              </a:custGeom>
              <a:solidFill>
                <a:srgbClr val="BFBFBF">
                  <a:alpha val="100000"/>
                </a:srgbClr>
              </a:solidFill>
              <a:ln w="9525">
                <a:noFill/>
              </a:ln>
            </p:spPr>
            <p:txBody>
              <a:bodyPr/>
              <a:p>
                <a:endParaRPr lang="zh-CN" altLang="en-US"/>
              </a:p>
            </p:txBody>
          </p:sp>
          <p:sp>
            <p:nvSpPr>
              <p:cNvPr id="69710" name="Freeform 1996"/>
              <p:cNvSpPr/>
              <p:nvPr/>
            </p:nvSpPr>
            <p:spPr>
              <a:xfrm>
                <a:off x="2884" y="1624"/>
                <a:ext cx="58" cy="40"/>
              </a:xfrm>
              <a:custGeom>
                <a:avLst/>
                <a:gdLst/>
                <a:ahLst/>
                <a:cxnLst>
                  <a:cxn ang="0">
                    <a:pos x="7" y="0"/>
                  </a:cxn>
                  <a:cxn ang="0">
                    <a:pos x="58" y="40"/>
                  </a:cxn>
                  <a:cxn ang="0">
                    <a:pos x="48" y="40"/>
                  </a:cxn>
                  <a:cxn ang="0">
                    <a:pos x="0" y="2"/>
                  </a:cxn>
                  <a:cxn ang="0">
                    <a:pos x="7" y="0"/>
                  </a:cxn>
                </a:cxnLst>
                <a:pathLst>
                  <a:path w="58" h="40">
                    <a:moveTo>
                      <a:pt x="7" y="0"/>
                    </a:moveTo>
                    <a:lnTo>
                      <a:pt x="58" y="40"/>
                    </a:lnTo>
                    <a:lnTo>
                      <a:pt x="48" y="40"/>
                    </a:lnTo>
                    <a:lnTo>
                      <a:pt x="0" y="2"/>
                    </a:lnTo>
                    <a:lnTo>
                      <a:pt x="7"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1" name="Freeform 1997"/>
              <p:cNvSpPr/>
              <p:nvPr/>
            </p:nvSpPr>
            <p:spPr>
              <a:xfrm>
                <a:off x="2847" y="1615"/>
                <a:ext cx="89" cy="42"/>
              </a:xfrm>
              <a:custGeom>
                <a:avLst/>
                <a:gdLst/>
                <a:ahLst/>
                <a:cxnLst>
                  <a:cxn ang="0">
                    <a:pos x="38" y="0"/>
                  </a:cxn>
                  <a:cxn ang="0">
                    <a:pos x="89" y="42"/>
                  </a:cxn>
                  <a:cxn ang="0">
                    <a:pos x="51" y="15"/>
                  </a:cxn>
                  <a:cxn ang="0">
                    <a:pos x="0" y="0"/>
                  </a:cxn>
                  <a:cxn ang="0">
                    <a:pos x="38" y="0"/>
                  </a:cxn>
                </a:cxnLst>
                <a:pathLst>
                  <a:path w="89" h="42">
                    <a:moveTo>
                      <a:pt x="38" y="0"/>
                    </a:moveTo>
                    <a:lnTo>
                      <a:pt x="89" y="42"/>
                    </a:lnTo>
                    <a:lnTo>
                      <a:pt x="51" y="15"/>
                    </a:lnTo>
                    <a:lnTo>
                      <a:pt x="0" y="0"/>
                    </a:lnTo>
                    <a:lnTo>
                      <a:pt x="38" y="0"/>
                    </a:lnTo>
                    <a:close/>
                  </a:path>
                </a:pathLst>
              </a:custGeom>
              <a:solidFill>
                <a:srgbClr val="BFBFBF">
                  <a:alpha val="100000"/>
                </a:srgbClr>
              </a:solidFill>
              <a:ln w="9525">
                <a:noFill/>
              </a:ln>
            </p:spPr>
            <p:txBody>
              <a:bodyPr/>
              <a:p>
                <a:endParaRPr lang="zh-CN" altLang="en-US"/>
              </a:p>
            </p:txBody>
          </p:sp>
          <p:sp>
            <p:nvSpPr>
              <p:cNvPr id="69712" name="Freeform 1998"/>
              <p:cNvSpPr/>
              <p:nvPr/>
            </p:nvSpPr>
            <p:spPr>
              <a:xfrm>
                <a:off x="2847" y="1615"/>
                <a:ext cx="89" cy="42"/>
              </a:xfrm>
              <a:custGeom>
                <a:avLst/>
                <a:gdLst/>
                <a:ahLst/>
                <a:cxnLst>
                  <a:cxn ang="0">
                    <a:pos x="38" y="0"/>
                  </a:cxn>
                  <a:cxn ang="0">
                    <a:pos x="89" y="42"/>
                  </a:cxn>
                  <a:cxn ang="0">
                    <a:pos x="51" y="15"/>
                  </a:cxn>
                  <a:cxn ang="0">
                    <a:pos x="0" y="0"/>
                  </a:cxn>
                  <a:cxn ang="0">
                    <a:pos x="38" y="0"/>
                  </a:cxn>
                </a:cxnLst>
                <a:pathLst>
                  <a:path w="89" h="42">
                    <a:moveTo>
                      <a:pt x="38" y="0"/>
                    </a:moveTo>
                    <a:lnTo>
                      <a:pt x="89" y="42"/>
                    </a:lnTo>
                    <a:lnTo>
                      <a:pt x="51" y="15"/>
                    </a:lnTo>
                    <a:lnTo>
                      <a:pt x="0" y="0"/>
                    </a:lnTo>
                    <a:lnTo>
                      <a:pt x="38"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3" name="Freeform 1999"/>
              <p:cNvSpPr/>
              <p:nvPr/>
            </p:nvSpPr>
            <p:spPr>
              <a:xfrm>
                <a:off x="2781" y="1642"/>
                <a:ext cx="209" cy="22"/>
              </a:xfrm>
              <a:custGeom>
                <a:avLst/>
                <a:gdLst/>
                <a:ahLst/>
                <a:cxnLst>
                  <a:cxn ang="0">
                    <a:pos x="25" y="22"/>
                  </a:cxn>
                  <a:cxn ang="0">
                    <a:pos x="209" y="22"/>
                  </a:cxn>
                  <a:cxn ang="0">
                    <a:pos x="178" y="0"/>
                  </a:cxn>
                  <a:cxn ang="0">
                    <a:pos x="0" y="0"/>
                  </a:cxn>
                  <a:cxn ang="0">
                    <a:pos x="25" y="22"/>
                  </a:cxn>
                </a:cxnLst>
                <a:pathLst>
                  <a:path w="209" h="22">
                    <a:moveTo>
                      <a:pt x="25" y="22"/>
                    </a:moveTo>
                    <a:lnTo>
                      <a:pt x="209" y="22"/>
                    </a:lnTo>
                    <a:lnTo>
                      <a:pt x="178" y="0"/>
                    </a:lnTo>
                    <a:lnTo>
                      <a:pt x="0" y="0"/>
                    </a:lnTo>
                    <a:lnTo>
                      <a:pt x="25" y="22"/>
                    </a:lnTo>
                    <a:close/>
                  </a:path>
                </a:pathLst>
              </a:custGeom>
              <a:solidFill>
                <a:srgbClr val="BFBFBF">
                  <a:alpha val="100000"/>
                </a:srgbClr>
              </a:solidFill>
              <a:ln w="9525">
                <a:noFill/>
              </a:ln>
            </p:spPr>
            <p:txBody>
              <a:bodyPr/>
              <a:p>
                <a:endParaRPr lang="zh-CN" altLang="en-US"/>
              </a:p>
            </p:txBody>
          </p:sp>
          <p:sp>
            <p:nvSpPr>
              <p:cNvPr id="69714" name="Freeform 2000"/>
              <p:cNvSpPr/>
              <p:nvPr/>
            </p:nvSpPr>
            <p:spPr>
              <a:xfrm>
                <a:off x="2781" y="1642"/>
                <a:ext cx="209" cy="22"/>
              </a:xfrm>
              <a:custGeom>
                <a:avLst/>
                <a:gdLst/>
                <a:ahLst/>
                <a:cxnLst>
                  <a:cxn ang="0">
                    <a:pos x="25" y="22"/>
                  </a:cxn>
                  <a:cxn ang="0">
                    <a:pos x="209" y="22"/>
                  </a:cxn>
                  <a:cxn ang="0">
                    <a:pos x="178" y="0"/>
                  </a:cxn>
                  <a:cxn ang="0">
                    <a:pos x="0" y="0"/>
                  </a:cxn>
                  <a:cxn ang="0">
                    <a:pos x="25" y="22"/>
                  </a:cxn>
                </a:cxnLst>
                <a:pathLst>
                  <a:path w="209" h="22">
                    <a:moveTo>
                      <a:pt x="25" y="22"/>
                    </a:moveTo>
                    <a:lnTo>
                      <a:pt x="209" y="22"/>
                    </a:lnTo>
                    <a:lnTo>
                      <a:pt x="178" y="0"/>
                    </a:lnTo>
                    <a:lnTo>
                      <a:pt x="0" y="0"/>
                    </a:lnTo>
                    <a:lnTo>
                      <a:pt x="25" y="2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5" name="Freeform 2001"/>
              <p:cNvSpPr/>
              <p:nvPr/>
            </p:nvSpPr>
            <p:spPr>
              <a:xfrm>
                <a:off x="2751" y="1618"/>
                <a:ext cx="55" cy="61"/>
              </a:xfrm>
              <a:custGeom>
                <a:avLst/>
                <a:gdLst/>
                <a:ahLst/>
                <a:cxnLst>
                  <a:cxn ang="0">
                    <a:pos x="0" y="16"/>
                  </a:cxn>
                  <a:cxn ang="0">
                    <a:pos x="55" y="61"/>
                  </a:cxn>
                  <a:cxn ang="0">
                    <a:pos x="52" y="45"/>
                  </a:cxn>
                  <a:cxn ang="0">
                    <a:pos x="0" y="0"/>
                  </a:cxn>
                  <a:cxn ang="0">
                    <a:pos x="0" y="16"/>
                  </a:cxn>
                </a:cxnLst>
                <a:pathLst>
                  <a:path w="55" h="61">
                    <a:moveTo>
                      <a:pt x="0" y="16"/>
                    </a:moveTo>
                    <a:lnTo>
                      <a:pt x="55" y="61"/>
                    </a:lnTo>
                    <a:lnTo>
                      <a:pt x="52" y="45"/>
                    </a:lnTo>
                    <a:lnTo>
                      <a:pt x="0" y="0"/>
                    </a:lnTo>
                    <a:lnTo>
                      <a:pt x="0" y="16"/>
                    </a:lnTo>
                    <a:close/>
                  </a:path>
                </a:pathLst>
              </a:custGeom>
              <a:solidFill>
                <a:srgbClr val="BFBFBF">
                  <a:alpha val="100000"/>
                </a:srgbClr>
              </a:solidFill>
              <a:ln w="9525">
                <a:noFill/>
              </a:ln>
            </p:spPr>
            <p:txBody>
              <a:bodyPr/>
              <a:p>
                <a:endParaRPr lang="zh-CN" altLang="en-US"/>
              </a:p>
            </p:txBody>
          </p:sp>
          <p:sp>
            <p:nvSpPr>
              <p:cNvPr id="69716" name="Freeform 2002"/>
              <p:cNvSpPr/>
              <p:nvPr/>
            </p:nvSpPr>
            <p:spPr>
              <a:xfrm>
                <a:off x="2751" y="1618"/>
                <a:ext cx="55" cy="61"/>
              </a:xfrm>
              <a:custGeom>
                <a:avLst/>
                <a:gdLst/>
                <a:ahLst/>
                <a:cxnLst>
                  <a:cxn ang="0">
                    <a:pos x="0" y="16"/>
                  </a:cxn>
                  <a:cxn ang="0">
                    <a:pos x="55" y="61"/>
                  </a:cxn>
                  <a:cxn ang="0">
                    <a:pos x="52" y="45"/>
                  </a:cxn>
                  <a:cxn ang="0">
                    <a:pos x="0" y="0"/>
                  </a:cxn>
                  <a:cxn ang="0">
                    <a:pos x="0" y="16"/>
                  </a:cxn>
                </a:cxnLst>
                <a:pathLst>
                  <a:path w="55" h="61">
                    <a:moveTo>
                      <a:pt x="0" y="16"/>
                    </a:moveTo>
                    <a:lnTo>
                      <a:pt x="55" y="61"/>
                    </a:lnTo>
                    <a:lnTo>
                      <a:pt x="52" y="45"/>
                    </a:lnTo>
                    <a:lnTo>
                      <a:pt x="0" y="0"/>
                    </a:lnTo>
                    <a:lnTo>
                      <a:pt x="0" y="16"/>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7" name="Freeform 2003"/>
              <p:cNvSpPr/>
              <p:nvPr/>
            </p:nvSpPr>
            <p:spPr>
              <a:xfrm>
                <a:off x="2613" y="1475"/>
                <a:ext cx="398" cy="84"/>
              </a:xfrm>
              <a:custGeom>
                <a:avLst/>
                <a:gdLst/>
                <a:ahLst/>
                <a:cxnLst>
                  <a:cxn ang="0">
                    <a:pos x="104" y="84"/>
                  </a:cxn>
                  <a:cxn ang="0">
                    <a:pos x="398" y="83"/>
                  </a:cxn>
                  <a:cxn ang="0">
                    <a:pos x="248" y="0"/>
                  </a:cxn>
                  <a:cxn ang="0">
                    <a:pos x="0" y="0"/>
                  </a:cxn>
                  <a:cxn ang="0">
                    <a:pos x="104" y="84"/>
                  </a:cxn>
                </a:cxnLst>
                <a:pathLst>
                  <a:path w="398" h="84">
                    <a:moveTo>
                      <a:pt x="104" y="84"/>
                    </a:moveTo>
                    <a:lnTo>
                      <a:pt x="398" y="83"/>
                    </a:lnTo>
                    <a:lnTo>
                      <a:pt x="248" y="0"/>
                    </a:lnTo>
                    <a:lnTo>
                      <a:pt x="0" y="0"/>
                    </a:lnTo>
                    <a:lnTo>
                      <a:pt x="104" y="84"/>
                    </a:lnTo>
                    <a:close/>
                  </a:path>
                </a:pathLst>
              </a:custGeom>
              <a:solidFill>
                <a:srgbClr val="FFFFFF">
                  <a:alpha val="100000"/>
                </a:srgbClr>
              </a:solidFill>
              <a:ln w="9525">
                <a:noFill/>
              </a:ln>
            </p:spPr>
            <p:txBody>
              <a:bodyPr/>
              <a:p>
                <a:endParaRPr lang="zh-CN" altLang="en-US"/>
              </a:p>
            </p:txBody>
          </p:sp>
          <p:sp>
            <p:nvSpPr>
              <p:cNvPr id="69718" name="Freeform 2004"/>
              <p:cNvSpPr/>
              <p:nvPr/>
            </p:nvSpPr>
            <p:spPr>
              <a:xfrm>
                <a:off x="2613" y="1475"/>
                <a:ext cx="398" cy="84"/>
              </a:xfrm>
              <a:custGeom>
                <a:avLst/>
                <a:gdLst/>
                <a:ahLst/>
                <a:cxnLst>
                  <a:cxn ang="0">
                    <a:pos x="104" y="84"/>
                  </a:cxn>
                  <a:cxn ang="0">
                    <a:pos x="398" y="83"/>
                  </a:cxn>
                  <a:cxn ang="0">
                    <a:pos x="248" y="0"/>
                  </a:cxn>
                  <a:cxn ang="0">
                    <a:pos x="0" y="0"/>
                  </a:cxn>
                  <a:cxn ang="0">
                    <a:pos x="104" y="84"/>
                  </a:cxn>
                </a:cxnLst>
                <a:pathLst>
                  <a:path w="398" h="84">
                    <a:moveTo>
                      <a:pt x="104" y="84"/>
                    </a:moveTo>
                    <a:lnTo>
                      <a:pt x="398" y="83"/>
                    </a:lnTo>
                    <a:lnTo>
                      <a:pt x="248" y="0"/>
                    </a:lnTo>
                    <a:lnTo>
                      <a:pt x="0" y="0"/>
                    </a:lnTo>
                    <a:lnTo>
                      <a:pt x="104" y="84"/>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9" name="Line 2005"/>
              <p:cNvSpPr/>
              <p:nvPr/>
            </p:nvSpPr>
            <p:spPr>
              <a:xfrm flipV="1">
                <a:off x="2713" y="1553"/>
                <a:ext cx="1" cy="18"/>
              </a:xfrm>
              <a:prstGeom prst="line">
                <a:avLst/>
              </a:prstGeom>
              <a:ln w="1588" cap="flat" cmpd="sng">
                <a:solidFill>
                  <a:srgbClr val="000000"/>
                </a:solidFill>
                <a:prstDash val="solid"/>
                <a:headEnd type="none" w="med" len="med"/>
                <a:tailEnd type="none" w="med" len="med"/>
              </a:ln>
            </p:spPr>
          </p:sp>
          <p:sp>
            <p:nvSpPr>
              <p:cNvPr id="69720" name="Freeform 2006"/>
              <p:cNvSpPr/>
              <p:nvPr/>
            </p:nvSpPr>
            <p:spPr>
              <a:xfrm>
                <a:off x="2646" y="1457"/>
                <a:ext cx="108" cy="112"/>
              </a:xfrm>
              <a:custGeom>
                <a:avLst/>
                <a:gdLst/>
                <a:ahLst/>
                <a:cxnLst>
                  <a:cxn ang="0">
                    <a:pos x="108" y="112"/>
                  </a:cxn>
                  <a:cxn ang="0">
                    <a:pos x="7" y="0"/>
                  </a:cxn>
                  <a:cxn ang="0">
                    <a:pos x="0" y="22"/>
                  </a:cxn>
                  <a:cxn ang="0">
                    <a:pos x="108" y="112"/>
                  </a:cxn>
                </a:cxnLst>
                <a:pathLst>
                  <a:path w="108" h="112">
                    <a:moveTo>
                      <a:pt x="108" y="112"/>
                    </a:moveTo>
                    <a:lnTo>
                      <a:pt x="7" y="0"/>
                    </a:lnTo>
                    <a:lnTo>
                      <a:pt x="0" y="22"/>
                    </a:lnTo>
                    <a:lnTo>
                      <a:pt x="108" y="112"/>
                    </a:lnTo>
                    <a:close/>
                  </a:path>
                </a:pathLst>
              </a:custGeom>
              <a:solidFill>
                <a:srgbClr val="FFFFFF">
                  <a:alpha val="100000"/>
                </a:srgbClr>
              </a:solidFill>
              <a:ln w="9525">
                <a:noFill/>
              </a:ln>
            </p:spPr>
            <p:txBody>
              <a:bodyPr/>
              <a:p>
                <a:endParaRPr lang="zh-CN" altLang="en-US"/>
              </a:p>
            </p:txBody>
          </p:sp>
          <p:sp>
            <p:nvSpPr>
              <p:cNvPr id="69721" name="Freeform 2007"/>
              <p:cNvSpPr/>
              <p:nvPr/>
            </p:nvSpPr>
            <p:spPr>
              <a:xfrm>
                <a:off x="2646" y="1457"/>
                <a:ext cx="108" cy="112"/>
              </a:xfrm>
              <a:custGeom>
                <a:avLst/>
                <a:gdLst/>
                <a:ahLst/>
                <a:cxnLst>
                  <a:cxn ang="0">
                    <a:pos x="108" y="112"/>
                  </a:cxn>
                  <a:cxn ang="0">
                    <a:pos x="7" y="0"/>
                  </a:cxn>
                  <a:cxn ang="0">
                    <a:pos x="0" y="22"/>
                  </a:cxn>
                  <a:cxn ang="0">
                    <a:pos x="108" y="112"/>
                  </a:cxn>
                </a:cxnLst>
                <a:pathLst>
                  <a:path w="108" h="112">
                    <a:moveTo>
                      <a:pt x="108" y="112"/>
                    </a:moveTo>
                    <a:lnTo>
                      <a:pt x="7" y="0"/>
                    </a:lnTo>
                    <a:lnTo>
                      <a:pt x="0" y="22"/>
                    </a:lnTo>
                    <a:lnTo>
                      <a:pt x="108" y="11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22" name="Freeform 2008"/>
              <p:cNvSpPr/>
              <p:nvPr/>
            </p:nvSpPr>
            <p:spPr>
              <a:xfrm>
                <a:off x="2650" y="1459"/>
                <a:ext cx="307" cy="99"/>
              </a:xfrm>
              <a:custGeom>
                <a:avLst/>
                <a:gdLst/>
                <a:ahLst/>
                <a:cxnLst>
                  <a:cxn ang="0">
                    <a:pos x="92" y="99"/>
                  </a:cxn>
                  <a:cxn ang="0">
                    <a:pos x="307" y="96"/>
                  </a:cxn>
                  <a:cxn ang="0">
                    <a:pos x="163" y="0"/>
                  </a:cxn>
                  <a:cxn ang="0">
                    <a:pos x="0" y="0"/>
                  </a:cxn>
                  <a:cxn ang="0">
                    <a:pos x="92" y="99"/>
                  </a:cxn>
                </a:cxnLst>
                <a:pathLst>
                  <a:path w="307" h="99">
                    <a:moveTo>
                      <a:pt x="92" y="99"/>
                    </a:moveTo>
                    <a:lnTo>
                      <a:pt x="307" y="96"/>
                    </a:lnTo>
                    <a:lnTo>
                      <a:pt x="163" y="0"/>
                    </a:lnTo>
                    <a:lnTo>
                      <a:pt x="0" y="0"/>
                    </a:lnTo>
                    <a:lnTo>
                      <a:pt x="92" y="99"/>
                    </a:lnTo>
                    <a:close/>
                  </a:path>
                </a:pathLst>
              </a:custGeom>
              <a:solidFill>
                <a:srgbClr val="FFFFFF">
                  <a:alpha val="100000"/>
                </a:srgbClr>
              </a:solidFill>
              <a:ln w="9525">
                <a:noFill/>
              </a:ln>
            </p:spPr>
            <p:txBody>
              <a:bodyPr/>
              <a:p>
                <a:endParaRPr lang="zh-CN" altLang="en-US"/>
              </a:p>
            </p:txBody>
          </p:sp>
          <p:sp>
            <p:nvSpPr>
              <p:cNvPr id="69723" name="Freeform 2009"/>
              <p:cNvSpPr/>
              <p:nvPr/>
            </p:nvSpPr>
            <p:spPr>
              <a:xfrm>
                <a:off x="2650" y="1459"/>
                <a:ext cx="307" cy="99"/>
              </a:xfrm>
              <a:custGeom>
                <a:avLst/>
                <a:gdLst/>
                <a:ahLst/>
                <a:cxnLst>
                  <a:cxn ang="0">
                    <a:pos x="92" y="99"/>
                  </a:cxn>
                  <a:cxn ang="0">
                    <a:pos x="307" y="96"/>
                  </a:cxn>
                  <a:cxn ang="0">
                    <a:pos x="163" y="0"/>
                  </a:cxn>
                  <a:cxn ang="0">
                    <a:pos x="0" y="0"/>
                  </a:cxn>
                  <a:cxn ang="0">
                    <a:pos x="92" y="99"/>
                  </a:cxn>
                </a:cxnLst>
                <a:pathLst>
                  <a:path w="307" h="99">
                    <a:moveTo>
                      <a:pt x="92" y="99"/>
                    </a:moveTo>
                    <a:lnTo>
                      <a:pt x="307" y="96"/>
                    </a:lnTo>
                    <a:lnTo>
                      <a:pt x="163" y="0"/>
                    </a:lnTo>
                    <a:lnTo>
                      <a:pt x="0" y="0"/>
                    </a:lnTo>
                    <a:lnTo>
                      <a:pt x="92" y="99"/>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24" name="Freeform 2010"/>
              <p:cNvSpPr/>
              <p:nvPr/>
            </p:nvSpPr>
            <p:spPr>
              <a:xfrm>
                <a:off x="2612" y="1475"/>
                <a:ext cx="399" cy="99"/>
              </a:xfrm>
              <a:custGeom>
                <a:avLst/>
                <a:gdLst/>
                <a:ahLst/>
                <a:cxnLst>
                  <a:cxn ang="0">
                    <a:pos x="102" y="80"/>
                  </a:cxn>
                  <a:cxn ang="0">
                    <a:pos x="399" y="80"/>
                  </a:cxn>
                  <a:cxn ang="0">
                    <a:pos x="399" y="99"/>
                  </a:cxn>
                  <a:cxn ang="0">
                    <a:pos x="101" y="99"/>
                  </a:cxn>
                  <a:cxn ang="0">
                    <a:pos x="0" y="22"/>
                  </a:cxn>
                  <a:cxn ang="0">
                    <a:pos x="0" y="0"/>
                  </a:cxn>
                  <a:cxn ang="0">
                    <a:pos x="102" y="80"/>
                  </a:cxn>
                </a:cxnLst>
                <a:pathLst>
                  <a:path w="399" h="99">
                    <a:moveTo>
                      <a:pt x="102" y="80"/>
                    </a:moveTo>
                    <a:lnTo>
                      <a:pt x="399" y="80"/>
                    </a:lnTo>
                    <a:lnTo>
                      <a:pt x="399" y="99"/>
                    </a:lnTo>
                    <a:lnTo>
                      <a:pt x="101" y="99"/>
                    </a:lnTo>
                    <a:lnTo>
                      <a:pt x="0" y="22"/>
                    </a:lnTo>
                    <a:lnTo>
                      <a:pt x="0" y="0"/>
                    </a:lnTo>
                    <a:lnTo>
                      <a:pt x="102" y="80"/>
                    </a:lnTo>
                    <a:close/>
                  </a:path>
                </a:pathLst>
              </a:custGeom>
              <a:solidFill>
                <a:srgbClr val="FFFFFF">
                  <a:alpha val="100000"/>
                </a:srgbClr>
              </a:solidFill>
              <a:ln w="9525">
                <a:noFill/>
              </a:ln>
            </p:spPr>
            <p:txBody>
              <a:bodyPr/>
              <a:p>
                <a:endParaRPr lang="zh-CN" altLang="en-US"/>
              </a:p>
            </p:txBody>
          </p:sp>
          <p:sp>
            <p:nvSpPr>
              <p:cNvPr id="69725" name="Freeform 2011"/>
              <p:cNvSpPr/>
              <p:nvPr/>
            </p:nvSpPr>
            <p:spPr>
              <a:xfrm>
                <a:off x="2612" y="1475"/>
                <a:ext cx="399" cy="99"/>
              </a:xfrm>
              <a:custGeom>
                <a:avLst/>
                <a:gdLst/>
                <a:ahLst/>
                <a:cxnLst>
                  <a:cxn ang="0">
                    <a:pos x="102" y="80"/>
                  </a:cxn>
                  <a:cxn ang="0">
                    <a:pos x="399" y="80"/>
                  </a:cxn>
                  <a:cxn ang="0">
                    <a:pos x="399" y="99"/>
                  </a:cxn>
                  <a:cxn ang="0">
                    <a:pos x="101" y="99"/>
                  </a:cxn>
                  <a:cxn ang="0">
                    <a:pos x="0" y="22"/>
                  </a:cxn>
                  <a:cxn ang="0">
                    <a:pos x="0" y="0"/>
                  </a:cxn>
                  <a:cxn ang="0">
                    <a:pos x="102" y="80"/>
                  </a:cxn>
                </a:cxnLst>
                <a:pathLst>
                  <a:path w="399" h="99">
                    <a:moveTo>
                      <a:pt x="102" y="80"/>
                    </a:moveTo>
                    <a:lnTo>
                      <a:pt x="399" y="80"/>
                    </a:lnTo>
                    <a:lnTo>
                      <a:pt x="399" y="99"/>
                    </a:lnTo>
                    <a:lnTo>
                      <a:pt x="101" y="99"/>
                    </a:lnTo>
                    <a:lnTo>
                      <a:pt x="0" y="22"/>
                    </a:lnTo>
                    <a:lnTo>
                      <a:pt x="0" y="0"/>
                    </a:lnTo>
                    <a:lnTo>
                      <a:pt x="102" y="8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26" name="Freeform 2012"/>
              <p:cNvSpPr/>
              <p:nvPr/>
            </p:nvSpPr>
            <p:spPr>
              <a:xfrm>
                <a:off x="2678" y="1470"/>
                <a:ext cx="191" cy="43"/>
              </a:xfrm>
              <a:custGeom>
                <a:avLst/>
                <a:gdLst/>
                <a:ahLst/>
                <a:cxnLst>
                  <a:cxn ang="0">
                    <a:pos x="42" y="43"/>
                  </a:cxn>
                  <a:cxn ang="0">
                    <a:pos x="191" y="43"/>
                  </a:cxn>
                  <a:cxn ang="0">
                    <a:pos x="130" y="0"/>
                  </a:cxn>
                  <a:cxn ang="0">
                    <a:pos x="0" y="0"/>
                  </a:cxn>
                  <a:cxn ang="0">
                    <a:pos x="42" y="43"/>
                  </a:cxn>
                </a:cxnLst>
                <a:pathLst>
                  <a:path w="191" h="43">
                    <a:moveTo>
                      <a:pt x="42" y="43"/>
                    </a:moveTo>
                    <a:lnTo>
                      <a:pt x="191" y="43"/>
                    </a:lnTo>
                    <a:lnTo>
                      <a:pt x="130" y="0"/>
                    </a:lnTo>
                    <a:lnTo>
                      <a:pt x="0" y="0"/>
                    </a:lnTo>
                    <a:lnTo>
                      <a:pt x="42" y="43"/>
                    </a:lnTo>
                    <a:close/>
                  </a:path>
                </a:pathLst>
              </a:custGeom>
              <a:solidFill>
                <a:srgbClr val="FFFFFF">
                  <a:alpha val="100000"/>
                </a:srgbClr>
              </a:solidFill>
              <a:ln w="9525">
                <a:noFill/>
              </a:ln>
            </p:spPr>
            <p:txBody>
              <a:bodyPr/>
              <a:p>
                <a:endParaRPr lang="zh-CN" altLang="en-US"/>
              </a:p>
            </p:txBody>
          </p:sp>
          <p:sp>
            <p:nvSpPr>
              <p:cNvPr id="69727" name="Freeform 2013"/>
              <p:cNvSpPr/>
              <p:nvPr/>
            </p:nvSpPr>
            <p:spPr>
              <a:xfrm>
                <a:off x="2678" y="1470"/>
                <a:ext cx="191" cy="43"/>
              </a:xfrm>
              <a:custGeom>
                <a:avLst/>
                <a:gdLst/>
                <a:ahLst/>
                <a:cxnLst>
                  <a:cxn ang="0">
                    <a:pos x="42" y="43"/>
                  </a:cxn>
                  <a:cxn ang="0">
                    <a:pos x="191" y="43"/>
                  </a:cxn>
                  <a:cxn ang="0">
                    <a:pos x="130" y="0"/>
                  </a:cxn>
                  <a:cxn ang="0">
                    <a:pos x="0" y="0"/>
                  </a:cxn>
                  <a:cxn ang="0">
                    <a:pos x="42" y="43"/>
                  </a:cxn>
                </a:cxnLst>
                <a:pathLst>
                  <a:path w="191" h="43">
                    <a:moveTo>
                      <a:pt x="42" y="43"/>
                    </a:moveTo>
                    <a:lnTo>
                      <a:pt x="191" y="43"/>
                    </a:lnTo>
                    <a:lnTo>
                      <a:pt x="130" y="0"/>
                    </a:lnTo>
                    <a:lnTo>
                      <a:pt x="0" y="0"/>
                    </a:lnTo>
                    <a:lnTo>
                      <a:pt x="42" y="43"/>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28" name="Freeform 2014"/>
              <p:cNvSpPr/>
              <p:nvPr/>
            </p:nvSpPr>
            <p:spPr>
              <a:xfrm>
                <a:off x="2678" y="1470"/>
                <a:ext cx="130" cy="17"/>
              </a:xfrm>
              <a:custGeom>
                <a:avLst/>
                <a:gdLst/>
                <a:ahLst/>
                <a:cxnLst>
                  <a:cxn ang="0">
                    <a:pos x="16" y="17"/>
                  </a:cxn>
                  <a:cxn ang="0">
                    <a:pos x="128" y="17"/>
                  </a:cxn>
                  <a:cxn ang="0">
                    <a:pos x="130" y="0"/>
                  </a:cxn>
                  <a:cxn ang="0">
                    <a:pos x="0" y="0"/>
                  </a:cxn>
                  <a:cxn ang="0">
                    <a:pos x="16" y="17"/>
                  </a:cxn>
                </a:cxnLst>
                <a:pathLst>
                  <a:path w="130" h="17">
                    <a:moveTo>
                      <a:pt x="16" y="17"/>
                    </a:moveTo>
                    <a:lnTo>
                      <a:pt x="128" y="17"/>
                    </a:lnTo>
                    <a:lnTo>
                      <a:pt x="130" y="0"/>
                    </a:lnTo>
                    <a:lnTo>
                      <a:pt x="0" y="0"/>
                    </a:lnTo>
                    <a:lnTo>
                      <a:pt x="16" y="17"/>
                    </a:lnTo>
                    <a:close/>
                  </a:path>
                </a:pathLst>
              </a:custGeom>
              <a:solidFill>
                <a:srgbClr val="BFBFBF">
                  <a:alpha val="100000"/>
                </a:srgbClr>
              </a:solidFill>
              <a:ln w="9525">
                <a:noFill/>
              </a:ln>
            </p:spPr>
            <p:txBody>
              <a:bodyPr/>
              <a:p>
                <a:endParaRPr lang="zh-CN" altLang="en-US"/>
              </a:p>
            </p:txBody>
          </p:sp>
          <p:sp>
            <p:nvSpPr>
              <p:cNvPr id="69729" name="Freeform 2015"/>
              <p:cNvSpPr/>
              <p:nvPr/>
            </p:nvSpPr>
            <p:spPr>
              <a:xfrm>
                <a:off x="2678" y="1470"/>
                <a:ext cx="130" cy="17"/>
              </a:xfrm>
              <a:custGeom>
                <a:avLst/>
                <a:gdLst/>
                <a:ahLst/>
                <a:cxnLst>
                  <a:cxn ang="0">
                    <a:pos x="16" y="17"/>
                  </a:cxn>
                  <a:cxn ang="0">
                    <a:pos x="128" y="17"/>
                  </a:cxn>
                  <a:cxn ang="0">
                    <a:pos x="130" y="0"/>
                  </a:cxn>
                  <a:cxn ang="0">
                    <a:pos x="0" y="0"/>
                  </a:cxn>
                  <a:cxn ang="0">
                    <a:pos x="16" y="17"/>
                  </a:cxn>
                </a:cxnLst>
                <a:pathLst>
                  <a:path w="130" h="17">
                    <a:moveTo>
                      <a:pt x="16" y="17"/>
                    </a:moveTo>
                    <a:lnTo>
                      <a:pt x="128" y="17"/>
                    </a:lnTo>
                    <a:lnTo>
                      <a:pt x="130" y="0"/>
                    </a:lnTo>
                    <a:lnTo>
                      <a:pt x="0" y="0"/>
                    </a:lnTo>
                    <a:lnTo>
                      <a:pt x="16" y="17"/>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0" name="Freeform 2016"/>
              <p:cNvSpPr/>
              <p:nvPr/>
            </p:nvSpPr>
            <p:spPr>
              <a:xfrm>
                <a:off x="2694" y="1487"/>
                <a:ext cx="110" cy="14"/>
              </a:xfrm>
              <a:custGeom>
                <a:avLst/>
                <a:gdLst/>
                <a:ahLst/>
                <a:cxnLst>
                  <a:cxn ang="0">
                    <a:pos x="13" y="14"/>
                  </a:cxn>
                  <a:cxn ang="0">
                    <a:pos x="106" y="12"/>
                  </a:cxn>
                  <a:cxn ang="0">
                    <a:pos x="110" y="0"/>
                  </a:cxn>
                  <a:cxn ang="0">
                    <a:pos x="0" y="0"/>
                  </a:cxn>
                  <a:cxn ang="0">
                    <a:pos x="13" y="14"/>
                  </a:cxn>
                </a:cxnLst>
                <a:pathLst>
                  <a:path w="110" h="14">
                    <a:moveTo>
                      <a:pt x="13" y="14"/>
                    </a:moveTo>
                    <a:lnTo>
                      <a:pt x="106" y="12"/>
                    </a:lnTo>
                    <a:lnTo>
                      <a:pt x="110" y="0"/>
                    </a:lnTo>
                    <a:lnTo>
                      <a:pt x="0" y="0"/>
                    </a:lnTo>
                    <a:lnTo>
                      <a:pt x="13" y="14"/>
                    </a:lnTo>
                    <a:close/>
                  </a:path>
                </a:pathLst>
              </a:custGeom>
              <a:solidFill>
                <a:srgbClr val="7F7F7F">
                  <a:alpha val="100000"/>
                </a:srgbClr>
              </a:solidFill>
              <a:ln w="9525">
                <a:noFill/>
              </a:ln>
            </p:spPr>
            <p:txBody>
              <a:bodyPr/>
              <a:p>
                <a:endParaRPr lang="zh-CN" altLang="en-US"/>
              </a:p>
            </p:txBody>
          </p:sp>
          <p:sp>
            <p:nvSpPr>
              <p:cNvPr id="69731" name="Freeform 2017"/>
              <p:cNvSpPr/>
              <p:nvPr/>
            </p:nvSpPr>
            <p:spPr>
              <a:xfrm>
                <a:off x="2694" y="1487"/>
                <a:ext cx="110" cy="14"/>
              </a:xfrm>
              <a:custGeom>
                <a:avLst/>
                <a:gdLst/>
                <a:ahLst/>
                <a:cxnLst>
                  <a:cxn ang="0">
                    <a:pos x="13" y="14"/>
                  </a:cxn>
                  <a:cxn ang="0">
                    <a:pos x="106" y="12"/>
                  </a:cxn>
                  <a:cxn ang="0">
                    <a:pos x="110" y="0"/>
                  </a:cxn>
                  <a:cxn ang="0">
                    <a:pos x="0" y="0"/>
                  </a:cxn>
                  <a:cxn ang="0">
                    <a:pos x="13" y="14"/>
                  </a:cxn>
                </a:cxnLst>
                <a:pathLst>
                  <a:path w="110" h="14">
                    <a:moveTo>
                      <a:pt x="13" y="14"/>
                    </a:moveTo>
                    <a:lnTo>
                      <a:pt x="106" y="12"/>
                    </a:lnTo>
                    <a:lnTo>
                      <a:pt x="110" y="0"/>
                    </a:lnTo>
                    <a:lnTo>
                      <a:pt x="0" y="0"/>
                    </a:lnTo>
                    <a:lnTo>
                      <a:pt x="13" y="14"/>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2" name="Freeform 2018"/>
              <p:cNvSpPr/>
              <p:nvPr/>
            </p:nvSpPr>
            <p:spPr>
              <a:xfrm>
                <a:off x="2704" y="1499"/>
                <a:ext cx="94" cy="14"/>
              </a:xfrm>
              <a:custGeom>
                <a:avLst/>
                <a:gdLst/>
                <a:ahLst/>
                <a:cxnLst>
                  <a:cxn ang="0">
                    <a:pos x="0" y="0"/>
                  </a:cxn>
                  <a:cxn ang="0">
                    <a:pos x="15" y="14"/>
                  </a:cxn>
                  <a:cxn ang="0">
                    <a:pos x="94" y="14"/>
                  </a:cxn>
                  <a:cxn ang="0">
                    <a:pos x="94" y="0"/>
                  </a:cxn>
                  <a:cxn ang="0">
                    <a:pos x="0" y="0"/>
                  </a:cxn>
                </a:cxnLst>
                <a:pathLst>
                  <a:path w="94" h="14">
                    <a:moveTo>
                      <a:pt x="0" y="0"/>
                    </a:moveTo>
                    <a:lnTo>
                      <a:pt x="15" y="14"/>
                    </a:lnTo>
                    <a:lnTo>
                      <a:pt x="94" y="14"/>
                    </a:lnTo>
                    <a:lnTo>
                      <a:pt x="94" y="0"/>
                    </a:lnTo>
                    <a:lnTo>
                      <a:pt x="0" y="0"/>
                    </a:lnTo>
                    <a:close/>
                  </a:path>
                </a:pathLst>
              </a:custGeom>
              <a:solidFill>
                <a:srgbClr val="3F3F3F">
                  <a:alpha val="100000"/>
                </a:srgbClr>
              </a:solidFill>
              <a:ln w="9525">
                <a:noFill/>
              </a:ln>
            </p:spPr>
            <p:txBody>
              <a:bodyPr/>
              <a:p>
                <a:endParaRPr lang="zh-CN" altLang="en-US"/>
              </a:p>
            </p:txBody>
          </p:sp>
          <p:sp>
            <p:nvSpPr>
              <p:cNvPr id="69733" name="Freeform 2019"/>
              <p:cNvSpPr/>
              <p:nvPr/>
            </p:nvSpPr>
            <p:spPr>
              <a:xfrm>
                <a:off x="2704" y="1499"/>
                <a:ext cx="94" cy="14"/>
              </a:xfrm>
              <a:custGeom>
                <a:avLst/>
                <a:gdLst/>
                <a:ahLst/>
                <a:cxnLst>
                  <a:cxn ang="0">
                    <a:pos x="0" y="0"/>
                  </a:cxn>
                  <a:cxn ang="0">
                    <a:pos x="15" y="14"/>
                  </a:cxn>
                  <a:cxn ang="0">
                    <a:pos x="94" y="14"/>
                  </a:cxn>
                  <a:cxn ang="0">
                    <a:pos x="94" y="0"/>
                  </a:cxn>
                  <a:cxn ang="0">
                    <a:pos x="0" y="0"/>
                  </a:cxn>
                </a:cxnLst>
                <a:pathLst>
                  <a:path w="94" h="14">
                    <a:moveTo>
                      <a:pt x="0" y="0"/>
                    </a:moveTo>
                    <a:lnTo>
                      <a:pt x="15" y="14"/>
                    </a:lnTo>
                    <a:lnTo>
                      <a:pt x="94" y="14"/>
                    </a:lnTo>
                    <a:lnTo>
                      <a:pt x="94" y="0"/>
                    </a:lnTo>
                    <a:lnTo>
                      <a:pt x="0"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4" name="Freeform 2020"/>
              <p:cNvSpPr/>
              <p:nvPr/>
            </p:nvSpPr>
            <p:spPr>
              <a:xfrm>
                <a:off x="2837" y="1475"/>
                <a:ext cx="174" cy="80"/>
              </a:xfrm>
              <a:custGeom>
                <a:avLst/>
                <a:gdLst/>
                <a:ahLst/>
                <a:cxnLst>
                  <a:cxn ang="0">
                    <a:pos x="121" y="80"/>
                  </a:cxn>
                  <a:cxn ang="0">
                    <a:pos x="174" y="80"/>
                  </a:cxn>
                  <a:cxn ang="0">
                    <a:pos x="24" y="0"/>
                  </a:cxn>
                  <a:cxn ang="0">
                    <a:pos x="0" y="0"/>
                  </a:cxn>
                  <a:cxn ang="0">
                    <a:pos x="121" y="80"/>
                  </a:cxn>
                </a:cxnLst>
                <a:pathLst>
                  <a:path w="174" h="80">
                    <a:moveTo>
                      <a:pt x="121" y="80"/>
                    </a:moveTo>
                    <a:lnTo>
                      <a:pt x="174" y="80"/>
                    </a:lnTo>
                    <a:lnTo>
                      <a:pt x="24" y="0"/>
                    </a:lnTo>
                    <a:lnTo>
                      <a:pt x="0" y="0"/>
                    </a:lnTo>
                    <a:lnTo>
                      <a:pt x="121" y="80"/>
                    </a:lnTo>
                    <a:close/>
                  </a:path>
                </a:pathLst>
              </a:custGeom>
              <a:solidFill>
                <a:srgbClr val="D6D6D6">
                  <a:alpha val="100000"/>
                </a:srgbClr>
              </a:solidFill>
              <a:ln w="9525">
                <a:noFill/>
              </a:ln>
            </p:spPr>
            <p:txBody>
              <a:bodyPr/>
              <a:p>
                <a:endParaRPr lang="zh-CN" altLang="en-US"/>
              </a:p>
            </p:txBody>
          </p:sp>
          <p:sp>
            <p:nvSpPr>
              <p:cNvPr id="69735" name="Freeform 2021"/>
              <p:cNvSpPr/>
              <p:nvPr/>
            </p:nvSpPr>
            <p:spPr>
              <a:xfrm>
                <a:off x="2837" y="1475"/>
                <a:ext cx="174" cy="80"/>
              </a:xfrm>
              <a:custGeom>
                <a:avLst/>
                <a:gdLst/>
                <a:ahLst/>
                <a:cxnLst>
                  <a:cxn ang="0">
                    <a:pos x="121" y="80"/>
                  </a:cxn>
                  <a:cxn ang="0">
                    <a:pos x="174" y="80"/>
                  </a:cxn>
                  <a:cxn ang="0">
                    <a:pos x="24" y="0"/>
                  </a:cxn>
                  <a:cxn ang="0">
                    <a:pos x="0" y="0"/>
                  </a:cxn>
                  <a:cxn ang="0">
                    <a:pos x="121" y="80"/>
                  </a:cxn>
                </a:cxnLst>
                <a:pathLst>
                  <a:path w="174" h="80">
                    <a:moveTo>
                      <a:pt x="121" y="80"/>
                    </a:moveTo>
                    <a:lnTo>
                      <a:pt x="174" y="80"/>
                    </a:lnTo>
                    <a:lnTo>
                      <a:pt x="24" y="0"/>
                    </a:lnTo>
                    <a:lnTo>
                      <a:pt x="0" y="0"/>
                    </a:lnTo>
                    <a:lnTo>
                      <a:pt x="121" y="8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6" name="Freeform 2022"/>
              <p:cNvSpPr/>
              <p:nvPr/>
            </p:nvSpPr>
            <p:spPr>
              <a:xfrm>
                <a:off x="2685" y="1524"/>
                <a:ext cx="284" cy="10"/>
              </a:xfrm>
              <a:custGeom>
                <a:avLst/>
                <a:gdLst/>
                <a:ahLst/>
                <a:cxnLst>
                  <a:cxn ang="0">
                    <a:pos x="284" y="10"/>
                  </a:cxn>
                  <a:cxn ang="0">
                    <a:pos x="240" y="10"/>
                  </a:cxn>
                  <a:cxn ang="0">
                    <a:pos x="222" y="0"/>
                  </a:cxn>
                  <a:cxn ang="0">
                    <a:pos x="27" y="0"/>
                  </a:cxn>
                  <a:cxn ang="0">
                    <a:pos x="27" y="10"/>
                  </a:cxn>
                  <a:cxn ang="0">
                    <a:pos x="0" y="10"/>
                  </a:cxn>
                </a:cxnLst>
                <a:pathLst>
                  <a:path w="284" h="10">
                    <a:moveTo>
                      <a:pt x="284" y="10"/>
                    </a:moveTo>
                    <a:lnTo>
                      <a:pt x="240" y="10"/>
                    </a:lnTo>
                    <a:lnTo>
                      <a:pt x="222" y="0"/>
                    </a:lnTo>
                    <a:lnTo>
                      <a:pt x="27" y="0"/>
                    </a:lnTo>
                    <a:lnTo>
                      <a:pt x="27" y="10"/>
                    </a:lnTo>
                    <a:lnTo>
                      <a:pt x="0" y="1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7" name="Freeform 2023"/>
              <p:cNvSpPr/>
              <p:nvPr/>
            </p:nvSpPr>
            <p:spPr>
              <a:xfrm>
                <a:off x="2703" y="1393"/>
                <a:ext cx="186" cy="120"/>
              </a:xfrm>
              <a:custGeom>
                <a:avLst/>
                <a:gdLst/>
                <a:ahLst/>
                <a:cxnLst>
                  <a:cxn ang="0">
                    <a:pos x="149" y="0"/>
                  </a:cxn>
                  <a:cxn ang="0">
                    <a:pos x="158" y="3"/>
                  </a:cxn>
                  <a:cxn ang="0">
                    <a:pos x="165" y="9"/>
                  </a:cxn>
                  <a:cxn ang="0">
                    <a:pos x="178" y="23"/>
                  </a:cxn>
                  <a:cxn ang="0">
                    <a:pos x="186" y="45"/>
                  </a:cxn>
                  <a:cxn ang="0">
                    <a:pos x="186" y="61"/>
                  </a:cxn>
                  <a:cxn ang="0">
                    <a:pos x="182" y="82"/>
                  </a:cxn>
                  <a:cxn ang="0">
                    <a:pos x="171" y="100"/>
                  </a:cxn>
                  <a:cxn ang="0">
                    <a:pos x="162" y="110"/>
                  </a:cxn>
                  <a:cxn ang="0">
                    <a:pos x="151" y="120"/>
                  </a:cxn>
                  <a:cxn ang="0">
                    <a:pos x="15" y="120"/>
                  </a:cxn>
                  <a:cxn ang="0">
                    <a:pos x="4" y="108"/>
                  </a:cxn>
                  <a:cxn ang="0">
                    <a:pos x="17" y="95"/>
                  </a:cxn>
                  <a:cxn ang="0">
                    <a:pos x="25" y="83"/>
                  </a:cxn>
                  <a:cxn ang="0">
                    <a:pos x="32" y="65"/>
                  </a:cxn>
                  <a:cxn ang="0">
                    <a:pos x="32" y="51"/>
                  </a:cxn>
                  <a:cxn ang="0">
                    <a:pos x="26" y="29"/>
                  </a:cxn>
                  <a:cxn ang="0">
                    <a:pos x="21" y="17"/>
                  </a:cxn>
                  <a:cxn ang="0">
                    <a:pos x="0" y="0"/>
                  </a:cxn>
                  <a:cxn ang="0">
                    <a:pos x="149" y="0"/>
                  </a:cxn>
                </a:cxnLst>
                <a:pathLst>
                  <a:path w="186" h="120">
                    <a:moveTo>
                      <a:pt x="149" y="0"/>
                    </a:moveTo>
                    <a:lnTo>
                      <a:pt x="158" y="3"/>
                    </a:lnTo>
                    <a:lnTo>
                      <a:pt x="165" y="9"/>
                    </a:lnTo>
                    <a:lnTo>
                      <a:pt x="178" y="23"/>
                    </a:lnTo>
                    <a:lnTo>
                      <a:pt x="186" y="45"/>
                    </a:lnTo>
                    <a:lnTo>
                      <a:pt x="186" y="61"/>
                    </a:lnTo>
                    <a:lnTo>
                      <a:pt x="182" y="82"/>
                    </a:lnTo>
                    <a:lnTo>
                      <a:pt x="171" y="100"/>
                    </a:lnTo>
                    <a:lnTo>
                      <a:pt x="162" y="110"/>
                    </a:lnTo>
                    <a:lnTo>
                      <a:pt x="151" y="120"/>
                    </a:lnTo>
                    <a:lnTo>
                      <a:pt x="15" y="120"/>
                    </a:lnTo>
                    <a:lnTo>
                      <a:pt x="4" y="108"/>
                    </a:lnTo>
                    <a:lnTo>
                      <a:pt x="17" y="95"/>
                    </a:lnTo>
                    <a:lnTo>
                      <a:pt x="25" y="83"/>
                    </a:lnTo>
                    <a:lnTo>
                      <a:pt x="32" y="65"/>
                    </a:lnTo>
                    <a:lnTo>
                      <a:pt x="32" y="51"/>
                    </a:lnTo>
                    <a:lnTo>
                      <a:pt x="26" y="29"/>
                    </a:lnTo>
                    <a:lnTo>
                      <a:pt x="21" y="17"/>
                    </a:lnTo>
                    <a:lnTo>
                      <a:pt x="0" y="0"/>
                    </a:lnTo>
                    <a:lnTo>
                      <a:pt x="149" y="0"/>
                    </a:lnTo>
                    <a:close/>
                  </a:path>
                </a:pathLst>
              </a:custGeom>
              <a:solidFill>
                <a:srgbClr val="FFFFFF">
                  <a:alpha val="100000"/>
                </a:srgbClr>
              </a:solidFill>
              <a:ln w="9525">
                <a:noFill/>
              </a:ln>
            </p:spPr>
            <p:txBody>
              <a:bodyPr/>
              <a:p>
                <a:endParaRPr lang="zh-CN" altLang="en-US"/>
              </a:p>
            </p:txBody>
          </p:sp>
          <p:sp>
            <p:nvSpPr>
              <p:cNvPr id="69738" name="Freeform 2024"/>
              <p:cNvSpPr/>
              <p:nvPr/>
            </p:nvSpPr>
            <p:spPr>
              <a:xfrm>
                <a:off x="2703" y="1393"/>
                <a:ext cx="186" cy="120"/>
              </a:xfrm>
              <a:custGeom>
                <a:avLst/>
                <a:gdLst/>
                <a:ahLst/>
                <a:cxnLst>
                  <a:cxn ang="0">
                    <a:pos x="149" y="0"/>
                  </a:cxn>
                  <a:cxn ang="0">
                    <a:pos x="158" y="3"/>
                  </a:cxn>
                  <a:cxn ang="0">
                    <a:pos x="165" y="9"/>
                  </a:cxn>
                  <a:cxn ang="0">
                    <a:pos x="178" y="23"/>
                  </a:cxn>
                  <a:cxn ang="0">
                    <a:pos x="186" y="45"/>
                  </a:cxn>
                  <a:cxn ang="0">
                    <a:pos x="186" y="61"/>
                  </a:cxn>
                  <a:cxn ang="0">
                    <a:pos x="182" y="82"/>
                  </a:cxn>
                  <a:cxn ang="0">
                    <a:pos x="171" y="100"/>
                  </a:cxn>
                  <a:cxn ang="0">
                    <a:pos x="162" y="110"/>
                  </a:cxn>
                  <a:cxn ang="0">
                    <a:pos x="151" y="120"/>
                  </a:cxn>
                  <a:cxn ang="0">
                    <a:pos x="15" y="120"/>
                  </a:cxn>
                  <a:cxn ang="0">
                    <a:pos x="4" y="108"/>
                  </a:cxn>
                  <a:cxn ang="0">
                    <a:pos x="17" y="95"/>
                  </a:cxn>
                  <a:cxn ang="0">
                    <a:pos x="25" y="83"/>
                  </a:cxn>
                  <a:cxn ang="0">
                    <a:pos x="32" y="65"/>
                  </a:cxn>
                  <a:cxn ang="0">
                    <a:pos x="32" y="51"/>
                  </a:cxn>
                  <a:cxn ang="0">
                    <a:pos x="26" y="29"/>
                  </a:cxn>
                  <a:cxn ang="0">
                    <a:pos x="21" y="17"/>
                  </a:cxn>
                  <a:cxn ang="0">
                    <a:pos x="0" y="0"/>
                  </a:cxn>
                  <a:cxn ang="0">
                    <a:pos x="149" y="0"/>
                  </a:cxn>
                </a:cxnLst>
                <a:pathLst>
                  <a:path w="186" h="120">
                    <a:moveTo>
                      <a:pt x="149" y="0"/>
                    </a:moveTo>
                    <a:lnTo>
                      <a:pt x="158" y="3"/>
                    </a:lnTo>
                    <a:lnTo>
                      <a:pt x="165" y="9"/>
                    </a:lnTo>
                    <a:lnTo>
                      <a:pt x="178" y="23"/>
                    </a:lnTo>
                    <a:lnTo>
                      <a:pt x="186" y="45"/>
                    </a:lnTo>
                    <a:lnTo>
                      <a:pt x="186" y="61"/>
                    </a:lnTo>
                    <a:lnTo>
                      <a:pt x="182" y="82"/>
                    </a:lnTo>
                    <a:lnTo>
                      <a:pt x="171" y="100"/>
                    </a:lnTo>
                    <a:lnTo>
                      <a:pt x="162" y="110"/>
                    </a:lnTo>
                    <a:lnTo>
                      <a:pt x="151" y="120"/>
                    </a:lnTo>
                    <a:lnTo>
                      <a:pt x="15" y="120"/>
                    </a:lnTo>
                    <a:lnTo>
                      <a:pt x="4" y="108"/>
                    </a:lnTo>
                    <a:lnTo>
                      <a:pt x="17" y="95"/>
                    </a:lnTo>
                    <a:lnTo>
                      <a:pt x="25" y="83"/>
                    </a:lnTo>
                    <a:lnTo>
                      <a:pt x="32" y="65"/>
                    </a:lnTo>
                    <a:lnTo>
                      <a:pt x="32" y="51"/>
                    </a:lnTo>
                    <a:lnTo>
                      <a:pt x="26" y="29"/>
                    </a:lnTo>
                    <a:lnTo>
                      <a:pt x="21" y="17"/>
                    </a:lnTo>
                    <a:lnTo>
                      <a:pt x="0" y="0"/>
                    </a:lnTo>
                    <a:lnTo>
                      <a:pt x="149"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grpSp>
        <p:sp>
          <p:nvSpPr>
            <p:cNvPr id="69652" name="Line 2025"/>
            <p:cNvSpPr/>
            <p:nvPr/>
          </p:nvSpPr>
          <p:spPr>
            <a:xfrm flipV="1">
              <a:off x="2448" y="1920"/>
              <a:ext cx="0" cy="48"/>
            </a:xfrm>
            <a:prstGeom prst="line">
              <a:avLst/>
            </a:prstGeom>
            <a:ln w="28575" cap="flat" cmpd="sng">
              <a:solidFill>
                <a:srgbClr val="FF0000"/>
              </a:solidFill>
              <a:prstDash val="solid"/>
              <a:headEnd type="none" w="med" len="med"/>
              <a:tailEnd type="none" w="med" len="med"/>
            </a:ln>
          </p:spPr>
        </p:sp>
        <p:sp>
          <p:nvSpPr>
            <p:cNvPr id="69653" name="Line 2026"/>
            <p:cNvSpPr/>
            <p:nvPr/>
          </p:nvSpPr>
          <p:spPr>
            <a:xfrm flipV="1">
              <a:off x="2448" y="1920"/>
              <a:ext cx="1200" cy="0"/>
            </a:xfrm>
            <a:prstGeom prst="line">
              <a:avLst/>
            </a:prstGeom>
            <a:ln w="28575" cap="flat" cmpd="sng">
              <a:solidFill>
                <a:srgbClr val="FF0000"/>
              </a:solidFill>
              <a:prstDash val="solid"/>
              <a:headEnd type="none" w="med" len="med"/>
              <a:tailEnd type="none" w="med" len="med"/>
            </a:ln>
          </p:spPr>
        </p:sp>
        <p:sp>
          <p:nvSpPr>
            <p:cNvPr id="69654" name="Line 2027"/>
            <p:cNvSpPr/>
            <p:nvPr/>
          </p:nvSpPr>
          <p:spPr>
            <a:xfrm flipV="1">
              <a:off x="3648" y="1824"/>
              <a:ext cx="0" cy="96"/>
            </a:xfrm>
            <a:prstGeom prst="line">
              <a:avLst/>
            </a:prstGeom>
            <a:ln w="28575" cap="flat" cmpd="sng">
              <a:solidFill>
                <a:srgbClr val="FF0000"/>
              </a:solidFill>
              <a:prstDash val="solid"/>
              <a:headEnd type="none" w="med" len="med"/>
              <a:tailEnd type="none" w="med" len="med"/>
            </a:ln>
          </p:spPr>
        </p:sp>
        <p:sp>
          <p:nvSpPr>
            <p:cNvPr id="69655" name="Line 2028"/>
            <p:cNvSpPr/>
            <p:nvPr/>
          </p:nvSpPr>
          <p:spPr>
            <a:xfrm flipV="1">
              <a:off x="2256" y="1776"/>
              <a:ext cx="0" cy="48"/>
            </a:xfrm>
            <a:prstGeom prst="line">
              <a:avLst/>
            </a:prstGeom>
            <a:ln w="28575" cap="flat" cmpd="sng">
              <a:solidFill>
                <a:srgbClr val="00FF00"/>
              </a:solidFill>
              <a:prstDash val="solid"/>
              <a:headEnd type="none" w="med" len="med"/>
              <a:tailEnd type="none" w="med" len="med"/>
            </a:ln>
          </p:spPr>
        </p:sp>
        <p:sp>
          <p:nvSpPr>
            <p:cNvPr id="69656" name="Line 2029"/>
            <p:cNvSpPr/>
            <p:nvPr/>
          </p:nvSpPr>
          <p:spPr>
            <a:xfrm flipH="1" flipV="1">
              <a:off x="2256" y="1824"/>
              <a:ext cx="576" cy="0"/>
            </a:xfrm>
            <a:prstGeom prst="line">
              <a:avLst/>
            </a:prstGeom>
            <a:ln w="28575" cap="flat" cmpd="sng">
              <a:solidFill>
                <a:srgbClr val="00FF00"/>
              </a:solidFill>
              <a:prstDash val="solid"/>
              <a:headEnd type="none" w="med" len="med"/>
              <a:tailEnd type="none" w="med" len="med"/>
            </a:ln>
          </p:spPr>
        </p:sp>
        <p:sp>
          <p:nvSpPr>
            <p:cNvPr id="69657" name="Line 2030"/>
            <p:cNvSpPr/>
            <p:nvPr/>
          </p:nvSpPr>
          <p:spPr>
            <a:xfrm flipV="1">
              <a:off x="2832" y="1776"/>
              <a:ext cx="0" cy="48"/>
            </a:xfrm>
            <a:prstGeom prst="line">
              <a:avLst/>
            </a:prstGeom>
            <a:ln w="28575" cap="flat" cmpd="sng">
              <a:solidFill>
                <a:srgbClr val="00FF00"/>
              </a:solidFill>
              <a:prstDash val="solid"/>
              <a:headEnd type="none" w="med" len="med"/>
              <a:tailEnd type="none" w="med" len="med"/>
            </a:ln>
          </p:spPr>
        </p:sp>
      </p:grpSp>
      <p:sp>
        <p:nvSpPr>
          <p:cNvPr id="2" name="文本框 1"/>
          <p:cNvSpPr txBox="1"/>
          <p:nvPr/>
        </p:nvSpPr>
        <p:spPr>
          <a:xfrm>
            <a:off x="116840" y="4283710"/>
            <a:ext cx="6426835" cy="3784600"/>
          </a:xfrm>
          <a:prstGeom prst="rect">
            <a:avLst/>
          </a:prstGeom>
          <a:noFill/>
        </p:spPr>
        <p:txBody>
          <a:bodyPr wrap="square" rtlCol="0" anchor="t">
            <a:spAutoFit/>
          </a:bodyPr>
          <a:p>
            <a:pPr>
              <a:buFont typeface="Wingdings" panose="05000000000000000000" charset="0"/>
              <a:buNone/>
              <a:defRPr/>
            </a:pPr>
            <a:r>
              <a:rPr lang="en-US" b="1" dirty="0">
                <a:sym typeface="+mn-ea"/>
              </a:rPr>
              <a:t>simple </a:t>
            </a:r>
            <a:r>
              <a:rPr lang="en-US" b="1" dirty="0">
                <a:solidFill>
                  <a:srgbClr val="C00000"/>
                </a:solidFill>
                <a:sym typeface="+mn-ea"/>
              </a:rPr>
              <a:t>CSMA: </a:t>
            </a:r>
            <a:r>
              <a:rPr lang="en-US" dirty="0">
                <a:sym typeface="+mn-ea"/>
              </a:rPr>
              <a:t>listen before </a:t>
            </a:r>
            <a:r>
              <a:rPr lang="en-US" b="1" dirty="0">
                <a:sym typeface="+mn-ea"/>
              </a:rPr>
              <a:t>transmit:</a:t>
            </a:r>
            <a:endParaRPr lang="en-US" b="1" dirty="0"/>
          </a:p>
          <a:p>
            <a:pPr marL="914400" lvl="1" indent="-457200">
              <a:buFont typeface="Arial" panose="020B0604020202020204" pitchFamily="34" charset="0"/>
              <a:buChar char="•"/>
              <a:defRPr/>
            </a:pPr>
            <a:r>
              <a:rPr lang="en-US" sz="2800" b="1" dirty="0">
                <a:solidFill>
                  <a:srgbClr val="000099"/>
                </a:solidFill>
                <a:sym typeface="+mn-ea"/>
              </a:rPr>
              <a:t>if channel sensed idle:</a:t>
            </a:r>
            <a:r>
              <a:rPr lang="en-US" sz="2800" b="1" dirty="0">
                <a:sym typeface="+mn-ea"/>
              </a:rPr>
              <a:t> transmit entire frame</a:t>
            </a:r>
            <a:endParaRPr lang="en-US" sz="2800" b="1" dirty="0"/>
          </a:p>
          <a:p>
            <a:pPr marL="914400" lvl="1" indent="-457200">
              <a:buFont typeface="Arial" panose="020B0604020202020204" pitchFamily="34" charset="0"/>
              <a:buChar char="•"/>
              <a:defRPr/>
            </a:pPr>
            <a:r>
              <a:rPr lang="en-US" sz="2800" b="1" dirty="0">
                <a:solidFill>
                  <a:srgbClr val="000099"/>
                </a:solidFill>
                <a:sym typeface="+mn-ea"/>
              </a:rPr>
              <a:t>if channel sensed busy:</a:t>
            </a:r>
            <a:r>
              <a:rPr lang="en-US" sz="2800" b="1" dirty="0">
                <a:sym typeface="+mn-ea"/>
              </a:rPr>
              <a:t> defer transmission </a:t>
            </a:r>
            <a:endParaRPr lang="en-US" b="1" dirty="0"/>
          </a:p>
          <a:p>
            <a:pPr>
              <a:defRPr/>
            </a:pPr>
            <a:r>
              <a:rPr lang="en-US" b="1" dirty="0">
                <a:sym typeface="+mn-ea"/>
              </a:rPr>
              <a:t>human analogy: don</a:t>
            </a:r>
            <a:r>
              <a:rPr lang="ja-JP" altLang="en-US" b="1">
                <a:sym typeface="+mn-ea"/>
              </a:rPr>
              <a:t>’</a:t>
            </a:r>
            <a:r>
              <a:rPr lang="en-US" b="1" dirty="0">
                <a:sym typeface="+mn-ea"/>
              </a:rPr>
              <a:t>t interrupt others!</a:t>
            </a:r>
            <a:endParaRPr lang="en-US" altLang="en-US" b="1" dirty="0">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3731"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73732"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3733" name="Rectangle 2"/>
          <p:cNvSpPr>
            <a:spLocks noGrp="1"/>
          </p:cNvSpPr>
          <p:nvPr>
            <p:ph type="title"/>
          </p:nvPr>
        </p:nvSpPr>
        <p:spPr>
          <a:xfrm>
            <a:off x="0" y="0"/>
            <a:ext cx="6858000" cy="1703388"/>
          </a:xfrm>
          <a:solidFill>
            <a:schemeClr val="accent1">
              <a:alpha val="100000"/>
            </a:schemeClr>
          </a:solidFill>
        </p:spPr>
        <p:txBody>
          <a:bodyPr vert="horz" wrap="square" lIns="92075" tIns="46038" rIns="92075" bIns="46038" anchor="ctr" anchorCtr="0"/>
          <a:p>
            <a:pPr>
              <a:lnSpc>
                <a:spcPct val="100000"/>
              </a:lnSpc>
            </a:pPr>
            <a:r>
              <a:rPr lang="en-US" altLang="zh-CN" sz="4000" dirty="0">
                <a:solidFill>
                  <a:schemeClr val="bg2"/>
                </a:solidFill>
                <a:ea typeface="宋体" panose="02010600030101010101" pitchFamily="2" charset="-122"/>
              </a:rPr>
              <a:t> </a:t>
            </a:r>
            <a:r>
              <a:rPr lang="en-US" altLang="zh-CN" sz="4000" dirty="0">
                <a:solidFill>
                  <a:schemeClr val="bg2"/>
                </a:solidFill>
                <a:latin typeface="Times New Roman" panose="02020603050405020304" pitchFamily="18" charset="0"/>
                <a:ea typeface="宋体" panose="02010600030101010101" pitchFamily="2" charset="-122"/>
              </a:rPr>
              <a:t>Persistent</a:t>
            </a:r>
            <a:r>
              <a:rPr lang="zh-CN" altLang="en-US" sz="4000" dirty="0">
                <a:solidFill>
                  <a:schemeClr val="bg2"/>
                </a:solidFill>
                <a:latin typeface="Times New Roman" panose="02020603050405020304" pitchFamily="18" charset="0"/>
                <a:ea typeface="黑体" panose="02010609060101010101" pitchFamily="49" charset="-122"/>
              </a:rPr>
              <a:t>持续</a:t>
            </a:r>
            <a:r>
              <a:rPr lang="zh-CN" altLang="en-US" sz="4000" dirty="0">
                <a:solidFill>
                  <a:schemeClr val="bg2"/>
                </a:solidFill>
                <a:latin typeface="Times New Roman" panose="02020603050405020304" pitchFamily="18" charset="0"/>
                <a:ea typeface="宋体" panose="02010600030101010101" pitchFamily="2" charset="-122"/>
              </a:rPr>
              <a:t> </a:t>
            </a:r>
            <a:r>
              <a:rPr lang="en-US" altLang="zh-CN" sz="4000" dirty="0">
                <a:solidFill>
                  <a:schemeClr val="bg2"/>
                </a:solidFill>
                <a:latin typeface="Times New Roman" panose="02020603050405020304" pitchFamily="18" charset="0"/>
                <a:ea typeface="宋体" panose="02010600030101010101" pitchFamily="2" charset="-122"/>
              </a:rPr>
              <a:t>and  </a:t>
            </a:r>
            <a:br>
              <a:rPr lang="en-US" altLang="zh-CN" sz="4000" dirty="0">
                <a:solidFill>
                  <a:schemeClr val="bg2"/>
                </a:solidFill>
                <a:latin typeface="Times New Roman" panose="02020603050405020304" pitchFamily="18" charset="0"/>
                <a:ea typeface="宋体" panose="02010600030101010101" pitchFamily="2" charset="-122"/>
              </a:rPr>
            </a:br>
            <a:r>
              <a:rPr lang="en-US" altLang="zh-CN" sz="4000" dirty="0">
                <a:solidFill>
                  <a:schemeClr val="bg2"/>
                </a:solidFill>
                <a:latin typeface="Times New Roman" panose="02020603050405020304" pitchFamily="18" charset="0"/>
                <a:ea typeface="宋体" panose="02010600030101010101" pitchFamily="2" charset="-122"/>
              </a:rPr>
              <a:t> Nonpersistent</a:t>
            </a:r>
            <a:r>
              <a:rPr lang="zh-CN" altLang="en-US" sz="4000" dirty="0">
                <a:solidFill>
                  <a:schemeClr val="bg2"/>
                </a:solidFill>
                <a:latin typeface="Times New Roman" panose="02020603050405020304" pitchFamily="18" charset="0"/>
                <a:ea typeface="黑体" panose="02010609060101010101" pitchFamily="49" charset="-122"/>
              </a:rPr>
              <a:t>非持续</a:t>
            </a:r>
            <a:r>
              <a:rPr lang="zh-CN" altLang="en-US" sz="4000" dirty="0">
                <a:solidFill>
                  <a:schemeClr val="bg2"/>
                </a:solidFill>
                <a:latin typeface="Times New Roman" panose="02020603050405020304" pitchFamily="18" charset="0"/>
                <a:ea typeface="宋体" panose="02010600030101010101" pitchFamily="2" charset="-122"/>
              </a:rPr>
              <a:t> </a:t>
            </a:r>
            <a:r>
              <a:rPr lang="en-US" altLang="zh-CN" sz="4000" dirty="0">
                <a:solidFill>
                  <a:schemeClr val="bg2"/>
                </a:solidFill>
                <a:latin typeface="Times New Roman" panose="02020603050405020304" pitchFamily="18" charset="0"/>
                <a:ea typeface="宋体" panose="02010600030101010101" pitchFamily="2" charset="-122"/>
              </a:rPr>
              <a:t>CSMA</a:t>
            </a:r>
            <a:endParaRPr lang="en-US" altLang="zh-CN" sz="4000" dirty="0">
              <a:solidFill>
                <a:schemeClr val="bg2"/>
              </a:solidFill>
              <a:latin typeface="Times New Roman" panose="02020603050405020304" pitchFamily="18" charset="0"/>
              <a:ea typeface="宋体" panose="02010600030101010101" pitchFamily="2" charset="-122"/>
            </a:endParaRPr>
          </a:p>
        </p:txBody>
      </p:sp>
      <p:sp>
        <p:nvSpPr>
          <p:cNvPr id="73734" name="Rectangle 6"/>
          <p:cNvSpPr>
            <a:spLocks noGrp="1"/>
          </p:cNvSpPr>
          <p:nvPr>
            <p:ph idx="1"/>
          </p:nvPr>
        </p:nvSpPr>
        <p:spPr>
          <a:xfrm>
            <a:off x="549275" y="1835150"/>
            <a:ext cx="6119813" cy="6408738"/>
          </a:xfrm>
        </p:spPr>
        <p:txBody>
          <a:bodyPr vert="horz" wrap="square" lIns="92075" tIns="46038" rIns="92075" bIns="46038" anchor="t" anchorCtr="0"/>
          <a:p>
            <a:pPr>
              <a:lnSpc>
                <a:spcPct val="110000"/>
              </a:lnSpc>
              <a:spcAft>
                <a:spcPct val="10000"/>
              </a:spcAft>
              <a:buSzTx/>
            </a:pPr>
            <a:r>
              <a:rPr lang="en-US" altLang="zh-CN" sz="3200" b="1" i="1" dirty="0">
                <a:solidFill>
                  <a:srgbClr val="FF0000"/>
                </a:solidFill>
                <a:ea typeface="宋体" panose="02010600030101010101" pitchFamily="2" charset="-122"/>
              </a:rPr>
              <a:t>1-persistent </a:t>
            </a:r>
            <a:r>
              <a:rPr lang="en-US" altLang="zh-CN" sz="3200" b="1" dirty="0">
                <a:solidFill>
                  <a:srgbClr val="FF0000"/>
                </a:solidFill>
                <a:ea typeface="宋体" panose="02010600030101010101" pitchFamily="2" charset="-122"/>
              </a:rPr>
              <a:t>CSMA</a:t>
            </a:r>
            <a:r>
              <a:rPr lang="en-US" altLang="zh-CN" sz="3200" b="1" dirty="0">
                <a:solidFill>
                  <a:srgbClr val="CC0000"/>
                </a:solidFill>
                <a:ea typeface="宋体" panose="02010600030101010101" pitchFamily="2" charset="-122"/>
              </a:rPr>
              <a:t> </a:t>
            </a:r>
            <a:endParaRPr lang="en-US" altLang="zh-CN" sz="3200" b="1" dirty="0">
              <a:solidFill>
                <a:srgbClr val="CC0000"/>
              </a:solidFill>
              <a:ea typeface="宋体" panose="02010600030101010101" pitchFamily="2" charset="-122"/>
            </a:endParaRPr>
          </a:p>
          <a:p>
            <a:pPr>
              <a:lnSpc>
                <a:spcPct val="110000"/>
              </a:lnSpc>
              <a:spcAft>
                <a:spcPct val="10000"/>
              </a:spcAft>
              <a:buNone/>
            </a:pPr>
            <a:r>
              <a:rPr lang="en-US" altLang="zh-CN" sz="3000" b="1" dirty="0">
                <a:solidFill>
                  <a:schemeClr val="bg2"/>
                </a:solidFill>
                <a:ea typeface="宋体" panose="02010600030101010101" pitchFamily="2" charset="-122"/>
              </a:rPr>
              <a:t>   When a station has data to send, </a:t>
            </a:r>
            <a:r>
              <a:rPr lang="en-US" altLang="zh-CN" sz="3200" b="1" dirty="0">
                <a:solidFill>
                  <a:schemeClr val="bg2"/>
                </a:solidFill>
                <a:ea typeface="宋体" panose="02010600030101010101" pitchFamily="2" charset="-122"/>
              </a:rPr>
              <a:t>it first listens to the channel to see if anyone else is transmitting at that moment. </a:t>
            </a:r>
            <a:endParaRPr lang="en-US" altLang="zh-CN" sz="3200" b="1" dirty="0">
              <a:solidFill>
                <a:schemeClr val="bg2"/>
              </a:solidFill>
              <a:ea typeface="宋体" panose="02010600030101010101" pitchFamily="2" charset="-122"/>
            </a:endParaRPr>
          </a:p>
          <a:p>
            <a:pPr lvl="1">
              <a:lnSpc>
                <a:spcPct val="110000"/>
              </a:lnSpc>
              <a:spcAft>
                <a:spcPct val="10000"/>
              </a:spcAft>
            </a:pPr>
            <a:r>
              <a:rPr lang="en-US" altLang="zh-CN" sz="3000" b="1" dirty="0">
                <a:solidFill>
                  <a:schemeClr val="bg2"/>
                </a:solidFill>
                <a:ea typeface="宋体" panose="02010600030101010101" pitchFamily="2" charset="-122"/>
              </a:rPr>
              <a:t> </a:t>
            </a:r>
            <a:r>
              <a:rPr lang="en-US" altLang="zh-CN" sz="3000" b="1" dirty="0">
                <a:solidFill>
                  <a:srgbClr val="FF0000"/>
                </a:solidFill>
                <a:ea typeface="宋体" panose="02010600030101010101" pitchFamily="2" charset="-122"/>
              </a:rPr>
              <a:t>If yes</a:t>
            </a:r>
            <a:r>
              <a:rPr lang="en-US" altLang="zh-CN" sz="3000" b="1" dirty="0">
                <a:solidFill>
                  <a:schemeClr val="bg2"/>
                </a:solidFill>
                <a:ea typeface="宋体" panose="02010600030101010101" pitchFamily="2" charset="-122"/>
              </a:rPr>
              <a:t>, that means that the channel is busy, the station waits until it becomes idle. </a:t>
            </a:r>
            <a:endParaRPr lang="en-US" altLang="zh-CN" sz="3000" b="1" dirty="0">
              <a:solidFill>
                <a:schemeClr val="bg2"/>
              </a:solidFill>
              <a:ea typeface="宋体" panose="02010600030101010101" pitchFamily="2" charset="-122"/>
            </a:endParaRPr>
          </a:p>
          <a:p>
            <a:pPr lvl="1">
              <a:lnSpc>
                <a:spcPct val="110000"/>
              </a:lnSpc>
              <a:spcAft>
                <a:spcPct val="10000"/>
              </a:spcAft>
            </a:pPr>
            <a:r>
              <a:rPr lang="en-US" altLang="zh-CN" sz="3000" b="1" dirty="0">
                <a:solidFill>
                  <a:srgbClr val="FF0000"/>
                </a:solidFill>
                <a:ea typeface="宋体" panose="02010600030101010101" pitchFamily="2" charset="-122"/>
              </a:rPr>
              <a:t> If not</a:t>
            </a:r>
            <a:r>
              <a:rPr lang="en-US" altLang="zh-CN" sz="3000" b="1" dirty="0">
                <a:solidFill>
                  <a:schemeClr val="bg2"/>
                </a:solidFill>
                <a:ea typeface="宋体" panose="02010600030101010101" pitchFamily="2" charset="-122"/>
              </a:rPr>
              <a:t>, it transmits a frame. </a:t>
            </a:r>
            <a:endParaRPr lang="en-US" altLang="zh-CN" sz="3000" b="1" dirty="0">
              <a:solidFill>
                <a:schemeClr val="bg2"/>
              </a:solidFill>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6803"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76804"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6805" name="Rectangle 3"/>
          <p:cNvSpPr>
            <a:spLocks noGrp="1"/>
          </p:cNvSpPr>
          <p:nvPr>
            <p:ph idx="1"/>
          </p:nvPr>
        </p:nvSpPr>
        <p:spPr>
          <a:xfrm>
            <a:off x="549275" y="1692275"/>
            <a:ext cx="6308725" cy="7127875"/>
          </a:xfrm>
        </p:spPr>
        <p:txBody>
          <a:bodyPr vert="horz" wrap="square" lIns="92075" tIns="46038" rIns="92075" bIns="46038" anchor="t" anchorCtr="0"/>
          <a:p>
            <a:pPr>
              <a:lnSpc>
                <a:spcPct val="120000"/>
              </a:lnSpc>
              <a:spcAft>
                <a:spcPct val="20000"/>
              </a:spcAft>
              <a:buSzTx/>
            </a:pPr>
            <a:r>
              <a:rPr lang="en-US" altLang="zh-CN" sz="3200" b="1" i="1" dirty="0">
                <a:solidFill>
                  <a:srgbClr val="CC0000"/>
                </a:solidFill>
                <a:ea typeface="宋体" panose="02010600030101010101" pitchFamily="2" charset="-122"/>
              </a:rPr>
              <a:t>Nonpersistent </a:t>
            </a:r>
            <a:r>
              <a:rPr lang="en-US" altLang="zh-CN" sz="3200" b="1" dirty="0">
                <a:solidFill>
                  <a:srgbClr val="CC0000"/>
                </a:solidFill>
                <a:ea typeface="宋体" panose="02010600030101010101" pitchFamily="2" charset="-122"/>
              </a:rPr>
              <a:t>CSMA</a:t>
            </a:r>
            <a:r>
              <a:rPr lang="en-US" altLang="zh-CN" sz="3200" b="1" dirty="0">
                <a:solidFill>
                  <a:schemeClr val="bg2"/>
                </a:solidFill>
                <a:ea typeface="宋体" panose="02010600030101010101" pitchFamily="2" charset="-122"/>
              </a:rPr>
              <a:t> </a:t>
            </a:r>
            <a:endParaRPr lang="en-US" altLang="zh-CN" sz="3200" b="1" dirty="0">
              <a:solidFill>
                <a:schemeClr val="bg2"/>
              </a:solidFill>
              <a:ea typeface="宋体" panose="02010600030101010101" pitchFamily="2" charset="-122"/>
            </a:endParaRPr>
          </a:p>
          <a:p>
            <a:pPr>
              <a:lnSpc>
                <a:spcPct val="120000"/>
              </a:lnSpc>
              <a:spcAft>
                <a:spcPct val="20000"/>
              </a:spcAft>
              <a:buNone/>
            </a:pPr>
            <a:r>
              <a:rPr lang="en-US" altLang="zh-CN" sz="3200" b="1" dirty="0">
                <a:solidFill>
                  <a:schemeClr val="bg2"/>
                </a:solidFill>
                <a:ea typeface="宋体" panose="02010600030101010101" pitchFamily="2" charset="-122"/>
              </a:rPr>
              <a:t>    Before sending, a station senses the channel. </a:t>
            </a:r>
            <a:endParaRPr lang="en-US" altLang="zh-CN" sz="3200" b="1" dirty="0">
              <a:solidFill>
                <a:schemeClr val="bg2"/>
              </a:solidFill>
              <a:ea typeface="宋体" panose="02010600030101010101" pitchFamily="2" charset="-122"/>
            </a:endParaRPr>
          </a:p>
          <a:p>
            <a:pPr lvl="1">
              <a:lnSpc>
                <a:spcPct val="120000"/>
              </a:lnSpc>
              <a:spcAft>
                <a:spcPct val="20000"/>
              </a:spcAft>
            </a:pPr>
            <a:r>
              <a:rPr lang="en-US" altLang="zh-CN" sz="2800" b="1" dirty="0">
                <a:solidFill>
                  <a:schemeClr val="bg2"/>
                </a:solidFill>
                <a:ea typeface="宋体" panose="02010600030101010101" pitchFamily="2" charset="-122"/>
              </a:rPr>
              <a:t>If no one else is sending, the station begins doing so itself. </a:t>
            </a:r>
            <a:endParaRPr lang="en-US" altLang="zh-CN" sz="2800" b="1" dirty="0">
              <a:solidFill>
                <a:schemeClr val="bg2"/>
              </a:solidFill>
              <a:ea typeface="宋体" panose="02010600030101010101" pitchFamily="2" charset="-122"/>
            </a:endParaRPr>
          </a:p>
        </p:txBody>
      </p:sp>
      <p:sp>
        <p:nvSpPr>
          <p:cNvPr id="76806" name="Rectangle 5"/>
          <p:cNvSpPr/>
          <p:nvPr/>
        </p:nvSpPr>
        <p:spPr>
          <a:xfrm>
            <a:off x="0" y="0"/>
            <a:ext cx="6858000" cy="1703388"/>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4000" b="1" dirty="0">
                <a:solidFill>
                  <a:schemeClr val="bg2"/>
                </a:solidFill>
                <a:latin typeface="Arial Narrow" panose="020B0606020202030204" pitchFamily="34"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Persistent</a:t>
            </a:r>
            <a:r>
              <a:rPr lang="zh-CN" altLang="en-US" sz="4000" b="1" dirty="0">
                <a:solidFill>
                  <a:schemeClr val="bg2"/>
                </a:solidFill>
                <a:latin typeface="Times New Roman" panose="02020603050405020304" pitchFamily="18" charset="0"/>
                <a:ea typeface="黑体" panose="02010609060101010101" pitchFamily="49" charset="-122"/>
              </a:rPr>
              <a:t>持续</a:t>
            </a:r>
            <a:r>
              <a:rPr lang="zh-CN" altLang="en-US" sz="4000" b="1" dirty="0">
                <a:solidFill>
                  <a:schemeClr val="bg2"/>
                </a:solidFill>
                <a:latin typeface="Times New Roman" panose="02020603050405020304" pitchFamily="18"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and  </a:t>
            </a:r>
            <a:br>
              <a:rPr lang="en-US" altLang="zh-CN" sz="4000" b="1" dirty="0">
                <a:solidFill>
                  <a:schemeClr val="bg2"/>
                </a:solidFill>
                <a:latin typeface="Times New Roman" panose="02020603050405020304" pitchFamily="18" charset="0"/>
                <a:ea typeface="宋体" panose="02010600030101010101" pitchFamily="2" charset="-122"/>
              </a:rPr>
            </a:br>
            <a:r>
              <a:rPr lang="en-US" altLang="zh-CN" sz="4000" b="1" dirty="0">
                <a:solidFill>
                  <a:schemeClr val="bg2"/>
                </a:solidFill>
                <a:latin typeface="Times New Roman" panose="02020603050405020304" pitchFamily="18" charset="0"/>
                <a:ea typeface="宋体" panose="02010600030101010101" pitchFamily="2" charset="-122"/>
              </a:rPr>
              <a:t> Nonpersistent</a:t>
            </a:r>
            <a:r>
              <a:rPr lang="zh-CN" altLang="en-US" sz="4000" b="1" dirty="0">
                <a:solidFill>
                  <a:schemeClr val="bg2"/>
                </a:solidFill>
                <a:latin typeface="Times New Roman" panose="02020603050405020304" pitchFamily="18" charset="0"/>
                <a:ea typeface="黑体" panose="02010609060101010101" pitchFamily="49" charset="-122"/>
              </a:rPr>
              <a:t>非持续</a:t>
            </a:r>
            <a:r>
              <a:rPr lang="zh-CN" altLang="en-US" sz="4000" b="1" dirty="0">
                <a:solidFill>
                  <a:schemeClr val="bg2"/>
                </a:solidFill>
                <a:latin typeface="Times New Roman" panose="02020603050405020304" pitchFamily="18"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CSMA</a:t>
            </a:r>
            <a:endParaRPr lang="en-US" altLang="zh-CN" sz="4000" b="1"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7827"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77828"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7829" name="Rectangle 2"/>
          <p:cNvSpPr>
            <a:spLocks noGrp="1"/>
          </p:cNvSpPr>
          <p:nvPr>
            <p:ph idx="1"/>
          </p:nvPr>
        </p:nvSpPr>
        <p:spPr>
          <a:xfrm>
            <a:off x="549275" y="1692275"/>
            <a:ext cx="6308725" cy="7127875"/>
          </a:xfrm>
        </p:spPr>
        <p:txBody>
          <a:bodyPr vert="horz" wrap="square" lIns="92075" tIns="46038" rIns="92075" bIns="46038" anchor="t" anchorCtr="0"/>
          <a:p>
            <a:pPr>
              <a:lnSpc>
                <a:spcPct val="120000"/>
              </a:lnSpc>
              <a:spcAft>
                <a:spcPct val="20000"/>
              </a:spcAft>
              <a:buSzTx/>
            </a:pPr>
            <a:r>
              <a:rPr lang="en-US" altLang="zh-CN" sz="3200" b="1" i="1" dirty="0">
                <a:solidFill>
                  <a:srgbClr val="CC0000"/>
                </a:solidFill>
                <a:ea typeface="宋体" panose="02010600030101010101" pitchFamily="2" charset="-122"/>
              </a:rPr>
              <a:t>Nonpersistent</a:t>
            </a:r>
            <a:r>
              <a:rPr lang="en-US" altLang="zh-CN" sz="3200" b="1" dirty="0">
                <a:solidFill>
                  <a:srgbClr val="CC0000"/>
                </a:solidFill>
                <a:ea typeface="宋体" panose="02010600030101010101" pitchFamily="2" charset="-122"/>
              </a:rPr>
              <a:t> CSMA</a:t>
            </a:r>
            <a:r>
              <a:rPr lang="en-US" altLang="zh-CN" sz="3200" b="1" dirty="0">
                <a:solidFill>
                  <a:schemeClr val="bg2"/>
                </a:solidFill>
                <a:ea typeface="宋体" panose="02010600030101010101" pitchFamily="2" charset="-122"/>
              </a:rPr>
              <a:t> </a:t>
            </a:r>
            <a:endParaRPr lang="en-US" altLang="zh-CN" sz="3200" b="1" dirty="0">
              <a:solidFill>
                <a:schemeClr val="bg2"/>
              </a:solidFill>
              <a:ea typeface="宋体" panose="02010600030101010101" pitchFamily="2" charset="-122"/>
            </a:endParaRPr>
          </a:p>
          <a:p>
            <a:pPr>
              <a:lnSpc>
                <a:spcPct val="120000"/>
              </a:lnSpc>
              <a:spcAft>
                <a:spcPct val="20000"/>
              </a:spcAft>
              <a:buNone/>
            </a:pPr>
            <a:r>
              <a:rPr lang="en-US" altLang="zh-CN" sz="3200" b="1" dirty="0">
                <a:solidFill>
                  <a:schemeClr val="bg2"/>
                </a:solidFill>
                <a:ea typeface="宋体" panose="02010600030101010101" pitchFamily="2" charset="-122"/>
              </a:rPr>
              <a:t>    Before sending, a station senses the channel. </a:t>
            </a:r>
            <a:endParaRPr lang="en-US" altLang="zh-CN" sz="3200" b="1" dirty="0">
              <a:solidFill>
                <a:schemeClr val="bg2"/>
              </a:solidFill>
              <a:ea typeface="宋体" panose="02010600030101010101" pitchFamily="2" charset="-122"/>
            </a:endParaRPr>
          </a:p>
          <a:p>
            <a:pPr lvl="1">
              <a:lnSpc>
                <a:spcPct val="110000"/>
              </a:lnSpc>
              <a:spcAft>
                <a:spcPct val="20000"/>
              </a:spcAft>
            </a:pPr>
            <a:r>
              <a:rPr lang="en-US" altLang="zh-CN" sz="2800" b="1" dirty="0">
                <a:solidFill>
                  <a:schemeClr val="bg2"/>
                </a:solidFill>
                <a:ea typeface="宋体" panose="02010600030101010101" pitchFamily="2" charset="-122"/>
              </a:rPr>
              <a:t>if the channel is already in use, the station does not continually sense it for the purpose of seizing it immediately upon detecting the end of the previous transmission. Instead, it waits a random period of time and then repeats the algorithm. </a:t>
            </a:r>
            <a:endParaRPr lang="en-US" altLang="zh-CN" sz="2800" b="1" dirty="0">
              <a:solidFill>
                <a:schemeClr val="bg2"/>
              </a:solidFill>
              <a:ea typeface="宋体" panose="02010600030101010101" pitchFamily="2" charset="-122"/>
            </a:endParaRPr>
          </a:p>
        </p:txBody>
      </p:sp>
      <p:sp>
        <p:nvSpPr>
          <p:cNvPr id="77830" name="Rectangle 3"/>
          <p:cNvSpPr/>
          <p:nvPr/>
        </p:nvSpPr>
        <p:spPr>
          <a:xfrm>
            <a:off x="0" y="0"/>
            <a:ext cx="6858000" cy="1703388"/>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4000" b="1" dirty="0">
                <a:solidFill>
                  <a:schemeClr val="bg2"/>
                </a:solidFill>
                <a:latin typeface="Arial Narrow" panose="020B0606020202030204" pitchFamily="34"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Persistent</a:t>
            </a:r>
            <a:r>
              <a:rPr lang="zh-CN" altLang="en-US" sz="4000" b="1" dirty="0">
                <a:solidFill>
                  <a:schemeClr val="bg2"/>
                </a:solidFill>
                <a:latin typeface="Times New Roman" panose="02020603050405020304" pitchFamily="18" charset="0"/>
                <a:ea typeface="黑体" panose="02010609060101010101" pitchFamily="49" charset="-122"/>
              </a:rPr>
              <a:t>持续</a:t>
            </a:r>
            <a:r>
              <a:rPr lang="zh-CN" altLang="en-US" sz="4000" b="1" dirty="0">
                <a:solidFill>
                  <a:schemeClr val="bg2"/>
                </a:solidFill>
                <a:latin typeface="Times New Roman" panose="02020603050405020304" pitchFamily="18"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and  </a:t>
            </a:r>
            <a:br>
              <a:rPr lang="en-US" altLang="zh-CN" sz="4000" b="1" dirty="0">
                <a:solidFill>
                  <a:schemeClr val="bg2"/>
                </a:solidFill>
                <a:latin typeface="Times New Roman" panose="02020603050405020304" pitchFamily="18" charset="0"/>
                <a:ea typeface="宋体" panose="02010600030101010101" pitchFamily="2" charset="-122"/>
              </a:rPr>
            </a:br>
            <a:r>
              <a:rPr lang="en-US" altLang="zh-CN" sz="4000" b="1" dirty="0">
                <a:solidFill>
                  <a:schemeClr val="bg2"/>
                </a:solidFill>
                <a:latin typeface="Times New Roman" panose="02020603050405020304" pitchFamily="18" charset="0"/>
                <a:ea typeface="宋体" panose="02010600030101010101" pitchFamily="2" charset="-122"/>
              </a:rPr>
              <a:t> Nonpersistent</a:t>
            </a:r>
            <a:r>
              <a:rPr lang="zh-CN" altLang="en-US" sz="4000" b="1" dirty="0">
                <a:solidFill>
                  <a:schemeClr val="bg2"/>
                </a:solidFill>
                <a:latin typeface="Times New Roman" panose="02020603050405020304" pitchFamily="18" charset="0"/>
                <a:ea typeface="黑体" panose="02010609060101010101" pitchFamily="49" charset="-122"/>
              </a:rPr>
              <a:t>非持续</a:t>
            </a:r>
            <a:r>
              <a:rPr lang="zh-CN" altLang="en-US" sz="4000" b="1" dirty="0">
                <a:solidFill>
                  <a:schemeClr val="bg2"/>
                </a:solidFill>
                <a:latin typeface="Times New Roman" panose="02020603050405020304" pitchFamily="18"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CSMA</a:t>
            </a:r>
            <a:endParaRPr lang="en-US" altLang="zh-CN" sz="4000" b="1"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8851"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78852"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8853" name="Rectangle 2"/>
          <p:cNvSpPr>
            <a:spLocks noGrp="1"/>
          </p:cNvSpPr>
          <p:nvPr>
            <p:ph idx="1"/>
          </p:nvPr>
        </p:nvSpPr>
        <p:spPr>
          <a:xfrm>
            <a:off x="549275" y="2700338"/>
            <a:ext cx="6119813" cy="6264275"/>
          </a:xfrm>
        </p:spPr>
        <p:txBody>
          <a:bodyPr vert="horz" wrap="square" lIns="92075" tIns="46038" rIns="92075" bIns="46038" anchor="t" anchorCtr="0"/>
          <a:p>
            <a:pPr>
              <a:lnSpc>
                <a:spcPct val="130000"/>
              </a:lnSpc>
              <a:buNone/>
            </a:pPr>
            <a:r>
              <a:rPr lang="en-US" altLang="zh-CN" sz="3200" b="1" dirty="0">
                <a:solidFill>
                  <a:schemeClr val="bg2"/>
                </a:solidFill>
                <a:ea typeface="宋体" panose="02010600030101010101" pitchFamily="2" charset="-122"/>
              </a:rPr>
              <a:t>Consequently,</a:t>
            </a:r>
            <a:endParaRPr lang="en-US" altLang="zh-CN" sz="3200" b="1" dirty="0">
              <a:solidFill>
                <a:schemeClr val="bg2"/>
              </a:solidFill>
              <a:ea typeface="宋体" panose="02010600030101010101" pitchFamily="2" charset="-122"/>
            </a:endParaRPr>
          </a:p>
          <a:p>
            <a:pPr>
              <a:lnSpc>
                <a:spcPct val="130000"/>
              </a:lnSpc>
            </a:pPr>
            <a:r>
              <a:rPr lang="en-US" altLang="zh-CN" sz="3200" b="1" dirty="0">
                <a:solidFill>
                  <a:schemeClr val="bg2"/>
                </a:solidFill>
                <a:ea typeface="宋体" panose="02010600030101010101" pitchFamily="2" charset="-122"/>
              </a:rPr>
              <a:t>the </a:t>
            </a:r>
            <a:r>
              <a:rPr lang="en-US" altLang="en-US" sz="3200" b="1" i="1" dirty="0">
                <a:solidFill>
                  <a:srgbClr val="CC0000"/>
                </a:solidFill>
                <a:ea typeface="宋体" panose="02010600030101010101" pitchFamily="2" charset="-122"/>
              </a:rPr>
              <a:t>Non</a:t>
            </a:r>
            <a:r>
              <a:rPr lang="en-US" altLang="zh-CN" sz="3200" b="1" i="1" dirty="0">
                <a:solidFill>
                  <a:srgbClr val="CC0000"/>
                </a:solidFill>
                <a:ea typeface="宋体" panose="02010600030101010101" pitchFamily="2" charset="-122"/>
              </a:rPr>
              <a:t>-</a:t>
            </a:r>
            <a:r>
              <a:rPr lang="en-US" altLang="en-US" sz="3200" b="1" i="1" dirty="0">
                <a:solidFill>
                  <a:srgbClr val="CC0000"/>
                </a:solidFill>
                <a:ea typeface="宋体" panose="02010600030101010101" pitchFamily="2" charset="-122"/>
              </a:rPr>
              <a:t>persistent CSMA</a:t>
            </a:r>
            <a:r>
              <a:rPr lang="en-US" altLang="en-US" sz="3200" b="1" dirty="0">
                <a:solidFill>
                  <a:schemeClr val="bg2"/>
                </a:solidFill>
                <a:ea typeface="宋体" panose="02010600030101010101" pitchFamily="2" charset="-122"/>
              </a:rPr>
              <a:t> </a:t>
            </a:r>
            <a:r>
              <a:rPr lang="en-US" altLang="zh-CN" sz="3200" b="1" dirty="0">
                <a:solidFill>
                  <a:schemeClr val="bg2"/>
                </a:solidFill>
                <a:ea typeface="宋体" panose="02010600030101010101" pitchFamily="2" charset="-122"/>
              </a:rPr>
              <a:t>algorithm leads to better channel utilization </a:t>
            </a:r>
            <a:endParaRPr lang="en-US" altLang="zh-CN" sz="3200" b="1" dirty="0">
              <a:solidFill>
                <a:schemeClr val="bg2"/>
              </a:solidFill>
              <a:ea typeface="宋体" panose="02010600030101010101" pitchFamily="2" charset="-122"/>
            </a:endParaRPr>
          </a:p>
          <a:p>
            <a:pPr>
              <a:lnSpc>
                <a:spcPct val="130000"/>
              </a:lnSpc>
            </a:pPr>
            <a:r>
              <a:rPr lang="en-US" altLang="zh-CN" sz="3200" b="1" dirty="0">
                <a:solidFill>
                  <a:schemeClr val="bg2"/>
                </a:solidFill>
                <a:ea typeface="宋体" panose="02010600030101010101" pitchFamily="2" charset="-122"/>
              </a:rPr>
              <a:t>but longer delays than </a:t>
            </a:r>
            <a:r>
              <a:rPr lang="en-US" altLang="zh-CN" sz="3200" b="1" i="1" dirty="0">
                <a:solidFill>
                  <a:srgbClr val="CC0000"/>
                </a:solidFill>
                <a:ea typeface="宋体" panose="02010600030101010101" pitchFamily="2" charset="-122"/>
              </a:rPr>
              <a:t>1-persistent CSMA</a:t>
            </a:r>
            <a:r>
              <a:rPr lang="en-US" altLang="zh-CN" sz="3200" b="1" dirty="0">
                <a:solidFill>
                  <a:schemeClr val="bg2"/>
                </a:solidFill>
                <a:ea typeface="宋体" panose="02010600030101010101" pitchFamily="2" charset="-122"/>
              </a:rPr>
              <a:t>. </a:t>
            </a:r>
            <a:endParaRPr lang="zh-CN" altLang="en-US" sz="3200" b="1" dirty="0">
              <a:solidFill>
                <a:schemeClr val="bg2"/>
              </a:solidFill>
              <a:ea typeface="宋体" panose="02010600030101010101" pitchFamily="2" charset="-122"/>
            </a:endParaRPr>
          </a:p>
        </p:txBody>
      </p:sp>
      <p:sp>
        <p:nvSpPr>
          <p:cNvPr id="78854" name="Rectangle 3"/>
          <p:cNvSpPr/>
          <p:nvPr/>
        </p:nvSpPr>
        <p:spPr>
          <a:xfrm>
            <a:off x="0" y="0"/>
            <a:ext cx="6858000" cy="1703388"/>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4000" b="1" dirty="0">
                <a:solidFill>
                  <a:schemeClr val="bg2"/>
                </a:solidFill>
                <a:latin typeface="Arial Narrow" panose="020B0606020202030204" pitchFamily="34"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Persistent</a:t>
            </a:r>
            <a:r>
              <a:rPr lang="zh-CN" altLang="en-US" sz="4000" b="1" dirty="0">
                <a:solidFill>
                  <a:schemeClr val="bg2"/>
                </a:solidFill>
                <a:latin typeface="Times New Roman" panose="02020603050405020304" pitchFamily="18" charset="0"/>
                <a:ea typeface="黑体" panose="02010609060101010101" pitchFamily="49" charset="-122"/>
              </a:rPr>
              <a:t>持续</a:t>
            </a:r>
            <a:r>
              <a:rPr lang="zh-CN" altLang="en-US" sz="4000" b="1" dirty="0">
                <a:solidFill>
                  <a:schemeClr val="bg2"/>
                </a:solidFill>
                <a:latin typeface="Times New Roman" panose="02020603050405020304" pitchFamily="18"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and  </a:t>
            </a:r>
            <a:br>
              <a:rPr lang="en-US" altLang="zh-CN" sz="4000" b="1" dirty="0">
                <a:solidFill>
                  <a:schemeClr val="bg2"/>
                </a:solidFill>
                <a:latin typeface="Times New Roman" panose="02020603050405020304" pitchFamily="18" charset="0"/>
                <a:ea typeface="宋体" panose="02010600030101010101" pitchFamily="2" charset="-122"/>
              </a:rPr>
            </a:br>
            <a:r>
              <a:rPr lang="en-US" altLang="zh-CN" sz="4000" b="1" dirty="0">
                <a:solidFill>
                  <a:schemeClr val="bg2"/>
                </a:solidFill>
                <a:latin typeface="Times New Roman" panose="02020603050405020304" pitchFamily="18" charset="0"/>
                <a:ea typeface="宋体" panose="02010600030101010101" pitchFamily="2" charset="-122"/>
              </a:rPr>
              <a:t> Nonpersistent</a:t>
            </a:r>
            <a:r>
              <a:rPr lang="zh-CN" altLang="en-US" sz="4000" b="1" dirty="0">
                <a:solidFill>
                  <a:schemeClr val="bg2"/>
                </a:solidFill>
                <a:latin typeface="Times New Roman" panose="02020603050405020304" pitchFamily="18" charset="0"/>
                <a:ea typeface="黑体" panose="02010609060101010101" pitchFamily="49" charset="-122"/>
              </a:rPr>
              <a:t>非持续</a:t>
            </a:r>
            <a:r>
              <a:rPr lang="zh-CN" altLang="en-US" sz="4000" b="1" dirty="0">
                <a:solidFill>
                  <a:schemeClr val="bg2"/>
                </a:solidFill>
                <a:latin typeface="Times New Roman" panose="02020603050405020304" pitchFamily="18" charset="0"/>
                <a:ea typeface="宋体" panose="02010600030101010101" pitchFamily="2" charset="-122"/>
              </a:rPr>
              <a:t> </a:t>
            </a:r>
            <a:r>
              <a:rPr lang="en-US" altLang="zh-CN" sz="4000" b="1" dirty="0">
                <a:solidFill>
                  <a:schemeClr val="bg2"/>
                </a:solidFill>
                <a:latin typeface="Times New Roman" panose="02020603050405020304" pitchFamily="18" charset="0"/>
                <a:ea typeface="宋体" panose="02010600030101010101" pitchFamily="2" charset="-122"/>
              </a:rPr>
              <a:t>CSMA</a:t>
            </a:r>
            <a:endParaRPr lang="en-US" altLang="zh-CN" sz="4000" b="1"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9875"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79876"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9877" name="Rectangle 3"/>
          <p:cNvSpPr>
            <a:spLocks noGrp="1"/>
          </p:cNvSpPr>
          <p:nvPr>
            <p:ph idx="1"/>
          </p:nvPr>
        </p:nvSpPr>
        <p:spPr>
          <a:xfrm>
            <a:off x="549275" y="1692275"/>
            <a:ext cx="6308725" cy="7272338"/>
          </a:xfrm>
        </p:spPr>
        <p:txBody>
          <a:bodyPr vert="horz" wrap="square" lIns="92075" tIns="46038" rIns="92075" bIns="46038" anchor="t" anchorCtr="0"/>
          <a:p>
            <a:pPr>
              <a:lnSpc>
                <a:spcPct val="115000"/>
              </a:lnSpc>
              <a:buSzTx/>
            </a:pPr>
            <a:r>
              <a:rPr lang="en-US" altLang="zh-CN" sz="3200" b="1" i="1" dirty="0">
                <a:solidFill>
                  <a:srgbClr val="CC0000"/>
                </a:solidFill>
                <a:ea typeface="宋体" panose="02010600030101010101" pitchFamily="2" charset="-122"/>
              </a:rPr>
              <a:t>p</a:t>
            </a:r>
            <a:r>
              <a:rPr lang="en-US" altLang="zh-CN" sz="3200" b="1" dirty="0">
                <a:solidFill>
                  <a:srgbClr val="CC0000"/>
                </a:solidFill>
                <a:ea typeface="宋体" panose="02010600030101010101" pitchFamily="2" charset="-122"/>
              </a:rPr>
              <a:t>-persistent CSMA</a:t>
            </a:r>
            <a:endParaRPr lang="en-US" altLang="zh-CN" sz="3200" b="1" dirty="0">
              <a:solidFill>
                <a:srgbClr val="CC0000"/>
              </a:solidFill>
              <a:ea typeface="宋体" panose="02010600030101010101" pitchFamily="2" charset="-122"/>
            </a:endParaRPr>
          </a:p>
          <a:p>
            <a:pPr>
              <a:lnSpc>
                <a:spcPct val="115000"/>
              </a:lnSpc>
              <a:buNone/>
            </a:pPr>
            <a:r>
              <a:rPr lang="en-US" altLang="zh-CN" sz="3200" b="1" dirty="0">
                <a:solidFill>
                  <a:schemeClr val="bg2"/>
                </a:solidFill>
                <a:ea typeface="宋体" panose="02010600030101010101" pitchFamily="2" charset="-122"/>
              </a:rPr>
              <a:t>   When a station becomes ready to send, it senses the channel. </a:t>
            </a:r>
            <a:r>
              <a:rPr lang="en-US" altLang="zh-CN" sz="3100" b="1" dirty="0">
                <a:solidFill>
                  <a:schemeClr val="bg2"/>
                </a:solidFill>
                <a:ea typeface="宋体" panose="02010600030101010101" pitchFamily="2" charset="-122"/>
              </a:rPr>
              <a:t>If it is idle, </a:t>
            </a:r>
            <a:endParaRPr lang="en-US" altLang="zh-CN" sz="3100" b="1" dirty="0">
              <a:solidFill>
                <a:schemeClr val="bg2"/>
              </a:solidFill>
              <a:ea typeface="宋体" panose="02010600030101010101" pitchFamily="2" charset="-122"/>
            </a:endParaRPr>
          </a:p>
          <a:p>
            <a:pPr lvl="1">
              <a:lnSpc>
                <a:spcPct val="115000"/>
              </a:lnSpc>
              <a:buClr>
                <a:srgbClr val="CC0000"/>
              </a:buClr>
              <a:buSzPct val="95000"/>
              <a:buFont typeface="Wingdings" panose="05000000000000000000" pitchFamily="2" charset="2"/>
              <a:buChar char="@"/>
            </a:pPr>
            <a:r>
              <a:rPr lang="en-US" altLang="zh-CN" sz="3000" b="1" dirty="0">
                <a:solidFill>
                  <a:schemeClr val="bg2"/>
                </a:solidFill>
                <a:ea typeface="宋体" panose="02010600030101010101" pitchFamily="2" charset="-122"/>
              </a:rPr>
              <a:t>it transmits </a:t>
            </a:r>
            <a:r>
              <a:rPr lang="en-US" altLang="zh-CN" sz="3000" b="1" dirty="0">
                <a:solidFill>
                  <a:srgbClr val="FF0000"/>
                </a:solidFill>
                <a:ea typeface="宋体" panose="02010600030101010101" pitchFamily="2" charset="-122"/>
              </a:rPr>
              <a:t>with a probability </a:t>
            </a:r>
            <a:r>
              <a:rPr lang="en-US" altLang="zh-CN" sz="3000" b="1" i="1" dirty="0">
                <a:solidFill>
                  <a:srgbClr val="FF0000"/>
                </a:solidFill>
                <a:ea typeface="宋体" panose="02010600030101010101" pitchFamily="2" charset="-122"/>
              </a:rPr>
              <a:t>p</a:t>
            </a:r>
            <a:r>
              <a:rPr lang="en-US" altLang="zh-CN" sz="3000" b="1" dirty="0">
                <a:solidFill>
                  <a:schemeClr val="bg2"/>
                </a:solidFill>
                <a:ea typeface="宋体" panose="02010600030101010101" pitchFamily="2" charset="-122"/>
              </a:rPr>
              <a:t>. </a:t>
            </a:r>
            <a:endParaRPr lang="en-US" altLang="zh-CN" sz="3000" b="1" dirty="0">
              <a:solidFill>
                <a:schemeClr val="bg2"/>
              </a:solidFill>
              <a:ea typeface="宋体" panose="02010600030101010101" pitchFamily="2" charset="-122"/>
            </a:endParaRPr>
          </a:p>
          <a:p>
            <a:pPr lvl="1">
              <a:lnSpc>
                <a:spcPct val="115000"/>
              </a:lnSpc>
              <a:buClr>
                <a:srgbClr val="CC0000"/>
              </a:buClr>
              <a:buSzPct val="95000"/>
              <a:buFont typeface="Wingdings" panose="05000000000000000000" pitchFamily="2" charset="2"/>
              <a:buChar char="@"/>
            </a:pPr>
            <a:r>
              <a:rPr lang="en-US" altLang="zh-CN" sz="3000" b="1" dirty="0">
                <a:solidFill>
                  <a:srgbClr val="FF0000"/>
                </a:solidFill>
                <a:ea typeface="宋体" panose="02010600030101010101" pitchFamily="2" charset="-122"/>
              </a:rPr>
              <a:t>With a probability </a:t>
            </a:r>
            <a:r>
              <a:rPr lang="en-US" altLang="zh-CN" sz="3000" b="1" i="1" dirty="0">
                <a:solidFill>
                  <a:srgbClr val="FF0000"/>
                </a:solidFill>
                <a:ea typeface="宋体" panose="02010600030101010101" pitchFamily="2" charset="-122"/>
              </a:rPr>
              <a:t>q = 1-p</a:t>
            </a:r>
            <a:r>
              <a:rPr lang="en-US" altLang="zh-CN" sz="3000" b="1" dirty="0">
                <a:solidFill>
                  <a:schemeClr val="bg2"/>
                </a:solidFill>
                <a:ea typeface="宋体" panose="02010600030101010101" pitchFamily="2" charset="-122"/>
              </a:rPr>
              <a:t>, it defers</a:t>
            </a:r>
            <a:r>
              <a:rPr lang="zh-CN" altLang="en-US" sz="3000" b="1" dirty="0">
                <a:solidFill>
                  <a:schemeClr val="bg2"/>
                </a:solidFill>
                <a:ea typeface="黑体" panose="02010609060101010101" pitchFamily="49" charset="-122"/>
              </a:rPr>
              <a:t>推迟</a:t>
            </a:r>
            <a:r>
              <a:rPr lang="zh-CN" altLang="en-US" sz="3000" b="1" dirty="0">
                <a:solidFill>
                  <a:schemeClr val="bg2"/>
                </a:solidFill>
                <a:ea typeface="宋体" panose="02010600030101010101" pitchFamily="2" charset="-122"/>
              </a:rPr>
              <a:t> </a:t>
            </a:r>
            <a:r>
              <a:rPr lang="en-US" altLang="zh-CN" sz="3000" b="1" dirty="0">
                <a:solidFill>
                  <a:schemeClr val="bg2"/>
                </a:solidFill>
                <a:ea typeface="宋体" panose="02010600030101010101" pitchFamily="2" charset="-122"/>
              </a:rPr>
              <a:t>until the next slot. If that slot is also idle, it either transmits or defers again, with probabilities </a:t>
            </a:r>
            <a:r>
              <a:rPr lang="en-US" altLang="zh-CN" sz="3000" b="1" i="1" dirty="0">
                <a:solidFill>
                  <a:srgbClr val="CC0000"/>
                </a:solidFill>
                <a:ea typeface="宋体" panose="02010600030101010101" pitchFamily="2" charset="-122"/>
              </a:rPr>
              <a:t>p</a:t>
            </a:r>
            <a:r>
              <a:rPr lang="en-US" altLang="zh-CN" sz="3000" b="1" dirty="0">
                <a:solidFill>
                  <a:schemeClr val="bg2"/>
                </a:solidFill>
                <a:ea typeface="宋体" panose="02010600030101010101" pitchFamily="2" charset="-122"/>
              </a:rPr>
              <a:t> and </a:t>
            </a:r>
            <a:r>
              <a:rPr lang="en-US" altLang="zh-CN" sz="3000" b="1" i="1" dirty="0">
                <a:solidFill>
                  <a:srgbClr val="CC0000"/>
                </a:solidFill>
                <a:ea typeface="宋体" panose="02010600030101010101" pitchFamily="2" charset="-122"/>
              </a:rPr>
              <a:t>q</a:t>
            </a:r>
            <a:r>
              <a:rPr lang="en-US" altLang="zh-CN" sz="3000" b="1" dirty="0">
                <a:solidFill>
                  <a:schemeClr val="bg2"/>
                </a:solidFill>
                <a:ea typeface="宋体" panose="02010600030101010101" pitchFamily="2" charset="-122"/>
              </a:rPr>
              <a:t>. </a:t>
            </a:r>
            <a:endParaRPr lang="en-US" altLang="zh-CN" sz="3000" b="1" dirty="0">
              <a:solidFill>
                <a:schemeClr val="bg2"/>
              </a:solidFill>
              <a:ea typeface="宋体" panose="02010600030101010101" pitchFamily="2" charset="-122"/>
            </a:endParaRPr>
          </a:p>
        </p:txBody>
      </p:sp>
      <p:sp>
        <p:nvSpPr>
          <p:cNvPr id="79878" name="Rectangle 4"/>
          <p:cNvSpPr/>
          <p:nvPr/>
        </p:nvSpPr>
        <p:spPr>
          <a:xfrm>
            <a:off x="0" y="0"/>
            <a:ext cx="6858000" cy="1703388"/>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4000" b="1" dirty="0">
                <a:solidFill>
                  <a:schemeClr val="bg2"/>
                </a:solidFill>
                <a:latin typeface="Arial Narrow" panose="020B0606020202030204" pitchFamily="34" charset="0"/>
                <a:ea typeface="宋体" panose="02010600030101010101" pitchFamily="2" charset="-122"/>
              </a:rPr>
              <a:t> </a:t>
            </a:r>
            <a:r>
              <a:rPr lang="en-US" altLang="zh-CN" sz="4400" b="1" dirty="0">
                <a:solidFill>
                  <a:schemeClr val="bg2"/>
                </a:solidFill>
                <a:latin typeface="Times New Roman" panose="02020603050405020304" pitchFamily="18" charset="0"/>
                <a:ea typeface="宋体" panose="02010600030101010101" pitchFamily="2" charset="-122"/>
              </a:rPr>
              <a:t>Persistent</a:t>
            </a:r>
            <a:r>
              <a:rPr lang="en-US" altLang="zh-CN" sz="4400" b="1" dirty="0">
                <a:solidFill>
                  <a:schemeClr val="bg2"/>
                </a:solidFill>
                <a:latin typeface="Times New Roman" panose="02020603050405020304" pitchFamily="18" charset="0"/>
                <a:ea typeface="黑体" panose="02010609060101010101" pitchFamily="49" charset="-122"/>
              </a:rPr>
              <a:t> </a:t>
            </a:r>
            <a:r>
              <a:rPr lang="en-US" altLang="zh-CN" sz="4400" b="1" dirty="0">
                <a:solidFill>
                  <a:schemeClr val="bg2"/>
                </a:solidFill>
                <a:latin typeface="Times New Roman" panose="02020603050405020304" pitchFamily="18" charset="0"/>
                <a:ea typeface="宋体" panose="02010600030101010101" pitchFamily="2" charset="-122"/>
              </a:rPr>
              <a:t>CSMA</a:t>
            </a:r>
            <a:endParaRPr lang="en-US" altLang="zh-CN" sz="4400" b="1"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2531"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22532"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2533" name="Rectangle 2"/>
          <p:cNvSpPr>
            <a:spLocks noGrp="1"/>
          </p:cNvSpPr>
          <p:nvPr>
            <p:ph type="title"/>
          </p:nvPr>
        </p:nvSpPr>
        <p:spPr>
          <a:xfrm>
            <a:off x="576263" y="395288"/>
            <a:ext cx="6281737" cy="1524000"/>
          </a:xfrm>
        </p:spPr>
        <p:txBody>
          <a:bodyPr vert="horz" wrap="square" lIns="92075" tIns="46038" rIns="92075" bIns="46038" anchor="ctr" anchorCtr="0"/>
          <a:p>
            <a:pPr algn="ctr"/>
            <a:r>
              <a:rPr lang="en-US" altLang="zh-CN" dirty="0">
                <a:latin typeface="Arial" panose="020B0604020202020204" pitchFamily="34" charset="0"/>
                <a:ea typeface="宋体" panose="02010600030101010101" pitchFamily="2" charset="-122"/>
              </a:rPr>
              <a:t>The MAC Sublayer</a:t>
            </a:r>
            <a:endParaRPr lang="zh-CN" altLang="en-US" dirty="0">
              <a:latin typeface="Arial" panose="020B0604020202020204" pitchFamily="34" charset="0"/>
              <a:ea typeface="宋体" panose="02010600030101010101" pitchFamily="2" charset="-122"/>
            </a:endParaRPr>
          </a:p>
        </p:txBody>
      </p:sp>
      <p:sp>
        <p:nvSpPr>
          <p:cNvPr id="22534" name="Rectangle 3"/>
          <p:cNvSpPr>
            <a:spLocks noGrp="1"/>
          </p:cNvSpPr>
          <p:nvPr>
            <p:ph idx="1"/>
          </p:nvPr>
        </p:nvSpPr>
        <p:spPr>
          <a:xfrm>
            <a:off x="692150" y="1763713"/>
            <a:ext cx="6049963" cy="6948487"/>
          </a:xfrm>
        </p:spPr>
        <p:txBody>
          <a:bodyPr vert="horz" wrap="square" lIns="92075" tIns="46038" rIns="92075" bIns="46038" anchor="t" anchorCtr="0"/>
          <a:p>
            <a:pPr>
              <a:lnSpc>
                <a:spcPct val="130000"/>
              </a:lnSpc>
              <a:buClr>
                <a:srgbClr val="FF0000"/>
              </a:buClr>
              <a:buSzPct val="115000"/>
              <a:buFont typeface="Wingdings" panose="05000000000000000000" pitchFamily="2" charset="2"/>
              <a:buChar char="@"/>
            </a:pPr>
            <a:r>
              <a:rPr lang="en-US" altLang="zh-CN" sz="3200" b="1" u="sng" dirty="0">
                <a:solidFill>
                  <a:srgbClr val="CC0000"/>
                </a:solidFill>
                <a:ea typeface="宋体" panose="02010600030101010101" pitchFamily="2" charset="-122"/>
              </a:rPr>
              <a:t>Broadcast channels:</a:t>
            </a:r>
            <a:r>
              <a:rPr lang="en-US" altLang="zh-CN" sz="3200" b="1" dirty="0">
                <a:solidFill>
                  <a:schemeClr val="bg2"/>
                </a:solidFill>
                <a:ea typeface="宋体" panose="02010600030101010101" pitchFamily="2" charset="-122"/>
              </a:rPr>
              <a:t> a number of stations that share the same “wire”. If one station sends, all the others get to hear it.</a:t>
            </a:r>
            <a:endParaRPr lang="zh-CN" altLang="en-US" sz="3200" b="1" dirty="0">
              <a:solidFill>
                <a:schemeClr val="bg2"/>
              </a:solidFill>
              <a:ea typeface="宋体" panose="02010600030101010101" pitchFamily="2" charset="-122"/>
            </a:endParaRPr>
          </a:p>
        </p:txBody>
      </p:sp>
      <p:sp>
        <p:nvSpPr>
          <p:cNvPr id="22535" name="Rectangle 4"/>
          <p:cNvSpPr/>
          <p:nvPr/>
        </p:nvSpPr>
        <p:spPr>
          <a:xfrm>
            <a:off x="2649538" y="7324725"/>
            <a:ext cx="711200" cy="455613"/>
          </a:xfrm>
          <a:prstGeom prst="rect">
            <a:avLst/>
          </a:prstGeom>
          <a:solidFill>
            <a:schemeClr val="bg1"/>
          </a:solid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2400" dirty="0">
                <a:ea typeface="宋体" panose="02010600030101010101" pitchFamily="2" charset="-122"/>
              </a:rPr>
              <a:t>Bus</a:t>
            </a:r>
            <a:endParaRPr lang="en-US" altLang="zh-CN" sz="2400" dirty="0">
              <a:ea typeface="宋体" panose="02010600030101010101" pitchFamily="2" charset="-122"/>
            </a:endParaRPr>
          </a:p>
        </p:txBody>
      </p:sp>
      <p:pic>
        <p:nvPicPr>
          <p:cNvPr id="22536" name="Picture 5"/>
          <p:cNvPicPr/>
          <p:nvPr/>
        </p:nvPicPr>
        <p:blipFill>
          <a:blip r:embed="rId1"/>
          <a:stretch>
            <a:fillRect/>
          </a:stretch>
        </p:blipFill>
        <p:spPr>
          <a:xfrm>
            <a:off x="2813050" y="5873750"/>
            <a:ext cx="774700" cy="914400"/>
          </a:xfrm>
          <a:prstGeom prst="rect">
            <a:avLst/>
          </a:prstGeom>
          <a:solidFill>
            <a:schemeClr val="bg1"/>
          </a:solidFill>
          <a:ln w="9525">
            <a:noFill/>
          </a:ln>
        </p:spPr>
      </p:pic>
      <p:grpSp>
        <p:nvGrpSpPr>
          <p:cNvPr id="22537" name="Group 6"/>
          <p:cNvGrpSpPr/>
          <p:nvPr/>
        </p:nvGrpSpPr>
        <p:grpSpPr>
          <a:xfrm>
            <a:off x="1412875" y="5867400"/>
            <a:ext cx="774700" cy="1292225"/>
            <a:chOff x="1274" y="1122"/>
            <a:chExt cx="361" cy="499"/>
          </a:xfrm>
        </p:grpSpPr>
        <p:sp>
          <p:nvSpPr>
            <p:cNvPr id="22546" name="Line 7"/>
            <p:cNvSpPr/>
            <p:nvPr/>
          </p:nvSpPr>
          <p:spPr>
            <a:xfrm>
              <a:off x="1436" y="1387"/>
              <a:ext cx="0" cy="234"/>
            </a:xfrm>
            <a:prstGeom prst="line">
              <a:avLst/>
            </a:prstGeom>
            <a:ln w="25399" cap="flat" cmpd="sng">
              <a:solidFill>
                <a:schemeClr val="tx2"/>
              </a:solidFill>
              <a:prstDash val="solid"/>
              <a:headEnd type="none" w="sm" len="sm"/>
              <a:tailEnd type="none" w="sm" len="sm"/>
            </a:ln>
          </p:spPr>
        </p:sp>
        <p:pic>
          <p:nvPicPr>
            <p:cNvPr id="22547" name="Picture 8"/>
            <p:cNvPicPr/>
            <p:nvPr/>
          </p:nvPicPr>
          <p:blipFill>
            <a:blip r:embed="rId1"/>
            <a:stretch>
              <a:fillRect/>
            </a:stretch>
          </p:blipFill>
          <p:spPr>
            <a:xfrm>
              <a:off x="1274" y="1122"/>
              <a:ext cx="361" cy="341"/>
            </a:xfrm>
            <a:prstGeom prst="rect">
              <a:avLst/>
            </a:prstGeom>
            <a:solidFill>
              <a:schemeClr val="bg1"/>
            </a:solidFill>
            <a:ln w="9525">
              <a:noFill/>
            </a:ln>
          </p:spPr>
        </p:pic>
      </p:grpSp>
      <p:sp>
        <p:nvSpPr>
          <p:cNvPr id="22538" name="Rectangle 9"/>
          <p:cNvSpPr/>
          <p:nvPr/>
        </p:nvSpPr>
        <p:spPr>
          <a:xfrm>
            <a:off x="1628775" y="5364163"/>
            <a:ext cx="309563" cy="304800"/>
          </a:xfrm>
          <a:prstGeom prst="rect">
            <a:avLst/>
          </a:prstGeom>
          <a:solidFill>
            <a:schemeClr val="bg1"/>
          </a:solid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400" b="1" dirty="0">
                <a:ea typeface="宋体" panose="02010600030101010101" pitchFamily="2" charset="-122"/>
              </a:rPr>
              <a:t>A</a:t>
            </a:r>
            <a:endParaRPr lang="en-US" altLang="zh-CN" sz="2000" b="1" dirty="0">
              <a:ea typeface="宋体" panose="02010600030101010101" pitchFamily="2" charset="-122"/>
            </a:endParaRPr>
          </a:p>
        </p:txBody>
      </p:sp>
      <p:sp>
        <p:nvSpPr>
          <p:cNvPr id="22539" name="Rectangle 10"/>
          <p:cNvSpPr/>
          <p:nvPr/>
        </p:nvSpPr>
        <p:spPr>
          <a:xfrm>
            <a:off x="2997200" y="5364163"/>
            <a:ext cx="331788" cy="304800"/>
          </a:xfrm>
          <a:prstGeom prst="rect">
            <a:avLst/>
          </a:prstGeom>
          <a:solidFill>
            <a:schemeClr val="bg1"/>
          </a:solid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400" b="1" dirty="0">
                <a:ea typeface="宋体" panose="02010600030101010101" pitchFamily="2" charset="-122"/>
              </a:rPr>
              <a:t>B</a:t>
            </a:r>
            <a:endParaRPr lang="en-US" altLang="zh-CN" sz="2000" b="1" dirty="0">
              <a:ea typeface="宋体" panose="02010600030101010101" pitchFamily="2" charset="-122"/>
            </a:endParaRPr>
          </a:p>
        </p:txBody>
      </p:sp>
      <p:sp>
        <p:nvSpPr>
          <p:cNvPr id="22540" name="Line 11"/>
          <p:cNvSpPr/>
          <p:nvPr/>
        </p:nvSpPr>
        <p:spPr>
          <a:xfrm flipV="1">
            <a:off x="1416050" y="7121525"/>
            <a:ext cx="3813175" cy="0"/>
          </a:xfrm>
          <a:prstGeom prst="line">
            <a:avLst/>
          </a:prstGeom>
          <a:ln w="50799" cap="flat" cmpd="sng">
            <a:solidFill>
              <a:schemeClr val="tx2"/>
            </a:solidFill>
            <a:prstDash val="solid"/>
            <a:headEnd type="none" w="sm" len="sm"/>
            <a:tailEnd type="none" w="sm" len="sm"/>
          </a:ln>
        </p:spPr>
      </p:sp>
      <p:sp>
        <p:nvSpPr>
          <p:cNvPr id="22541" name="Line 12"/>
          <p:cNvSpPr/>
          <p:nvPr/>
        </p:nvSpPr>
        <p:spPr>
          <a:xfrm>
            <a:off x="4716463" y="6584950"/>
            <a:ext cx="0" cy="574675"/>
          </a:xfrm>
          <a:prstGeom prst="line">
            <a:avLst/>
          </a:prstGeom>
          <a:ln w="25399" cap="flat" cmpd="sng">
            <a:solidFill>
              <a:schemeClr val="tx2"/>
            </a:solidFill>
            <a:prstDash val="solid"/>
            <a:headEnd type="none" w="sm" len="sm"/>
            <a:tailEnd type="none" w="sm" len="sm"/>
          </a:ln>
        </p:spPr>
      </p:sp>
      <p:pic>
        <p:nvPicPr>
          <p:cNvPr id="22542" name="Picture 13"/>
          <p:cNvPicPr/>
          <p:nvPr/>
        </p:nvPicPr>
        <p:blipFill>
          <a:blip r:embed="rId1"/>
          <a:stretch>
            <a:fillRect/>
          </a:stretch>
        </p:blipFill>
        <p:spPr>
          <a:xfrm>
            <a:off x="4352925" y="5834063"/>
            <a:ext cx="774700" cy="914400"/>
          </a:xfrm>
          <a:prstGeom prst="rect">
            <a:avLst/>
          </a:prstGeom>
          <a:solidFill>
            <a:schemeClr val="bg1"/>
          </a:solidFill>
          <a:ln w="9525">
            <a:noFill/>
          </a:ln>
        </p:spPr>
      </p:pic>
      <p:sp>
        <p:nvSpPr>
          <p:cNvPr id="22543" name="Rectangle 14"/>
          <p:cNvSpPr/>
          <p:nvPr/>
        </p:nvSpPr>
        <p:spPr>
          <a:xfrm>
            <a:off x="4508500" y="5364163"/>
            <a:ext cx="396875" cy="304800"/>
          </a:xfrm>
          <a:prstGeom prst="rect">
            <a:avLst/>
          </a:prstGeom>
          <a:solidFill>
            <a:schemeClr val="bg1"/>
          </a:solid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400" b="1" dirty="0">
                <a:ea typeface="宋体" panose="02010600030101010101" pitchFamily="2" charset="-122"/>
              </a:rPr>
              <a:t>C</a:t>
            </a:r>
            <a:endParaRPr lang="en-US" altLang="zh-CN" sz="2000" b="1" dirty="0">
              <a:ea typeface="宋体" panose="02010600030101010101" pitchFamily="2" charset="-122"/>
            </a:endParaRPr>
          </a:p>
        </p:txBody>
      </p:sp>
      <p:sp>
        <p:nvSpPr>
          <p:cNvPr id="18" name="Line 15"/>
          <p:cNvSpPr/>
          <p:nvPr/>
        </p:nvSpPr>
        <p:spPr>
          <a:xfrm>
            <a:off x="1989138" y="6948488"/>
            <a:ext cx="2490787" cy="19050"/>
          </a:xfrm>
          <a:prstGeom prst="line">
            <a:avLst/>
          </a:prstGeom>
          <a:ln w="50799" cap="flat" cmpd="sng">
            <a:solidFill>
              <a:srgbClr val="FF9900"/>
            </a:solidFill>
            <a:prstDash val="solid"/>
            <a:headEnd type="triangle" w="med" len="med"/>
            <a:tailEnd type="triangle" w="med" len="med"/>
          </a:ln>
        </p:spPr>
      </p:sp>
      <p:sp>
        <p:nvSpPr>
          <p:cNvPr id="22545" name="Line 16"/>
          <p:cNvSpPr/>
          <p:nvPr/>
        </p:nvSpPr>
        <p:spPr>
          <a:xfrm>
            <a:off x="3125788" y="6584950"/>
            <a:ext cx="0" cy="574675"/>
          </a:xfrm>
          <a:prstGeom prst="line">
            <a:avLst/>
          </a:prstGeom>
          <a:ln w="25399" cap="flat" cmpd="sng">
            <a:solidFill>
              <a:schemeClr val="tx2"/>
            </a:solidFill>
            <a:prstDash val="solid"/>
            <a:headEnd type="none" w="sm" len="sm"/>
            <a:tailEnd type="none" w="sm" len="sm"/>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ou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3"/>
          <p:cNvSpPr>
            <a:spLocks noGrp="1"/>
          </p:cNvSpPr>
          <p:nvPr>
            <p:ph type="body" idx="4294967295"/>
          </p:nvPr>
        </p:nvSpPr>
        <p:spPr>
          <a:xfrm>
            <a:off x="171450" y="4165600"/>
            <a:ext cx="6426200" cy="4673600"/>
          </a:xfrm>
        </p:spPr>
        <p:txBody>
          <a:bodyPr vert="horz" wrap="square" lIns="92075" tIns="46038" rIns="92075" bIns="46038" anchor="t" anchorCtr="0"/>
          <a:p>
            <a:pPr>
              <a:lnSpc>
                <a:spcPct val="110000"/>
              </a:lnSpc>
              <a:buSzTx/>
              <a:buFont typeface="Wingdings" panose="05000000000000000000" pitchFamily="2" charset="2"/>
              <a:buChar char="n"/>
            </a:pPr>
            <a:r>
              <a:rPr lang="en-GB" altLang="zh-CN" sz="3200" b="1" dirty="0">
                <a:solidFill>
                  <a:schemeClr val="bg2"/>
                </a:solidFill>
                <a:ea typeface="宋体" panose="02010600030101010101" pitchFamily="2" charset="-122"/>
              </a:rPr>
              <a:t>A host will only transmit its own frames when it cannot hear any data being transmitted by other hosts.</a:t>
            </a:r>
            <a:endParaRPr lang="en-GB" altLang="zh-CN" sz="3200" b="1" dirty="0">
              <a:solidFill>
                <a:schemeClr val="bg2"/>
              </a:solidFill>
              <a:ea typeface="宋体" panose="02010600030101010101" pitchFamily="2" charset="-122"/>
            </a:endParaRPr>
          </a:p>
          <a:p>
            <a:pPr>
              <a:lnSpc>
                <a:spcPct val="110000"/>
              </a:lnSpc>
              <a:buSzTx/>
              <a:buFont typeface="Wingdings" panose="05000000000000000000" pitchFamily="2" charset="2"/>
              <a:buChar char="n"/>
            </a:pPr>
            <a:r>
              <a:rPr lang="en-US" altLang="zh-CN" sz="3200" b="1" dirty="0">
                <a:solidFill>
                  <a:schemeClr val="bg2"/>
                </a:solidFill>
                <a:ea typeface="宋体" panose="02010600030101010101" pitchFamily="2" charset="-122"/>
              </a:rPr>
              <a:t>Is it still possible that a collision occurs?</a:t>
            </a:r>
            <a:endParaRPr lang="en-GB" altLang="zh-CN" sz="3200" b="1" dirty="0">
              <a:solidFill>
                <a:schemeClr val="bg2"/>
              </a:solidFill>
              <a:ea typeface="宋体" panose="02010600030101010101" pitchFamily="2" charset="-122"/>
            </a:endParaRPr>
          </a:p>
        </p:txBody>
      </p:sp>
      <p:sp>
        <p:nvSpPr>
          <p:cNvPr id="69635" name="Rectangle 1017"/>
          <p:cNvSpPr/>
          <p:nvPr/>
        </p:nvSpPr>
        <p:spPr>
          <a:xfrm>
            <a:off x="0" y="539750"/>
            <a:ext cx="6858000" cy="1117600"/>
          </a:xfrm>
          <a:prstGeom prst="rect">
            <a:avLst/>
          </a:prstGeom>
          <a:noFill/>
          <a:ln w="9525">
            <a:noFill/>
          </a:ln>
        </p:spPr>
        <p:txBody>
          <a:bodyPr lIns="92075" tIns="0" rIns="92075"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a:lnSpc>
                <a:spcPct val="110000"/>
              </a:lnSpc>
              <a:spcBef>
                <a:spcPct val="0"/>
              </a:spcBef>
              <a:buClrTx/>
              <a:buSzTx/>
              <a:buFontTx/>
              <a:buNone/>
            </a:pPr>
            <a:r>
              <a:rPr lang="en-GB" altLang="zh-CN" sz="3600" b="1" dirty="0">
                <a:solidFill>
                  <a:schemeClr val="bg2"/>
                </a:solidFill>
                <a:latin typeface="Times New Roman" panose="02020603050405020304" pitchFamily="18" charset="0"/>
                <a:ea typeface="宋体" panose="02010600030101010101" pitchFamily="2" charset="-122"/>
              </a:rPr>
              <a:t>Carrier Sense, Multiple Access (CSMA)</a:t>
            </a:r>
            <a:r>
              <a:rPr lang="zh-CN" altLang="en-GB" sz="3600" b="1" dirty="0">
                <a:solidFill>
                  <a:schemeClr val="bg2"/>
                </a:solidFill>
                <a:latin typeface="Times New Roman" panose="02020603050405020304" pitchFamily="18" charset="0"/>
                <a:ea typeface="黑体" panose="02010609060101010101" pitchFamily="49" charset="-122"/>
              </a:rPr>
              <a:t>载波侦听、多路存取</a:t>
            </a:r>
            <a:endParaRPr lang="en-GB" altLang="zh-CN" sz="3600" b="1" dirty="0">
              <a:solidFill>
                <a:schemeClr val="bg2"/>
              </a:solidFill>
              <a:latin typeface="Times New Roman" panose="02020603050405020304" pitchFamily="18" charset="0"/>
              <a:ea typeface="黑体" panose="02010609060101010101" pitchFamily="49" charset="-122"/>
            </a:endParaRPr>
          </a:p>
        </p:txBody>
      </p:sp>
      <p:grpSp>
        <p:nvGrpSpPr>
          <p:cNvPr id="69636" name="Group 1018"/>
          <p:cNvGrpSpPr/>
          <p:nvPr/>
        </p:nvGrpSpPr>
        <p:grpSpPr>
          <a:xfrm>
            <a:off x="836613" y="2268538"/>
            <a:ext cx="4392612" cy="1584325"/>
            <a:chOff x="1974" y="1393"/>
            <a:chExt cx="2007" cy="1020"/>
          </a:xfrm>
        </p:grpSpPr>
        <p:sp>
          <p:nvSpPr>
            <p:cNvPr id="69637" name="Rectangle 1019"/>
            <p:cNvSpPr/>
            <p:nvPr/>
          </p:nvSpPr>
          <p:spPr>
            <a:xfrm>
              <a:off x="3686"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38" name="Rectangle 1020"/>
            <p:cNvSpPr/>
            <p:nvPr/>
          </p:nvSpPr>
          <p:spPr>
            <a:xfrm>
              <a:off x="3758"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39" name="Rectangle 1021"/>
            <p:cNvSpPr/>
            <p:nvPr/>
          </p:nvSpPr>
          <p:spPr>
            <a:xfrm>
              <a:off x="2311"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0" name="Rectangle 1022"/>
            <p:cNvSpPr/>
            <p:nvPr/>
          </p:nvSpPr>
          <p:spPr>
            <a:xfrm>
              <a:off x="2412"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1" name="Rectangle 1023"/>
            <p:cNvSpPr/>
            <p:nvPr/>
          </p:nvSpPr>
          <p:spPr>
            <a:xfrm>
              <a:off x="2759"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2" name="Rectangle 1024"/>
            <p:cNvSpPr/>
            <p:nvPr/>
          </p:nvSpPr>
          <p:spPr>
            <a:xfrm>
              <a:off x="3136"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3" name="Rectangle 1025"/>
            <p:cNvSpPr/>
            <p:nvPr/>
          </p:nvSpPr>
          <p:spPr>
            <a:xfrm>
              <a:off x="2185" y="1871"/>
              <a:ext cx="1664" cy="1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69644" name="Group 1026"/>
            <p:cNvGrpSpPr/>
            <p:nvPr/>
          </p:nvGrpSpPr>
          <p:grpSpPr>
            <a:xfrm>
              <a:off x="2060" y="2018"/>
              <a:ext cx="503" cy="395"/>
              <a:chOff x="2060" y="2018"/>
              <a:chExt cx="503" cy="395"/>
            </a:xfrm>
          </p:grpSpPr>
          <p:sp>
            <p:nvSpPr>
              <p:cNvPr id="70503" name="Freeform 1027"/>
              <p:cNvSpPr/>
              <p:nvPr/>
            </p:nvSpPr>
            <p:spPr>
              <a:xfrm>
                <a:off x="2060" y="2319"/>
                <a:ext cx="50" cy="3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4"/>
                    </a:lnTo>
                    <a:lnTo>
                      <a:pt x="147" y="10"/>
                    </a:lnTo>
                    <a:lnTo>
                      <a:pt x="103" y="18"/>
                    </a:lnTo>
                    <a:lnTo>
                      <a:pt x="68" y="28"/>
                    </a:lnTo>
                    <a:lnTo>
                      <a:pt x="44" y="36"/>
                    </a:lnTo>
                    <a:lnTo>
                      <a:pt x="28" y="45"/>
                    </a:lnTo>
                    <a:lnTo>
                      <a:pt x="15" y="55"/>
                    </a:lnTo>
                    <a:lnTo>
                      <a:pt x="6" y="66"/>
                    </a:lnTo>
                    <a:lnTo>
                      <a:pt x="0" y="79"/>
                    </a:lnTo>
                    <a:lnTo>
                      <a:pt x="1" y="93"/>
                    </a:lnTo>
                    <a:lnTo>
                      <a:pt x="9" y="105"/>
                    </a:lnTo>
                    <a:lnTo>
                      <a:pt x="20" y="112"/>
                    </a:lnTo>
                    <a:lnTo>
                      <a:pt x="41" y="115"/>
                    </a:lnTo>
                    <a:lnTo>
                      <a:pt x="65" y="115"/>
                    </a:lnTo>
                    <a:lnTo>
                      <a:pt x="91" y="113"/>
                    </a:lnTo>
                    <a:lnTo>
                      <a:pt x="124" y="109"/>
                    </a:lnTo>
                    <a:lnTo>
                      <a:pt x="155" y="112"/>
                    </a:lnTo>
                    <a:lnTo>
                      <a:pt x="177" y="115"/>
                    </a:lnTo>
                    <a:lnTo>
                      <a:pt x="201" y="121"/>
                    </a:lnTo>
                    <a:lnTo>
                      <a:pt x="225" y="132"/>
                    </a:lnTo>
                    <a:lnTo>
                      <a:pt x="294" y="175"/>
                    </a:lnTo>
                    <a:lnTo>
                      <a:pt x="291" y="175"/>
                    </a:lnTo>
                    <a:lnTo>
                      <a:pt x="292" y="171"/>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70504" name="Group 1028"/>
              <p:cNvGrpSpPr/>
              <p:nvPr/>
            </p:nvGrpSpPr>
            <p:grpSpPr>
              <a:xfrm>
                <a:off x="2103" y="2237"/>
                <a:ext cx="395" cy="135"/>
                <a:chOff x="2103" y="2237"/>
                <a:chExt cx="395" cy="135"/>
              </a:xfrm>
            </p:grpSpPr>
            <p:sp>
              <p:nvSpPr>
                <p:cNvPr id="70642" name="Freeform 1029"/>
                <p:cNvSpPr/>
                <p:nvPr/>
              </p:nvSpPr>
              <p:spPr>
                <a:xfrm>
                  <a:off x="2105" y="2305"/>
                  <a:ext cx="393" cy="67"/>
                </a:xfrm>
                <a:custGeom>
                  <a:avLst/>
                  <a:gdLst/>
                  <a:ahLst/>
                  <a:cxnLst>
                    <a:cxn ang="0">
                      <a:pos x="0" y="0"/>
                    </a:cxn>
                    <a:cxn ang="0">
                      <a:pos x="0" y="0"/>
                    </a:cxn>
                    <a:cxn ang="0">
                      <a:pos x="0" y="0"/>
                    </a:cxn>
                    <a:cxn ang="0">
                      <a:pos x="0" y="0"/>
                    </a:cxn>
                    <a:cxn ang="0">
                      <a:pos x="0" y="0"/>
                    </a:cxn>
                    <a:cxn ang="0">
                      <a:pos x="0" y="0"/>
                    </a:cxn>
                    <a:cxn ang="0">
                      <a:pos x="0" y="0"/>
                    </a:cxn>
                  </a:cxnLst>
                  <a:pathLst>
                    <a:path w="2353" h="406">
                      <a:moveTo>
                        <a:pt x="0" y="25"/>
                      </a:moveTo>
                      <a:lnTo>
                        <a:pt x="0" y="204"/>
                      </a:lnTo>
                      <a:lnTo>
                        <a:pt x="1911" y="406"/>
                      </a:lnTo>
                      <a:lnTo>
                        <a:pt x="2353" y="158"/>
                      </a:lnTo>
                      <a:lnTo>
                        <a:pt x="2353" y="0"/>
                      </a:lnTo>
                      <a:lnTo>
                        <a:pt x="1894" y="214"/>
                      </a:lnTo>
                      <a:lnTo>
                        <a:pt x="0" y="25"/>
                      </a:lnTo>
                      <a:close/>
                    </a:path>
                  </a:pathLst>
                </a:custGeom>
                <a:solidFill>
                  <a:srgbClr val="9F9F9F">
                    <a:alpha val="100000"/>
                  </a:srgbClr>
                </a:solidFill>
                <a:ln w="9525">
                  <a:noFill/>
                </a:ln>
              </p:spPr>
              <p:txBody>
                <a:bodyPr/>
                <a:p>
                  <a:endParaRPr lang="zh-CN" altLang="en-US"/>
                </a:p>
              </p:txBody>
            </p:sp>
            <p:sp>
              <p:nvSpPr>
                <p:cNvPr id="70643" name="Freeform 1030"/>
                <p:cNvSpPr/>
                <p:nvPr/>
              </p:nvSpPr>
              <p:spPr>
                <a:xfrm>
                  <a:off x="2103" y="2237"/>
                  <a:ext cx="319" cy="104"/>
                </a:xfrm>
                <a:custGeom>
                  <a:avLst/>
                  <a:gdLst/>
                  <a:ahLst/>
                  <a:cxnLst>
                    <a:cxn ang="0">
                      <a:pos x="0" y="0"/>
                    </a:cxn>
                    <a:cxn ang="0">
                      <a:pos x="0" y="0"/>
                    </a:cxn>
                    <a:cxn ang="0">
                      <a:pos x="0" y="0"/>
                    </a:cxn>
                    <a:cxn ang="0">
                      <a:pos x="0" y="0"/>
                    </a:cxn>
                    <a:cxn ang="0">
                      <a:pos x="0" y="0"/>
                    </a:cxn>
                  </a:cxnLst>
                  <a:pathLst>
                    <a:path w="1919" h="627">
                      <a:moveTo>
                        <a:pt x="0" y="0"/>
                      </a:moveTo>
                      <a:lnTo>
                        <a:pt x="1919" y="138"/>
                      </a:lnTo>
                      <a:lnTo>
                        <a:pt x="1919" y="627"/>
                      </a:lnTo>
                      <a:lnTo>
                        <a:pt x="0" y="440"/>
                      </a:lnTo>
                      <a:lnTo>
                        <a:pt x="0" y="0"/>
                      </a:lnTo>
                      <a:close/>
                    </a:path>
                  </a:pathLst>
                </a:custGeom>
                <a:solidFill>
                  <a:srgbClr val="C0C0C0">
                    <a:alpha val="100000"/>
                  </a:srgbClr>
                </a:solidFill>
                <a:ln w="9525">
                  <a:noFill/>
                </a:ln>
              </p:spPr>
              <p:txBody>
                <a:bodyPr/>
                <a:p>
                  <a:endParaRPr lang="zh-CN" altLang="en-US"/>
                </a:p>
              </p:txBody>
            </p:sp>
            <p:grpSp>
              <p:nvGrpSpPr>
                <p:cNvPr id="70644" name="Group 1031"/>
                <p:cNvGrpSpPr/>
                <p:nvPr/>
              </p:nvGrpSpPr>
              <p:grpSpPr>
                <a:xfrm>
                  <a:off x="2104" y="2256"/>
                  <a:ext cx="319" cy="41"/>
                  <a:chOff x="2104" y="2256"/>
                  <a:chExt cx="319" cy="41"/>
                </a:xfrm>
              </p:grpSpPr>
              <p:sp>
                <p:nvSpPr>
                  <p:cNvPr id="70645" name="Line 1032"/>
                  <p:cNvSpPr/>
                  <p:nvPr/>
                </p:nvSpPr>
                <p:spPr>
                  <a:xfrm>
                    <a:off x="2104" y="2256"/>
                    <a:ext cx="318" cy="24"/>
                  </a:xfrm>
                  <a:prstGeom prst="line">
                    <a:avLst/>
                  </a:prstGeom>
                  <a:ln w="3175" cap="flat" cmpd="sng">
                    <a:solidFill>
                      <a:srgbClr val="000000"/>
                    </a:solidFill>
                    <a:prstDash val="solid"/>
                    <a:headEnd type="none" w="med" len="med"/>
                    <a:tailEnd type="none" w="med" len="med"/>
                  </a:ln>
                </p:spPr>
              </p:sp>
              <p:sp>
                <p:nvSpPr>
                  <p:cNvPr id="70646" name="Line 1033"/>
                  <p:cNvSpPr/>
                  <p:nvPr/>
                </p:nvSpPr>
                <p:spPr>
                  <a:xfrm>
                    <a:off x="2337" y="2275"/>
                    <a:ext cx="67" cy="6"/>
                  </a:xfrm>
                  <a:prstGeom prst="line">
                    <a:avLst/>
                  </a:prstGeom>
                  <a:ln w="4763" cap="flat" cmpd="sng">
                    <a:solidFill>
                      <a:srgbClr val="000000"/>
                    </a:solidFill>
                    <a:prstDash val="solid"/>
                    <a:headEnd type="none" w="med" len="med"/>
                    <a:tailEnd type="none" w="med" len="med"/>
                  </a:ln>
                </p:spPr>
              </p:sp>
              <p:sp>
                <p:nvSpPr>
                  <p:cNvPr id="70647" name="Line 1034"/>
                  <p:cNvSpPr/>
                  <p:nvPr/>
                </p:nvSpPr>
                <p:spPr>
                  <a:xfrm>
                    <a:off x="2259" y="2269"/>
                    <a:ext cx="67" cy="6"/>
                  </a:xfrm>
                  <a:prstGeom prst="line">
                    <a:avLst/>
                  </a:prstGeom>
                  <a:ln w="4763" cap="flat" cmpd="sng">
                    <a:solidFill>
                      <a:srgbClr val="000000"/>
                    </a:solidFill>
                    <a:prstDash val="solid"/>
                    <a:headEnd type="none" w="med" len="med"/>
                    <a:tailEnd type="none" w="med" len="med"/>
                  </a:ln>
                </p:spPr>
              </p:sp>
              <p:sp>
                <p:nvSpPr>
                  <p:cNvPr id="70648" name="Line 1035"/>
                  <p:cNvSpPr/>
                  <p:nvPr/>
                </p:nvSpPr>
                <p:spPr>
                  <a:xfrm>
                    <a:off x="2104" y="2270"/>
                    <a:ext cx="319" cy="27"/>
                  </a:xfrm>
                  <a:prstGeom prst="line">
                    <a:avLst/>
                  </a:prstGeom>
                  <a:ln w="3175" cap="flat" cmpd="sng">
                    <a:solidFill>
                      <a:srgbClr val="000000"/>
                    </a:solidFill>
                    <a:prstDash val="solid"/>
                    <a:headEnd type="none" w="med" len="med"/>
                    <a:tailEnd type="none" w="med" len="med"/>
                  </a:ln>
                </p:spPr>
              </p:sp>
            </p:grpSp>
          </p:grpSp>
          <p:grpSp>
            <p:nvGrpSpPr>
              <p:cNvPr id="70505" name="Group 1036"/>
              <p:cNvGrpSpPr/>
              <p:nvPr/>
            </p:nvGrpSpPr>
            <p:grpSpPr>
              <a:xfrm>
                <a:off x="2103" y="2223"/>
                <a:ext cx="396" cy="37"/>
                <a:chOff x="2103" y="2223"/>
                <a:chExt cx="396" cy="37"/>
              </a:xfrm>
            </p:grpSpPr>
            <p:sp>
              <p:nvSpPr>
                <p:cNvPr id="70640" name="Freeform 1037"/>
                <p:cNvSpPr/>
                <p:nvPr/>
              </p:nvSpPr>
              <p:spPr>
                <a:xfrm>
                  <a:off x="2103" y="2223"/>
                  <a:ext cx="396" cy="37"/>
                </a:xfrm>
                <a:custGeom>
                  <a:avLst/>
                  <a:gdLst/>
                  <a:ahLst/>
                  <a:cxnLst>
                    <a:cxn ang="0">
                      <a:pos x="0" y="0"/>
                    </a:cxn>
                    <a:cxn ang="0">
                      <a:pos x="0" y="0"/>
                    </a:cxn>
                    <a:cxn ang="0">
                      <a:pos x="0" y="0"/>
                    </a:cxn>
                    <a:cxn ang="0">
                      <a:pos x="0" y="0"/>
                    </a:cxn>
                    <a:cxn ang="0">
                      <a:pos x="0" y="0"/>
                    </a:cxn>
                    <a:cxn ang="0">
                      <a:pos x="0" y="0"/>
                    </a:cxn>
                  </a:cxnLst>
                  <a:pathLst>
                    <a:path w="2376" h="224">
                      <a:moveTo>
                        <a:pt x="0" y="86"/>
                      </a:moveTo>
                      <a:lnTo>
                        <a:pt x="1918" y="224"/>
                      </a:lnTo>
                      <a:lnTo>
                        <a:pt x="2376" y="93"/>
                      </a:lnTo>
                      <a:lnTo>
                        <a:pt x="2215" y="75"/>
                      </a:lnTo>
                      <a:lnTo>
                        <a:pt x="731" y="0"/>
                      </a:lnTo>
                      <a:lnTo>
                        <a:pt x="0" y="86"/>
                      </a:lnTo>
                      <a:close/>
                    </a:path>
                  </a:pathLst>
                </a:custGeom>
                <a:solidFill>
                  <a:srgbClr val="DFDFDF">
                    <a:alpha val="100000"/>
                  </a:srgbClr>
                </a:solidFill>
                <a:ln w="9525">
                  <a:noFill/>
                </a:ln>
              </p:spPr>
              <p:txBody>
                <a:bodyPr/>
                <a:p>
                  <a:endParaRPr lang="zh-CN" altLang="en-US"/>
                </a:p>
              </p:txBody>
            </p:sp>
            <p:sp>
              <p:nvSpPr>
                <p:cNvPr id="70641" name="Freeform 1038"/>
                <p:cNvSpPr/>
                <p:nvPr/>
              </p:nvSpPr>
              <p:spPr>
                <a:xfrm>
                  <a:off x="2193" y="2230"/>
                  <a:ext cx="291"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6" h="143">
                      <a:moveTo>
                        <a:pt x="141" y="0"/>
                      </a:moveTo>
                      <a:lnTo>
                        <a:pt x="0" y="53"/>
                      </a:lnTo>
                      <a:lnTo>
                        <a:pt x="1409" y="143"/>
                      </a:lnTo>
                      <a:lnTo>
                        <a:pt x="1639" y="80"/>
                      </a:lnTo>
                      <a:lnTo>
                        <a:pt x="1620" y="70"/>
                      </a:lnTo>
                      <a:lnTo>
                        <a:pt x="1746" y="35"/>
                      </a:lnTo>
                      <a:lnTo>
                        <a:pt x="1668" y="28"/>
                      </a:lnTo>
                      <a:lnTo>
                        <a:pt x="141" y="0"/>
                      </a:lnTo>
                      <a:close/>
                    </a:path>
                  </a:pathLst>
                </a:custGeom>
                <a:solidFill>
                  <a:srgbClr val="5F5F5F">
                    <a:alpha val="100000"/>
                  </a:srgbClr>
                </a:solidFill>
                <a:ln w="9525">
                  <a:noFill/>
                </a:ln>
              </p:spPr>
              <p:txBody>
                <a:bodyPr/>
                <a:p>
                  <a:endParaRPr lang="zh-CN" altLang="en-US"/>
                </a:p>
              </p:txBody>
            </p:sp>
          </p:grpSp>
          <p:grpSp>
            <p:nvGrpSpPr>
              <p:cNvPr id="70506" name="Group 1039"/>
              <p:cNvGrpSpPr/>
              <p:nvPr/>
            </p:nvGrpSpPr>
            <p:grpSpPr>
              <a:xfrm>
                <a:off x="2425" y="2023"/>
                <a:ext cx="73" cy="226"/>
                <a:chOff x="2425" y="2023"/>
                <a:chExt cx="73" cy="226"/>
              </a:xfrm>
            </p:grpSpPr>
            <p:grpSp>
              <p:nvGrpSpPr>
                <p:cNvPr id="70610" name="Group 1040"/>
                <p:cNvGrpSpPr/>
                <p:nvPr/>
              </p:nvGrpSpPr>
              <p:grpSpPr>
                <a:xfrm>
                  <a:off x="2454" y="2052"/>
                  <a:ext cx="44" cy="189"/>
                  <a:chOff x="2454" y="2052"/>
                  <a:chExt cx="44" cy="189"/>
                </a:xfrm>
              </p:grpSpPr>
              <p:sp>
                <p:nvSpPr>
                  <p:cNvPr id="70614" name="Freeform 1041"/>
                  <p:cNvSpPr/>
                  <p:nvPr/>
                </p:nvSpPr>
                <p:spPr>
                  <a:xfrm>
                    <a:off x="2454" y="2052"/>
                    <a:ext cx="44" cy="189"/>
                  </a:xfrm>
                  <a:custGeom>
                    <a:avLst/>
                    <a:gdLst/>
                    <a:ahLst/>
                    <a:cxnLst>
                      <a:cxn ang="0">
                        <a:pos x="0" y="0"/>
                      </a:cxn>
                      <a:cxn ang="0">
                        <a:pos x="0" y="0"/>
                      </a:cxn>
                      <a:cxn ang="0">
                        <a:pos x="0" y="0"/>
                      </a:cxn>
                      <a:cxn ang="0">
                        <a:pos x="0" y="0"/>
                      </a:cxn>
                      <a:cxn ang="0">
                        <a:pos x="0" y="0"/>
                      </a:cxn>
                      <a:cxn ang="0">
                        <a:pos x="0" y="0"/>
                      </a:cxn>
                    </a:cxnLst>
                    <a:pathLst>
                      <a:path w="264" h="1139">
                        <a:moveTo>
                          <a:pt x="25" y="0"/>
                        </a:moveTo>
                        <a:lnTo>
                          <a:pt x="264" y="94"/>
                        </a:lnTo>
                        <a:lnTo>
                          <a:pt x="242" y="539"/>
                        </a:lnTo>
                        <a:lnTo>
                          <a:pt x="217" y="1073"/>
                        </a:lnTo>
                        <a:lnTo>
                          <a:pt x="0" y="1139"/>
                        </a:lnTo>
                        <a:lnTo>
                          <a:pt x="25" y="0"/>
                        </a:lnTo>
                        <a:close/>
                      </a:path>
                    </a:pathLst>
                  </a:custGeom>
                  <a:solidFill>
                    <a:srgbClr val="9F9F9F">
                      <a:alpha val="100000"/>
                    </a:srgbClr>
                  </a:solidFill>
                  <a:ln w="9525">
                    <a:noFill/>
                  </a:ln>
                </p:spPr>
                <p:txBody>
                  <a:bodyPr/>
                  <a:p>
                    <a:endParaRPr lang="zh-CN" altLang="en-US"/>
                  </a:p>
                </p:txBody>
              </p:sp>
              <p:grpSp>
                <p:nvGrpSpPr>
                  <p:cNvPr id="70615" name="Group 1042"/>
                  <p:cNvGrpSpPr/>
                  <p:nvPr/>
                </p:nvGrpSpPr>
                <p:grpSpPr>
                  <a:xfrm>
                    <a:off x="2454" y="2060"/>
                    <a:ext cx="43" cy="159"/>
                    <a:chOff x="2454" y="2060"/>
                    <a:chExt cx="43" cy="159"/>
                  </a:xfrm>
                </p:grpSpPr>
                <p:grpSp>
                  <p:nvGrpSpPr>
                    <p:cNvPr id="70616" name="Group 1043"/>
                    <p:cNvGrpSpPr/>
                    <p:nvPr/>
                  </p:nvGrpSpPr>
                  <p:grpSpPr>
                    <a:xfrm>
                      <a:off x="2454" y="2060"/>
                      <a:ext cx="43" cy="159"/>
                      <a:chOff x="2454" y="2060"/>
                      <a:chExt cx="43" cy="159"/>
                    </a:xfrm>
                  </p:grpSpPr>
                  <p:grpSp>
                    <p:nvGrpSpPr>
                      <p:cNvPr id="70618" name="Group 1044"/>
                      <p:cNvGrpSpPr/>
                      <p:nvPr/>
                    </p:nvGrpSpPr>
                    <p:grpSpPr>
                      <a:xfrm>
                        <a:off x="2454" y="2060"/>
                        <a:ext cx="43" cy="95"/>
                        <a:chOff x="2454" y="2060"/>
                        <a:chExt cx="43" cy="95"/>
                      </a:xfrm>
                    </p:grpSpPr>
                    <p:grpSp>
                      <p:nvGrpSpPr>
                        <p:cNvPr id="70628" name="Group 1045"/>
                        <p:cNvGrpSpPr/>
                        <p:nvPr/>
                      </p:nvGrpSpPr>
                      <p:grpSpPr>
                        <a:xfrm>
                          <a:off x="2457" y="2060"/>
                          <a:ext cx="40" cy="51"/>
                          <a:chOff x="2457" y="2060"/>
                          <a:chExt cx="40" cy="51"/>
                        </a:xfrm>
                      </p:grpSpPr>
                      <p:sp>
                        <p:nvSpPr>
                          <p:cNvPr id="70634" name="Line 1046"/>
                          <p:cNvSpPr/>
                          <p:nvPr/>
                        </p:nvSpPr>
                        <p:spPr>
                          <a:xfrm>
                            <a:off x="2458" y="2060"/>
                            <a:ext cx="39" cy="14"/>
                          </a:xfrm>
                          <a:prstGeom prst="line">
                            <a:avLst/>
                          </a:prstGeom>
                          <a:ln w="3175" cap="flat" cmpd="sng">
                            <a:solidFill>
                              <a:srgbClr val="7F7F7F"/>
                            </a:solidFill>
                            <a:prstDash val="solid"/>
                            <a:headEnd type="none" w="med" len="med"/>
                            <a:tailEnd type="none" w="med" len="med"/>
                          </a:ln>
                        </p:spPr>
                      </p:sp>
                      <p:sp>
                        <p:nvSpPr>
                          <p:cNvPr id="70635" name="Line 1047"/>
                          <p:cNvSpPr/>
                          <p:nvPr/>
                        </p:nvSpPr>
                        <p:spPr>
                          <a:xfrm>
                            <a:off x="2457" y="2068"/>
                            <a:ext cx="39" cy="14"/>
                          </a:xfrm>
                          <a:prstGeom prst="line">
                            <a:avLst/>
                          </a:prstGeom>
                          <a:ln w="3175" cap="flat" cmpd="sng">
                            <a:solidFill>
                              <a:srgbClr val="7F7F7F"/>
                            </a:solidFill>
                            <a:prstDash val="solid"/>
                            <a:headEnd type="none" w="med" len="med"/>
                            <a:tailEnd type="none" w="med" len="med"/>
                          </a:ln>
                        </p:spPr>
                      </p:sp>
                      <p:sp>
                        <p:nvSpPr>
                          <p:cNvPr id="70636" name="Line 1048"/>
                          <p:cNvSpPr/>
                          <p:nvPr/>
                        </p:nvSpPr>
                        <p:spPr>
                          <a:xfrm>
                            <a:off x="2458" y="2076"/>
                            <a:ext cx="38" cy="13"/>
                          </a:xfrm>
                          <a:prstGeom prst="line">
                            <a:avLst/>
                          </a:prstGeom>
                          <a:ln w="3175" cap="flat" cmpd="sng">
                            <a:solidFill>
                              <a:srgbClr val="7F7F7F"/>
                            </a:solidFill>
                            <a:prstDash val="solid"/>
                            <a:headEnd type="none" w="med" len="med"/>
                            <a:tailEnd type="none" w="med" len="med"/>
                          </a:ln>
                        </p:spPr>
                      </p:sp>
                      <p:sp>
                        <p:nvSpPr>
                          <p:cNvPr id="70637" name="Line 1049"/>
                          <p:cNvSpPr/>
                          <p:nvPr/>
                        </p:nvSpPr>
                        <p:spPr>
                          <a:xfrm>
                            <a:off x="2457" y="2085"/>
                            <a:ext cx="39" cy="11"/>
                          </a:xfrm>
                          <a:prstGeom prst="line">
                            <a:avLst/>
                          </a:prstGeom>
                          <a:ln w="3175" cap="flat" cmpd="sng">
                            <a:solidFill>
                              <a:srgbClr val="7F7F7F"/>
                            </a:solidFill>
                            <a:prstDash val="solid"/>
                            <a:headEnd type="none" w="med" len="med"/>
                            <a:tailEnd type="none" w="med" len="med"/>
                          </a:ln>
                        </p:spPr>
                      </p:sp>
                      <p:sp>
                        <p:nvSpPr>
                          <p:cNvPr id="70638" name="Line 1050"/>
                          <p:cNvSpPr/>
                          <p:nvPr/>
                        </p:nvSpPr>
                        <p:spPr>
                          <a:xfrm>
                            <a:off x="2457" y="2093"/>
                            <a:ext cx="39" cy="11"/>
                          </a:xfrm>
                          <a:prstGeom prst="line">
                            <a:avLst/>
                          </a:prstGeom>
                          <a:ln w="3175" cap="flat" cmpd="sng">
                            <a:solidFill>
                              <a:srgbClr val="7F7F7F"/>
                            </a:solidFill>
                            <a:prstDash val="solid"/>
                            <a:headEnd type="none" w="med" len="med"/>
                            <a:tailEnd type="none" w="med" len="med"/>
                          </a:ln>
                        </p:spPr>
                      </p:sp>
                      <p:sp>
                        <p:nvSpPr>
                          <p:cNvPr id="70639" name="Line 1051"/>
                          <p:cNvSpPr/>
                          <p:nvPr/>
                        </p:nvSpPr>
                        <p:spPr>
                          <a:xfrm>
                            <a:off x="2457" y="2101"/>
                            <a:ext cx="38" cy="10"/>
                          </a:xfrm>
                          <a:prstGeom prst="line">
                            <a:avLst/>
                          </a:prstGeom>
                          <a:ln w="3175" cap="flat" cmpd="sng">
                            <a:solidFill>
                              <a:srgbClr val="7F7F7F"/>
                            </a:solidFill>
                            <a:prstDash val="solid"/>
                            <a:headEnd type="none" w="med" len="med"/>
                            <a:tailEnd type="none" w="med" len="med"/>
                          </a:ln>
                        </p:spPr>
                      </p:sp>
                    </p:grpSp>
                    <p:sp>
                      <p:nvSpPr>
                        <p:cNvPr id="70629" name="Line 1052"/>
                        <p:cNvSpPr/>
                        <p:nvPr/>
                      </p:nvSpPr>
                      <p:spPr>
                        <a:xfrm>
                          <a:off x="2454" y="2118"/>
                          <a:ext cx="40" cy="8"/>
                        </a:xfrm>
                        <a:prstGeom prst="line">
                          <a:avLst/>
                        </a:prstGeom>
                        <a:ln w="3175" cap="flat" cmpd="sng">
                          <a:solidFill>
                            <a:srgbClr val="7F7F7F"/>
                          </a:solidFill>
                          <a:prstDash val="solid"/>
                          <a:headEnd type="none" w="med" len="med"/>
                          <a:tailEnd type="none" w="med" len="med"/>
                        </a:ln>
                      </p:spPr>
                    </p:sp>
                    <p:sp>
                      <p:nvSpPr>
                        <p:cNvPr id="70630" name="Line 1053"/>
                        <p:cNvSpPr/>
                        <p:nvPr/>
                      </p:nvSpPr>
                      <p:spPr>
                        <a:xfrm>
                          <a:off x="2454" y="2126"/>
                          <a:ext cx="40" cy="6"/>
                        </a:xfrm>
                        <a:prstGeom prst="line">
                          <a:avLst/>
                        </a:prstGeom>
                        <a:ln w="3175" cap="flat" cmpd="sng">
                          <a:solidFill>
                            <a:srgbClr val="7F7F7F"/>
                          </a:solidFill>
                          <a:prstDash val="solid"/>
                          <a:headEnd type="none" w="med" len="med"/>
                          <a:tailEnd type="none" w="med" len="med"/>
                        </a:ln>
                      </p:spPr>
                    </p:sp>
                    <p:sp>
                      <p:nvSpPr>
                        <p:cNvPr id="70631" name="Line 1054"/>
                        <p:cNvSpPr/>
                        <p:nvPr/>
                      </p:nvSpPr>
                      <p:spPr>
                        <a:xfrm>
                          <a:off x="2454" y="2134"/>
                          <a:ext cx="39" cy="6"/>
                        </a:xfrm>
                        <a:prstGeom prst="line">
                          <a:avLst/>
                        </a:prstGeom>
                        <a:ln w="3175" cap="flat" cmpd="sng">
                          <a:solidFill>
                            <a:srgbClr val="7F7F7F"/>
                          </a:solidFill>
                          <a:prstDash val="solid"/>
                          <a:headEnd type="none" w="med" len="med"/>
                          <a:tailEnd type="none" w="med" len="med"/>
                        </a:ln>
                      </p:spPr>
                    </p:sp>
                    <p:sp>
                      <p:nvSpPr>
                        <p:cNvPr id="70632" name="Line 1055"/>
                        <p:cNvSpPr/>
                        <p:nvPr/>
                      </p:nvSpPr>
                      <p:spPr>
                        <a:xfrm>
                          <a:off x="2454" y="2143"/>
                          <a:ext cx="39" cy="4"/>
                        </a:xfrm>
                        <a:prstGeom prst="line">
                          <a:avLst/>
                        </a:prstGeom>
                        <a:ln w="3175" cap="flat" cmpd="sng">
                          <a:solidFill>
                            <a:srgbClr val="7F7F7F"/>
                          </a:solidFill>
                          <a:prstDash val="solid"/>
                          <a:headEnd type="none" w="med" len="med"/>
                          <a:tailEnd type="none" w="med" len="med"/>
                        </a:ln>
                      </p:spPr>
                    </p:sp>
                    <p:sp>
                      <p:nvSpPr>
                        <p:cNvPr id="70633" name="Line 1056"/>
                        <p:cNvSpPr/>
                        <p:nvPr/>
                      </p:nvSpPr>
                      <p:spPr>
                        <a:xfrm>
                          <a:off x="2454" y="2152"/>
                          <a:ext cx="39" cy="3"/>
                        </a:xfrm>
                        <a:prstGeom prst="line">
                          <a:avLst/>
                        </a:prstGeom>
                        <a:ln w="3175" cap="flat" cmpd="sng">
                          <a:solidFill>
                            <a:srgbClr val="7F7F7F"/>
                          </a:solidFill>
                          <a:prstDash val="solid"/>
                          <a:headEnd type="none" w="med" len="med"/>
                          <a:tailEnd type="none" w="med" len="med"/>
                        </a:ln>
                      </p:spPr>
                    </p:sp>
                  </p:grpSp>
                  <p:grpSp>
                    <p:nvGrpSpPr>
                      <p:cNvPr id="70619" name="Group 1057"/>
                      <p:cNvGrpSpPr/>
                      <p:nvPr/>
                    </p:nvGrpSpPr>
                    <p:grpSpPr>
                      <a:xfrm>
                        <a:off x="2454" y="2160"/>
                        <a:ext cx="38" cy="59"/>
                        <a:chOff x="2454" y="2160"/>
                        <a:chExt cx="38" cy="59"/>
                      </a:xfrm>
                    </p:grpSpPr>
                    <p:sp>
                      <p:nvSpPr>
                        <p:cNvPr id="70620" name="Line 1058"/>
                        <p:cNvSpPr/>
                        <p:nvPr/>
                      </p:nvSpPr>
                      <p:spPr>
                        <a:xfrm>
                          <a:off x="2454" y="2160"/>
                          <a:ext cx="38" cy="3"/>
                        </a:xfrm>
                        <a:prstGeom prst="line">
                          <a:avLst/>
                        </a:prstGeom>
                        <a:ln w="3175" cap="flat" cmpd="sng">
                          <a:solidFill>
                            <a:srgbClr val="7F7F7F"/>
                          </a:solidFill>
                          <a:prstDash val="solid"/>
                          <a:headEnd type="none" w="med" len="med"/>
                          <a:tailEnd type="none" w="med" len="med"/>
                        </a:ln>
                      </p:spPr>
                    </p:sp>
                    <p:sp>
                      <p:nvSpPr>
                        <p:cNvPr id="70621" name="Line 1059"/>
                        <p:cNvSpPr/>
                        <p:nvPr/>
                      </p:nvSpPr>
                      <p:spPr>
                        <a:xfrm>
                          <a:off x="2455" y="2169"/>
                          <a:ext cx="37" cy="1"/>
                        </a:xfrm>
                        <a:prstGeom prst="line">
                          <a:avLst/>
                        </a:prstGeom>
                        <a:ln w="3175" cap="flat" cmpd="sng">
                          <a:solidFill>
                            <a:srgbClr val="7F7F7F"/>
                          </a:solidFill>
                          <a:prstDash val="solid"/>
                          <a:headEnd type="none" w="med" len="med"/>
                          <a:tailEnd type="none" w="med" len="med"/>
                        </a:ln>
                      </p:spPr>
                    </p:sp>
                    <p:sp>
                      <p:nvSpPr>
                        <p:cNvPr id="70622" name="Line 1060"/>
                        <p:cNvSpPr/>
                        <p:nvPr/>
                      </p:nvSpPr>
                      <p:spPr>
                        <a:xfrm>
                          <a:off x="2454" y="2177"/>
                          <a:ext cx="37" cy="1"/>
                        </a:xfrm>
                        <a:prstGeom prst="line">
                          <a:avLst/>
                        </a:prstGeom>
                        <a:ln w="3175" cap="flat" cmpd="sng">
                          <a:solidFill>
                            <a:srgbClr val="7F7F7F"/>
                          </a:solidFill>
                          <a:prstDash val="solid"/>
                          <a:headEnd type="none" w="med" len="med"/>
                          <a:tailEnd type="none" w="med" len="med"/>
                        </a:ln>
                      </p:spPr>
                    </p:sp>
                    <p:sp>
                      <p:nvSpPr>
                        <p:cNvPr id="70623" name="Line 1061"/>
                        <p:cNvSpPr/>
                        <p:nvPr/>
                      </p:nvSpPr>
                      <p:spPr>
                        <a:xfrm flipV="1">
                          <a:off x="2454" y="2185"/>
                          <a:ext cx="37" cy="1"/>
                        </a:xfrm>
                        <a:prstGeom prst="line">
                          <a:avLst/>
                        </a:prstGeom>
                        <a:ln w="3175" cap="flat" cmpd="sng">
                          <a:solidFill>
                            <a:srgbClr val="7F7F7F"/>
                          </a:solidFill>
                          <a:prstDash val="solid"/>
                          <a:headEnd type="none" w="med" len="med"/>
                          <a:tailEnd type="none" w="med" len="med"/>
                        </a:ln>
                      </p:spPr>
                    </p:sp>
                    <p:sp>
                      <p:nvSpPr>
                        <p:cNvPr id="70624" name="Line 1062"/>
                        <p:cNvSpPr/>
                        <p:nvPr/>
                      </p:nvSpPr>
                      <p:spPr>
                        <a:xfrm flipV="1">
                          <a:off x="2454" y="2192"/>
                          <a:ext cx="37" cy="2"/>
                        </a:xfrm>
                        <a:prstGeom prst="line">
                          <a:avLst/>
                        </a:prstGeom>
                        <a:ln w="3175" cap="flat" cmpd="sng">
                          <a:solidFill>
                            <a:srgbClr val="7F7F7F"/>
                          </a:solidFill>
                          <a:prstDash val="solid"/>
                          <a:headEnd type="none" w="med" len="med"/>
                          <a:tailEnd type="none" w="med" len="med"/>
                        </a:ln>
                      </p:spPr>
                    </p:sp>
                    <p:sp>
                      <p:nvSpPr>
                        <p:cNvPr id="70625" name="Line 1063"/>
                        <p:cNvSpPr/>
                        <p:nvPr/>
                      </p:nvSpPr>
                      <p:spPr>
                        <a:xfrm flipV="1">
                          <a:off x="2454" y="2200"/>
                          <a:ext cx="37" cy="2"/>
                        </a:xfrm>
                        <a:prstGeom prst="line">
                          <a:avLst/>
                        </a:prstGeom>
                        <a:ln w="3175" cap="flat" cmpd="sng">
                          <a:solidFill>
                            <a:srgbClr val="7F7F7F"/>
                          </a:solidFill>
                          <a:prstDash val="solid"/>
                          <a:headEnd type="none" w="med" len="med"/>
                          <a:tailEnd type="none" w="med" len="med"/>
                        </a:ln>
                      </p:spPr>
                    </p:sp>
                    <p:sp>
                      <p:nvSpPr>
                        <p:cNvPr id="70626" name="Line 1064"/>
                        <p:cNvSpPr/>
                        <p:nvPr/>
                      </p:nvSpPr>
                      <p:spPr>
                        <a:xfrm flipV="1">
                          <a:off x="2454" y="2207"/>
                          <a:ext cx="36" cy="4"/>
                        </a:xfrm>
                        <a:prstGeom prst="line">
                          <a:avLst/>
                        </a:prstGeom>
                        <a:ln w="3175" cap="flat" cmpd="sng">
                          <a:solidFill>
                            <a:srgbClr val="7F7F7F"/>
                          </a:solidFill>
                          <a:prstDash val="solid"/>
                          <a:headEnd type="none" w="med" len="med"/>
                          <a:tailEnd type="none" w="med" len="med"/>
                        </a:ln>
                      </p:spPr>
                    </p:sp>
                    <p:sp>
                      <p:nvSpPr>
                        <p:cNvPr id="70627" name="Line 1065"/>
                        <p:cNvSpPr/>
                        <p:nvPr/>
                      </p:nvSpPr>
                      <p:spPr>
                        <a:xfrm flipV="1">
                          <a:off x="2454" y="2214"/>
                          <a:ext cx="36" cy="5"/>
                        </a:xfrm>
                        <a:prstGeom prst="line">
                          <a:avLst/>
                        </a:prstGeom>
                        <a:ln w="3175" cap="flat" cmpd="sng">
                          <a:solidFill>
                            <a:srgbClr val="7F7F7F"/>
                          </a:solidFill>
                          <a:prstDash val="solid"/>
                          <a:headEnd type="none" w="med" len="med"/>
                          <a:tailEnd type="none" w="med" len="med"/>
                        </a:ln>
                      </p:spPr>
                    </p:sp>
                  </p:grpSp>
                </p:grpSp>
                <p:sp>
                  <p:nvSpPr>
                    <p:cNvPr id="70617" name="Line 1066"/>
                    <p:cNvSpPr/>
                    <p:nvPr/>
                  </p:nvSpPr>
                  <p:spPr>
                    <a:xfrm>
                      <a:off x="2456" y="2110"/>
                      <a:ext cx="39" cy="8"/>
                    </a:xfrm>
                    <a:prstGeom prst="line">
                      <a:avLst/>
                    </a:prstGeom>
                    <a:ln w="3175" cap="flat" cmpd="sng">
                      <a:solidFill>
                        <a:srgbClr val="7F7F7F"/>
                      </a:solidFill>
                      <a:prstDash val="solid"/>
                      <a:headEnd type="none" w="med" len="med"/>
                      <a:tailEnd type="none" w="med" len="med"/>
                    </a:ln>
                  </p:spPr>
                </p:sp>
              </p:grpSp>
            </p:grpSp>
            <p:grpSp>
              <p:nvGrpSpPr>
                <p:cNvPr id="70611" name="Group 1067"/>
                <p:cNvGrpSpPr/>
                <p:nvPr/>
              </p:nvGrpSpPr>
              <p:grpSpPr>
                <a:xfrm>
                  <a:off x="2425" y="2023"/>
                  <a:ext cx="40" cy="226"/>
                  <a:chOff x="2425" y="2023"/>
                  <a:chExt cx="40" cy="226"/>
                </a:xfrm>
              </p:grpSpPr>
              <p:sp>
                <p:nvSpPr>
                  <p:cNvPr id="70612" name="Freeform 1068"/>
                  <p:cNvSpPr/>
                  <p:nvPr/>
                </p:nvSpPr>
                <p:spPr>
                  <a:xfrm>
                    <a:off x="2425" y="2023"/>
                    <a:ext cx="39" cy="22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60">
                        <a:moveTo>
                          <a:pt x="55" y="0"/>
                        </a:moveTo>
                        <a:lnTo>
                          <a:pt x="218" y="70"/>
                        </a:lnTo>
                        <a:lnTo>
                          <a:pt x="231" y="86"/>
                        </a:lnTo>
                        <a:lnTo>
                          <a:pt x="182" y="1305"/>
                        </a:lnTo>
                        <a:lnTo>
                          <a:pt x="161" y="1320"/>
                        </a:lnTo>
                        <a:lnTo>
                          <a:pt x="0" y="1360"/>
                        </a:lnTo>
                        <a:lnTo>
                          <a:pt x="21" y="1337"/>
                        </a:lnTo>
                        <a:lnTo>
                          <a:pt x="22" y="1321"/>
                        </a:lnTo>
                        <a:lnTo>
                          <a:pt x="55" y="0"/>
                        </a:lnTo>
                        <a:close/>
                      </a:path>
                    </a:pathLst>
                  </a:custGeom>
                  <a:solidFill>
                    <a:srgbClr val="BFBFBF">
                      <a:alpha val="100000"/>
                    </a:srgbClr>
                  </a:solidFill>
                  <a:ln w="9525">
                    <a:noFill/>
                  </a:ln>
                </p:spPr>
                <p:txBody>
                  <a:bodyPr/>
                  <a:p>
                    <a:endParaRPr lang="zh-CN" altLang="en-US"/>
                  </a:p>
                </p:txBody>
              </p:sp>
              <p:sp>
                <p:nvSpPr>
                  <p:cNvPr id="70613" name="Arc 1069"/>
                  <p:cNvSpPr/>
                  <p:nvPr/>
                </p:nvSpPr>
                <p:spPr>
                  <a:xfrm>
                    <a:off x="2461" y="2034"/>
                    <a:ext cx="4"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BFBFBF">
                      <a:alpha val="100000"/>
                    </a:srgbClr>
                  </a:solidFill>
                  <a:ln w="9525">
                    <a:noFill/>
                  </a:ln>
                </p:spPr>
                <p:txBody>
                  <a:bodyPr/>
                  <a:p>
                    <a:endParaRPr lang="zh-CN" altLang="en-US"/>
                  </a:p>
                </p:txBody>
              </p:sp>
            </p:grpSp>
          </p:grpSp>
          <p:grpSp>
            <p:nvGrpSpPr>
              <p:cNvPr id="70507" name="Group 1070"/>
              <p:cNvGrpSpPr/>
              <p:nvPr/>
            </p:nvGrpSpPr>
            <p:grpSpPr>
              <a:xfrm>
                <a:off x="2441" y="2364"/>
                <a:ext cx="122" cy="49"/>
                <a:chOff x="2441" y="2364"/>
                <a:chExt cx="122" cy="49"/>
              </a:xfrm>
            </p:grpSpPr>
            <p:sp>
              <p:nvSpPr>
                <p:cNvPr id="70599" name="Freeform 1071"/>
                <p:cNvSpPr/>
                <p:nvPr/>
              </p:nvSpPr>
              <p:spPr>
                <a:xfrm>
                  <a:off x="2441" y="2364"/>
                  <a:ext cx="122"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6" h="192">
                      <a:moveTo>
                        <a:pt x="0" y="0"/>
                      </a:moveTo>
                      <a:lnTo>
                        <a:pt x="137" y="10"/>
                      </a:lnTo>
                      <a:lnTo>
                        <a:pt x="238" y="14"/>
                      </a:lnTo>
                      <a:lnTo>
                        <a:pt x="329" y="24"/>
                      </a:lnTo>
                      <a:lnTo>
                        <a:pt x="421" y="36"/>
                      </a:lnTo>
                      <a:lnTo>
                        <a:pt x="485" y="45"/>
                      </a:lnTo>
                      <a:lnTo>
                        <a:pt x="562" y="58"/>
                      </a:lnTo>
                      <a:lnTo>
                        <a:pt x="606" y="66"/>
                      </a:lnTo>
                      <a:lnTo>
                        <a:pt x="639" y="73"/>
                      </a:lnTo>
                      <a:lnTo>
                        <a:pt x="658" y="78"/>
                      </a:lnTo>
                      <a:lnTo>
                        <a:pt x="673" y="81"/>
                      </a:lnTo>
                      <a:lnTo>
                        <a:pt x="690" y="87"/>
                      </a:lnTo>
                      <a:lnTo>
                        <a:pt x="709" y="94"/>
                      </a:lnTo>
                      <a:lnTo>
                        <a:pt x="727" y="103"/>
                      </a:lnTo>
                      <a:lnTo>
                        <a:pt x="735" y="114"/>
                      </a:lnTo>
                      <a:lnTo>
                        <a:pt x="736" y="122"/>
                      </a:lnTo>
                      <a:lnTo>
                        <a:pt x="732" y="135"/>
                      </a:lnTo>
                      <a:lnTo>
                        <a:pt x="727" y="148"/>
                      </a:lnTo>
                      <a:lnTo>
                        <a:pt x="717" y="160"/>
                      </a:lnTo>
                      <a:lnTo>
                        <a:pt x="706" y="168"/>
                      </a:lnTo>
                      <a:lnTo>
                        <a:pt x="689" y="178"/>
                      </a:lnTo>
                      <a:lnTo>
                        <a:pt x="672" y="185"/>
                      </a:lnTo>
                      <a:lnTo>
                        <a:pt x="652" y="188"/>
                      </a:lnTo>
                      <a:lnTo>
                        <a:pt x="630" y="191"/>
                      </a:lnTo>
                      <a:lnTo>
                        <a:pt x="603" y="192"/>
                      </a:lnTo>
                      <a:lnTo>
                        <a:pt x="577" y="190"/>
                      </a:lnTo>
                      <a:lnTo>
                        <a:pt x="536" y="184"/>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0600" name="Group 1072"/>
                <p:cNvGrpSpPr/>
                <p:nvPr/>
              </p:nvGrpSpPr>
              <p:grpSpPr>
                <a:xfrm>
                  <a:off x="2445" y="2380"/>
                  <a:ext cx="87" cy="33"/>
                  <a:chOff x="2445" y="2380"/>
                  <a:chExt cx="87" cy="33"/>
                </a:xfrm>
              </p:grpSpPr>
              <p:grpSp>
                <p:nvGrpSpPr>
                  <p:cNvPr id="70601" name="Group 1073"/>
                  <p:cNvGrpSpPr/>
                  <p:nvPr/>
                </p:nvGrpSpPr>
                <p:grpSpPr>
                  <a:xfrm>
                    <a:off x="2445" y="2380"/>
                    <a:ext cx="87" cy="33"/>
                    <a:chOff x="2445" y="2380"/>
                    <a:chExt cx="87" cy="33"/>
                  </a:xfrm>
                </p:grpSpPr>
                <p:sp>
                  <p:nvSpPr>
                    <p:cNvPr id="70606" name="Freeform 1074"/>
                    <p:cNvSpPr/>
                    <p:nvPr/>
                  </p:nvSpPr>
                  <p:spPr>
                    <a:xfrm>
                      <a:off x="2445" y="2380"/>
                      <a:ext cx="54" cy="21"/>
                    </a:xfrm>
                    <a:custGeom>
                      <a:avLst/>
                      <a:gdLst/>
                      <a:ahLst/>
                      <a:cxnLst>
                        <a:cxn ang="0">
                          <a:pos x="0" y="0"/>
                        </a:cxn>
                        <a:cxn ang="0">
                          <a:pos x="0" y="0"/>
                        </a:cxn>
                        <a:cxn ang="0">
                          <a:pos x="0" y="0"/>
                        </a:cxn>
                        <a:cxn ang="0">
                          <a:pos x="0" y="0"/>
                        </a:cxn>
                        <a:cxn ang="0">
                          <a:pos x="0" y="0"/>
                        </a:cxn>
                      </a:cxnLst>
                      <a:pathLst>
                        <a:path w="321" h="129">
                          <a:moveTo>
                            <a:pt x="0" y="78"/>
                          </a:moveTo>
                          <a:lnTo>
                            <a:pt x="84" y="0"/>
                          </a:lnTo>
                          <a:lnTo>
                            <a:pt x="321" y="44"/>
                          </a:lnTo>
                          <a:lnTo>
                            <a:pt x="228" y="129"/>
                          </a:lnTo>
                          <a:lnTo>
                            <a:pt x="0" y="78"/>
                          </a:lnTo>
                          <a:close/>
                        </a:path>
                      </a:pathLst>
                    </a:custGeom>
                    <a:solidFill>
                      <a:srgbClr val="DFDFDF">
                        <a:alpha val="100000"/>
                      </a:srgbClr>
                    </a:solidFill>
                    <a:ln w="9525">
                      <a:noFill/>
                    </a:ln>
                  </p:spPr>
                  <p:txBody>
                    <a:bodyPr/>
                    <a:p>
                      <a:endParaRPr lang="zh-CN" altLang="en-US"/>
                    </a:p>
                  </p:txBody>
                </p:sp>
                <p:sp>
                  <p:nvSpPr>
                    <p:cNvPr id="70607" name="Freeform 1075"/>
                    <p:cNvSpPr/>
                    <p:nvPr/>
                  </p:nvSpPr>
                  <p:spPr>
                    <a:xfrm>
                      <a:off x="2446" y="2393"/>
                      <a:ext cx="38" cy="20"/>
                    </a:xfrm>
                    <a:custGeom>
                      <a:avLst/>
                      <a:gdLst/>
                      <a:ahLst/>
                      <a:cxnLst>
                        <a:cxn ang="0">
                          <a:pos x="0" y="0"/>
                        </a:cxn>
                        <a:cxn ang="0">
                          <a:pos x="0" y="0"/>
                        </a:cxn>
                        <a:cxn ang="0">
                          <a:pos x="0" y="0"/>
                        </a:cxn>
                        <a:cxn ang="0">
                          <a:pos x="0" y="0"/>
                        </a:cxn>
                        <a:cxn ang="0">
                          <a:pos x="0" y="0"/>
                        </a:cxn>
                        <a:cxn ang="0">
                          <a:pos x="0" y="0"/>
                        </a:cxn>
                      </a:cxnLst>
                      <a:pathLst>
                        <a:path w="228" h="121">
                          <a:moveTo>
                            <a:pt x="0" y="0"/>
                          </a:moveTo>
                          <a:lnTo>
                            <a:pt x="0" y="67"/>
                          </a:lnTo>
                          <a:lnTo>
                            <a:pt x="3" y="67"/>
                          </a:lnTo>
                          <a:lnTo>
                            <a:pt x="228" y="121"/>
                          </a:lnTo>
                          <a:lnTo>
                            <a:pt x="228" y="51"/>
                          </a:lnTo>
                          <a:lnTo>
                            <a:pt x="0" y="0"/>
                          </a:lnTo>
                          <a:close/>
                        </a:path>
                      </a:pathLst>
                    </a:custGeom>
                    <a:solidFill>
                      <a:srgbClr val="C0C0C0">
                        <a:alpha val="100000"/>
                      </a:srgbClr>
                    </a:solidFill>
                    <a:ln w="9525">
                      <a:noFill/>
                    </a:ln>
                  </p:spPr>
                  <p:txBody>
                    <a:bodyPr/>
                    <a:p>
                      <a:endParaRPr lang="zh-CN" altLang="en-US"/>
                    </a:p>
                  </p:txBody>
                </p:sp>
                <p:sp>
                  <p:nvSpPr>
                    <p:cNvPr id="70608" name="Freeform 1076"/>
                    <p:cNvSpPr/>
                    <p:nvPr/>
                  </p:nvSpPr>
                  <p:spPr>
                    <a:xfrm>
                      <a:off x="2484" y="2387"/>
                      <a:ext cx="48" cy="26"/>
                    </a:xfrm>
                    <a:custGeom>
                      <a:avLst/>
                      <a:gdLst/>
                      <a:ahLst/>
                      <a:cxnLst>
                        <a:cxn ang="0">
                          <a:pos x="0" y="0"/>
                        </a:cxn>
                        <a:cxn ang="0">
                          <a:pos x="0" y="0"/>
                        </a:cxn>
                        <a:cxn ang="0">
                          <a:pos x="0" y="0"/>
                        </a:cxn>
                        <a:cxn ang="0">
                          <a:pos x="0" y="0"/>
                        </a:cxn>
                        <a:cxn ang="0">
                          <a:pos x="0" y="0"/>
                        </a:cxn>
                        <a:cxn ang="0">
                          <a:pos x="0" y="0"/>
                        </a:cxn>
                      </a:cxnLst>
                      <a:pathLst>
                        <a:path w="290" h="155">
                          <a:moveTo>
                            <a:pt x="0" y="84"/>
                          </a:moveTo>
                          <a:lnTo>
                            <a:pt x="92" y="0"/>
                          </a:lnTo>
                          <a:lnTo>
                            <a:pt x="290" y="22"/>
                          </a:lnTo>
                          <a:lnTo>
                            <a:pt x="290" y="86"/>
                          </a:lnTo>
                          <a:lnTo>
                            <a:pt x="0" y="155"/>
                          </a:lnTo>
                          <a:lnTo>
                            <a:pt x="0" y="84"/>
                          </a:lnTo>
                          <a:close/>
                        </a:path>
                      </a:pathLst>
                    </a:custGeom>
                    <a:solidFill>
                      <a:srgbClr val="9F9F9F">
                        <a:alpha val="100000"/>
                      </a:srgbClr>
                    </a:solidFill>
                    <a:ln w="9525">
                      <a:noFill/>
                    </a:ln>
                  </p:spPr>
                  <p:txBody>
                    <a:bodyPr/>
                    <a:p>
                      <a:endParaRPr lang="zh-CN" altLang="en-US"/>
                    </a:p>
                  </p:txBody>
                </p:sp>
                <p:sp>
                  <p:nvSpPr>
                    <p:cNvPr id="70609" name="Freeform 1077"/>
                    <p:cNvSpPr/>
                    <p:nvPr/>
                  </p:nvSpPr>
                  <p:spPr>
                    <a:xfrm>
                      <a:off x="2459" y="2380"/>
                      <a:ext cx="73" cy="11"/>
                    </a:xfrm>
                    <a:custGeom>
                      <a:avLst/>
                      <a:gdLst/>
                      <a:ahLst/>
                      <a:cxnLst>
                        <a:cxn ang="0">
                          <a:pos x="0" y="0"/>
                        </a:cxn>
                        <a:cxn ang="0">
                          <a:pos x="0" y="0"/>
                        </a:cxn>
                        <a:cxn ang="0">
                          <a:pos x="0" y="0"/>
                        </a:cxn>
                        <a:cxn ang="0">
                          <a:pos x="0" y="0"/>
                        </a:cxn>
                        <a:cxn ang="0">
                          <a:pos x="0" y="0"/>
                        </a:cxn>
                      </a:cxnLst>
                      <a:pathLst>
                        <a:path w="435" h="65">
                          <a:moveTo>
                            <a:pt x="0" y="0"/>
                          </a:moveTo>
                          <a:lnTo>
                            <a:pt x="218" y="16"/>
                          </a:lnTo>
                          <a:lnTo>
                            <a:pt x="435" y="65"/>
                          </a:lnTo>
                          <a:lnTo>
                            <a:pt x="237" y="44"/>
                          </a:lnTo>
                          <a:lnTo>
                            <a:pt x="0" y="0"/>
                          </a:lnTo>
                          <a:close/>
                        </a:path>
                      </a:pathLst>
                    </a:custGeom>
                    <a:solidFill>
                      <a:srgbClr val="7F7F7F">
                        <a:alpha val="100000"/>
                      </a:srgbClr>
                    </a:solidFill>
                    <a:ln w="9525">
                      <a:noFill/>
                    </a:ln>
                  </p:spPr>
                  <p:txBody>
                    <a:bodyPr/>
                    <a:p>
                      <a:endParaRPr lang="zh-CN" altLang="en-US"/>
                    </a:p>
                  </p:txBody>
                </p:sp>
              </p:grpSp>
              <p:grpSp>
                <p:nvGrpSpPr>
                  <p:cNvPr id="70602" name="Group 1078"/>
                  <p:cNvGrpSpPr/>
                  <p:nvPr/>
                </p:nvGrpSpPr>
                <p:grpSpPr>
                  <a:xfrm>
                    <a:off x="2446" y="2390"/>
                    <a:ext cx="85" cy="14"/>
                    <a:chOff x="2446" y="2390"/>
                    <a:chExt cx="85" cy="14"/>
                  </a:xfrm>
                </p:grpSpPr>
                <p:sp>
                  <p:nvSpPr>
                    <p:cNvPr id="70603" name="Line 1079"/>
                    <p:cNvSpPr/>
                    <p:nvPr/>
                  </p:nvSpPr>
                  <p:spPr>
                    <a:xfrm>
                      <a:off x="2446" y="2395"/>
                      <a:ext cx="38" cy="9"/>
                    </a:xfrm>
                    <a:prstGeom prst="line">
                      <a:avLst/>
                    </a:prstGeom>
                    <a:ln w="3175" cap="flat" cmpd="sng">
                      <a:solidFill>
                        <a:srgbClr val="7F7F7F"/>
                      </a:solidFill>
                      <a:prstDash val="solid"/>
                      <a:headEnd type="none" w="med" len="med"/>
                      <a:tailEnd type="none" w="med" len="med"/>
                    </a:ln>
                  </p:spPr>
                </p:sp>
                <p:sp>
                  <p:nvSpPr>
                    <p:cNvPr id="70604" name="Line 1080"/>
                    <p:cNvSpPr/>
                    <p:nvPr/>
                  </p:nvSpPr>
                  <p:spPr>
                    <a:xfrm flipV="1">
                      <a:off x="2484" y="2390"/>
                      <a:ext cx="16" cy="14"/>
                    </a:xfrm>
                    <a:prstGeom prst="line">
                      <a:avLst/>
                    </a:prstGeom>
                    <a:ln w="3175" cap="flat" cmpd="sng">
                      <a:solidFill>
                        <a:srgbClr val="5F5F5F"/>
                      </a:solidFill>
                      <a:prstDash val="solid"/>
                      <a:headEnd type="none" w="med" len="med"/>
                      <a:tailEnd type="none" w="med" len="med"/>
                    </a:ln>
                  </p:spPr>
                </p:sp>
                <p:sp>
                  <p:nvSpPr>
                    <p:cNvPr id="70605" name="Line 1081"/>
                    <p:cNvSpPr/>
                    <p:nvPr/>
                  </p:nvSpPr>
                  <p:spPr>
                    <a:xfrm>
                      <a:off x="2500" y="2390"/>
                      <a:ext cx="31" cy="2"/>
                    </a:xfrm>
                    <a:prstGeom prst="line">
                      <a:avLst/>
                    </a:prstGeom>
                    <a:ln w="3175" cap="flat" cmpd="sng">
                      <a:solidFill>
                        <a:srgbClr val="5F5F5F"/>
                      </a:solidFill>
                      <a:prstDash val="solid"/>
                      <a:headEnd type="none" w="med" len="med"/>
                      <a:tailEnd type="none" w="med" len="med"/>
                    </a:ln>
                  </p:spPr>
                </p:sp>
              </p:grpSp>
            </p:grpSp>
          </p:grpSp>
          <p:sp>
            <p:nvSpPr>
              <p:cNvPr id="70508" name="Freeform 1082"/>
              <p:cNvSpPr/>
              <p:nvPr/>
            </p:nvSpPr>
            <p:spPr>
              <a:xfrm>
                <a:off x="2423" y="2303"/>
                <a:ext cx="74" cy="70"/>
              </a:xfrm>
              <a:custGeom>
                <a:avLst/>
                <a:gdLst/>
                <a:ahLst/>
                <a:cxnLst>
                  <a:cxn ang="0">
                    <a:pos x="0" y="0"/>
                  </a:cxn>
                  <a:cxn ang="0">
                    <a:pos x="0" y="0"/>
                  </a:cxn>
                  <a:cxn ang="0">
                    <a:pos x="0" y="0"/>
                  </a:cxn>
                  <a:cxn ang="0">
                    <a:pos x="0" y="0"/>
                  </a:cxn>
                  <a:cxn ang="0">
                    <a:pos x="0" y="0"/>
                  </a:cxn>
                </a:cxnLst>
                <a:pathLst>
                  <a:path w="446" h="417">
                    <a:moveTo>
                      <a:pt x="0" y="209"/>
                    </a:moveTo>
                    <a:lnTo>
                      <a:pt x="446" y="0"/>
                    </a:lnTo>
                    <a:lnTo>
                      <a:pt x="446" y="168"/>
                    </a:lnTo>
                    <a:lnTo>
                      <a:pt x="0" y="417"/>
                    </a:lnTo>
                    <a:lnTo>
                      <a:pt x="0" y="209"/>
                    </a:lnTo>
                    <a:close/>
                  </a:path>
                </a:pathLst>
              </a:custGeom>
              <a:solidFill>
                <a:srgbClr val="5F5F5F">
                  <a:alpha val="100000"/>
                </a:srgbClr>
              </a:solidFill>
              <a:ln w="9525">
                <a:noFill/>
              </a:ln>
            </p:spPr>
            <p:txBody>
              <a:bodyPr/>
              <a:p>
                <a:endParaRPr lang="zh-CN" altLang="en-US"/>
              </a:p>
            </p:txBody>
          </p:sp>
          <p:sp>
            <p:nvSpPr>
              <p:cNvPr id="70509" name="Freeform 1083"/>
              <p:cNvSpPr/>
              <p:nvPr/>
            </p:nvSpPr>
            <p:spPr>
              <a:xfrm>
                <a:off x="2422" y="2238"/>
                <a:ext cx="77" cy="103"/>
              </a:xfrm>
              <a:custGeom>
                <a:avLst/>
                <a:gdLst/>
                <a:ahLst/>
                <a:cxnLst>
                  <a:cxn ang="0">
                    <a:pos x="0" y="0"/>
                  </a:cxn>
                  <a:cxn ang="0">
                    <a:pos x="0" y="0"/>
                  </a:cxn>
                  <a:cxn ang="0">
                    <a:pos x="0" y="0"/>
                  </a:cxn>
                  <a:cxn ang="0">
                    <a:pos x="0" y="0"/>
                  </a:cxn>
                  <a:cxn ang="0">
                    <a:pos x="0" y="0"/>
                  </a:cxn>
                </a:cxnLst>
                <a:pathLst>
                  <a:path w="460" h="617">
                    <a:moveTo>
                      <a:pt x="0" y="131"/>
                    </a:moveTo>
                    <a:lnTo>
                      <a:pt x="460" y="0"/>
                    </a:lnTo>
                    <a:lnTo>
                      <a:pt x="460" y="408"/>
                    </a:lnTo>
                    <a:lnTo>
                      <a:pt x="1" y="617"/>
                    </a:lnTo>
                    <a:lnTo>
                      <a:pt x="0" y="131"/>
                    </a:lnTo>
                    <a:close/>
                  </a:path>
                </a:pathLst>
              </a:custGeom>
              <a:solidFill>
                <a:srgbClr val="BFBFBF">
                  <a:alpha val="100000"/>
                </a:srgbClr>
              </a:solidFill>
              <a:ln w="9525">
                <a:noFill/>
              </a:ln>
            </p:spPr>
            <p:txBody>
              <a:bodyPr/>
              <a:p>
                <a:endParaRPr lang="zh-CN" altLang="en-US"/>
              </a:p>
            </p:txBody>
          </p:sp>
          <p:sp>
            <p:nvSpPr>
              <p:cNvPr id="70510" name="Freeform 1084"/>
              <p:cNvSpPr/>
              <p:nvPr/>
            </p:nvSpPr>
            <p:spPr>
              <a:xfrm>
                <a:off x="2215" y="2054"/>
                <a:ext cx="189" cy="157"/>
              </a:xfrm>
              <a:custGeom>
                <a:avLst/>
                <a:gdLst/>
                <a:ahLst/>
                <a:cxnLst>
                  <a:cxn ang="0">
                    <a:pos x="0" y="0"/>
                  </a:cxn>
                  <a:cxn ang="0">
                    <a:pos x="0" y="0"/>
                  </a:cxn>
                  <a:cxn ang="0">
                    <a:pos x="0" y="0"/>
                  </a:cxn>
                  <a:cxn ang="0">
                    <a:pos x="0" y="0"/>
                  </a:cxn>
                  <a:cxn ang="0">
                    <a:pos x="0" y="0"/>
                  </a:cxn>
                </a:cxnLst>
                <a:pathLst>
                  <a:path w="1137" h="944">
                    <a:moveTo>
                      <a:pt x="46" y="0"/>
                    </a:moveTo>
                    <a:lnTo>
                      <a:pt x="1137" y="0"/>
                    </a:lnTo>
                    <a:lnTo>
                      <a:pt x="1092" y="944"/>
                    </a:lnTo>
                    <a:lnTo>
                      <a:pt x="0" y="890"/>
                    </a:lnTo>
                    <a:lnTo>
                      <a:pt x="46" y="0"/>
                    </a:lnTo>
                    <a:close/>
                  </a:path>
                </a:pathLst>
              </a:custGeom>
              <a:solidFill>
                <a:srgbClr val="C0C0C0">
                  <a:alpha val="100000"/>
                </a:srgbClr>
              </a:solidFill>
              <a:ln w="9525">
                <a:noFill/>
              </a:ln>
            </p:spPr>
            <p:txBody>
              <a:bodyPr/>
              <a:p>
                <a:endParaRPr lang="zh-CN" altLang="en-US"/>
              </a:p>
            </p:txBody>
          </p:sp>
          <p:sp>
            <p:nvSpPr>
              <p:cNvPr id="70511" name="Freeform 1085"/>
              <p:cNvSpPr/>
              <p:nvPr/>
            </p:nvSpPr>
            <p:spPr>
              <a:xfrm>
                <a:off x="2091" y="2318"/>
                <a:ext cx="353" cy="72"/>
              </a:xfrm>
              <a:custGeom>
                <a:avLst/>
                <a:gdLst/>
                <a:ahLst/>
                <a:cxnLst>
                  <a:cxn ang="0">
                    <a:pos x="0" y="0"/>
                  </a:cxn>
                  <a:cxn ang="0">
                    <a:pos x="0" y="0"/>
                  </a:cxn>
                  <a:cxn ang="0">
                    <a:pos x="0" y="0"/>
                  </a:cxn>
                  <a:cxn ang="0">
                    <a:pos x="0" y="0"/>
                  </a:cxn>
                  <a:cxn ang="0">
                    <a:pos x="0" y="0"/>
                  </a:cxn>
                  <a:cxn ang="0">
                    <a:pos x="0" y="0"/>
                  </a:cxn>
                  <a:cxn ang="0">
                    <a:pos x="0" y="0"/>
                  </a:cxn>
                </a:cxnLst>
                <a:pathLst>
                  <a:path w="2118" h="430">
                    <a:moveTo>
                      <a:pt x="345" y="0"/>
                    </a:moveTo>
                    <a:lnTo>
                      <a:pt x="2118" y="175"/>
                    </a:lnTo>
                    <a:lnTo>
                      <a:pt x="1993" y="333"/>
                    </a:lnTo>
                    <a:lnTo>
                      <a:pt x="1872" y="430"/>
                    </a:lnTo>
                    <a:lnTo>
                      <a:pt x="0" y="215"/>
                    </a:lnTo>
                    <a:lnTo>
                      <a:pt x="140" y="154"/>
                    </a:lnTo>
                    <a:lnTo>
                      <a:pt x="345" y="0"/>
                    </a:lnTo>
                    <a:close/>
                  </a:path>
                </a:pathLst>
              </a:custGeom>
              <a:solidFill>
                <a:srgbClr val="DFDFDF">
                  <a:alpha val="100000"/>
                </a:srgbClr>
              </a:solidFill>
              <a:ln w="9525">
                <a:noFill/>
              </a:ln>
            </p:spPr>
            <p:txBody>
              <a:bodyPr/>
              <a:p>
                <a:endParaRPr lang="zh-CN" altLang="en-US"/>
              </a:p>
            </p:txBody>
          </p:sp>
          <p:grpSp>
            <p:nvGrpSpPr>
              <p:cNvPr id="70512" name="Group 1086"/>
              <p:cNvGrpSpPr/>
              <p:nvPr/>
            </p:nvGrpSpPr>
            <p:grpSpPr>
              <a:xfrm>
                <a:off x="2422" y="2245"/>
                <a:ext cx="76" cy="90"/>
                <a:chOff x="2422" y="2245"/>
                <a:chExt cx="76" cy="90"/>
              </a:xfrm>
            </p:grpSpPr>
            <p:sp>
              <p:nvSpPr>
                <p:cNvPr id="70590" name="Line 1087"/>
                <p:cNvSpPr/>
                <p:nvPr/>
              </p:nvSpPr>
              <p:spPr>
                <a:xfrm flipV="1">
                  <a:off x="2422" y="2270"/>
                  <a:ext cx="76" cy="27"/>
                </a:xfrm>
                <a:prstGeom prst="line">
                  <a:avLst/>
                </a:prstGeom>
                <a:ln w="3175" cap="flat" cmpd="sng">
                  <a:solidFill>
                    <a:srgbClr val="808080"/>
                  </a:solidFill>
                  <a:prstDash val="solid"/>
                  <a:headEnd type="none" w="med" len="med"/>
                  <a:tailEnd type="none" w="med" len="med"/>
                </a:ln>
              </p:spPr>
            </p:sp>
            <p:sp>
              <p:nvSpPr>
                <p:cNvPr id="70591" name="Line 1088"/>
                <p:cNvSpPr/>
                <p:nvPr/>
              </p:nvSpPr>
              <p:spPr>
                <a:xfrm flipV="1">
                  <a:off x="2435" y="2278"/>
                  <a:ext cx="63" cy="24"/>
                </a:xfrm>
                <a:prstGeom prst="line">
                  <a:avLst/>
                </a:prstGeom>
                <a:ln w="3175" cap="flat" cmpd="sng">
                  <a:solidFill>
                    <a:srgbClr val="808080"/>
                  </a:solidFill>
                  <a:prstDash val="solid"/>
                  <a:headEnd type="none" w="med" len="med"/>
                  <a:tailEnd type="none" w="med" len="med"/>
                </a:ln>
              </p:spPr>
            </p:sp>
            <p:sp>
              <p:nvSpPr>
                <p:cNvPr id="70592" name="Line 1089"/>
                <p:cNvSpPr/>
                <p:nvPr/>
              </p:nvSpPr>
              <p:spPr>
                <a:xfrm flipV="1">
                  <a:off x="2435" y="2285"/>
                  <a:ext cx="63" cy="26"/>
                </a:xfrm>
                <a:prstGeom prst="line">
                  <a:avLst/>
                </a:prstGeom>
                <a:ln w="3175" cap="flat" cmpd="sng">
                  <a:solidFill>
                    <a:srgbClr val="808080"/>
                  </a:solidFill>
                  <a:prstDash val="solid"/>
                  <a:headEnd type="none" w="med" len="med"/>
                  <a:tailEnd type="none" w="med" len="med"/>
                </a:ln>
              </p:spPr>
            </p:sp>
            <p:sp>
              <p:nvSpPr>
                <p:cNvPr id="70593" name="Line 1090"/>
                <p:cNvSpPr/>
                <p:nvPr/>
              </p:nvSpPr>
              <p:spPr>
                <a:xfrm flipV="1">
                  <a:off x="2435" y="2293"/>
                  <a:ext cx="63" cy="26"/>
                </a:xfrm>
                <a:prstGeom prst="line">
                  <a:avLst/>
                </a:prstGeom>
                <a:ln w="3175" cap="flat" cmpd="sng">
                  <a:solidFill>
                    <a:srgbClr val="808080"/>
                  </a:solidFill>
                  <a:prstDash val="solid"/>
                  <a:headEnd type="none" w="med" len="med"/>
                  <a:tailEnd type="none" w="med" len="med"/>
                </a:ln>
              </p:spPr>
            </p:sp>
            <p:sp>
              <p:nvSpPr>
                <p:cNvPr id="70594" name="Line 1091"/>
                <p:cNvSpPr/>
                <p:nvPr/>
              </p:nvSpPr>
              <p:spPr>
                <a:xfrm flipV="1">
                  <a:off x="2435" y="2300"/>
                  <a:ext cx="63" cy="28"/>
                </a:xfrm>
                <a:prstGeom prst="line">
                  <a:avLst/>
                </a:prstGeom>
                <a:ln w="3175" cap="flat" cmpd="sng">
                  <a:solidFill>
                    <a:srgbClr val="808080"/>
                  </a:solidFill>
                  <a:prstDash val="solid"/>
                  <a:headEnd type="none" w="med" len="med"/>
                  <a:tailEnd type="none" w="med" len="med"/>
                </a:ln>
              </p:spPr>
            </p:sp>
            <p:sp>
              <p:nvSpPr>
                <p:cNvPr id="70595" name="Line 1092"/>
                <p:cNvSpPr/>
                <p:nvPr/>
              </p:nvSpPr>
              <p:spPr>
                <a:xfrm flipV="1">
                  <a:off x="2435" y="2262"/>
                  <a:ext cx="63" cy="21"/>
                </a:xfrm>
                <a:prstGeom prst="line">
                  <a:avLst/>
                </a:prstGeom>
                <a:ln w="3175" cap="flat" cmpd="sng">
                  <a:solidFill>
                    <a:srgbClr val="808080"/>
                  </a:solidFill>
                  <a:prstDash val="solid"/>
                  <a:headEnd type="none" w="med" len="med"/>
                  <a:tailEnd type="none" w="med" len="med"/>
                </a:ln>
              </p:spPr>
            </p:sp>
            <p:sp>
              <p:nvSpPr>
                <p:cNvPr id="70596" name="Line 1093"/>
                <p:cNvSpPr/>
                <p:nvPr/>
              </p:nvSpPr>
              <p:spPr>
                <a:xfrm flipV="1">
                  <a:off x="2436" y="2254"/>
                  <a:ext cx="62" cy="19"/>
                </a:xfrm>
                <a:prstGeom prst="line">
                  <a:avLst/>
                </a:prstGeom>
                <a:ln w="3175" cap="flat" cmpd="sng">
                  <a:solidFill>
                    <a:srgbClr val="808080"/>
                  </a:solidFill>
                  <a:prstDash val="solid"/>
                  <a:headEnd type="none" w="med" len="med"/>
                  <a:tailEnd type="none" w="med" len="med"/>
                </a:ln>
              </p:spPr>
            </p:sp>
            <p:sp>
              <p:nvSpPr>
                <p:cNvPr id="70597" name="Line 1094"/>
                <p:cNvSpPr/>
                <p:nvPr/>
              </p:nvSpPr>
              <p:spPr>
                <a:xfrm flipV="1">
                  <a:off x="2435" y="2245"/>
                  <a:ext cx="63" cy="18"/>
                </a:xfrm>
                <a:prstGeom prst="line">
                  <a:avLst/>
                </a:prstGeom>
                <a:ln w="3175" cap="flat" cmpd="sng">
                  <a:solidFill>
                    <a:srgbClr val="808080"/>
                  </a:solidFill>
                  <a:prstDash val="solid"/>
                  <a:headEnd type="none" w="med" len="med"/>
                  <a:tailEnd type="none" w="med" len="med"/>
                </a:ln>
              </p:spPr>
            </p:sp>
            <p:sp>
              <p:nvSpPr>
                <p:cNvPr id="70598" name="Line 1095"/>
                <p:cNvSpPr/>
                <p:nvPr/>
              </p:nvSpPr>
              <p:spPr>
                <a:xfrm flipH="1">
                  <a:off x="2435" y="2257"/>
                  <a:ext cx="1" cy="78"/>
                </a:xfrm>
                <a:prstGeom prst="line">
                  <a:avLst/>
                </a:prstGeom>
                <a:ln w="3175" cap="flat" cmpd="sng">
                  <a:solidFill>
                    <a:srgbClr val="808080"/>
                  </a:solidFill>
                  <a:prstDash val="solid"/>
                  <a:headEnd type="none" w="med" len="med"/>
                  <a:tailEnd type="none" w="med" len="med"/>
                </a:ln>
              </p:spPr>
            </p:sp>
          </p:grpSp>
          <p:grpSp>
            <p:nvGrpSpPr>
              <p:cNvPr id="70513" name="Group 1096"/>
              <p:cNvGrpSpPr/>
              <p:nvPr/>
            </p:nvGrpSpPr>
            <p:grpSpPr>
              <a:xfrm>
                <a:off x="2189" y="2018"/>
                <a:ext cx="250" cy="231"/>
                <a:chOff x="2189" y="2018"/>
                <a:chExt cx="250" cy="231"/>
              </a:xfrm>
            </p:grpSpPr>
            <p:grpSp>
              <p:nvGrpSpPr>
                <p:cNvPr id="70573" name="Group 1097"/>
                <p:cNvGrpSpPr/>
                <p:nvPr/>
              </p:nvGrpSpPr>
              <p:grpSpPr>
                <a:xfrm>
                  <a:off x="2189" y="2018"/>
                  <a:ext cx="250" cy="231"/>
                  <a:chOff x="2189" y="2018"/>
                  <a:chExt cx="250" cy="231"/>
                </a:xfrm>
              </p:grpSpPr>
              <p:grpSp>
                <p:nvGrpSpPr>
                  <p:cNvPr id="70575" name="Group 1098"/>
                  <p:cNvGrpSpPr/>
                  <p:nvPr/>
                </p:nvGrpSpPr>
                <p:grpSpPr>
                  <a:xfrm>
                    <a:off x="2189" y="2018"/>
                    <a:ext cx="250" cy="231"/>
                    <a:chOff x="2189" y="2018"/>
                    <a:chExt cx="250" cy="231"/>
                  </a:xfrm>
                </p:grpSpPr>
                <p:sp>
                  <p:nvSpPr>
                    <p:cNvPr id="70586" name="Freeform 1099"/>
                    <p:cNvSpPr/>
                    <p:nvPr/>
                  </p:nvSpPr>
                  <p:spPr>
                    <a:xfrm>
                      <a:off x="2189" y="2018"/>
                      <a:ext cx="249"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6" h="1388">
                          <a:moveTo>
                            <a:pt x="119" y="24"/>
                          </a:moveTo>
                          <a:lnTo>
                            <a:pt x="247" y="17"/>
                          </a:lnTo>
                          <a:lnTo>
                            <a:pt x="421" y="5"/>
                          </a:lnTo>
                          <a:lnTo>
                            <a:pt x="602" y="0"/>
                          </a:lnTo>
                          <a:lnTo>
                            <a:pt x="815" y="0"/>
                          </a:lnTo>
                          <a:lnTo>
                            <a:pt x="965" y="3"/>
                          </a:lnTo>
                          <a:lnTo>
                            <a:pt x="1193" y="11"/>
                          </a:lnTo>
                          <a:lnTo>
                            <a:pt x="1415" y="23"/>
                          </a:lnTo>
                          <a:lnTo>
                            <a:pt x="1468" y="25"/>
                          </a:lnTo>
                          <a:lnTo>
                            <a:pt x="1480" y="30"/>
                          </a:lnTo>
                          <a:lnTo>
                            <a:pt x="1488" y="35"/>
                          </a:lnTo>
                          <a:lnTo>
                            <a:pt x="1495" y="46"/>
                          </a:lnTo>
                          <a:lnTo>
                            <a:pt x="1496" y="58"/>
                          </a:lnTo>
                          <a:lnTo>
                            <a:pt x="1440" y="1362"/>
                          </a:lnTo>
                          <a:lnTo>
                            <a:pt x="1433" y="1382"/>
                          </a:lnTo>
                          <a:lnTo>
                            <a:pt x="1415" y="1388"/>
                          </a:lnTo>
                          <a:lnTo>
                            <a:pt x="932" y="1355"/>
                          </a:lnTo>
                          <a:lnTo>
                            <a:pt x="458" y="1321"/>
                          </a:lnTo>
                          <a:lnTo>
                            <a:pt x="22" y="1289"/>
                          </a:lnTo>
                          <a:lnTo>
                            <a:pt x="0" y="1256"/>
                          </a:lnTo>
                          <a:lnTo>
                            <a:pt x="66" y="66"/>
                          </a:lnTo>
                          <a:lnTo>
                            <a:pt x="119" y="24"/>
                          </a:lnTo>
                          <a:close/>
                        </a:path>
                      </a:pathLst>
                    </a:custGeom>
                    <a:solidFill>
                      <a:srgbClr val="C0C0C0">
                        <a:alpha val="100000"/>
                      </a:srgbClr>
                    </a:solidFill>
                    <a:ln w="9525">
                      <a:noFill/>
                    </a:ln>
                  </p:spPr>
                  <p:txBody>
                    <a:bodyPr/>
                    <a:p>
                      <a:endParaRPr lang="zh-CN" altLang="en-US"/>
                    </a:p>
                  </p:txBody>
                </p:sp>
                <p:sp>
                  <p:nvSpPr>
                    <p:cNvPr id="70587" name="Arc 1100"/>
                    <p:cNvSpPr/>
                    <p:nvPr/>
                  </p:nvSpPr>
                  <p:spPr>
                    <a:xfrm>
                      <a:off x="2432" y="2022"/>
                      <a:ext cx="7"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C0C0C0">
                        <a:alpha val="100000"/>
                      </a:srgbClr>
                    </a:solidFill>
                    <a:ln w="9525">
                      <a:noFill/>
                    </a:ln>
                  </p:spPr>
                  <p:txBody>
                    <a:bodyPr/>
                    <a:p>
                      <a:endParaRPr lang="zh-CN" altLang="en-US"/>
                    </a:p>
                  </p:txBody>
                </p:sp>
                <p:sp>
                  <p:nvSpPr>
                    <p:cNvPr id="70588" name="Arc 1101"/>
                    <p:cNvSpPr/>
                    <p:nvPr/>
                  </p:nvSpPr>
                  <p:spPr>
                    <a:xfrm>
                      <a:off x="2200" y="2022"/>
                      <a:ext cx="12" cy="10"/>
                    </a:xfrm>
                    <a:custGeom>
                      <a:avLst/>
                      <a:gdLst/>
                      <a:ahLst/>
                      <a:cxnLst>
                        <a:cxn ang="0">
                          <a:pos x="0" y="0"/>
                        </a:cxn>
                        <a:cxn ang="0">
                          <a:pos x="0" y="0"/>
                        </a:cxn>
                        <a:cxn ang="0">
                          <a:pos x="0" y="0"/>
                        </a:cxn>
                      </a:cxnLst>
                      <a:pathLst>
                        <a:path w="21481" h="21600" fill="none">
                          <a:moveTo>
                            <a:pt x="-1" y="19338"/>
                          </a:moveTo>
                          <a:cubicBezTo>
                            <a:pt x="1156" y="8345"/>
                            <a:pt x="10426" y="-1"/>
                            <a:pt x="21481" y="0"/>
                          </a:cubicBezTo>
                        </a:path>
                        <a:path w="21481" h="21600" stroke="0">
                          <a:moveTo>
                            <a:pt x="-1" y="19338"/>
                          </a:moveTo>
                          <a:cubicBezTo>
                            <a:pt x="1156" y="8345"/>
                            <a:pt x="10426" y="-1"/>
                            <a:pt x="21481" y="0"/>
                          </a:cubicBezTo>
                          <a:lnTo>
                            <a:pt x="21481" y="21600"/>
                          </a:lnTo>
                          <a:lnTo>
                            <a:pt x="-1" y="19338"/>
                          </a:lnTo>
                          <a:close/>
                        </a:path>
                      </a:pathLst>
                    </a:custGeom>
                    <a:solidFill>
                      <a:srgbClr val="C0C0C0">
                        <a:alpha val="100000"/>
                      </a:srgbClr>
                    </a:solidFill>
                    <a:ln w="9525">
                      <a:noFill/>
                    </a:ln>
                  </p:spPr>
                  <p:txBody>
                    <a:bodyPr/>
                    <a:p>
                      <a:endParaRPr lang="zh-CN" altLang="en-US"/>
                    </a:p>
                  </p:txBody>
                </p:sp>
                <p:sp>
                  <p:nvSpPr>
                    <p:cNvPr id="70589" name="Arc 1102"/>
                    <p:cNvSpPr/>
                    <p:nvPr/>
                  </p:nvSpPr>
                  <p:spPr>
                    <a:xfrm>
                      <a:off x="2189" y="2227"/>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0576" name="Group 1103"/>
                  <p:cNvGrpSpPr/>
                  <p:nvPr/>
                </p:nvGrpSpPr>
                <p:grpSpPr>
                  <a:xfrm>
                    <a:off x="2215" y="2054"/>
                    <a:ext cx="189" cy="157"/>
                    <a:chOff x="2215" y="2054"/>
                    <a:chExt cx="189" cy="157"/>
                  </a:xfrm>
                </p:grpSpPr>
                <p:grpSp>
                  <p:nvGrpSpPr>
                    <p:cNvPr id="70577" name="Group 1104"/>
                    <p:cNvGrpSpPr/>
                    <p:nvPr/>
                  </p:nvGrpSpPr>
                  <p:grpSpPr>
                    <a:xfrm>
                      <a:off x="2215" y="2054"/>
                      <a:ext cx="189" cy="157"/>
                      <a:chOff x="2215" y="2054"/>
                      <a:chExt cx="189" cy="157"/>
                    </a:xfrm>
                  </p:grpSpPr>
                  <p:sp>
                    <p:nvSpPr>
                      <p:cNvPr id="70582" name="Freeform 1105"/>
                      <p:cNvSpPr/>
                      <p:nvPr/>
                    </p:nvSpPr>
                    <p:spPr>
                      <a:xfrm>
                        <a:off x="2222" y="2054"/>
                        <a:ext cx="182" cy="3"/>
                      </a:xfrm>
                      <a:custGeom>
                        <a:avLst/>
                        <a:gdLst/>
                        <a:ahLst/>
                        <a:cxnLst>
                          <a:cxn ang="0">
                            <a:pos x="0" y="0"/>
                          </a:cxn>
                          <a:cxn ang="0">
                            <a:pos x="0" y="0"/>
                          </a:cxn>
                          <a:cxn ang="0">
                            <a:pos x="0" y="0"/>
                          </a:cxn>
                          <a:cxn ang="0">
                            <a:pos x="0" y="0"/>
                          </a:cxn>
                          <a:cxn ang="0">
                            <a:pos x="0" y="0"/>
                          </a:cxn>
                        </a:cxnLst>
                        <a:pathLst>
                          <a:path w="1090" h="20">
                            <a:moveTo>
                              <a:pt x="0" y="0"/>
                            </a:moveTo>
                            <a:lnTo>
                              <a:pt x="1090" y="2"/>
                            </a:lnTo>
                            <a:lnTo>
                              <a:pt x="1065" y="20"/>
                            </a:lnTo>
                            <a:lnTo>
                              <a:pt x="23" y="20"/>
                            </a:lnTo>
                            <a:lnTo>
                              <a:pt x="0" y="0"/>
                            </a:lnTo>
                            <a:close/>
                          </a:path>
                        </a:pathLst>
                      </a:custGeom>
                      <a:solidFill>
                        <a:srgbClr val="808080">
                          <a:alpha val="100000"/>
                        </a:srgbClr>
                      </a:solidFill>
                      <a:ln w="9525">
                        <a:noFill/>
                      </a:ln>
                    </p:spPr>
                    <p:txBody>
                      <a:bodyPr/>
                      <a:p>
                        <a:endParaRPr lang="zh-CN" altLang="en-US"/>
                      </a:p>
                    </p:txBody>
                  </p:sp>
                  <p:sp>
                    <p:nvSpPr>
                      <p:cNvPr id="70583" name="Freeform 1106"/>
                      <p:cNvSpPr/>
                      <p:nvPr/>
                    </p:nvSpPr>
                    <p:spPr>
                      <a:xfrm>
                        <a:off x="2393" y="2054"/>
                        <a:ext cx="11" cy="157"/>
                      </a:xfrm>
                      <a:custGeom>
                        <a:avLst/>
                        <a:gdLst/>
                        <a:ahLst/>
                        <a:cxnLst>
                          <a:cxn ang="0">
                            <a:pos x="0" y="0"/>
                          </a:cxn>
                          <a:cxn ang="0">
                            <a:pos x="0" y="0"/>
                          </a:cxn>
                          <a:cxn ang="0">
                            <a:pos x="0" y="0"/>
                          </a:cxn>
                          <a:cxn ang="0">
                            <a:pos x="0" y="0"/>
                          </a:cxn>
                          <a:cxn ang="0">
                            <a:pos x="0" y="0"/>
                          </a:cxn>
                          <a:cxn ang="0">
                            <a:pos x="0" y="0"/>
                          </a:cxn>
                        </a:cxnLst>
                        <a:pathLst>
                          <a:path w="70" h="944">
                            <a:moveTo>
                              <a:pt x="44" y="19"/>
                            </a:moveTo>
                            <a:lnTo>
                              <a:pt x="70" y="0"/>
                            </a:lnTo>
                            <a:lnTo>
                              <a:pt x="45" y="513"/>
                            </a:lnTo>
                            <a:lnTo>
                              <a:pt x="23" y="944"/>
                            </a:lnTo>
                            <a:lnTo>
                              <a:pt x="0" y="918"/>
                            </a:lnTo>
                            <a:lnTo>
                              <a:pt x="44" y="19"/>
                            </a:lnTo>
                            <a:close/>
                          </a:path>
                        </a:pathLst>
                      </a:custGeom>
                      <a:solidFill>
                        <a:srgbClr val="FFFFFF">
                          <a:alpha val="100000"/>
                        </a:srgbClr>
                      </a:solidFill>
                      <a:ln w="9525">
                        <a:noFill/>
                      </a:ln>
                    </p:spPr>
                    <p:txBody>
                      <a:bodyPr/>
                      <a:p>
                        <a:endParaRPr lang="zh-CN" altLang="en-US"/>
                      </a:p>
                    </p:txBody>
                  </p:sp>
                  <p:sp>
                    <p:nvSpPr>
                      <p:cNvPr id="70584" name="Freeform 1107"/>
                      <p:cNvSpPr/>
                      <p:nvPr/>
                    </p:nvSpPr>
                    <p:spPr>
                      <a:xfrm>
                        <a:off x="2215" y="2198"/>
                        <a:ext cx="182" cy="13"/>
                      </a:xfrm>
                      <a:custGeom>
                        <a:avLst/>
                        <a:gdLst/>
                        <a:ahLst/>
                        <a:cxnLst>
                          <a:cxn ang="0">
                            <a:pos x="0" y="0"/>
                          </a:cxn>
                          <a:cxn ang="0">
                            <a:pos x="0" y="0"/>
                          </a:cxn>
                          <a:cxn ang="0">
                            <a:pos x="0" y="0"/>
                          </a:cxn>
                          <a:cxn ang="0">
                            <a:pos x="0" y="0"/>
                          </a:cxn>
                          <a:cxn ang="0">
                            <a:pos x="0" y="0"/>
                          </a:cxn>
                        </a:cxnLst>
                        <a:pathLst>
                          <a:path w="1091" h="77">
                            <a:moveTo>
                              <a:pt x="26" y="0"/>
                            </a:moveTo>
                            <a:lnTo>
                              <a:pt x="0" y="25"/>
                            </a:lnTo>
                            <a:lnTo>
                              <a:pt x="1091" y="77"/>
                            </a:lnTo>
                            <a:lnTo>
                              <a:pt x="1068" y="52"/>
                            </a:lnTo>
                            <a:lnTo>
                              <a:pt x="26" y="0"/>
                            </a:lnTo>
                            <a:close/>
                          </a:path>
                        </a:pathLst>
                      </a:custGeom>
                      <a:solidFill>
                        <a:srgbClr val="DFDFDF">
                          <a:alpha val="100000"/>
                        </a:srgbClr>
                      </a:solidFill>
                      <a:ln w="9525">
                        <a:noFill/>
                      </a:ln>
                    </p:spPr>
                    <p:txBody>
                      <a:bodyPr/>
                      <a:p>
                        <a:endParaRPr lang="zh-CN" altLang="en-US"/>
                      </a:p>
                    </p:txBody>
                  </p:sp>
                  <p:sp>
                    <p:nvSpPr>
                      <p:cNvPr id="70585" name="Freeform 1108"/>
                      <p:cNvSpPr/>
                      <p:nvPr/>
                    </p:nvSpPr>
                    <p:spPr>
                      <a:xfrm>
                        <a:off x="2215" y="2054"/>
                        <a:ext cx="11" cy="148"/>
                      </a:xfrm>
                      <a:custGeom>
                        <a:avLst/>
                        <a:gdLst/>
                        <a:ahLst/>
                        <a:cxnLst>
                          <a:cxn ang="0">
                            <a:pos x="0" y="0"/>
                          </a:cxn>
                          <a:cxn ang="0">
                            <a:pos x="0" y="0"/>
                          </a:cxn>
                          <a:cxn ang="0">
                            <a:pos x="0" y="0"/>
                          </a:cxn>
                          <a:cxn ang="0">
                            <a:pos x="0" y="0"/>
                          </a:cxn>
                          <a:cxn ang="0">
                            <a:pos x="0" y="0"/>
                          </a:cxn>
                        </a:cxnLst>
                        <a:pathLst>
                          <a:path w="69" h="890">
                            <a:moveTo>
                              <a:pt x="46" y="0"/>
                            </a:moveTo>
                            <a:lnTo>
                              <a:pt x="69" y="18"/>
                            </a:lnTo>
                            <a:lnTo>
                              <a:pt x="26" y="865"/>
                            </a:lnTo>
                            <a:lnTo>
                              <a:pt x="0" y="890"/>
                            </a:lnTo>
                            <a:lnTo>
                              <a:pt x="46" y="0"/>
                            </a:lnTo>
                            <a:close/>
                          </a:path>
                        </a:pathLst>
                      </a:custGeom>
                      <a:solidFill>
                        <a:srgbClr val="BFBFBF">
                          <a:alpha val="100000"/>
                        </a:srgbClr>
                      </a:solidFill>
                      <a:ln w="9525">
                        <a:noFill/>
                      </a:ln>
                    </p:spPr>
                    <p:txBody>
                      <a:bodyPr/>
                      <a:p>
                        <a:endParaRPr lang="zh-CN" altLang="en-US"/>
                      </a:p>
                    </p:txBody>
                  </p:sp>
                </p:grpSp>
                <p:grpSp>
                  <p:nvGrpSpPr>
                    <p:cNvPr id="70578" name="Group 1109"/>
                    <p:cNvGrpSpPr/>
                    <p:nvPr/>
                  </p:nvGrpSpPr>
                  <p:grpSpPr>
                    <a:xfrm>
                      <a:off x="2219" y="2057"/>
                      <a:ext cx="181" cy="150"/>
                      <a:chOff x="2219" y="2057"/>
                      <a:chExt cx="181" cy="150"/>
                    </a:xfrm>
                  </p:grpSpPr>
                  <p:sp>
                    <p:nvSpPr>
                      <p:cNvPr id="70579" name="Freeform 1110"/>
                      <p:cNvSpPr/>
                      <p:nvPr/>
                    </p:nvSpPr>
                    <p:spPr>
                      <a:xfrm>
                        <a:off x="2219" y="2057"/>
                        <a:ext cx="181" cy="150"/>
                      </a:xfrm>
                      <a:custGeom>
                        <a:avLst/>
                        <a:gdLst/>
                        <a:ahLst/>
                        <a:cxnLst>
                          <a:cxn ang="0">
                            <a:pos x="0" y="0"/>
                          </a:cxn>
                          <a:cxn ang="0">
                            <a:pos x="0" y="0"/>
                          </a:cxn>
                          <a:cxn ang="0">
                            <a:pos x="0" y="0"/>
                          </a:cxn>
                          <a:cxn ang="0">
                            <a:pos x="0" y="0"/>
                          </a:cxn>
                          <a:cxn ang="0">
                            <a:pos x="0" y="0"/>
                          </a:cxn>
                        </a:cxnLst>
                        <a:pathLst>
                          <a:path w="1086" h="899">
                            <a:moveTo>
                              <a:pt x="44" y="0"/>
                            </a:moveTo>
                            <a:lnTo>
                              <a:pt x="1086" y="0"/>
                            </a:lnTo>
                            <a:lnTo>
                              <a:pt x="1043" y="899"/>
                            </a:lnTo>
                            <a:lnTo>
                              <a:pt x="0" y="847"/>
                            </a:lnTo>
                            <a:lnTo>
                              <a:pt x="44" y="0"/>
                            </a:lnTo>
                            <a:close/>
                          </a:path>
                        </a:pathLst>
                      </a:custGeom>
                      <a:solidFill>
                        <a:srgbClr val="000000">
                          <a:alpha val="100000"/>
                        </a:srgbClr>
                      </a:solidFill>
                      <a:ln w="9525">
                        <a:noFill/>
                      </a:ln>
                    </p:spPr>
                    <p:txBody>
                      <a:bodyPr/>
                      <a:p>
                        <a:endParaRPr lang="zh-CN" altLang="en-US"/>
                      </a:p>
                    </p:txBody>
                  </p:sp>
                  <p:sp>
                    <p:nvSpPr>
                      <p:cNvPr id="70580" name="Freeform 1111"/>
                      <p:cNvSpPr/>
                      <p:nvPr/>
                    </p:nvSpPr>
                    <p:spPr>
                      <a:xfrm>
                        <a:off x="2225" y="2063"/>
                        <a:ext cx="169" cy="138"/>
                      </a:xfrm>
                      <a:custGeom>
                        <a:avLst/>
                        <a:gdLst/>
                        <a:ahLst/>
                        <a:cxnLst>
                          <a:cxn ang="0">
                            <a:pos x="0" y="0"/>
                          </a:cxn>
                          <a:cxn ang="0">
                            <a:pos x="0" y="0"/>
                          </a:cxn>
                          <a:cxn ang="0">
                            <a:pos x="0" y="0"/>
                          </a:cxn>
                          <a:cxn ang="0">
                            <a:pos x="0" y="0"/>
                          </a:cxn>
                          <a:cxn ang="0">
                            <a:pos x="0" y="0"/>
                          </a:cxn>
                        </a:cxnLst>
                        <a:pathLst>
                          <a:path w="1013" h="831">
                            <a:moveTo>
                              <a:pt x="37" y="2"/>
                            </a:moveTo>
                            <a:lnTo>
                              <a:pt x="1013" y="0"/>
                            </a:lnTo>
                            <a:lnTo>
                              <a:pt x="971" y="831"/>
                            </a:lnTo>
                            <a:lnTo>
                              <a:pt x="0" y="789"/>
                            </a:lnTo>
                            <a:lnTo>
                              <a:pt x="37" y="2"/>
                            </a:lnTo>
                            <a:close/>
                          </a:path>
                        </a:pathLst>
                      </a:custGeom>
                      <a:solidFill>
                        <a:srgbClr val="C0C0C0">
                          <a:alpha val="100000"/>
                        </a:srgbClr>
                      </a:solidFill>
                      <a:ln w="9525">
                        <a:noFill/>
                      </a:ln>
                    </p:spPr>
                    <p:txBody>
                      <a:bodyPr/>
                      <a:p>
                        <a:endParaRPr lang="zh-CN" altLang="en-US"/>
                      </a:p>
                    </p:txBody>
                  </p:sp>
                  <p:sp>
                    <p:nvSpPr>
                      <p:cNvPr id="70581" name="Freeform 1112"/>
                      <p:cNvSpPr/>
                      <p:nvPr/>
                    </p:nvSpPr>
                    <p:spPr>
                      <a:xfrm>
                        <a:off x="2228" y="2071"/>
                        <a:ext cx="159" cy="125"/>
                      </a:xfrm>
                      <a:custGeom>
                        <a:avLst/>
                        <a:gdLst/>
                        <a:ahLst/>
                        <a:cxnLst>
                          <a:cxn ang="0">
                            <a:pos x="0" y="0"/>
                          </a:cxn>
                          <a:cxn ang="0">
                            <a:pos x="0" y="0"/>
                          </a:cxn>
                          <a:cxn ang="0">
                            <a:pos x="0" y="0"/>
                          </a:cxn>
                          <a:cxn ang="0">
                            <a:pos x="0" y="0"/>
                          </a:cxn>
                          <a:cxn ang="0">
                            <a:pos x="0" y="0"/>
                          </a:cxn>
                        </a:cxnLst>
                        <a:pathLst>
                          <a:path w="956" h="748">
                            <a:moveTo>
                              <a:pt x="35" y="0"/>
                            </a:moveTo>
                            <a:lnTo>
                              <a:pt x="956" y="0"/>
                            </a:lnTo>
                            <a:lnTo>
                              <a:pt x="917" y="748"/>
                            </a:lnTo>
                            <a:lnTo>
                              <a:pt x="0" y="711"/>
                            </a:lnTo>
                            <a:lnTo>
                              <a:pt x="35" y="0"/>
                            </a:lnTo>
                            <a:close/>
                          </a:path>
                        </a:pathLst>
                      </a:custGeom>
                      <a:solidFill>
                        <a:srgbClr val="0000FF">
                          <a:alpha val="100000"/>
                        </a:srgbClr>
                      </a:solidFill>
                      <a:ln w="9525">
                        <a:noFill/>
                      </a:ln>
                    </p:spPr>
                    <p:txBody>
                      <a:bodyPr/>
                      <a:p>
                        <a:endParaRPr lang="zh-CN" altLang="en-US"/>
                      </a:p>
                    </p:txBody>
                  </p:sp>
                </p:grpSp>
              </p:grpSp>
            </p:grpSp>
            <p:sp>
              <p:nvSpPr>
                <p:cNvPr id="70574" name="Freeform 1113"/>
                <p:cNvSpPr/>
                <p:nvPr/>
              </p:nvSpPr>
              <p:spPr>
                <a:xfrm>
                  <a:off x="2389" y="2231"/>
                  <a:ext cx="10" cy="3"/>
                </a:xfrm>
                <a:custGeom>
                  <a:avLst/>
                  <a:gdLst/>
                  <a:ahLst/>
                  <a:cxnLst>
                    <a:cxn ang="0">
                      <a:pos x="0" y="0"/>
                    </a:cxn>
                    <a:cxn ang="0">
                      <a:pos x="0" y="0"/>
                    </a:cxn>
                    <a:cxn ang="0">
                      <a:pos x="0" y="0"/>
                    </a:cxn>
                    <a:cxn ang="0">
                      <a:pos x="0" y="0"/>
                    </a:cxn>
                    <a:cxn ang="0">
                      <a:pos x="0" y="0"/>
                    </a:cxn>
                  </a:cxnLst>
                  <a:pathLst>
                    <a:path w="64" h="23">
                      <a:moveTo>
                        <a:pt x="0" y="0"/>
                      </a:moveTo>
                      <a:lnTo>
                        <a:pt x="64" y="1"/>
                      </a:lnTo>
                      <a:lnTo>
                        <a:pt x="64" y="23"/>
                      </a:lnTo>
                      <a:lnTo>
                        <a:pt x="0" y="19"/>
                      </a:lnTo>
                      <a:lnTo>
                        <a:pt x="0" y="0"/>
                      </a:lnTo>
                      <a:close/>
                    </a:path>
                  </a:pathLst>
                </a:custGeom>
                <a:solidFill>
                  <a:srgbClr val="008000">
                    <a:alpha val="100000"/>
                  </a:srgbClr>
                </a:solidFill>
                <a:ln w="9525">
                  <a:noFill/>
                </a:ln>
              </p:spPr>
              <p:txBody>
                <a:bodyPr/>
                <a:p>
                  <a:endParaRPr lang="zh-CN" altLang="en-US"/>
                </a:p>
              </p:txBody>
            </p:sp>
          </p:grpSp>
          <p:grpSp>
            <p:nvGrpSpPr>
              <p:cNvPr id="70514" name="Group 1114"/>
              <p:cNvGrpSpPr/>
              <p:nvPr/>
            </p:nvGrpSpPr>
            <p:grpSpPr>
              <a:xfrm>
                <a:off x="2091" y="2323"/>
                <a:ext cx="353" cy="80"/>
                <a:chOff x="2091" y="2323"/>
                <a:chExt cx="353" cy="80"/>
              </a:xfrm>
            </p:grpSpPr>
            <p:sp>
              <p:nvSpPr>
                <p:cNvPr id="70515" name="Freeform 1115"/>
                <p:cNvSpPr/>
                <p:nvPr/>
              </p:nvSpPr>
              <p:spPr>
                <a:xfrm>
                  <a:off x="2334" y="2347"/>
                  <a:ext cx="85" cy="35"/>
                </a:xfrm>
                <a:custGeom>
                  <a:avLst/>
                  <a:gdLst/>
                  <a:ahLst/>
                  <a:cxnLst>
                    <a:cxn ang="0">
                      <a:pos x="0" y="0"/>
                    </a:cxn>
                    <a:cxn ang="0">
                      <a:pos x="0" y="0"/>
                    </a:cxn>
                    <a:cxn ang="0">
                      <a:pos x="0" y="0"/>
                    </a:cxn>
                    <a:cxn ang="0">
                      <a:pos x="0" y="0"/>
                    </a:cxn>
                    <a:cxn ang="0">
                      <a:pos x="0" y="0"/>
                    </a:cxn>
                    <a:cxn ang="0">
                      <a:pos x="0" y="0"/>
                    </a:cxn>
                    <a:cxn ang="0">
                      <a:pos x="0" y="0"/>
                    </a:cxn>
                  </a:cxnLst>
                  <a:pathLst>
                    <a:path w="509" h="211">
                      <a:moveTo>
                        <a:pt x="197" y="0"/>
                      </a:moveTo>
                      <a:lnTo>
                        <a:pt x="78" y="123"/>
                      </a:lnTo>
                      <a:lnTo>
                        <a:pt x="0" y="176"/>
                      </a:lnTo>
                      <a:lnTo>
                        <a:pt x="333" y="211"/>
                      </a:lnTo>
                      <a:lnTo>
                        <a:pt x="410" y="144"/>
                      </a:lnTo>
                      <a:lnTo>
                        <a:pt x="509" y="28"/>
                      </a:lnTo>
                      <a:lnTo>
                        <a:pt x="197" y="0"/>
                      </a:lnTo>
                      <a:close/>
                    </a:path>
                  </a:pathLst>
                </a:custGeom>
                <a:solidFill>
                  <a:srgbClr val="808080">
                    <a:alpha val="100000"/>
                  </a:srgbClr>
                </a:solidFill>
                <a:ln w="9525">
                  <a:noFill/>
                </a:ln>
              </p:spPr>
              <p:txBody>
                <a:bodyPr/>
                <a:p>
                  <a:endParaRPr lang="zh-CN" altLang="en-US"/>
                </a:p>
              </p:txBody>
            </p:sp>
            <p:grpSp>
              <p:nvGrpSpPr>
                <p:cNvPr id="70516" name="Group 1116"/>
                <p:cNvGrpSpPr/>
                <p:nvPr/>
              </p:nvGrpSpPr>
              <p:grpSpPr>
                <a:xfrm>
                  <a:off x="2091" y="2323"/>
                  <a:ext cx="353" cy="80"/>
                  <a:chOff x="2091" y="2323"/>
                  <a:chExt cx="353" cy="80"/>
                </a:xfrm>
              </p:grpSpPr>
              <p:sp>
                <p:nvSpPr>
                  <p:cNvPr id="70517" name="Freeform 1117"/>
                  <p:cNvSpPr/>
                  <p:nvPr/>
                </p:nvSpPr>
                <p:spPr>
                  <a:xfrm>
                    <a:off x="2091" y="2354"/>
                    <a:ext cx="312" cy="49"/>
                  </a:xfrm>
                  <a:custGeom>
                    <a:avLst/>
                    <a:gdLst/>
                    <a:ahLst/>
                    <a:cxnLst>
                      <a:cxn ang="0">
                        <a:pos x="0" y="0"/>
                      </a:cxn>
                      <a:cxn ang="0">
                        <a:pos x="0" y="0"/>
                      </a:cxn>
                      <a:cxn ang="0">
                        <a:pos x="0" y="0"/>
                      </a:cxn>
                      <a:cxn ang="0">
                        <a:pos x="0" y="0"/>
                      </a:cxn>
                      <a:cxn ang="0">
                        <a:pos x="0" y="0"/>
                      </a:cxn>
                    </a:cxnLst>
                    <a:pathLst>
                      <a:path w="1872" h="290">
                        <a:moveTo>
                          <a:pt x="0" y="0"/>
                        </a:moveTo>
                        <a:lnTo>
                          <a:pt x="0" y="75"/>
                        </a:lnTo>
                        <a:lnTo>
                          <a:pt x="1872" y="290"/>
                        </a:lnTo>
                        <a:lnTo>
                          <a:pt x="1871" y="214"/>
                        </a:lnTo>
                        <a:lnTo>
                          <a:pt x="0" y="0"/>
                        </a:lnTo>
                        <a:close/>
                      </a:path>
                    </a:pathLst>
                  </a:custGeom>
                  <a:solidFill>
                    <a:srgbClr val="C0C0C0">
                      <a:alpha val="100000"/>
                    </a:srgbClr>
                  </a:solidFill>
                  <a:ln w="9525">
                    <a:noFill/>
                  </a:ln>
                </p:spPr>
                <p:txBody>
                  <a:bodyPr/>
                  <a:p>
                    <a:endParaRPr lang="zh-CN" altLang="en-US"/>
                  </a:p>
                </p:txBody>
              </p:sp>
              <p:sp>
                <p:nvSpPr>
                  <p:cNvPr id="70518" name="Freeform 1118"/>
                  <p:cNvSpPr/>
                  <p:nvPr/>
                </p:nvSpPr>
                <p:spPr>
                  <a:xfrm>
                    <a:off x="2403" y="2348"/>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30">
                        <a:moveTo>
                          <a:pt x="0" y="255"/>
                        </a:moveTo>
                        <a:lnTo>
                          <a:pt x="0" y="330"/>
                        </a:lnTo>
                        <a:lnTo>
                          <a:pt x="107" y="254"/>
                        </a:lnTo>
                        <a:lnTo>
                          <a:pt x="150" y="210"/>
                        </a:lnTo>
                        <a:lnTo>
                          <a:pt x="246" y="94"/>
                        </a:lnTo>
                        <a:lnTo>
                          <a:pt x="246" y="0"/>
                        </a:lnTo>
                        <a:lnTo>
                          <a:pt x="121" y="157"/>
                        </a:lnTo>
                        <a:lnTo>
                          <a:pt x="0" y="255"/>
                        </a:lnTo>
                        <a:close/>
                      </a:path>
                    </a:pathLst>
                  </a:custGeom>
                  <a:solidFill>
                    <a:srgbClr val="5F5F5F">
                      <a:alpha val="100000"/>
                    </a:srgbClr>
                  </a:solidFill>
                  <a:ln w="9525">
                    <a:noFill/>
                  </a:ln>
                </p:spPr>
                <p:txBody>
                  <a:bodyPr/>
                  <a:p>
                    <a:endParaRPr lang="zh-CN" altLang="en-US"/>
                  </a:p>
                </p:txBody>
              </p:sp>
              <p:sp>
                <p:nvSpPr>
                  <p:cNvPr id="70519" name="Line 1119"/>
                  <p:cNvSpPr/>
                  <p:nvPr/>
                </p:nvSpPr>
                <p:spPr>
                  <a:xfrm>
                    <a:off x="2092" y="2358"/>
                    <a:ext cx="312" cy="35"/>
                  </a:xfrm>
                  <a:prstGeom prst="line">
                    <a:avLst/>
                  </a:prstGeom>
                  <a:ln w="3175" cap="flat" cmpd="sng">
                    <a:solidFill>
                      <a:srgbClr val="7F7F7F"/>
                    </a:solidFill>
                    <a:prstDash val="solid"/>
                    <a:headEnd type="none" w="med" len="med"/>
                    <a:tailEnd type="none" w="med" len="med"/>
                  </a:ln>
                </p:spPr>
              </p:sp>
              <p:grpSp>
                <p:nvGrpSpPr>
                  <p:cNvPr id="70520" name="Group 1120"/>
                  <p:cNvGrpSpPr/>
                  <p:nvPr/>
                </p:nvGrpSpPr>
                <p:grpSpPr>
                  <a:xfrm>
                    <a:off x="2112" y="2323"/>
                    <a:ext cx="300" cy="59"/>
                    <a:chOff x="2112" y="2323"/>
                    <a:chExt cx="300" cy="59"/>
                  </a:xfrm>
                </p:grpSpPr>
                <p:sp>
                  <p:nvSpPr>
                    <p:cNvPr id="70524" name="Freeform 1121"/>
                    <p:cNvSpPr/>
                    <p:nvPr/>
                  </p:nvSpPr>
                  <p:spPr>
                    <a:xfrm>
                      <a:off x="2112" y="2325"/>
                      <a:ext cx="231" cy="48"/>
                    </a:xfrm>
                    <a:custGeom>
                      <a:avLst/>
                      <a:gdLst/>
                      <a:ahLst/>
                      <a:cxnLst>
                        <a:cxn ang="0">
                          <a:pos x="0" y="0"/>
                        </a:cxn>
                        <a:cxn ang="0">
                          <a:pos x="0" y="0"/>
                        </a:cxn>
                        <a:cxn ang="0">
                          <a:pos x="0" y="0"/>
                        </a:cxn>
                        <a:cxn ang="0">
                          <a:pos x="0" y="0"/>
                        </a:cxn>
                        <a:cxn ang="0">
                          <a:pos x="0" y="0"/>
                        </a:cxn>
                        <a:cxn ang="0">
                          <a:pos x="0" y="0"/>
                        </a:cxn>
                        <a:cxn ang="0">
                          <a:pos x="0" y="0"/>
                        </a:cxn>
                      </a:cxnLst>
                      <a:pathLst>
                        <a:path w="1385" h="288">
                          <a:moveTo>
                            <a:pt x="238" y="0"/>
                          </a:moveTo>
                          <a:lnTo>
                            <a:pt x="74" y="127"/>
                          </a:lnTo>
                          <a:lnTo>
                            <a:pt x="0" y="165"/>
                          </a:lnTo>
                          <a:lnTo>
                            <a:pt x="1175" y="288"/>
                          </a:lnTo>
                          <a:lnTo>
                            <a:pt x="1259" y="232"/>
                          </a:lnTo>
                          <a:lnTo>
                            <a:pt x="1385" y="116"/>
                          </a:lnTo>
                          <a:lnTo>
                            <a:pt x="238" y="0"/>
                          </a:lnTo>
                          <a:close/>
                        </a:path>
                      </a:pathLst>
                    </a:custGeom>
                    <a:solidFill>
                      <a:srgbClr val="808080">
                        <a:alpha val="100000"/>
                      </a:srgbClr>
                    </a:solidFill>
                    <a:ln w="9525">
                      <a:noFill/>
                    </a:ln>
                  </p:spPr>
                  <p:txBody>
                    <a:bodyPr/>
                    <a:p>
                      <a:endParaRPr lang="zh-CN" altLang="en-US"/>
                    </a:p>
                  </p:txBody>
                </p:sp>
                <p:grpSp>
                  <p:nvGrpSpPr>
                    <p:cNvPr id="70525" name="Group 1122"/>
                    <p:cNvGrpSpPr/>
                    <p:nvPr/>
                  </p:nvGrpSpPr>
                  <p:grpSpPr>
                    <a:xfrm>
                      <a:off x="2118" y="2323"/>
                      <a:ext cx="294" cy="59"/>
                      <a:chOff x="2118" y="2323"/>
                      <a:chExt cx="294" cy="59"/>
                    </a:xfrm>
                  </p:grpSpPr>
                  <p:grpSp>
                    <p:nvGrpSpPr>
                      <p:cNvPr id="70526" name="Group 1123"/>
                      <p:cNvGrpSpPr/>
                      <p:nvPr/>
                    </p:nvGrpSpPr>
                    <p:grpSpPr>
                      <a:xfrm>
                        <a:off x="2122" y="2323"/>
                        <a:ext cx="215" cy="49"/>
                        <a:chOff x="2122" y="2323"/>
                        <a:chExt cx="215" cy="49"/>
                      </a:xfrm>
                    </p:grpSpPr>
                    <p:grpSp>
                      <p:nvGrpSpPr>
                        <p:cNvPr id="70540" name="Group 1124"/>
                        <p:cNvGrpSpPr/>
                        <p:nvPr/>
                      </p:nvGrpSpPr>
                      <p:grpSpPr>
                        <a:xfrm>
                          <a:off x="2122" y="2323"/>
                          <a:ext cx="45" cy="32"/>
                          <a:chOff x="2122" y="2323"/>
                          <a:chExt cx="45" cy="32"/>
                        </a:xfrm>
                      </p:grpSpPr>
                      <p:sp>
                        <p:nvSpPr>
                          <p:cNvPr id="70571" name="Line 1125"/>
                          <p:cNvSpPr/>
                          <p:nvPr/>
                        </p:nvSpPr>
                        <p:spPr>
                          <a:xfrm flipV="1">
                            <a:off x="2122" y="2348"/>
                            <a:ext cx="15" cy="7"/>
                          </a:xfrm>
                          <a:prstGeom prst="line">
                            <a:avLst/>
                          </a:prstGeom>
                          <a:ln w="3175" cap="flat" cmpd="sng">
                            <a:solidFill>
                              <a:srgbClr val="DFDFDF"/>
                            </a:solidFill>
                            <a:prstDash val="solid"/>
                            <a:headEnd type="none" w="med" len="med"/>
                            <a:tailEnd type="none" w="med" len="med"/>
                          </a:ln>
                        </p:spPr>
                      </p:sp>
                      <p:sp>
                        <p:nvSpPr>
                          <p:cNvPr id="70572" name="Line 1126"/>
                          <p:cNvSpPr/>
                          <p:nvPr/>
                        </p:nvSpPr>
                        <p:spPr>
                          <a:xfrm flipV="1">
                            <a:off x="2137" y="2323"/>
                            <a:ext cx="30" cy="25"/>
                          </a:xfrm>
                          <a:prstGeom prst="line">
                            <a:avLst/>
                          </a:prstGeom>
                          <a:ln w="3175" cap="flat" cmpd="sng">
                            <a:solidFill>
                              <a:srgbClr val="DFDFDF"/>
                            </a:solidFill>
                            <a:prstDash val="solid"/>
                            <a:headEnd type="none" w="med" len="med"/>
                            <a:tailEnd type="none" w="med" len="med"/>
                          </a:ln>
                        </p:spPr>
                      </p:sp>
                    </p:grpSp>
                    <p:grpSp>
                      <p:nvGrpSpPr>
                        <p:cNvPr id="70541" name="Group 1127"/>
                        <p:cNvGrpSpPr/>
                        <p:nvPr/>
                      </p:nvGrpSpPr>
                      <p:grpSpPr>
                        <a:xfrm>
                          <a:off x="2140" y="2324"/>
                          <a:ext cx="45" cy="33"/>
                          <a:chOff x="2140" y="2324"/>
                          <a:chExt cx="45" cy="33"/>
                        </a:xfrm>
                      </p:grpSpPr>
                      <p:sp>
                        <p:nvSpPr>
                          <p:cNvPr id="70569" name="Line 1128"/>
                          <p:cNvSpPr/>
                          <p:nvPr/>
                        </p:nvSpPr>
                        <p:spPr>
                          <a:xfrm flipV="1">
                            <a:off x="2140" y="2349"/>
                            <a:ext cx="14" cy="8"/>
                          </a:xfrm>
                          <a:prstGeom prst="line">
                            <a:avLst/>
                          </a:prstGeom>
                          <a:ln w="3175" cap="flat" cmpd="sng">
                            <a:solidFill>
                              <a:srgbClr val="DFDFDF"/>
                            </a:solidFill>
                            <a:prstDash val="solid"/>
                            <a:headEnd type="none" w="med" len="med"/>
                            <a:tailEnd type="none" w="med" len="med"/>
                          </a:ln>
                        </p:spPr>
                      </p:sp>
                      <p:sp>
                        <p:nvSpPr>
                          <p:cNvPr id="70570" name="Line 1129"/>
                          <p:cNvSpPr/>
                          <p:nvPr/>
                        </p:nvSpPr>
                        <p:spPr>
                          <a:xfrm flipV="1">
                            <a:off x="2154" y="2324"/>
                            <a:ext cx="31" cy="25"/>
                          </a:xfrm>
                          <a:prstGeom prst="line">
                            <a:avLst/>
                          </a:prstGeom>
                          <a:ln w="3175" cap="flat" cmpd="sng">
                            <a:solidFill>
                              <a:srgbClr val="DFDFDF"/>
                            </a:solidFill>
                            <a:prstDash val="solid"/>
                            <a:headEnd type="none" w="med" len="med"/>
                            <a:tailEnd type="none" w="med" len="med"/>
                          </a:ln>
                        </p:spPr>
                      </p:sp>
                    </p:grpSp>
                    <p:grpSp>
                      <p:nvGrpSpPr>
                        <p:cNvPr id="70542" name="Group 1130"/>
                        <p:cNvGrpSpPr/>
                        <p:nvPr/>
                      </p:nvGrpSpPr>
                      <p:grpSpPr>
                        <a:xfrm>
                          <a:off x="2158" y="2325"/>
                          <a:ext cx="45" cy="33"/>
                          <a:chOff x="2158" y="2325"/>
                          <a:chExt cx="45" cy="33"/>
                        </a:xfrm>
                      </p:grpSpPr>
                      <p:sp>
                        <p:nvSpPr>
                          <p:cNvPr id="70567" name="Line 1131"/>
                          <p:cNvSpPr/>
                          <p:nvPr/>
                        </p:nvSpPr>
                        <p:spPr>
                          <a:xfrm flipV="1">
                            <a:off x="2158" y="2351"/>
                            <a:ext cx="14" cy="7"/>
                          </a:xfrm>
                          <a:prstGeom prst="line">
                            <a:avLst/>
                          </a:prstGeom>
                          <a:ln w="3175" cap="flat" cmpd="sng">
                            <a:solidFill>
                              <a:srgbClr val="DFDFDF"/>
                            </a:solidFill>
                            <a:prstDash val="solid"/>
                            <a:headEnd type="none" w="med" len="med"/>
                            <a:tailEnd type="none" w="med" len="med"/>
                          </a:ln>
                        </p:spPr>
                      </p:sp>
                      <p:sp>
                        <p:nvSpPr>
                          <p:cNvPr id="70568" name="Line 1132"/>
                          <p:cNvSpPr/>
                          <p:nvPr/>
                        </p:nvSpPr>
                        <p:spPr>
                          <a:xfrm flipV="1">
                            <a:off x="2172" y="2325"/>
                            <a:ext cx="31" cy="26"/>
                          </a:xfrm>
                          <a:prstGeom prst="line">
                            <a:avLst/>
                          </a:prstGeom>
                          <a:ln w="3175" cap="flat" cmpd="sng">
                            <a:solidFill>
                              <a:srgbClr val="DFDFDF"/>
                            </a:solidFill>
                            <a:prstDash val="solid"/>
                            <a:headEnd type="none" w="med" len="med"/>
                            <a:tailEnd type="none" w="med" len="med"/>
                          </a:ln>
                        </p:spPr>
                      </p:sp>
                    </p:grpSp>
                    <p:grpSp>
                      <p:nvGrpSpPr>
                        <p:cNvPr id="70543" name="Group 1133"/>
                        <p:cNvGrpSpPr/>
                        <p:nvPr/>
                      </p:nvGrpSpPr>
                      <p:grpSpPr>
                        <a:xfrm>
                          <a:off x="2174" y="2328"/>
                          <a:ext cx="45" cy="33"/>
                          <a:chOff x="2174" y="2328"/>
                          <a:chExt cx="45" cy="33"/>
                        </a:xfrm>
                      </p:grpSpPr>
                      <p:sp>
                        <p:nvSpPr>
                          <p:cNvPr id="70565" name="Line 1134"/>
                          <p:cNvSpPr/>
                          <p:nvPr/>
                        </p:nvSpPr>
                        <p:spPr>
                          <a:xfrm flipV="1">
                            <a:off x="2174" y="2353"/>
                            <a:ext cx="15" cy="8"/>
                          </a:xfrm>
                          <a:prstGeom prst="line">
                            <a:avLst/>
                          </a:prstGeom>
                          <a:ln w="3175" cap="flat" cmpd="sng">
                            <a:solidFill>
                              <a:srgbClr val="DFDFDF"/>
                            </a:solidFill>
                            <a:prstDash val="solid"/>
                            <a:headEnd type="none" w="med" len="med"/>
                            <a:tailEnd type="none" w="med" len="med"/>
                          </a:ln>
                        </p:spPr>
                      </p:sp>
                      <p:sp>
                        <p:nvSpPr>
                          <p:cNvPr id="70566" name="Line 1135"/>
                          <p:cNvSpPr/>
                          <p:nvPr/>
                        </p:nvSpPr>
                        <p:spPr>
                          <a:xfrm flipV="1">
                            <a:off x="2189" y="2328"/>
                            <a:ext cx="30" cy="25"/>
                          </a:xfrm>
                          <a:prstGeom prst="line">
                            <a:avLst/>
                          </a:prstGeom>
                          <a:ln w="3175" cap="flat" cmpd="sng">
                            <a:solidFill>
                              <a:srgbClr val="DFDFDF"/>
                            </a:solidFill>
                            <a:prstDash val="solid"/>
                            <a:headEnd type="none" w="med" len="med"/>
                            <a:tailEnd type="none" w="med" len="med"/>
                          </a:ln>
                        </p:spPr>
                      </p:sp>
                    </p:grpSp>
                    <p:grpSp>
                      <p:nvGrpSpPr>
                        <p:cNvPr id="70544" name="Group 1136"/>
                        <p:cNvGrpSpPr/>
                        <p:nvPr/>
                      </p:nvGrpSpPr>
                      <p:grpSpPr>
                        <a:xfrm>
                          <a:off x="2192" y="2329"/>
                          <a:ext cx="45" cy="33"/>
                          <a:chOff x="2192" y="2329"/>
                          <a:chExt cx="45" cy="33"/>
                        </a:xfrm>
                      </p:grpSpPr>
                      <p:sp>
                        <p:nvSpPr>
                          <p:cNvPr id="70563" name="Line 1137"/>
                          <p:cNvSpPr/>
                          <p:nvPr/>
                        </p:nvSpPr>
                        <p:spPr>
                          <a:xfrm flipV="1">
                            <a:off x="2192" y="2354"/>
                            <a:ext cx="15" cy="8"/>
                          </a:xfrm>
                          <a:prstGeom prst="line">
                            <a:avLst/>
                          </a:prstGeom>
                          <a:ln w="3175" cap="flat" cmpd="sng">
                            <a:solidFill>
                              <a:srgbClr val="DFDFDF"/>
                            </a:solidFill>
                            <a:prstDash val="solid"/>
                            <a:headEnd type="none" w="med" len="med"/>
                            <a:tailEnd type="none" w="med" len="med"/>
                          </a:ln>
                        </p:spPr>
                      </p:sp>
                      <p:sp>
                        <p:nvSpPr>
                          <p:cNvPr id="70564" name="Line 1138"/>
                          <p:cNvSpPr/>
                          <p:nvPr/>
                        </p:nvSpPr>
                        <p:spPr>
                          <a:xfrm flipV="1">
                            <a:off x="2207" y="2329"/>
                            <a:ext cx="30" cy="25"/>
                          </a:xfrm>
                          <a:prstGeom prst="line">
                            <a:avLst/>
                          </a:prstGeom>
                          <a:ln w="3175" cap="flat" cmpd="sng">
                            <a:solidFill>
                              <a:srgbClr val="DFDFDF"/>
                            </a:solidFill>
                            <a:prstDash val="solid"/>
                            <a:headEnd type="none" w="med" len="med"/>
                            <a:tailEnd type="none" w="med" len="med"/>
                          </a:ln>
                        </p:spPr>
                      </p:sp>
                    </p:grpSp>
                    <p:grpSp>
                      <p:nvGrpSpPr>
                        <p:cNvPr id="70545" name="Group 1139"/>
                        <p:cNvGrpSpPr/>
                        <p:nvPr/>
                      </p:nvGrpSpPr>
                      <p:grpSpPr>
                        <a:xfrm>
                          <a:off x="2209" y="2330"/>
                          <a:ext cx="45" cy="33"/>
                          <a:chOff x="2209" y="2330"/>
                          <a:chExt cx="45" cy="33"/>
                        </a:xfrm>
                      </p:grpSpPr>
                      <p:sp>
                        <p:nvSpPr>
                          <p:cNvPr id="70561" name="Line 1140"/>
                          <p:cNvSpPr/>
                          <p:nvPr/>
                        </p:nvSpPr>
                        <p:spPr>
                          <a:xfrm flipV="1">
                            <a:off x="2209" y="2355"/>
                            <a:ext cx="15" cy="8"/>
                          </a:xfrm>
                          <a:prstGeom prst="line">
                            <a:avLst/>
                          </a:prstGeom>
                          <a:ln w="3175" cap="flat" cmpd="sng">
                            <a:solidFill>
                              <a:srgbClr val="DFDFDF"/>
                            </a:solidFill>
                            <a:prstDash val="solid"/>
                            <a:headEnd type="none" w="med" len="med"/>
                            <a:tailEnd type="none" w="med" len="med"/>
                          </a:ln>
                        </p:spPr>
                      </p:sp>
                      <p:sp>
                        <p:nvSpPr>
                          <p:cNvPr id="70562" name="Line 1141"/>
                          <p:cNvSpPr/>
                          <p:nvPr/>
                        </p:nvSpPr>
                        <p:spPr>
                          <a:xfrm flipV="1">
                            <a:off x="2224" y="2330"/>
                            <a:ext cx="30" cy="25"/>
                          </a:xfrm>
                          <a:prstGeom prst="line">
                            <a:avLst/>
                          </a:prstGeom>
                          <a:ln w="3175" cap="flat" cmpd="sng">
                            <a:solidFill>
                              <a:srgbClr val="DFDFDF"/>
                            </a:solidFill>
                            <a:prstDash val="solid"/>
                            <a:headEnd type="none" w="med" len="med"/>
                            <a:tailEnd type="none" w="med" len="med"/>
                          </a:ln>
                        </p:spPr>
                      </p:sp>
                    </p:grpSp>
                    <p:grpSp>
                      <p:nvGrpSpPr>
                        <p:cNvPr id="70546" name="Group 1142"/>
                        <p:cNvGrpSpPr/>
                        <p:nvPr/>
                      </p:nvGrpSpPr>
                      <p:grpSpPr>
                        <a:xfrm>
                          <a:off x="2226" y="2332"/>
                          <a:ext cx="45" cy="33"/>
                          <a:chOff x="2226" y="2332"/>
                          <a:chExt cx="45" cy="33"/>
                        </a:xfrm>
                      </p:grpSpPr>
                      <p:sp>
                        <p:nvSpPr>
                          <p:cNvPr id="70559" name="Line 1143"/>
                          <p:cNvSpPr/>
                          <p:nvPr/>
                        </p:nvSpPr>
                        <p:spPr>
                          <a:xfrm flipV="1">
                            <a:off x="2226" y="2357"/>
                            <a:ext cx="15" cy="8"/>
                          </a:xfrm>
                          <a:prstGeom prst="line">
                            <a:avLst/>
                          </a:prstGeom>
                          <a:ln w="3175" cap="flat" cmpd="sng">
                            <a:solidFill>
                              <a:srgbClr val="DFDFDF"/>
                            </a:solidFill>
                            <a:prstDash val="solid"/>
                            <a:headEnd type="none" w="med" len="med"/>
                            <a:tailEnd type="none" w="med" len="med"/>
                          </a:ln>
                        </p:spPr>
                      </p:sp>
                      <p:sp>
                        <p:nvSpPr>
                          <p:cNvPr id="70560" name="Line 1144"/>
                          <p:cNvSpPr/>
                          <p:nvPr/>
                        </p:nvSpPr>
                        <p:spPr>
                          <a:xfrm flipV="1">
                            <a:off x="2241" y="2332"/>
                            <a:ext cx="30" cy="25"/>
                          </a:xfrm>
                          <a:prstGeom prst="line">
                            <a:avLst/>
                          </a:prstGeom>
                          <a:ln w="3175" cap="flat" cmpd="sng">
                            <a:solidFill>
                              <a:srgbClr val="DFDFDF"/>
                            </a:solidFill>
                            <a:prstDash val="solid"/>
                            <a:headEnd type="none" w="med" len="med"/>
                            <a:tailEnd type="none" w="med" len="med"/>
                          </a:ln>
                        </p:spPr>
                      </p:sp>
                    </p:grpSp>
                    <p:grpSp>
                      <p:nvGrpSpPr>
                        <p:cNvPr id="70547" name="Group 1145"/>
                        <p:cNvGrpSpPr/>
                        <p:nvPr/>
                      </p:nvGrpSpPr>
                      <p:grpSpPr>
                        <a:xfrm>
                          <a:off x="2242" y="2334"/>
                          <a:ext cx="45" cy="33"/>
                          <a:chOff x="2242" y="2334"/>
                          <a:chExt cx="45" cy="33"/>
                        </a:xfrm>
                      </p:grpSpPr>
                      <p:sp>
                        <p:nvSpPr>
                          <p:cNvPr id="70557" name="Line 1146"/>
                          <p:cNvSpPr/>
                          <p:nvPr/>
                        </p:nvSpPr>
                        <p:spPr>
                          <a:xfrm flipV="1">
                            <a:off x="2242" y="2359"/>
                            <a:ext cx="15" cy="8"/>
                          </a:xfrm>
                          <a:prstGeom prst="line">
                            <a:avLst/>
                          </a:prstGeom>
                          <a:ln w="3175" cap="flat" cmpd="sng">
                            <a:solidFill>
                              <a:srgbClr val="DFDFDF"/>
                            </a:solidFill>
                            <a:prstDash val="solid"/>
                            <a:headEnd type="none" w="med" len="med"/>
                            <a:tailEnd type="none" w="med" len="med"/>
                          </a:ln>
                        </p:spPr>
                      </p:sp>
                      <p:sp>
                        <p:nvSpPr>
                          <p:cNvPr id="70558" name="Line 1147"/>
                          <p:cNvSpPr/>
                          <p:nvPr/>
                        </p:nvSpPr>
                        <p:spPr>
                          <a:xfrm flipV="1">
                            <a:off x="2257" y="2334"/>
                            <a:ext cx="30" cy="25"/>
                          </a:xfrm>
                          <a:prstGeom prst="line">
                            <a:avLst/>
                          </a:prstGeom>
                          <a:ln w="3175" cap="flat" cmpd="sng">
                            <a:solidFill>
                              <a:srgbClr val="DFDFDF"/>
                            </a:solidFill>
                            <a:prstDash val="solid"/>
                            <a:headEnd type="none" w="med" len="med"/>
                            <a:tailEnd type="none" w="med" len="med"/>
                          </a:ln>
                        </p:spPr>
                      </p:sp>
                    </p:grpSp>
                    <p:grpSp>
                      <p:nvGrpSpPr>
                        <p:cNvPr id="70548" name="Group 1148"/>
                        <p:cNvGrpSpPr/>
                        <p:nvPr/>
                      </p:nvGrpSpPr>
                      <p:grpSpPr>
                        <a:xfrm>
                          <a:off x="2259" y="2337"/>
                          <a:ext cx="45" cy="32"/>
                          <a:chOff x="2259" y="2337"/>
                          <a:chExt cx="45" cy="32"/>
                        </a:xfrm>
                      </p:grpSpPr>
                      <p:sp>
                        <p:nvSpPr>
                          <p:cNvPr id="70555" name="Line 1149"/>
                          <p:cNvSpPr/>
                          <p:nvPr/>
                        </p:nvSpPr>
                        <p:spPr>
                          <a:xfrm flipV="1">
                            <a:off x="2259" y="2362"/>
                            <a:ext cx="15" cy="7"/>
                          </a:xfrm>
                          <a:prstGeom prst="line">
                            <a:avLst/>
                          </a:prstGeom>
                          <a:ln w="3175" cap="flat" cmpd="sng">
                            <a:solidFill>
                              <a:srgbClr val="DFDFDF"/>
                            </a:solidFill>
                            <a:prstDash val="solid"/>
                            <a:headEnd type="none" w="med" len="med"/>
                            <a:tailEnd type="none" w="med" len="med"/>
                          </a:ln>
                        </p:spPr>
                      </p:sp>
                      <p:sp>
                        <p:nvSpPr>
                          <p:cNvPr id="70556" name="Line 1150"/>
                          <p:cNvSpPr/>
                          <p:nvPr/>
                        </p:nvSpPr>
                        <p:spPr>
                          <a:xfrm flipV="1">
                            <a:off x="2274" y="2337"/>
                            <a:ext cx="30" cy="25"/>
                          </a:xfrm>
                          <a:prstGeom prst="line">
                            <a:avLst/>
                          </a:prstGeom>
                          <a:ln w="3175" cap="flat" cmpd="sng">
                            <a:solidFill>
                              <a:srgbClr val="DFDFDF"/>
                            </a:solidFill>
                            <a:prstDash val="solid"/>
                            <a:headEnd type="none" w="med" len="med"/>
                            <a:tailEnd type="none" w="med" len="med"/>
                          </a:ln>
                        </p:spPr>
                      </p:sp>
                    </p:grpSp>
                    <p:grpSp>
                      <p:nvGrpSpPr>
                        <p:cNvPr id="70549" name="Group 1151"/>
                        <p:cNvGrpSpPr/>
                        <p:nvPr/>
                      </p:nvGrpSpPr>
                      <p:grpSpPr>
                        <a:xfrm>
                          <a:off x="2276" y="2338"/>
                          <a:ext cx="45" cy="33"/>
                          <a:chOff x="2276" y="2338"/>
                          <a:chExt cx="45" cy="33"/>
                        </a:xfrm>
                      </p:grpSpPr>
                      <p:sp>
                        <p:nvSpPr>
                          <p:cNvPr id="70553" name="Line 1152"/>
                          <p:cNvSpPr/>
                          <p:nvPr/>
                        </p:nvSpPr>
                        <p:spPr>
                          <a:xfrm flipV="1">
                            <a:off x="2276" y="2363"/>
                            <a:ext cx="15" cy="8"/>
                          </a:xfrm>
                          <a:prstGeom prst="line">
                            <a:avLst/>
                          </a:prstGeom>
                          <a:ln w="3175" cap="flat" cmpd="sng">
                            <a:solidFill>
                              <a:srgbClr val="DFDFDF"/>
                            </a:solidFill>
                            <a:prstDash val="solid"/>
                            <a:headEnd type="none" w="med" len="med"/>
                            <a:tailEnd type="none" w="med" len="med"/>
                          </a:ln>
                        </p:spPr>
                      </p:sp>
                      <p:sp>
                        <p:nvSpPr>
                          <p:cNvPr id="70554" name="Line 1153"/>
                          <p:cNvSpPr/>
                          <p:nvPr/>
                        </p:nvSpPr>
                        <p:spPr>
                          <a:xfrm flipV="1">
                            <a:off x="2291" y="2338"/>
                            <a:ext cx="30" cy="25"/>
                          </a:xfrm>
                          <a:prstGeom prst="line">
                            <a:avLst/>
                          </a:prstGeom>
                          <a:ln w="3175" cap="flat" cmpd="sng">
                            <a:solidFill>
                              <a:srgbClr val="DFDFDF"/>
                            </a:solidFill>
                            <a:prstDash val="solid"/>
                            <a:headEnd type="none" w="med" len="med"/>
                            <a:tailEnd type="none" w="med" len="med"/>
                          </a:ln>
                        </p:spPr>
                      </p:sp>
                    </p:grpSp>
                    <p:grpSp>
                      <p:nvGrpSpPr>
                        <p:cNvPr id="70550" name="Group 1154"/>
                        <p:cNvGrpSpPr/>
                        <p:nvPr/>
                      </p:nvGrpSpPr>
                      <p:grpSpPr>
                        <a:xfrm>
                          <a:off x="2292" y="2339"/>
                          <a:ext cx="45" cy="33"/>
                          <a:chOff x="2292" y="2339"/>
                          <a:chExt cx="45" cy="33"/>
                        </a:xfrm>
                      </p:grpSpPr>
                      <p:sp>
                        <p:nvSpPr>
                          <p:cNvPr id="70551" name="Line 1155"/>
                          <p:cNvSpPr/>
                          <p:nvPr/>
                        </p:nvSpPr>
                        <p:spPr>
                          <a:xfrm flipV="1">
                            <a:off x="2292" y="2364"/>
                            <a:ext cx="15" cy="8"/>
                          </a:xfrm>
                          <a:prstGeom prst="line">
                            <a:avLst/>
                          </a:prstGeom>
                          <a:ln w="3175" cap="flat" cmpd="sng">
                            <a:solidFill>
                              <a:srgbClr val="DFDFDF"/>
                            </a:solidFill>
                            <a:prstDash val="solid"/>
                            <a:headEnd type="none" w="med" len="med"/>
                            <a:tailEnd type="none" w="med" len="med"/>
                          </a:ln>
                        </p:spPr>
                      </p:sp>
                      <p:sp>
                        <p:nvSpPr>
                          <p:cNvPr id="70552" name="Line 1156"/>
                          <p:cNvSpPr/>
                          <p:nvPr/>
                        </p:nvSpPr>
                        <p:spPr>
                          <a:xfrm flipV="1">
                            <a:off x="2307" y="2339"/>
                            <a:ext cx="30" cy="25"/>
                          </a:xfrm>
                          <a:prstGeom prst="line">
                            <a:avLst/>
                          </a:prstGeom>
                          <a:ln w="3175" cap="flat" cmpd="sng">
                            <a:solidFill>
                              <a:srgbClr val="DFDFDF"/>
                            </a:solidFill>
                            <a:prstDash val="solid"/>
                            <a:headEnd type="none" w="med" len="med"/>
                            <a:tailEnd type="none" w="med" len="med"/>
                          </a:ln>
                        </p:spPr>
                      </p:sp>
                    </p:grpSp>
                  </p:grpSp>
                  <p:grpSp>
                    <p:nvGrpSpPr>
                      <p:cNvPr id="70527" name="Group 1157"/>
                      <p:cNvGrpSpPr/>
                      <p:nvPr/>
                    </p:nvGrpSpPr>
                    <p:grpSpPr>
                      <a:xfrm>
                        <a:off x="2345" y="2344"/>
                        <a:ext cx="65" cy="38"/>
                        <a:chOff x="2345" y="2344"/>
                        <a:chExt cx="65" cy="38"/>
                      </a:xfrm>
                    </p:grpSpPr>
                    <p:grpSp>
                      <p:nvGrpSpPr>
                        <p:cNvPr id="70531" name="Group 1158"/>
                        <p:cNvGrpSpPr/>
                        <p:nvPr/>
                      </p:nvGrpSpPr>
                      <p:grpSpPr>
                        <a:xfrm>
                          <a:off x="2372" y="2347"/>
                          <a:ext cx="38" cy="35"/>
                          <a:chOff x="2372" y="2347"/>
                          <a:chExt cx="38" cy="35"/>
                        </a:xfrm>
                      </p:grpSpPr>
                      <p:sp>
                        <p:nvSpPr>
                          <p:cNvPr id="70538" name="Line 1159"/>
                          <p:cNvSpPr/>
                          <p:nvPr/>
                        </p:nvSpPr>
                        <p:spPr>
                          <a:xfrm flipV="1">
                            <a:off x="2372" y="2373"/>
                            <a:ext cx="13" cy="9"/>
                          </a:xfrm>
                          <a:prstGeom prst="line">
                            <a:avLst/>
                          </a:prstGeom>
                          <a:ln w="3175" cap="flat" cmpd="sng">
                            <a:solidFill>
                              <a:srgbClr val="DFDFDF"/>
                            </a:solidFill>
                            <a:prstDash val="solid"/>
                            <a:headEnd type="none" w="med" len="med"/>
                            <a:tailEnd type="none" w="med" len="med"/>
                          </a:ln>
                        </p:spPr>
                      </p:sp>
                      <p:sp>
                        <p:nvSpPr>
                          <p:cNvPr id="70539" name="Line 1160"/>
                          <p:cNvSpPr/>
                          <p:nvPr/>
                        </p:nvSpPr>
                        <p:spPr>
                          <a:xfrm flipV="1">
                            <a:off x="2385" y="2347"/>
                            <a:ext cx="25" cy="26"/>
                          </a:xfrm>
                          <a:prstGeom prst="line">
                            <a:avLst/>
                          </a:prstGeom>
                          <a:ln w="3175" cap="flat" cmpd="sng">
                            <a:solidFill>
                              <a:srgbClr val="DFDFDF"/>
                            </a:solidFill>
                            <a:prstDash val="solid"/>
                            <a:headEnd type="none" w="med" len="med"/>
                            <a:tailEnd type="none" w="med" len="med"/>
                          </a:ln>
                        </p:spPr>
                      </p:sp>
                    </p:grpSp>
                    <p:grpSp>
                      <p:nvGrpSpPr>
                        <p:cNvPr id="70532" name="Group 1161"/>
                        <p:cNvGrpSpPr/>
                        <p:nvPr/>
                      </p:nvGrpSpPr>
                      <p:grpSpPr>
                        <a:xfrm>
                          <a:off x="2358" y="2345"/>
                          <a:ext cx="39" cy="36"/>
                          <a:chOff x="2358" y="2345"/>
                          <a:chExt cx="39" cy="36"/>
                        </a:xfrm>
                      </p:grpSpPr>
                      <p:sp>
                        <p:nvSpPr>
                          <p:cNvPr id="70536" name="Line 1162"/>
                          <p:cNvSpPr/>
                          <p:nvPr/>
                        </p:nvSpPr>
                        <p:spPr>
                          <a:xfrm flipV="1">
                            <a:off x="2358" y="2372"/>
                            <a:ext cx="13" cy="9"/>
                          </a:xfrm>
                          <a:prstGeom prst="line">
                            <a:avLst/>
                          </a:prstGeom>
                          <a:ln w="3175" cap="flat" cmpd="sng">
                            <a:solidFill>
                              <a:srgbClr val="DFDFDF"/>
                            </a:solidFill>
                            <a:prstDash val="solid"/>
                            <a:headEnd type="none" w="med" len="med"/>
                            <a:tailEnd type="none" w="med" len="med"/>
                          </a:ln>
                        </p:spPr>
                      </p:sp>
                      <p:sp>
                        <p:nvSpPr>
                          <p:cNvPr id="70537" name="Line 1163"/>
                          <p:cNvSpPr/>
                          <p:nvPr/>
                        </p:nvSpPr>
                        <p:spPr>
                          <a:xfrm flipV="1">
                            <a:off x="2371" y="2345"/>
                            <a:ext cx="26" cy="27"/>
                          </a:xfrm>
                          <a:prstGeom prst="line">
                            <a:avLst/>
                          </a:prstGeom>
                          <a:ln w="3175" cap="flat" cmpd="sng">
                            <a:solidFill>
                              <a:srgbClr val="DFDFDF"/>
                            </a:solidFill>
                            <a:prstDash val="solid"/>
                            <a:headEnd type="none" w="med" len="med"/>
                            <a:tailEnd type="none" w="med" len="med"/>
                          </a:ln>
                        </p:spPr>
                      </p:sp>
                    </p:grpSp>
                    <p:grpSp>
                      <p:nvGrpSpPr>
                        <p:cNvPr id="70533" name="Group 1164"/>
                        <p:cNvGrpSpPr/>
                        <p:nvPr/>
                      </p:nvGrpSpPr>
                      <p:grpSpPr>
                        <a:xfrm>
                          <a:off x="2345" y="2344"/>
                          <a:ext cx="37" cy="35"/>
                          <a:chOff x="2345" y="2344"/>
                          <a:chExt cx="37" cy="35"/>
                        </a:xfrm>
                      </p:grpSpPr>
                      <p:sp>
                        <p:nvSpPr>
                          <p:cNvPr id="70534" name="Line 1165"/>
                          <p:cNvSpPr/>
                          <p:nvPr/>
                        </p:nvSpPr>
                        <p:spPr>
                          <a:xfrm flipV="1">
                            <a:off x="2345" y="2370"/>
                            <a:ext cx="13" cy="9"/>
                          </a:xfrm>
                          <a:prstGeom prst="line">
                            <a:avLst/>
                          </a:prstGeom>
                          <a:ln w="3175" cap="flat" cmpd="sng">
                            <a:solidFill>
                              <a:srgbClr val="DFDFDF"/>
                            </a:solidFill>
                            <a:prstDash val="solid"/>
                            <a:headEnd type="none" w="med" len="med"/>
                            <a:tailEnd type="none" w="med" len="med"/>
                          </a:ln>
                        </p:spPr>
                      </p:sp>
                      <p:sp>
                        <p:nvSpPr>
                          <p:cNvPr id="70535" name="Line 1166"/>
                          <p:cNvSpPr/>
                          <p:nvPr/>
                        </p:nvSpPr>
                        <p:spPr>
                          <a:xfrm flipV="1">
                            <a:off x="2358" y="2344"/>
                            <a:ext cx="24" cy="26"/>
                          </a:xfrm>
                          <a:prstGeom prst="line">
                            <a:avLst/>
                          </a:prstGeom>
                          <a:ln w="3175" cap="flat" cmpd="sng">
                            <a:solidFill>
                              <a:srgbClr val="DFDFDF"/>
                            </a:solidFill>
                            <a:prstDash val="solid"/>
                            <a:headEnd type="none" w="med" len="med"/>
                            <a:tailEnd type="none" w="med" len="med"/>
                          </a:ln>
                        </p:spPr>
                      </p:sp>
                    </p:grpSp>
                  </p:grpSp>
                  <p:sp>
                    <p:nvSpPr>
                      <p:cNvPr id="70528" name="Line 1167"/>
                      <p:cNvSpPr/>
                      <p:nvPr/>
                    </p:nvSpPr>
                    <p:spPr>
                      <a:xfrm>
                        <a:off x="2138" y="2333"/>
                        <a:ext cx="274" cy="26"/>
                      </a:xfrm>
                      <a:prstGeom prst="line">
                        <a:avLst/>
                      </a:prstGeom>
                      <a:ln w="3175" cap="flat" cmpd="sng">
                        <a:solidFill>
                          <a:srgbClr val="DFDFDF"/>
                        </a:solidFill>
                        <a:prstDash val="solid"/>
                        <a:headEnd type="none" w="med" len="med"/>
                        <a:tailEnd type="none" w="med" len="med"/>
                      </a:ln>
                    </p:spPr>
                  </p:sp>
                  <p:sp>
                    <p:nvSpPr>
                      <p:cNvPr id="70529" name="Line 1168"/>
                      <p:cNvSpPr/>
                      <p:nvPr/>
                    </p:nvSpPr>
                    <p:spPr>
                      <a:xfrm>
                        <a:off x="2128" y="2340"/>
                        <a:ext cx="279" cy="26"/>
                      </a:xfrm>
                      <a:prstGeom prst="line">
                        <a:avLst/>
                      </a:prstGeom>
                      <a:ln w="3175" cap="flat" cmpd="sng">
                        <a:solidFill>
                          <a:srgbClr val="DFDFDF"/>
                        </a:solidFill>
                        <a:prstDash val="solid"/>
                        <a:headEnd type="none" w="med" len="med"/>
                        <a:tailEnd type="none" w="med" len="med"/>
                      </a:ln>
                    </p:spPr>
                  </p:sp>
                  <p:sp>
                    <p:nvSpPr>
                      <p:cNvPr id="70530" name="Line 1169"/>
                      <p:cNvSpPr/>
                      <p:nvPr/>
                    </p:nvSpPr>
                    <p:spPr>
                      <a:xfrm>
                        <a:off x="2118" y="2347"/>
                        <a:ext cx="282" cy="29"/>
                      </a:xfrm>
                      <a:prstGeom prst="line">
                        <a:avLst/>
                      </a:prstGeom>
                      <a:ln w="4763" cap="flat" cmpd="sng">
                        <a:solidFill>
                          <a:srgbClr val="DFDFDF"/>
                        </a:solidFill>
                        <a:prstDash val="solid"/>
                        <a:headEnd type="none" w="med" len="med"/>
                        <a:tailEnd type="none" w="med" len="med"/>
                      </a:ln>
                    </p:spPr>
                  </p:sp>
                </p:grpSp>
              </p:grpSp>
              <p:grpSp>
                <p:nvGrpSpPr>
                  <p:cNvPr id="70521" name="Group 1170"/>
                  <p:cNvGrpSpPr/>
                  <p:nvPr/>
                </p:nvGrpSpPr>
                <p:grpSpPr>
                  <a:xfrm>
                    <a:off x="2403" y="2352"/>
                    <a:ext cx="41" cy="42"/>
                    <a:chOff x="2403" y="2352"/>
                    <a:chExt cx="41" cy="42"/>
                  </a:xfrm>
                </p:grpSpPr>
                <p:sp>
                  <p:nvSpPr>
                    <p:cNvPr id="70522" name="Line 1171"/>
                    <p:cNvSpPr/>
                    <p:nvPr/>
                  </p:nvSpPr>
                  <p:spPr>
                    <a:xfrm flipV="1">
                      <a:off x="2403" y="2376"/>
                      <a:ext cx="21" cy="18"/>
                    </a:xfrm>
                    <a:prstGeom prst="line">
                      <a:avLst/>
                    </a:prstGeom>
                    <a:ln w="3175" cap="flat" cmpd="sng">
                      <a:solidFill>
                        <a:srgbClr val="3F3F3F"/>
                      </a:solidFill>
                      <a:prstDash val="solid"/>
                      <a:headEnd type="none" w="med" len="med"/>
                      <a:tailEnd type="none" w="med" len="med"/>
                    </a:ln>
                  </p:spPr>
                </p:sp>
                <p:sp>
                  <p:nvSpPr>
                    <p:cNvPr id="70523" name="Line 1172"/>
                    <p:cNvSpPr/>
                    <p:nvPr/>
                  </p:nvSpPr>
                  <p:spPr>
                    <a:xfrm flipV="1">
                      <a:off x="2425" y="2352"/>
                      <a:ext cx="19" cy="24"/>
                    </a:xfrm>
                    <a:prstGeom prst="line">
                      <a:avLst/>
                    </a:prstGeom>
                    <a:ln w="3175" cap="flat" cmpd="sng">
                      <a:solidFill>
                        <a:srgbClr val="3F3F3F"/>
                      </a:solidFill>
                      <a:prstDash val="solid"/>
                      <a:headEnd type="none" w="med" len="med"/>
                      <a:tailEnd type="none" w="med" len="med"/>
                    </a:ln>
                  </p:spPr>
                </p:sp>
              </p:grpSp>
            </p:grpSp>
          </p:grpSp>
        </p:grpSp>
        <p:sp>
          <p:nvSpPr>
            <p:cNvPr id="69645" name="Rectangle 1173"/>
            <p:cNvSpPr/>
            <p:nvPr/>
          </p:nvSpPr>
          <p:spPr>
            <a:xfrm>
              <a:off x="2880" y="1775"/>
              <a:ext cx="654" cy="13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46" name="Rectangle 1174"/>
            <p:cNvSpPr/>
            <p:nvPr/>
          </p:nvSpPr>
          <p:spPr>
            <a:xfrm>
              <a:off x="2985" y="1793"/>
              <a:ext cx="297" cy="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600" dirty="0">
                  <a:solidFill>
                    <a:schemeClr val="bg2"/>
                  </a:solidFill>
                  <a:latin typeface="Times New Roman" panose="02020603050405020304" pitchFamily="18" charset="0"/>
                  <a:ea typeface="宋体" panose="02010600030101010101" pitchFamily="2" charset="-122"/>
                </a:rPr>
                <a:t>Communication Link</a:t>
              </a:r>
              <a:endParaRPr lang="en-GB" altLang="zh-CN" sz="2400" dirty="0">
                <a:solidFill>
                  <a:schemeClr val="bg2"/>
                </a:solidFill>
                <a:ea typeface="宋体" panose="02010600030101010101" pitchFamily="2" charset="-122"/>
              </a:endParaRPr>
            </a:p>
          </p:txBody>
        </p:sp>
        <p:grpSp>
          <p:nvGrpSpPr>
            <p:cNvPr id="69647" name="Group 1175"/>
            <p:cNvGrpSpPr/>
            <p:nvPr/>
          </p:nvGrpSpPr>
          <p:grpSpPr>
            <a:xfrm>
              <a:off x="1974" y="1394"/>
              <a:ext cx="502" cy="395"/>
              <a:chOff x="1974" y="1394"/>
              <a:chExt cx="502" cy="395"/>
            </a:xfrm>
          </p:grpSpPr>
          <p:sp>
            <p:nvSpPr>
              <p:cNvPr id="70357" name="Freeform 1176"/>
              <p:cNvSpPr/>
              <p:nvPr/>
            </p:nvSpPr>
            <p:spPr>
              <a:xfrm>
                <a:off x="1974" y="1695"/>
                <a:ext cx="49" cy="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5"/>
                    </a:lnTo>
                    <a:lnTo>
                      <a:pt x="147" y="10"/>
                    </a:lnTo>
                    <a:lnTo>
                      <a:pt x="103" y="19"/>
                    </a:lnTo>
                    <a:lnTo>
                      <a:pt x="68" y="28"/>
                    </a:lnTo>
                    <a:lnTo>
                      <a:pt x="44" y="36"/>
                    </a:lnTo>
                    <a:lnTo>
                      <a:pt x="28" y="45"/>
                    </a:lnTo>
                    <a:lnTo>
                      <a:pt x="15" y="55"/>
                    </a:lnTo>
                    <a:lnTo>
                      <a:pt x="6" y="67"/>
                    </a:lnTo>
                    <a:lnTo>
                      <a:pt x="0" y="79"/>
                    </a:lnTo>
                    <a:lnTo>
                      <a:pt x="1" y="93"/>
                    </a:lnTo>
                    <a:lnTo>
                      <a:pt x="9" y="105"/>
                    </a:lnTo>
                    <a:lnTo>
                      <a:pt x="20" y="112"/>
                    </a:lnTo>
                    <a:lnTo>
                      <a:pt x="41" y="116"/>
                    </a:lnTo>
                    <a:lnTo>
                      <a:pt x="65" y="116"/>
                    </a:lnTo>
                    <a:lnTo>
                      <a:pt x="91" y="113"/>
                    </a:lnTo>
                    <a:lnTo>
                      <a:pt x="124" y="110"/>
                    </a:lnTo>
                    <a:lnTo>
                      <a:pt x="155" y="112"/>
                    </a:lnTo>
                    <a:lnTo>
                      <a:pt x="177" y="116"/>
                    </a:lnTo>
                    <a:lnTo>
                      <a:pt x="201" y="122"/>
                    </a:lnTo>
                    <a:lnTo>
                      <a:pt x="225" y="132"/>
                    </a:lnTo>
                    <a:lnTo>
                      <a:pt x="294" y="175"/>
                    </a:lnTo>
                    <a:lnTo>
                      <a:pt x="290" y="175"/>
                    </a:lnTo>
                    <a:lnTo>
                      <a:pt x="292" y="172"/>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70358" name="Group 1177"/>
              <p:cNvGrpSpPr/>
              <p:nvPr/>
            </p:nvGrpSpPr>
            <p:grpSpPr>
              <a:xfrm>
                <a:off x="2016" y="1613"/>
                <a:ext cx="394" cy="135"/>
                <a:chOff x="2016" y="1613"/>
                <a:chExt cx="394" cy="135"/>
              </a:xfrm>
            </p:grpSpPr>
            <p:sp>
              <p:nvSpPr>
                <p:cNvPr id="70496" name="Freeform 1178"/>
                <p:cNvSpPr/>
                <p:nvPr/>
              </p:nvSpPr>
              <p:spPr>
                <a:xfrm>
                  <a:off x="2019" y="1681"/>
                  <a:ext cx="391" cy="67"/>
                </a:xfrm>
                <a:custGeom>
                  <a:avLst/>
                  <a:gdLst/>
                  <a:ahLst/>
                  <a:cxnLst>
                    <a:cxn ang="0">
                      <a:pos x="0" y="0"/>
                    </a:cxn>
                    <a:cxn ang="0">
                      <a:pos x="0" y="0"/>
                    </a:cxn>
                    <a:cxn ang="0">
                      <a:pos x="0" y="0"/>
                    </a:cxn>
                    <a:cxn ang="0">
                      <a:pos x="0" y="0"/>
                    </a:cxn>
                    <a:cxn ang="0">
                      <a:pos x="0" y="0"/>
                    </a:cxn>
                    <a:cxn ang="0">
                      <a:pos x="0" y="0"/>
                    </a:cxn>
                    <a:cxn ang="0">
                      <a:pos x="0" y="0"/>
                    </a:cxn>
                  </a:cxnLst>
                  <a:pathLst>
                    <a:path w="2349" h="406">
                      <a:moveTo>
                        <a:pt x="0" y="25"/>
                      </a:moveTo>
                      <a:lnTo>
                        <a:pt x="0" y="204"/>
                      </a:lnTo>
                      <a:lnTo>
                        <a:pt x="1908" y="406"/>
                      </a:lnTo>
                      <a:lnTo>
                        <a:pt x="2349" y="158"/>
                      </a:lnTo>
                      <a:lnTo>
                        <a:pt x="2349" y="0"/>
                      </a:lnTo>
                      <a:lnTo>
                        <a:pt x="1891" y="214"/>
                      </a:lnTo>
                      <a:lnTo>
                        <a:pt x="0" y="25"/>
                      </a:lnTo>
                      <a:close/>
                    </a:path>
                  </a:pathLst>
                </a:custGeom>
                <a:solidFill>
                  <a:srgbClr val="9F9F9F">
                    <a:alpha val="100000"/>
                  </a:srgbClr>
                </a:solidFill>
                <a:ln w="9525">
                  <a:noFill/>
                </a:ln>
              </p:spPr>
              <p:txBody>
                <a:bodyPr/>
                <a:p>
                  <a:endParaRPr lang="zh-CN" altLang="en-US"/>
                </a:p>
              </p:txBody>
            </p:sp>
            <p:sp>
              <p:nvSpPr>
                <p:cNvPr id="70497" name="Freeform 1179"/>
                <p:cNvSpPr/>
                <p:nvPr/>
              </p:nvSpPr>
              <p:spPr>
                <a:xfrm>
                  <a:off x="2016" y="1613"/>
                  <a:ext cx="319" cy="104"/>
                </a:xfrm>
                <a:custGeom>
                  <a:avLst/>
                  <a:gdLst/>
                  <a:ahLst/>
                  <a:cxnLst>
                    <a:cxn ang="0">
                      <a:pos x="0" y="0"/>
                    </a:cxn>
                    <a:cxn ang="0">
                      <a:pos x="0" y="0"/>
                    </a:cxn>
                    <a:cxn ang="0">
                      <a:pos x="0" y="0"/>
                    </a:cxn>
                    <a:cxn ang="0">
                      <a:pos x="0" y="0"/>
                    </a:cxn>
                    <a:cxn ang="0">
                      <a:pos x="0" y="0"/>
                    </a:cxn>
                  </a:cxnLst>
                  <a:pathLst>
                    <a:path w="1915" h="627">
                      <a:moveTo>
                        <a:pt x="0" y="0"/>
                      </a:moveTo>
                      <a:lnTo>
                        <a:pt x="1915" y="138"/>
                      </a:lnTo>
                      <a:lnTo>
                        <a:pt x="1915" y="627"/>
                      </a:lnTo>
                      <a:lnTo>
                        <a:pt x="0" y="440"/>
                      </a:lnTo>
                      <a:lnTo>
                        <a:pt x="0" y="0"/>
                      </a:lnTo>
                      <a:close/>
                    </a:path>
                  </a:pathLst>
                </a:custGeom>
                <a:solidFill>
                  <a:srgbClr val="C0C0C0">
                    <a:alpha val="100000"/>
                  </a:srgbClr>
                </a:solidFill>
                <a:ln w="9525">
                  <a:noFill/>
                </a:ln>
              </p:spPr>
              <p:txBody>
                <a:bodyPr/>
                <a:p>
                  <a:endParaRPr lang="zh-CN" altLang="en-US"/>
                </a:p>
              </p:txBody>
            </p:sp>
            <p:grpSp>
              <p:nvGrpSpPr>
                <p:cNvPr id="70498" name="Group 1180"/>
                <p:cNvGrpSpPr/>
                <p:nvPr/>
              </p:nvGrpSpPr>
              <p:grpSpPr>
                <a:xfrm>
                  <a:off x="2017" y="1631"/>
                  <a:ext cx="318" cy="42"/>
                  <a:chOff x="2017" y="1631"/>
                  <a:chExt cx="318" cy="42"/>
                </a:xfrm>
              </p:grpSpPr>
              <p:sp>
                <p:nvSpPr>
                  <p:cNvPr id="70499" name="Line 1181"/>
                  <p:cNvSpPr/>
                  <p:nvPr/>
                </p:nvSpPr>
                <p:spPr>
                  <a:xfrm>
                    <a:off x="2017" y="1631"/>
                    <a:ext cx="318" cy="25"/>
                  </a:xfrm>
                  <a:prstGeom prst="line">
                    <a:avLst/>
                  </a:prstGeom>
                  <a:ln w="3175" cap="flat" cmpd="sng">
                    <a:solidFill>
                      <a:srgbClr val="000000"/>
                    </a:solidFill>
                    <a:prstDash val="solid"/>
                    <a:headEnd type="none" w="med" len="med"/>
                    <a:tailEnd type="none" w="med" len="med"/>
                  </a:ln>
                </p:spPr>
              </p:sp>
              <p:sp>
                <p:nvSpPr>
                  <p:cNvPr id="70500" name="Line 1182"/>
                  <p:cNvSpPr/>
                  <p:nvPr/>
                </p:nvSpPr>
                <p:spPr>
                  <a:xfrm>
                    <a:off x="2250" y="1651"/>
                    <a:ext cx="67" cy="6"/>
                  </a:xfrm>
                  <a:prstGeom prst="line">
                    <a:avLst/>
                  </a:prstGeom>
                  <a:ln w="4763" cap="flat" cmpd="sng">
                    <a:solidFill>
                      <a:srgbClr val="000000"/>
                    </a:solidFill>
                    <a:prstDash val="solid"/>
                    <a:headEnd type="none" w="med" len="med"/>
                    <a:tailEnd type="none" w="med" len="med"/>
                  </a:ln>
                </p:spPr>
              </p:sp>
              <p:sp>
                <p:nvSpPr>
                  <p:cNvPr id="70501" name="Line 1183"/>
                  <p:cNvSpPr/>
                  <p:nvPr/>
                </p:nvSpPr>
                <p:spPr>
                  <a:xfrm>
                    <a:off x="2172" y="1645"/>
                    <a:ext cx="67" cy="6"/>
                  </a:xfrm>
                  <a:prstGeom prst="line">
                    <a:avLst/>
                  </a:prstGeom>
                  <a:ln w="4763" cap="flat" cmpd="sng">
                    <a:solidFill>
                      <a:srgbClr val="000000"/>
                    </a:solidFill>
                    <a:prstDash val="solid"/>
                    <a:headEnd type="none" w="med" len="med"/>
                    <a:tailEnd type="none" w="med" len="med"/>
                  </a:ln>
                </p:spPr>
              </p:sp>
              <p:sp>
                <p:nvSpPr>
                  <p:cNvPr id="70502" name="Line 1184"/>
                  <p:cNvSpPr/>
                  <p:nvPr/>
                </p:nvSpPr>
                <p:spPr>
                  <a:xfrm>
                    <a:off x="2017" y="1645"/>
                    <a:ext cx="318" cy="28"/>
                  </a:xfrm>
                  <a:prstGeom prst="line">
                    <a:avLst/>
                  </a:prstGeom>
                  <a:ln w="3175" cap="flat" cmpd="sng">
                    <a:solidFill>
                      <a:srgbClr val="000000"/>
                    </a:solidFill>
                    <a:prstDash val="solid"/>
                    <a:headEnd type="none" w="med" len="med"/>
                    <a:tailEnd type="none" w="med" len="med"/>
                  </a:ln>
                </p:spPr>
              </p:sp>
            </p:grpSp>
          </p:grpSp>
          <p:grpSp>
            <p:nvGrpSpPr>
              <p:cNvPr id="70359" name="Group 1185"/>
              <p:cNvGrpSpPr/>
              <p:nvPr/>
            </p:nvGrpSpPr>
            <p:grpSpPr>
              <a:xfrm>
                <a:off x="2016" y="1598"/>
                <a:ext cx="395" cy="38"/>
                <a:chOff x="2016" y="1598"/>
                <a:chExt cx="395" cy="38"/>
              </a:xfrm>
            </p:grpSpPr>
            <p:sp>
              <p:nvSpPr>
                <p:cNvPr id="70494" name="Freeform 1186"/>
                <p:cNvSpPr/>
                <p:nvPr/>
              </p:nvSpPr>
              <p:spPr>
                <a:xfrm>
                  <a:off x="2016" y="1598"/>
                  <a:ext cx="395" cy="38"/>
                </a:xfrm>
                <a:custGeom>
                  <a:avLst/>
                  <a:gdLst/>
                  <a:ahLst/>
                  <a:cxnLst>
                    <a:cxn ang="0">
                      <a:pos x="0" y="0"/>
                    </a:cxn>
                    <a:cxn ang="0">
                      <a:pos x="0" y="0"/>
                    </a:cxn>
                    <a:cxn ang="0">
                      <a:pos x="0" y="0"/>
                    </a:cxn>
                    <a:cxn ang="0">
                      <a:pos x="0" y="0"/>
                    </a:cxn>
                    <a:cxn ang="0">
                      <a:pos x="0" y="0"/>
                    </a:cxn>
                    <a:cxn ang="0">
                      <a:pos x="0" y="0"/>
                    </a:cxn>
                  </a:cxnLst>
                  <a:pathLst>
                    <a:path w="2371" h="223">
                      <a:moveTo>
                        <a:pt x="0" y="85"/>
                      </a:moveTo>
                      <a:lnTo>
                        <a:pt x="1914" y="223"/>
                      </a:lnTo>
                      <a:lnTo>
                        <a:pt x="2371" y="92"/>
                      </a:lnTo>
                      <a:lnTo>
                        <a:pt x="2210" y="75"/>
                      </a:lnTo>
                      <a:lnTo>
                        <a:pt x="730" y="0"/>
                      </a:lnTo>
                      <a:lnTo>
                        <a:pt x="0" y="85"/>
                      </a:lnTo>
                      <a:close/>
                    </a:path>
                  </a:pathLst>
                </a:custGeom>
                <a:solidFill>
                  <a:srgbClr val="DFDFDF">
                    <a:alpha val="100000"/>
                  </a:srgbClr>
                </a:solidFill>
                <a:ln w="9525">
                  <a:noFill/>
                </a:ln>
              </p:spPr>
              <p:txBody>
                <a:bodyPr/>
                <a:p>
                  <a:endParaRPr lang="zh-CN" altLang="en-US"/>
                </a:p>
              </p:txBody>
            </p:sp>
            <p:sp>
              <p:nvSpPr>
                <p:cNvPr id="70495" name="Freeform 1187"/>
                <p:cNvSpPr/>
                <p:nvPr/>
              </p:nvSpPr>
              <p:spPr>
                <a:xfrm>
                  <a:off x="2106" y="1606"/>
                  <a:ext cx="290"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3" h="143">
                      <a:moveTo>
                        <a:pt x="141" y="0"/>
                      </a:moveTo>
                      <a:lnTo>
                        <a:pt x="0" y="53"/>
                      </a:lnTo>
                      <a:lnTo>
                        <a:pt x="1406" y="143"/>
                      </a:lnTo>
                      <a:lnTo>
                        <a:pt x="1635" y="80"/>
                      </a:lnTo>
                      <a:lnTo>
                        <a:pt x="1617" y="71"/>
                      </a:lnTo>
                      <a:lnTo>
                        <a:pt x="1743" y="36"/>
                      </a:lnTo>
                      <a:lnTo>
                        <a:pt x="1665" y="29"/>
                      </a:lnTo>
                      <a:lnTo>
                        <a:pt x="141" y="0"/>
                      </a:lnTo>
                      <a:close/>
                    </a:path>
                  </a:pathLst>
                </a:custGeom>
                <a:solidFill>
                  <a:srgbClr val="5F5F5F">
                    <a:alpha val="100000"/>
                  </a:srgbClr>
                </a:solidFill>
                <a:ln w="9525">
                  <a:noFill/>
                </a:ln>
              </p:spPr>
              <p:txBody>
                <a:bodyPr/>
                <a:p>
                  <a:endParaRPr lang="zh-CN" altLang="en-US"/>
                </a:p>
              </p:txBody>
            </p:sp>
          </p:grpSp>
          <p:grpSp>
            <p:nvGrpSpPr>
              <p:cNvPr id="70360" name="Group 1188"/>
              <p:cNvGrpSpPr/>
              <p:nvPr/>
            </p:nvGrpSpPr>
            <p:grpSpPr>
              <a:xfrm>
                <a:off x="2338" y="1398"/>
                <a:ext cx="72" cy="227"/>
                <a:chOff x="2338" y="1398"/>
                <a:chExt cx="72" cy="227"/>
              </a:xfrm>
            </p:grpSpPr>
            <p:grpSp>
              <p:nvGrpSpPr>
                <p:cNvPr id="70464" name="Group 1189"/>
                <p:cNvGrpSpPr/>
                <p:nvPr/>
              </p:nvGrpSpPr>
              <p:grpSpPr>
                <a:xfrm>
                  <a:off x="2366" y="1427"/>
                  <a:ext cx="44" cy="190"/>
                  <a:chOff x="2366" y="1427"/>
                  <a:chExt cx="44" cy="190"/>
                </a:xfrm>
              </p:grpSpPr>
              <p:sp>
                <p:nvSpPr>
                  <p:cNvPr id="70468" name="Freeform 1190"/>
                  <p:cNvSpPr/>
                  <p:nvPr/>
                </p:nvSpPr>
                <p:spPr>
                  <a:xfrm>
                    <a:off x="2367" y="1427"/>
                    <a:ext cx="43" cy="190"/>
                  </a:xfrm>
                  <a:custGeom>
                    <a:avLst/>
                    <a:gdLst/>
                    <a:ahLst/>
                    <a:cxnLst>
                      <a:cxn ang="0">
                        <a:pos x="0" y="0"/>
                      </a:cxn>
                      <a:cxn ang="0">
                        <a:pos x="0" y="0"/>
                      </a:cxn>
                      <a:cxn ang="0">
                        <a:pos x="0" y="0"/>
                      </a:cxn>
                      <a:cxn ang="0">
                        <a:pos x="0" y="0"/>
                      </a:cxn>
                      <a:cxn ang="0">
                        <a:pos x="0" y="0"/>
                      </a:cxn>
                      <a:cxn ang="0">
                        <a:pos x="0" y="0"/>
                      </a:cxn>
                    </a:cxnLst>
                    <a:pathLst>
                      <a:path w="264" h="1138">
                        <a:moveTo>
                          <a:pt x="25" y="0"/>
                        </a:moveTo>
                        <a:lnTo>
                          <a:pt x="264" y="93"/>
                        </a:lnTo>
                        <a:lnTo>
                          <a:pt x="241" y="538"/>
                        </a:lnTo>
                        <a:lnTo>
                          <a:pt x="216" y="1072"/>
                        </a:lnTo>
                        <a:lnTo>
                          <a:pt x="0" y="1138"/>
                        </a:lnTo>
                        <a:lnTo>
                          <a:pt x="25" y="0"/>
                        </a:lnTo>
                        <a:close/>
                      </a:path>
                    </a:pathLst>
                  </a:custGeom>
                  <a:solidFill>
                    <a:srgbClr val="9F9F9F">
                      <a:alpha val="100000"/>
                    </a:srgbClr>
                  </a:solidFill>
                  <a:ln w="9525">
                    <a:noFill/>
                  </a:ln>
                </p:spPr>
                <p:txBody>
                  <a:bodyPr/>
                  <a:p>
                    <a:endParaRPr lang="zh-CN" altLang="en-US"/>
                  </a:p>
                </p:txBody>
              </p:sp>
              <p:grpSp>
                <p:nvGrpSpPr>
                  <p:cNvPr id="70469" name="Group 1191"/>
                  <p:cNvGrpSpPr/>
                  <p:nvPr/>
                </p:nvGrpSpPr>
                <p:grpSpPr>
                  <a:xfrm>
                    <a:off x="2366" y="1435"/>
                    <a:ext cx="44" cy="160"/>
                    <a:chOff x="2366" y="1435"/>
                    <a:chExt cx="44" cy="160"/>
                  </a:xfrm>
                </p:grpSpPr>
                <p:grpSp>
                  <p:nvGrpSpPr>
                    <p:cNvPr id="70470" name="Group 1192"/>
                    <p:cNvGrpSpPr/>
                    <p:nvPr/>
                  </p:nvGrpSpPr>
                  <p:grpSpPr>
                    <a:xfrm>
                      <a:off x="2366" y="1435"/>
                      <a:ext cx="44" cy="160"/>
                      <a:chOff x="2366" y="1435"/>
                      <a:chExt cx="44" cy="160"/>
                    </a:xfrm>
                  </p:grpSpPr>
                  <p:grpSp>
                    <p:nvGrpSpPr>
                      <p:cNvPr id="70472" name="Group 1193"/>
                      <p:cNvGrpSpPr/>
                      <p:nvPr/>
                    </p:nvGrpSpPr>
                    <p:grpSpPr>
                      <a:xfrm>
                        <a:off x="2366" y="1435"/>
                        <a:ext cx="44" cy="96"/>
                        <a:chOff x="2366" y="1435"/>
                        <a:chExt cx="44" cy="96"/>
                      </a:xfrm>
                    </p:grpSpPr>
                    <p:grpSp>
                      <p:nvGrpSpPr>
                        <p:cNvPr id="70482" name="Group 1194"/>
                        <p:cNvGrpSpPr/>
                        <p:nvPr/>
                      </p:nvGrpSpPr>
                      <p:grpSpPr>
                        <a:xfrm>
                          <a:off x="2370" y="1435"/>
                          <a:ext cx="40" cy="52"/>
                          <a:chOff x="2370" y="1435"/>
                          <a:chExt cx="40" cy="52"/>
                        </a:xfrm>
                      </p:grpSpPr>
                      <p:sp>
                        <p:nvSpPr>
                          <p:cNvPr id="70488" name="Line 1195"/>
                          <p:cNvSpPr/>
                          <p:nvPr/>
                        </p:nvSpPr>
                        <p:spPr>
                          <a:xfrm>
                            <a:off x="2371" y="1435"/>
                            <a:ext cx="39" cy="15"/>
                          </a:xfrm>
                          <a:prstGeom prst="line">
                            <a:avLst/>
                          </a:prstGeom>
                          <a:ln w="3175" cap="flat" cmpd="sng">
                            <a:solidFill>
                              <a:srgbClr val="7F7F7F"/>
                            </a:solidFill>
                            <a:prstDash val="solid"/>
                            <a:headEnd type="none" w="med" len="med"/>
                            <a:tailEnd type="none" w="med" len="med"/>
                          </a:ln>
                        </p:spPr>
                      </p:sp>
                      <p:sp>
                        <p:nvSpPr>
                          <p:cNvPr id="70489" name="Line 1196"/>
                          <p:cNvSpPr/>
                          <p:nvPr/>
                        </p:nvSpPr>
                        <p:spPr>
                          <a:xfrm>
                            <a:off x="2370" y="1444"/>
                            <a:ext cx="39" cy="13"/>
                          </a:xfrm>
                          <a:prstGeom prst="line">
                            <a:avLst/>
                          </a:prstGeom>
                          <a:ln w="3175" cap="flat" cmpd="sng">
                            <a:solidFill>
                              <a:srgbClr val="7F7F7F"/>
                            </a:solidFill>
                            <a:prstDash val="solid"/>
                            <a:headEnd type="none" w="med" len="med"/>
                            <a:tailEnd type="none" w="med" len="med"/>
                          </a:ln>
                        </p:spPr>
                      </p:sp>
                      <p:sp>
                        <p:nvSpPr>
                          <p:cNvPr id="70490" name="Line 1197"/>
                          <p:cNvSpPr/>
                          <p:nvPr/>
                        </p:nvSpPr>
                        <p:spPr>
                          <a:xfrm>
                            <a:off x="2370" y="1452"/>
                            <a:ext cx="39" cy="13"/>
                          </a:xfrm>
                          <a:prstGeom prst="line">
                            <a:avLst/>
                          </a:prstGeom>
                          <a:ln w="3175" cap="flat" cmpd="sng">
                            <a:solidFill>
                              <a:srgbClr val="7F7F7F"/>
                            </a:solidFill>
                            <a:prstDash val="solid"/>
                            <a:headEnd type="none" w="med" len="med"/>
                            <a:tailEnd type="none" w="med" len="med"/>
                          </a:ln>
                        </p:spPr>
                      </p:sp>
                      <p:sp>
                        <p:nvSpPr>
                          <p:cNvPr id="70491" name="Line 1198"/>
                          <p:cNvSpPr/>
                          <p:nvPr/>
                        </p:nvSpPr>
                        <p:spPr>
                          <a:xfrm>
                            <a:off x="2370" y="1460"/>
                            <a:ext cx="39" cy="12"/>
                          </a:xfrm>
                          <a:prstGeom prst="line">
                            <a:avLst/>
                          </a:prstGeom>
                          <a:ln w="3175" cap="flat" cmpd="sng">
                            <a:solidFill>
                              <a:srgbClr val="7F7F7F"/>
                            </a:solidFill>
                            <a:prstDash val="solid"/>
                            <a:headEnd type="none" w="med" len="med"/>
                            <a:tailEnd type="none" w="med" len="med"/>
                          </a:ln>
                        </p:spPr>
                      </p:sp>
                      <p:sp>
                        <p:nvSpPr>
                          <p:cNvPr id="70492" name="Line 1199"/>
                          <p:cNvSpPr/>
                          <p:nvPr/>
                        </p:nvSpPr>
                        <p:spPr>
                          <a:xfrm>
                            <a:off x="2370" y="1468"/>
                            <a:ext cx="38" cy="12"/>
                          </a:xfrm>
                          <a:prstGeom prst="line">
                            <a:avLst/>
                          </a:prstGeom>
                          <a:ln w="3175" cap="flat" cmpd="sng">
                            <a:solidFill>
                              <a:srgbClr val="7F7F7F"/>
                            </a:solidFill>
                            <a:prstDash val="solid"/>
                            <a:headEnd type="none" w="med" len="med"/>
                            <a:tailEnd type="none" w="med" len="med"/>
                          </a:ln>
                        </p:spPr>
                      </p:sp>
                      <p:sp>
                        <p:nvSpPr>
                          <p:cNvPr id="70493" name="Line 1200"/>
                          <p:cNvSpPr/>
                          <p:nvPr/>
                        </p:nvSpPr>
                        <p:spPr>
                          <a:xfrm>
                            <a:off x="2370" y="1477"/>
                            <a:ext cx="38" cy="10"/>
                          </a:xfrm>
                          <a:prstGeom prst="line">
                            <a:avLst/>
                          </a:prstGeom>
                          <a:ln w="3175" cap="flat" cmpd="sng">
                            <a:solidFill>
                              <a:srgbClr val="7F7F7F"/>
                            </a:solidFill>
                            <a:prstDash val="solid"/>
                            <a:headEnd type="none" w="med" len="med"/>
                            <a:tailEnd type="none" w="med" len="med"/>
                          </a:ln>
                        </p:spPr>
                      </p:sp>
                    </p:grpSp>
                    <p:sp>
                      <p:nvSpPr>
                        <p:cNvPr id="70483" name="Line 1201"/>
                        <p:cNvSpPr/>
                        <p:nvPr/>
                      </p:nvSpPr>
                      <p:spPr>
                        <a:xfrm>
                          <a:off x="2366" y="1494"/>
                          <a:ext cx="41" cy="7"/>
                        </a:xfrm>
                        <a:prstGeom prst="line">
                          <a:avLst/>
                        </a:prstGeom>
                        <a:ln w="3175" cap="flat" cmpd="sng">
                          <a:solidFill>
                            <a:srgbClr val="7F7F7F"/>
                          </a:solidFill>
                          <a:prstDash val="solid"/>
                          <a:headEnd type="none" w="med" len="med"/>
                          <a:tailEnd type="none" w="med" len="med"/>
                        </a:ln>
                      </p:spPr>
                    </p:sp>
                    <p:sp>
                      <p:nvSpPr>
                        <p:cNvPr id="70484" name="Line 1202"/>
                        <p:cNvSpPr/>
                        <p:nvPr/>
                      </p:nvSpPr>
                      <p:spPr>
                        <a:xfrm>
                          <a:off x="2367" y="1502"/>
                          <a:ext cx="39" cy="6"/>
                        </a:xfrm>
                        <a:prstGeom prst="line">
                          <a:avLst/>
                        </a:prstGeom>
                        <a:ln w="3175" cap="flat" cmpd="sng">
                          <a:solidFill>
                            <a:srgbClr val="7F7F7F"/>
                          </a:solidFill>
                          <a:prstDash val="solid"/>
                          <a:headEnd type="none" w="med" len="med"/>
                          <a:tailEnd type="none" w="med" len="med"/>
                        </a:ln>
                      </p:spPr>
                    </p:sp>
                    <p:sp>
                      <p:nvSpPr>
                        <p:cNvPr id="70485" name="Line 1203"/>
                        <p:cNvSpPr/>
                        <p:nvPr/>
                      </p:nvSpPr>
                      <p:spPr>
                        <a:xfrm>
                          <a:off x="2367" y="1510"/>
                          <a:ext cx="39" cy="6"/>
                        </a:xfrm>
                        <a:prstGeom prst="line">
                          <a:avLst/>
                        </a:prstGeom>
                        <a:ln w="3175" cap="flat" cmpd="sng">
                          <a:solidFill>
                            <a:srgbClr val="7F7F7F"/>
                          </a:solidFill>
                          <a:prstDash val="solid"/>
                          <a:headEnd type="none" w="med" len="med"/>
                          <a:tailEnd type="none" w="med" len="med"/>
                        </a:ln>
                      </p:spPr>
                    </p:sp>
                    <p:sp>
                      <p:nvSpPr>
                        <p:cNvPr id="70486" name="Line 1204"/>
                        <p:cNvSpPr/>
                        <p:nvPr/>
                      </p:nvSpPr>
                      <p:spPr>
                        <a:xfrm>
                          <a:off x="2367" y="1519"/>
                          <a:ext cx="39" cy="4"/>
                        </a:xfrm>
                        <a:prstGeom prst="line">
                          <a:avLst/>
                        </a:prstGeom>
                        <a:ln w="3175" cap="flat" cmpd="sng">
                          <a:solidFill>
                            <a:srgbClr val="7F7F7F"/>
                          </a:solidFill>
                          <a:prstDash val="solid"/>
                          <a:headEnd type="none" w="med" len="med"/>
                          <a:tailEnd type="none" w="med" len="med"/>
                        </a:ln>
                      </p:spPr>
                    </p:sp>
                    <p:sp>
                      <p:nvSpPr>
                        <p:cNvPr id="70487" name="Line 1205"/>
                        <p:cNvSpPr/>
                        <p:nvPr/>
                      </p:nvSpPr>
                      <p:spPr>
                        <a:xfrm>
                          <a:off x="2367" y="1527"/>
                          <a:ext cx="39" cy="4"/>
                        </a:xfrm>
                        <a:prstGeom prst="line">
                          <a:avLst/>
                        </a:prstGeom>
                        <a:ln w="3175" cap="flat" cmpd="sng">
                          <a:solidFill>
                            <a:srgbClr val="7F7F7F"/>
                          </a:solidFill>
                          <a:prstDash val="solid"/>
                          <a:headEnd type="none" w="med" len="med"/>
                          <a:tailEnd type="none" w="med" len="med"/>
                        </a:ln>
                      </p:spPr>
                    </p:sp>
                  </p:grpSp>
                  <p:grpSp>
                    <p:nvGrpSpPr>
                      <p:cNvPr id="70473" name="Group 1206"/>
                      <p:cNvGrpSpPr/>
                      <p:nvPr/>
                    </p:nvGrpSpPr>
                    <p:grpSpPr>
                      <a:xfrm>
                        <a:off x="2367" y="1536"/>
                        <a:ext cx="38" cy="59"/>
                        <a:chOff x="2367" y="1536"/>
                        <a:chExt cx="38" cy="59"/>
                      </a:xfrm>
                    </p:grpSpPr>
                    <p:sp>
                      <p:nvSpPr>
                        <p:cNvPr id="70474" name="Line 1207"/>
                        <p:cNvSpPr/>
                        <p:nvPr/>
                      </p:nvSpPr>
                      <p:spPr>
                        <a:xfrm>
                          <a:off x="2367" y="1536"/>
                          <a:ext cx="38" cy="2"/>
                        </a:xfrm>
                        <a:prstGeom prst="line">
                          <a:avLst/>
                        </a:prstGeom>
                        <a:ln w="3175" cap="flat" cmpd="sng">
                          <a:solidFill>
                            <a:srgbClr val="7F7F7F"/>
                          </a:solidFill>
                          <a:prstDash val="solid"/>
                          <a:headEnd type="none" w="med" len="med"/>
                          <a:tailEnd type="none" w="med" len="med"/>
                        </a:ln>
                      </p:spPr>
                    </p:sp>
                    <p:sp>
                      <p:nvSpPr>
                        <p:cNvPr id="70475" name="Line 1208"/>
                        <p:cNvSpPr/>
                        <p:nvPr/>
                      </p:nvSpPr>
                      <p:spPr>
                        <a:xfrm>
                          <a:off x="2368" y="1544"/>
                          <a:ext cx="36" cy="1"/>
                        </a:xfrm>
                        <a:prstGeom prst="line">
                          <a:avLst/>
                        </a:prstGeom>
                        <a:ln w="3175" cap="flat" cmpd="sng">
                          <a:solidFill>
                            <a:srgbClr val="7F7F7F"/>
                          </a:solidFill>
                          <a:prstDash val="solid"/>
                          <a:headEnd type="none" w="med" len="med"/>
                          <a:tailEnd type="none" w="med" len="med"/>
                        </a:ln>
                      </p:spPr>
                    </p:sp>
                    <p:sp>
                      <p:nvSpPr>
                        <p:cNvPr id="70476" name="Line 1209"/>
                        <p:cNvSpPr/>
                        <p:nvPr/>
                      </p:nvSpPr>
                      <p:spPr>
                        <a:xfrm>
                          <a:off x="2367" y="1553"/>
                          <a:ext cx="37" cy="1"/>
                        </a:xfrm>
                        <a:prstGeom prst="line">
                          <a:avLst/>
                        </a:prstGeom>
                        <a:ln w="3175" cap="flat" cmpd="sng">
                          <a:solidFill>
                            <a:srgbClr val="7F7F7F"/>
                          </a:solidFill>
                          <a:prstDash val="solid"/>
                          <a:headEnd type="none" w="med" len="med"/>
                          <a:tailEnd type="none" w="med" len="med"/>
                        </a:ln>
                      </p:spPr>
                    </p:sp>
                    <p:sp>
                      <p:nvSpPr>
                        <p:cNvPr id="70477" name="Line 1210"/>
                        <p:cNvSpPr/>
                        <p:nvPr/>
                      </p:nvSpPr>
                      <p:spPr>
                        <a:xfrm flipV="1">
                          <a:off x="2367" y="1561"/>
                          <a:ext cx="37" cy="1"/>
                        </a:xfrm>
                        <a:prstGeom prst="line">
                          <a:avLst/>
                        </a:prstGeom>
                        <a:ln w="3175" cap="flat" cmpd="sng">
                          <a:solidFill>
                            <a:srgbClr val="7F7F7F"/>
                          </a:solidFill>
                          <a:prstDash val="solid"/>
                          <a:headEnd type="none" w="med" len="med"/>
                          <a:tailEnd type="none" w="med" len="med"/>
                        </a:ln>
                      </p:spPr>
                    </p:sp>
                    <p:sp>
                      <p:nvSpPr>
                        <p:cNvPr id="70478" name="Line 1211"/>
                        <p:cNvSpPr/>
                        <p:nvPr/>
                      </p:nvSpPr>
                      <p:spPr>
                        <a:xfrm flipV="1">
                          <a:off x="2367" y="1568"/>
                          <a:ext cx="36" cy="2"/>
                        </a:xfrm>
                        <a:prstGeom prst="line">
                          <a:avLst/>
                        </a:prstGeom>
                        <a:ln w="3175" cap="flat" cmpd="sng">
                          <a:solidFill>
                            <a:srgbClr val="7F7F7F"/>
                          </a:solidFill>
                          <a:prstDash val="solid"/>
                          <a:headEnd type="none" w="med" len="med"/>
                          <a:tailEnd type="none" w="med" len="med"/>
                        </a:ln>
                      </p:spPr>
                    </p:sp>
                    <p:sp>
                      <p:nvSpPr>
                        <p:cNvPr id="70479" name="Line 1212"/>
                        <p:cNvSpPr/>
                        <p:nvPr/>
                      </p:nvSpPr>
                      <p:spPr>
                        <a:xfrm flipV="1">
                          <a:off x="2367" y="1575"/>
                          <a:ext cx="36" cy="3"/>
                        </a:xfrm>
                        <a:prstGeom prst="line">
                          <a:avLst/>
                        </a:prstGeom>
                        <a:ln w="3175" cap="flat" cmpd="sng">
                          <a:solidFill>
                            <a:srgbClr val="7F7F7F"/>
                          </a:solidFill>
                          <a:prstDash val="solid"/>
                          <a:headEnd type="none" w="med" len="med"/>
                          <a:tailEnd type="none" w="med" len="med"/>
                        </a:ln>
                      </p:spPr>
                    </p:sp>
                    <p:sp>
                      <p:nvSpPr>
                        <p:cNvPr id="70480" name="Line 1213"/>
                        <p:cNvSpPr/>
                        <p:nvPr/>
                      </p:nvSpPr>
                      <p:spPr>
                        <a:xfrm flipV="1">
                          <a:off x="2367" y="1582"/>
                          <a:ext cx="36" cy="4"/>
                        </a:xfrm>
                        <a:prstGeom prst="line">
                          <a:avLst/>
                        </a:prstGeom>
                        <a:ln w="3175" cap="flat" cmpd="sng">
                          <a:solidFill>
                            <a:srgbClr val="7F7F7F"/>
                          </a:solidFill>
                          <a:prstDash val="solid"/>
                          <a:headEnd type="none" w="med" len="med"/>
                          <a:tailEnd type="none" w="med" len="med"/>
                        </a:ln>
                      </p:spPr>
                    </p:sp>
                    <p:sp>
                      <p:nvSpPr>
                        <p:cNvPr id="70481" name="Line 1214"/>
                        <p:cNvSpPr/>
                        <p:nvPr/>
                      </p:nvSpPr>
                      <p:spPr>
                        <a:xfrm flipV="1">
                          <a:off x="2367" y="1590"/>
                          <a:ext cx="35" cy="5"/>
                        </a:xfrm>
                        <a:prstGeom prst="line">
                          <a:avLst/>
                        </a:prstGeom>
                        <a:ln w="3175" cap="flat" cmpd="sng">
                          <a:solidFill>
                            <a:srgbClr val="7F7F7F"/>
                          </a:solidFill>
                          <a:prstDash val="solid"/>
                          <a:headEnd type="none" w="med" len="med"/>
                          <a:tailEnd type="none" w="med" len="med"/>
                        </a:ln>
                      </p:spPr>
                    </p:sp>
                  </p:grpSp>
                </p:grpSp>
                <p:sp>
                  <p:nvSpPr>
                    <p:cNvPr id="70471" name="Line 1215"/>
                    <p:cNvSpPr/>
                    <p:nvPr/>
                  </p:nvSpPr>
                  <p:spPr>
                    <a:xfrm>
                      <a:off x="2368" y="1485"/>
                      <a:ext cx="39" cy="9"/>
                    </a:xfrm>
                    <a:prstGeom prst="line">
                      <a:avLst/>
                    </a:prstGeom>
                    <a:ln w="3175" cap="flat" cmpd="sng">
                      <a:solidFill>
                        <a:srgbClr val="7F7F7F"/>
                      </a:solidFill>
                      <a:prstDash val="solid"/>
                      <a:headEnd type="none" w="med" len="med"/>
                      <a:tailEnd type="none" w="med" len="med"/>
                    </a:ln>
                  </p:spPr>
                </p:sp>
              </p:grpSp>
            </p:grpSp>
            <p:grpSp>
              <p:nvGrpSpPr>
                <p:cNvPr id="70465" name="Group 1216"/>
                <p:cNvGrpSpPr/>
                <p:nvPr/>
              </p:nvGrpSpPr>
              <p:grpSpPr>
                <a:xfrm>
                  <a:off x="2338" y="1398"/>
                  <a:ext cx="39" cy="227"/>
                  <a:chOff x="2338" y="1398"/>
                  <a:chExt cx="39" cy="227"/>
                </a:xfrm>
              </p:grpSpPr>
              <p:sp>
                <p:nvSpPr>
                  <p:cNvPr id="70466" name="Freeform 1217"/>
                  <p:cNvSpPr/>
                  <p:nvPr/>
                </p:nvSpPr>
                <p:spPr>
                  <a:xfrm>
                    <a:off x="2338" y="1398"/>
                    <a:ext cx="39" cy="2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59">
                        <a:moveTo>
                          <a:pt x="55" y="0"/>
                        </a:moveTo>
                        <a:lnTo>
                          <a:pt x="218" y="70"/>
                        </a:lnTo>
                        <a:lnTo>
                          <a:pt x="231" y="85"/>
                        </a:lnTo>
                        <a:lnTo>
                          <a:pt x="182" y="1304"/>
                        </a:lnTo>
                        <a:lnTo>
                          <a:pt x="161" y="1319"/>
                        </a:lnTo>
                        <a:lnTo>
                          <a:pt x="0" y="1359"/>
                        </a:lnTo>
                        <a:lnTo>
                          <a:pt x="21" y="1337"/>
                        </a:lnTo>
                        <a:lnTo>
                          <a:pt x="22" y="1320"/>
                        </a:lnTo>
                        <a:lnTo>
                          <a:pt x="55" y="0"/>
                        </a:lnTo>
                        <a:close/>
                      </a:path>
                    </a:pathLst>
                  </a:custGeom>
                  <a:solidFill>
                    <a:srgbClr val="BFBFBF">
                      <a:alpha val="100000"/>
                    </a:srgbClr>
                  </a:solidFill>
                  <a:ln w="9525">
                    <a:noFill/>
                  </a:ln>
                </p:spPr>
                <p:txBody>
                  <a:bodyPr/>
                  <a:p>
                    <a:endParaRPr lang="zh-CN" altLang="en-US"/>
                  </a:p>
                </p:txBody>
              </p:sp>
              <p:sp>
                <p:nvSpPr>
                  <p:cNvPr id="70467" name="Arc 1218"/>
                  <p:cNvSpPr/>
                  <p:nvPr/>
                </p:nvSpPr>
                <p:spPr>
                  <a:xfrm>
                    <a:off x="2374" y="1410"/>
                    <a:ext cx="3" cy="5"/>
                  </a:xfrm>
                  <a:custGeom>
                    <a:avLst/>
                    <a:gdLst/>
                    <a:ahLst/>
                    <a:cxnLst>
                      <a:cxn ang="0">
                        <a:pos x="0" y="0"/>
                      </a:cxn>
                      <a:cxn ang="0">
                        <a:pos x="0" y="0"/>
                      </a:cxn>
                      <a:cxn ang="0">
                        <a:pos x="0" y="0"/>
                      </a:cxn>
                    </a:cxnLst>
                    <a:pathLst>
                      <a:path w="20909" h="21600" fill="none">
                        <a:moveTo>
                          <a:pt x="0" y="0"/>
                        </a:moveTo>
                        <a:cubicBezTo>
                          <a:pt x="9841" y="0"/>
                          <a:pt x="18438" y="6652"/>
                          <a:pt x="20908" y="16179"/>
                        </a:cubicBezTo>
                      </a:path>
                      <a:path w="20909" h="21600" stroke="0">
                        <a:moveTo>
                          <a:pt x="0" y="0"/>
                        </a:moveTo>
                        <a:cubicBezTo>
                          <a:pt x="9841" y="0"/>
                          <a:pt x="18438" y="6652"/>
                          <a:pt x="20908" y="16179"/>
                        </a:cubicBezTo>
                        <a:lnTo>
                          <a:pt x="0" y="21600"/>
                        </a:lnTo>
                        <a:lnTo>
                          <a:pt x="0" y="0"/>
                        </a:lnTo>
                        <a:close/>
                      </a:path>
                    </a:pathLst>
                  </a:custGeom>
                  <a:solidFill>
                    <a:srgbClr val="BFBFBF">
                      <a:alpha val="100000"/>
                    </a:srgbClr>
                  </a:solidFill>
                  <a:ln w="9525">
                    <a:noFill/>
                  </a:ln>
                </p:spPr>
                <p:txBody>
                  <a:bodyPr/>
                  <a:p>
                    <a:endParaRPr lang="zh-CN" altLang="en-US"/>
                  </a:p>
                </p:txBody>
              </p:sp>
            </p:grpSp>
          </p:grpSp>
          <p:grpSp>
            <p:nvGrpSpPr>
              <p:cNvPr id="70361" name="Group 1219"/>
              <p:cNvGrpSpPr/>
              <p:nvPr/>
            </p:nvGrpSpPr>
            <p:grpSpPr>
              <a:xfrm>
                <a:off x="2353" y="1740"/>
                <a:ext cx="123" cy="49"/>
                <a:chOff x="2353" y="1740"/>
                <a:chExt cx="123" cy="49"/>
              </a:xfrm>
            </p:grpSpPr>
            <p:sp>
              <p:nvSpPr>
                <p:cNvPr id="70453" name="Freeform 1220"/>
                <p:cNvSpPr/>
                <p:nvPr/>
              </p:nvSpPr>
              <p:spPr>
                <a:xfrm>
                  <a:off x="2353" y="1740"/>
                  <a:ext cx="123"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4" h="192">
                      <a:moveTo>
                        <a:pt x="0" y="0"/>
                      </a:moveTo>
                      <a:lnTo>
                        <a:pt x="136" y="9"/>
                      </a:lnTo>
                      <a:lnTo>
                        <a:pt x="238" y="14"/>
                      </a:lnTo>
                      <a:lnTo>
                        <a:pt x="329" y="23"/>
                      </a:lnTo>
                      <a:lnTo>
                        <a:pt x="420" y="35"/>
                      </a:lnTo>
                      <a:lnTo>
                        <a:pt x="484" y="44"/>
                      </a:lnTo>
                      <a:lnTo>
                        <a:pt x="561" y="57"/>
                      </a:lnTo>
                      <a:lnTo>
                        <a:pt x="605" y="65"/>
                      </a:lnTo>
                      <a:lnTo>
                        <a:pt x="638" y="72"/>
                      </a:lnTo>
                      <a:lnTo>
                        <a:pt x="656" y="77"/>
                      </a:lnTo>
                      <a:lnTo>
                        <a:pt x="671" y="80"/>
                      </a:lnTo>
                      <a:lnTo>
                        <a:pt x="689" y="86"/>
                      </a:lnTo>
                      <a:lnTo>
                        <a:pt x="708" y="93"/>
                      </a:lnTo>
                      <a:lnTo>
                        <a:pt x="725" y="103"/>
                      </a:lnTo>
                      <a:lnTo>
                        <a:pt x="733" y="113"/>
                      </a:lnTo>
                      <a:lnTo>
                        <a:pt x="734" y="121"/>
                      </a:lnTo>
                      <a:lnTo>
                        <a:pt x="731" y="134"/>
                      </a:lnTo>
                      <a:lnTo>
                        <a:pt x="725" y="147"/>
                      </a:lnTo>
                      <a:lnTo>
                        <a:pt x="716" y="159"/>
                      </a:lnTo>
                      <a:lnTo>
                        <a:pt x="704" y="167"/>
                      </a:lnTo>
                      <a:lnTo>
                        <a:pt x="688" y="178"/>
                      </a:lnTo>
                      <a:lnTo>
                        <a:pt x="670" y="185"/>
                      </a:lnTo>
                      <a:lnTo>
                        <a:pt x="650" y="187"/>
                      </a:lnTo>
                      <a:lnTo>
                        <a:pt x="628" y="190"/>
                      </a:lnTo>
                      <a:lnTo>
                        <a:pt x="601" y="192"/>
                      </a:lnTo>
                      <a:lnTo>
                        <a:pt x="576" y="189"/>
                      </a:lnTo>
                      <a:lnTo>
                        <a:pt x="535" y="183"/>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0454" name="Group 1221"/>
                <p:cNvGrpSpPr/>
                <p:nvPr/>
              </p:nvGrpSpPr>
              <p:grpSpPr>
                <a:xfrm>
                  <a:off x="2358" y="1756"/>
                  <a:ext cx="86" cy="33"/>
                  <a:chOff x="2358" y="1756"/>
                  <a:chExt cx="86" cy="33"/>
                </a:xfrm>
              </p:grpSpPr>
              <p:grpSp>
                <p:nvGrpSpPr>
                  <p:cNvPr id="70455" name="Group 1222"/>
                  <p:cNvGrpSpPr/>
                  <p:nvPr/>
                </p:nvGrpSpPr>
                <p:grpSpPr>
                  <a:xfrm>
                    <a:off x="2358" y="1756"/>
                    <a:ext cx="86" cy="33"/>
                    <a:chOff x="2358" y="1756"/>
                    <a:chExt cx="86" cy="33"/>
                  </a:xfrm>
                </p:grpSpPr>
                <p:sp>
                  <p:nvSpPr>
                    <p:cNvPr id="70460" name="Freeform 1223"/>
                    <p:cNvSpPr/>
                    <p:nvPr/>
                  </p:nvSpPr>
                  <p:spPr>
                    <a:xfrm>
                      <a:off x="2358" y="1756"/>
                      <a:ext cx="54" cy="21"/>
                    </a:xfrm>
                    <a:custGeom>
                      <a:avLst/>
                      <a:gdLst/>
                      <a:ahLst/>
                      <a:cxnLst>
                        <a:cxn ang="0">
                          <a:pos x="0" y="0"/>
                        </a:cxn>
                        <a:cxn ang="0">
                          <a:pos x="0" y="0"/>
                        </a:cxn>
                        <a:cxn ang="0">
                          <a:pos x="0" y="0"/>
                        </a:cxn>
                        <a:cxn ang="0">
                          <a:pos x="0" y="0"/>
                        </a:cxn>
                        <a:cxn ang="0">
                          <a:pos x="0" y="0"/>
                        </a:cxn>
                      </a:cxnLst>
                      <a:pathLst>
                        <a:path w="321" h="128">
                          <a:moveTo>
                            <a:pt x="0" y="77"/>
                          </a:moveTo>
                          <a:lnTo>
                            <a:pt x="84" y="0"/>
                          </a:lnTo>
                          <a:lnTo>
                            <a:pt x="321" y="43"/>
                          </a:lnTo>
                          <a:lnTo>
                            <a:pt x="227" y="128"/>
                          </a:lnTo>
                          <a:lnTo>
                            <a:pt x="0" y="77"/>
                          </a:lnTo>
                          <a:close/>
                        </a:path>
                      </a:pathLst>
                    </a:custGeom>
                    <a:solidFill>
                      <a:srgbClr val="DFDFDF">
                        <a:alpha val="100000"/>
                      </a:srgbClr>
                    </a:solidFill>
                    <a:ln w="9525">
                      <a:noFill/>
                    </a:ln>
                  </p:spPr>
                  <p:txBody>
                    <a:bodyPr/>
                    <a:p>
                      <a:endParaRPr lang="zh-CN" altLang="en-US"/>
                    </a:p>
                  </p:txBody>
                </p:sp>
                <p:sp>
                  <p:nvSpPr>
                    <p:cNvPr id="70461" name="Freeform 1224"/>
                    <p:cNvSpPr/>
                    <p:nvPr/>
                  </p:nvSpPr>
                  <p:spPr>
                    <a:xfrm>
                      <a:off x="2358" y="1768"/>
                      <a:ext cx="38" cy="21"/>
                    </a:xfrm>
                    <a:custGeom>
                      <a:avLst/>
                      <a:gdLst/>
                      <a:ahLst/>
                      <a:cxnLst>
                        <a:cxn ang="0">
                          <a:pos x="0" y="0"/>
                        </a:cxn>
                        <a:cxn ang="0">
                          <a:pos x="0" y="0"/>
                        </a:cxn>
                        <a:cxn ang="0">
                          <a:pos x="0" y="0"/>
                        </a:cxn>
                        <a:cxn ang="0">
                          <a:pos x="0" y="0"/>
                        </a:cxn>
                        <a:cxn ang="0">
                          <a:pos x="0" y="0"/>
                        </a:cxn>
                        <a:cxn ang="0">
                          <a:pos x="0" y="0"/>
                        </a:cxn>
                      </a:cxnLst>
                      <a:pathLst>
                        <a:path w="228" h="122">
                          <a:moveTo>
                            <a:pt x="0" y="0"/>
                          </a:moveTo>
                          <a:lnTo>
                            <a:pt x="0" y="68"/>
                          </a:lnTo>
                          <a:lnTo>
                            <a:pt x="3" y="68"/>
                          </a:lnTo>
                          <a:lnTo>
                            <a:pt x="228" y="122"/>
                          </a:lnTo>
                          <a:lnTo>
                            <a:pt x="228" y="51"/>
                          </a:lnTo>
                          <a:lnTo>
                            <a:pt x="0" y="0"/>
                          </a:lnTo>
                          <a:close/>
                        </a:path>
                      </a:pathLst>
                    </a:custGeom>
                    <a:solidFill>
                      <a:srgbClr val="C0C0C0">
                        <a:alpha val="100000"/>
                      </a:srgbClr>
                    </a:solidFill>
                    <a:ln w="9525">
                      <a:noFill/>
                    </a:ln>
                  </p:spPr>
                  <p:txBody>
                    <a:bodyPr/>
                    <a:p>
                      <a:endParaRPr lang="zh-CN" altLang="en-US"/>
                    </a:p>
                  </p:txBody>
                </p:sp>
                <p:sp>
                  <p:nvSpPr>
                    <p:cNvPr id="70462" name="Freeform 1225"/>
                    <p:cNvSpPr/>
                    <p:nvPr/>
                  </p:nvSpPr>
                  <p:spPr>
                    <a:xfrm>
                      <a:off x="2396" y="1763"/>
                      <a:ext cx="48" cy="26"/>
                    </a:xfrm>
                    <a:custGeom>
                      <a:avLst/>
                      <a:gdLst/>
                      <a:ahLst/>
                      <a:cxnLst>
                        <a:cxn ang="0">
                          <a:pos x="0" y="0"/>
                        </a:cxn>
                        <a:cxn ang="0">
                          <a:pos x="0" y="0"/>
                        </a:cxn>
                        <a:cxn ang="0">
                          <a:pos x="0" y="0"/>
                        </a:cxn>
                        <a:cxn ang="0">
                          <a:pos x="0" y="0"/>
                        </a:cxn>
                        <a:cxn ang="0">
                          <a:pos x="0" y="0"/>
                        </a:cxn>
                        <a:cxn ang="0">
                          <a:pos x="0" y="0"/>
                        </a:cxn>
                      </a:cxnLst>
                      <a:pathLst>
                        <a:path w="289" h="156">
                          <a:moveTo>
                            <a:pt x="0" y="84"/>
                          </a:moveTo>
                          <a:lnTo>
                            <a:pt x="92" y="0"/>
                          </a:lnTo>
                          <a:lnTo>
                            <a:pt x="289" y="22"/>
                          </a:lnTo>
                          <a:lnTo>
                            <a:pt x="289" y="87"/>
                          </a:lnTo>
                          <a:lnTo>
                            <a:pt x="0" y="156"/>
                          </a:lnTo>
                          <a:lnTo>
                            <a:pt x="0" y="84"/>
                          </a:lnTo>
                          <a:close/>
                        </a:path>
                      </a:pathLst>
                    </a:custGeom>
                    <a:solidFill>
                      <a:srgbClr val="9F9F9F">
                        <a:alpha val="100000"/>
                      </a:srgbClr>
                    </a:solidFill>
                    <a:ln w="9525">
                      <a:noFill/>
                    </a:ln>
                  </p:spPr>
                  <p:txBody>
                    <a:bodyPr/>
                    <a:p>
                      <a:endParaRPr lang="zh-CN" altLang="en-US"/>
                    </a:p>
                  </p:txBody>
                </p:sp>
                <p:sp>
                  <p:nvSpPr>
                    <p:cNvPr id="70463" name="Freeform 1226"/>
                    <p:cNvSpPr/>
                    <p:nvPr/>
                  </p:nvSpPr>
                  <p:spPr>
                    <a:xfrm>
                      <a:off x="2372" y="1756"/>
                      <a:ext cx="72" cy="10"/>
                    </a:xfrm>
                    <a:custGeom>
                      <a:avLst/>
                      <a:gdLst/>
                      <a:ahLst/>
                      <a:cxnLst>
                        <a:cxn ang="0">
                          <a:pos x="0" y="0"/>
                        </a:cxn>
                        <a:cxn ang="0">
                          <a:pos x="0" y="0"/>
                        </a:cxn>
                        <a:cxn ang="0">
                          <a:pos x="0" y="0"/>
                        </a:cxn>
                        <a:cxn ang="0">
                          <a:pos x="0" y="0"/>
                        </a:cxn>
                        <a:cxn ang="0">
                          <a:pos x="0" y="0"/>
                        </a:cxn>
                      </a:cxnLst>
                      <a:pathLst>
                        <a:path w="434" h="64">
                          <a:moveTo>
                            <a:pt x="0" y="0"/>
                          </a:moveTo>
                          <a:lnTo>
                            <a:pt x="217" y="15"/>
                          </a:lnTo>
                          <a:lnTo>
                            <a:pt x="434" y="64"/>
                          </a:lnTo>
                          <a:lnTo>
                            <a:pt x="237" y="43"/>
                          </a:lnTo>
                          <a:lnTo>
                            <a:pt x="0" y="0"/>
                          </a:lnTo>
                          <a:close/>
                        </a:path>
                      </a:pathLst>
                    </a:custGeom>
                    <a:solidFill>
                      <a:srgbClr val="7F7F7F">
                        <a:alpha val="100000"/>
                      </a:srgbClr>
                    </a:solidFill>
                    <a:ln w="9525">
                      <a:noFill/>
                    </a:ln>
                  </p:spPr>
                  <p:txBody>
                    <a:bodyPr/>
                    <a:p>
                      <a:endParaRPr lang="zh-CN" altLang="en-US"/>
                    </a:p>
                  </p:txBody>
                </p:sp>
              </p:grpSp>
              <p:grpSp>
                <p:nvGrpSpPr>
                  <p:cNvPr id="70456" name="Group 1227"/>
                  <p:cNvGrpSpPr/>
                  <p:nvPr/>
                </p:nvGrpSpPr>
                <p:grpSpPr>
                  <a:xfrm>
                    <a:off x="2359" y="1766"/>
                    <a:ext cx="85" cy="14"/>
                    <a:chOff x="2359" y="1766"/>
                    <a:chExt cx="85" cy="14"/>
                  </a:xfrm>
                </p:grpSpPr>
                <p:sp>
                  <p:nvSpPr>
                    <p:cNvPr id="70457" name="Line 1228"/>
                    <p:cNvSpPr/>
                    <p:nvPr/>
                  </p:nvSpPr>
                  <p:spPr>
                    <a:xfrm>
                      <a:off x="2359" y="1771"/>
                      <a:ext cx="37" cy="9"/>
                    </a:xfrm>
                    <a:prstGeom prst="line">
                      <a:avLst/>
                    </a:prstGeom>
                    <a:ln w="3175" cap="flat" cmpd="sng">
                      <a:solidFill>
                        <a:srgbClr val="7F7F7F"/>
                      </a:solidFill>
                      <a:prstDash val="solid"/>
                      <a:headEnd type="none" w="med" len="med"/>
                      <a:tailEnd type="none" w="med" len="med"/>
                    </a:ln>
                  </p:spPr>
                </p:sp>
                <p:sp>
                  <p:nvSpPr>
                    <p:cNvPr id="70458" name="Line 1229"/>
                    <p:cNvSpPr/>
                    <p:nvPr/>
                  </p:nvSpPr>
                  <p:spPr>
                    <a:xfrm flipV="1">
                      <a:off x="2397" y="1766"/>
                      <a:ext cx="15" cy="14"/>
                    </a:xfrm>
                    <a:prstGeom prst="line">
                      <a:avLst/>
                    </a:prstGeom>
                    <a:ln w="3175" cap="flat" cmpd="sng">
                      <a:solidFill>
                        <a:srgbClr val="5F5F5F"/>
                      </a:solidFill>
                      <a:prstDash val="solid"/>
                      <a:headEnd type="none" w="med" len="med"/>
                      <a:tailEnd type="none" w="med" len="med"/>
                    </a:ln>
                  </p:spPr>
                </p:sp>
                <p:sp>
                  <p:nvSpPr>
                    <p:cNvPr id="70459" name="Line 1230"/>
                    <p:cNvSpPr/>
                    <p:nvPr/>
                  </p:nvSpPr>
                  <p:spPr>
                    <a:xfrm>
                      <a:off x="2413" y="1766"/>
                      <a:ext cx="31" cy="2"/>
                    </a:xfrm>
                    <a:prstGeom prst="line">
                      <a:avLst/>
                    </a:prstGeom>
                    <a:ln w="3175" cap="flat" cmpd="sng">
                      <a:solidFill>
                        <a:srgbClr val="5F5F5F"/>
                      </a:solidFill>
                      <a:prstDash val="solid"/>
                      <a:headEnd type="none" w="med" len="med"/>
                      <a:tailEnd type="none" w="med" len="med"/>
                    </a:ln>
                  </p:spPr>
                </p:sp>
              </p:grpSp>
            </p:grpSp>
          </p:grpSp>
          <p:sp>
            <p:nvSpPr>
              <p:cNvPr id="70362" name="Freeform 1231"/>
              <p:cNvSpPr/>
              <p:nvPr/>
            </p:nvSpPr>
            <p:spPr>
              <a:xfrm>
                <a:off x="2336" y="1679"/>
                <a:ext cx="74" cy="70"/>
              </a:xfrm>
              <a:custGeom>
                <a:avLst/>
                <a:gdLst/>
                <a:ahLst/>
                <a:cxnLst>
                  <a:cxn ang="0">
                    <a:pos x="0" y="0"/>
                  </a:cxn>
                  <a:cxn ang="0">
                    <a:pos x="0" y="0"/>
                  </a:cxn>
                  <a:cxn ang="0">
                    <a:pos x="0" y="0"/>
                  </a:cxn>
                  <a:cxn ang="0">
                    <a:pos x="0" y="0"/>
                  </a:cxn>
                  <a:cxn ang="0">
                    <a:pos x="0" y="0"/>
                  </a:cxn>
                </a:cxnLst>
                <a:pathLst>
                  <a:path w="445" h="418">
                    <a:moveTo>
                      <a:pt x="0" y="209"/>
                    </a:moveTo>
                    <a:lnTo>
                      <a:pt x="445" y="0"/>
                    </a:lnTo>
                    <a:lnTo>
                      <a:pt x="445" y="168"/>
                    </a:lnTo>
                    <a:lnTo>
                      <a:pt x="0" y="418"/>
                    </a:lnTo>
                    <a:lnTo>
                      <a:pt x="0" y="209"/>
                    </a:lnTo>
                    <a:close/>
                  </a:path>
                </a:pathLst>
              </a:custGeom>
              <a:solidFill>
                <a:srgbClr val="5F5F5F">
                  <a:alpha val="100000"/>
                </a:srgbClr>
              </a:solidFill>
              <a:ln w="9525">
                <a:noFill/>
              </a:ln>
            </p:spPr>
            <p:txBody>
              <a:bodyPr/>
              <a:p>
                <a:endParaRPr lang="zh-CN" altLang="en-US"/>
              </a:p>
            </p:txBody>
          </p:sp>
          <p:sp>
            <p:nvSpPr>
              <p:cNvPr id="70363" name="Freeform 1232"/>
              <p:cNvSpPr/>
              <p:nvPr/>
            </p:nvSpPr>
            <p:spPr>
              <a:xfrm>
                <a:off x="2335" y="1614"/>
                <a:ext cx="77" cy="103"/>
              </a:xfrm>
              <a:custGeom>
                <a:avLst/>
                <a:gdLst/>
                <a:ahLst/>
                <a:cxnLst>
                  <a:cxn ang="0">
                    <a:pos x="0" y="0"/>
                  </a:cxn>
                  <a:cxn ang="0">
                    <a:pos x="0" y="0"/>
                  </a:cxn>
                  <a:cxn ang="0">
                    <a:pos x="0" y="0"/>
                  </a:cxn>
                  <a:cxn ang="0">
                    <a:pos x="0" y="0"/>
                  </a:cxn>
                  <a:cxn ang="0">
                    <a:pos x="0" y="0"/>
                  </a:cxn>
                </a:cxnLst>
                <a:pathLst>
                  <a:path w="460" h="618">
                    <a:moveTo>
                      <a:pt x="0" y="131"/>
                    </a:moveTo>
                    <a:lnTo>
                      <a:pt x="460" y="0"/>
                    </a:lnTo>
                    <a:lnTo>
                      <a:pt x="460" y="408"/>
                    </a:lnTo>
                    <a:lnTo>
                      <a:pt x="1" y="618"/>
                    </a:lnTo>
                    <a:lnTo>
                      <a:pt x="0" y="131"/>
                    </a:lnTo>
                    <a:close/>
                  </a:path>
                </a:pathLst>
              </a:custGeom>
              <a:solidFill>
                <a:srgbClr val="BFBFBF">
                  <a:alpha val="100000"/>
                </a:srgbClr>
              </a:solidFill>
              <a:ln w="9525">
                <a:noFill/>
              </a:ln>
            </p:spPr>
            <p:txBody>
              <a:bodyPr/>
              <a:p>
                <a:endParaRPr lang="zh-CN" altLang="en-US"/>
              </a:p>
            </p:txBody>
          </p:sp>
          <p:sp>
            <p:nvSpPr>
              <p:cNvPr id="70364" name="Freeform 1233"/>
              <p:cNvSpPr/>
              <p:nvPr/>
            </p:nvSpPr>
            <p:spPr>
              <a:xfrm>
                <a:off x="2128" y="1430"/>
                <a:ext cx="189" cy="157"/>
              </a:xfrm>
              <a:custGeom>
                <a:avLst/>
                <a:gdLst/>
                <a:ahLst/>
                <a:cxnLst>
                  <a:cxn ang="0">
                    <a:pos x="0" y="0"/>
                  </a:cxn>
                  <a:cxn ang="0">
                    <a:pos x="0" y="0"/>
                  </a:cxn>
                  <a:cxn ang="0">
                    <a:pos x="0" y="0"/>
                  </a:cxn>
                  <a:cxn ang="0">
                    <a:pos x="0" y="0"/>
                  </a:cxn>
                  <a:cxn ang="0">
                    <a:pos x="0" y="0"/>
                  </a:cxn>
                </a:cxnLst>
                <a:pathLst>
                  <a:path w="1135" h="944">
                    <a:moveTo>
                      <a:pt x="46" y="0"/>
                    </a:moveTo>
                    <a:lnTo>
                      <a:pt x="1135" y="0"/>
                    </a:lnTo>
                    <a:lnTo>
                      <a:pt x="1091" y="944"/>
                    </a:lnTo>
                    <a:lnTo>
                      <a:pt x="0" y="890"/>
                    </a:lnTo>
                    <a:lnTo>
                      <a:pt x="46" y="0"/>
                    </a:lnTo>
                    <a:close/>
                  </a:path>
                </a:pathLst>
              </a:custGeom>
              <a:solidFill>
                <a:srgbClr val="C0C0C0">
                  <a:alpha val="100000"/>
                </a:srgbClr>
              </a:solidFill>
              <a:ln w="9525">
                <a:noFill/>
              </a:ln>
            </p:spPr>
            <p:txBody>
              <a:bodyPr/>
              <a:p>
                <a:endParaRPr lang="zh-CN" altLang="en-US"/>
              </a:p>
            </p:txBody>
          </p:sp>
          <p:sp>
            <p:nvSpPr>
              <p:cNvPr id="70365" name="Freeform 1234"/>
              <p:cNvSpPr/>
              <p:nvPr/>
            </p:nvSpPr>
            <p:spPr>
              <a:xfrm>
                <a:off x="2005" y="1694"/>
                <a:ext cx="352" cy="72"/>
              </a:xfrm>
              <a:custGeom>
                <a:avLst/>
                <a:gdLst/>
                <a:ahLst/>
                <a:cxnLst>
                  <a:cxn ang="0">
                    <a:pos x="0" y="0"/>
                  </a:cxn>
                  <a:cxn ang="0">
                    <a:pos x="0" y="0"/>
                  </a:cxn>
                  <a:cxn ang="0">
                    <a:pos x="0" y="0"/>
                  </a:cxn>
                  <a:cxn ang="0">
                    <a:pos x="0" y="0"/>
                  </a:cxn>
                  <a:cxn ang="0">
                    <a:pos x="0" y="0"/>
                  </a:cxn>
                  <a:cxn ang="0">
                    <a:pos x="0" y="0"/>
                  </a:cxn>
                  <a:cxn ang="0">
                    <a:pos x="0" y="0"/>
                  </a:cxn>
                </a:cxnLst>
                <a:pathLst>
                  <a:path w="2114" h="430">
                    <a:moveTo>
                      <a:pt x="344" y="0"/>
                    </a:moveTo>
                    <a:lnTo>
                      <a:pt x="2114" y="175"/>
                    </a:lnTo>
                    <a:lnTo>
                      <a:pt x="1989" y="333"/>
                    </a:lnTo>
                    <a:lnTo>
                      <a:pt x="1868" y="430"/>
                    </a:lnTo>
                    <a:lnTo>
                      <a:pt x="0" y="215"/>
                    </a:lnTo>
                    <a:lnTo>
                      <a:pt x="140" y="154"/>
                    </a:lnTo>
                    <a:lnTo>
                      <a:pt x="344" y="0"/>
                    </a:lnTo>
                    <a:close/>
                  </a:path>
                </a:pathLst>
              </a:custGeom>
              <a:solidFill>
                <a:srgbClr val="DFDFDF">
                  <a:alpha val="100000"/>
                </a:srgbClr>
              </a:solidFill>
              <a:ln w="9525">
                <a:noFill/>
              </a:ln>
            </p:spPr>
            <p:txBody>
              <a:bodyPr/>
              <a:p>
                <a:endParaRPr lang="zh-CN" altLang="en-US"/>
              </a:p>
            </p:txBody>
          </p:sp>
          <p:grpSp>
            <p:nvGrpSpPr>
              <p:cNvPr id="70366" name="Group 1235"/>
              <p:cNvGrpSpPr/>
              <p:nvPr/>
            </p:nvGrpSpPr>
            <p:grpSpPr>
              <a:xfrm>
                <a:off x="2335" y="1620"/>
                <a:ext cx="76" cy="90"/>
                <a:chOff x="2335" y="1620"/>
                <a:chExt cx="76" cy="90"/>
              </a:xfrm>
            </p:grpSpPr>
            <p:sp>
              <p:nvSpPr>
                <p:cNvPr id="70444" name="Line 1236"/>
                <p:cNvSpPr/>
                <p:nvPr/>
              </p:nvSpPr>
              <p:spPr>
                <a:xfrm flipV="1">
                  <a:off x="2335" y="1645"/>
                  <a:ext cx="76" cy="28"/>
                </a:xfrm>
                <a:prstGeom prst="line">
                  <a:avLst/>
                </a:prstGeom>
                <a:ln w="3175" cap="flat" cmpd="sng">
                  <a:solidFill>
                    <a:srgbClr val="808080"/>
                  </a:solidFill>
                  <a:prstDash val="solid"/>
                  <a:headEnd type="none" w="med" len="med"/>
                  <a:tailEnd type="none" w="med" len="med"/>
                </a:ln>
              </p:spPr>
            </p:sp>
            <p:sp>
              <p:nvSpPr>
                <p:cNvPr id="70445" name="Line 1237"/>
                <p:cNvSpPr/>
                <p:nvPr/>
              </p:nvSpPr>
              <p:spPr>
                <a:xfrm flipV="1">
                  <a:off x="2348" y="1653"/>
                  <a:ext cx="62" cy="25"/>
                </a:xfrm>
                <a:prstGeom prst="line">
                  <a:avLst/>
                </a:prstGeom>
                <a:ln w="3175" cap="flat" cmpd="sng">
                  <a:solidFill>
                    <a:srgbClr val="808080"/>
                  </a:solidFill>
                  <a:prstDash val="solid"/>
                  <a:headEnd type="none" w="med" len="med"/>
                  <a:tailEnd type="none" w="med" len="med"/>
                </a:ln>
              </p:spPr>
            </p:sp>
            <p:sp>
              <p:nvSpPr>
                <p:cNvPr id="70446" name="Line 1238"/>
                <p:cNvSpPr/>
                <p:nvPr/>
              </p:nvSpPr>
              <p:spPr>
                <a:xfrm flipV="1">
                  <a:off x="2348" y="1661"/>
                  <a:ext cx="62" cy="26"/>
                </a:xfrm>
                <a:prstGeom prst="line">
                  <a:avLst/>
                </a:prstGeom>
                <a:ln w="3175" cap="flat" cmpd="sng">
                  <a:solidFill>
                    <a:srgbClr val="808080"/>
                  </a:solidFill>
                  <a:prstDash val="solid"/>
                  <a:headEnd type="none" w="med" len="med"/>
                  <a:tailEnd type="none" w="med" len="med"/>
                </a:ln>
              </p:spPr>
            </p:sp>
            <p:sp>
              <p:nvSpPr>
                <p:cNvPr id="70447" name="Line 1239"/>
                <p:cNvSpPr/>
                <p:nvPr/>
              </p:nvSpPr>
              <p:spPr>
                <a:xfrm flipV="1">
                  <a:off x="2348" y="1668"/>
                  <a:ext cx="63" cy="27"/>
                </a:xfrm>
                <a:prstGeom prst="line">
                  <a:avLst/>
                </a:prstGeom>
                <a:ln w="3175" cap="flat" cmpd="sng">
                  <a:solidFill>
                    <a:srgbClr val="808080"/>
                  </a:solidFill>
                  <a:prstDash val="solid"/>
                  <a:headEnd type="none" w="med" len="med"/>
                  <a:tailEnd type="none" w="med" len="med"/>
                </a:ln>
              </p:spPr>
            </p:sp>
            <p:sp>
              <p:nvSpPr>
                <p:cNvPr id="70448" name="Line 1240"/>
                <p:cNvSpPr/>
                <p:nvPr/>
              </p:nvSpPr>
              <p:spPr>
                <a:xfrm flipV="1">
                  <a:off x="2348" y="1676"/>
                  <a:ext cx="63" cy="28"/>
                </a:xfrm>
                <a:prstGeom prst="line">
                  <a:avLst/>
                </a:prstGeom>
                <a:ln w="3175" cap="flat" cmpd="sng">
                  <a:solidFill>
                    <a:srgbClr val="808080"/>
                  </a:solidFill>
                  <a:prstDash val="solid"/>
                  <a:headEnd type="none" w="med" len="med"/>
                  <a:tailEnd type="none" w="med" len="med"/>
                </a:ln>
              </p:spPr>
            </p:sp>
            <p:sp>
              <p:nvSpPr>
                <p:cNvPr id="70449" name="Line 1241"/>
                <p:cNvSpPr/>
                <p:nvPr/>
              </p:nvSpPr>
              <p:spPr>
                <a:xfrm flipV="1">
                  <a:off x="2348" y="1637"/>
                  <a:ext cx="63" cy="22"/>
                </a:xfrm>
                <a:prstGeom prst="line">
                  <a:avLst/>
                </a:prstGeom>
                <a:ln w="3175" cap="flat" cmpd="sng">
                  <a:solidFill>
                    <a:srgbClr val="808080"/>
                  </a:solidFill>
                  <a:prstDash val="solid"/>
                  <a:headEnd type="none" w="med" len="med"/>
                  <a:tailEnd type="none" w="med" len="med"/>
                </a:ln>
              </p:spPr>
            </p:sp>
            <p:sp>
              <p:nvSpPr>
                <p:cNvPr id="70450" name="Line 1242"/>
                <p:cNvSpPr/>
                <p:nvPr/>
              </p:nvSpPr>
              <p:spPr>
                <a:xfrm flipV="1">
                  <a:off x="2348" y="1629"/>
                  <a:ext cx="63" cy="20"/>
                </a:xfrm>
                <a:prstGeom prst="line">
                  <a:avLst/>
                </a:prstGeom>
                <a:ln w="3175" cap="flat" cmpd="sng">
                  <a:solidFill>
                    <a:srgbClr val="808080"/>
                  </a:solidFill>
                  <a:prstDash val="solid"/>
                  <a:headEnd type="none" w="med" len="med"/>
                  <a:tailEnd type="none" w="med" len="med"/>
                </a:ln>
              </p:spPr>
            </p:sp>
            <p:sp>
              <p:nvSpPr>
                <p:cNvPr id="70451" name="Line 1243"/>
                <p:cNvSpPr/>
                <p:nvPr/>
              </p:nvSpPr>
              <p:spPr>
                <a:xfrm flipV="1">
                  <a:off x="2348" y="1620"/>
                  <a:ext cx="62" cy="19"/>
                </a:xfrm>
                <a:prstGeom prst="line">
                  <a:avLst/>
                </a:prstGeom>
                <a:ln w="3175" cap="flat" cmpd="sng">
                  <a:solidFill>
                    <a:srgbClr val="808080"/>
                  </a:solidFill>
                  <a:prstDash val="solid"/>
                  <a:headEnd type="none" w="med" len="med"/>
                  <a:tailEnd type="none" w="med" len="med"/>
                </a:ln>
              </p:spPr>
            </p:sp>
            <p:sp>
              <p:nvSpPr>
                <p:cNvPr id="70452" name="Line 1244"/>
                <p:cNvSpPr/>
                <p:nvPr/>
              </p:nvSpPr>
              <p:spPr>
                <a:xfrm flipH="1">
                  <a:off x="2348" y="1633"/>
                  <a:ext cx="1" cy="77"/>
                </a:xfrm>
                <a:prstGeom prst="line">
                  <a:avLst/>
                </a:prstGeom>
                <a:ln w="3175" cap="flat" cmpd="sng">
                  <a:solidFill>
                    <a:srgbClr val="808080"/>
                  </a:solidFill>
                  <a:prstDash val="solid"/>
                  <a:headEnd type="none" w="med" len="med"/>
                  <a:tailEnd type="none" w="med" len="med"/>
                </a:ln>
              </p:spPr>
            </p:sp>
          </p:grpSp>
          <p:grpSp>
            <p:nvGrpSpPr>
              <p:cNvPr id="70367" name="Group 1245"/>
              <p:cNvGrpSpPr/>
              <p:nvPr/>
            </p:nvGrpSpPr>
            <p:grpSpPr>
              <a:xfrm>
                <a:off x="2102" y="1394"/>
                <a:ext cx="250" cy="231"/>
                <a:chOff x="2102" y="1394"/>
                <a:chExt cx="250" cy="231"/>
              </a:xfrm>
            </p:grpSpPr>
            <p:grpSp>
              <p:nvGrpSpPr>
                <p:cNvPr id="70427" name="Group 1246"/>
                <p:cNvGrpSpPr/>
                <p:nvPr/>
              </p:nvGrpSpPr>
              <p:grpSpPr>
                <a:xfrm>
                  <a:off x="2102" y="1394"/>
                  <a:ext cx="250" cy="231"/>
                  <a:chOff x="2102" y="1394"/>
                  <a:chExt cx="250" cy="231"/>
                </a:xfrm>
              </p:grpSpPr>
              <p:grpSp>
                <p:nvGrpSpPr>
                  <p:cNvPr id="70429" name="Group 1247"/>
                  <p:cNvGrpSpPr/>
                  <p:nvPr/>
                </p:nvGrpSpPr>
                <p:grpSpPr>
                  <a:xfrm>
                    <a:off x="2102" y="1394"/>
                    <a:ext cx="250" cy="231"/>
                    <a:chOff x="2102" y="1394"/>
                    <a:chExt cx="250" cy="231"/>
                  </a:xfrm>
                </p:grpSpPr>
                <p:sp>
                  <p:nvSpPr>
                    <p:cNvPr id="70440" name="Freeform 1248"/>
                    <p:cNvSpPr/>
                    <p:nvPr/>
                  </p:nvSpPr>
                  <p:spPr>
                    <a:xfrm>
                      <a:off x="2102" y="1394"/>
                      <a:ext cx="249"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4" h="1387">
                          <a:moveTo>
                            <a:pt x="119" y="23"/>
                          </a:moveTo>
                          <a:lnTo>
                            <a:pt x="248" y="16"/>
                          </a:lnTo>
                          <a:lnTo>
                            <a:pt x="421" y="4"/>
                          </a:lnTo>
                          <a:lnTo>
                            <a:pt x="602" y="0"/>
                          </a:lnTo>
                          <a:lnTo>
                            <a:pt x="814" y="0"/>
                          </a:lnTo>
                          <a:lnTo>
                            <a:pt x="963" y="2"/>
                          </a:lnTo>
                          <a:lnTo>
                            <a:pt x="1192" y="10"/>
                          </a:lnTo>
                          <a:lnTo>
                            <a:pt x="1413" y="22"/>
                          </a:lnTo>
                          <a:lnTo>
                            <a:pt x="1466" y="24"/>
                          </a:lnTo>
                          <a:lnTo>
                            <a:pt x="1478" y="29"/>
                          </a:lnTo>
                          <a:lnTo>
                            <a:pt x="1486" y="35"/>
                          </a:lnTo>
                          <a:lnTo>
                            <a:pt x="1493" y="45"/>
                          </a:lnTo>
                          <a:lnTo>
                            <a:pt x="1494" y="57"/>
                          </a:lnTo>
                          <a:lnTo>
                            <a:pt x="1438" y="1361"/>
                          </a:lnTo>
                          <a:lnTo>
                            <a:pt x="1431" y="1381"/>
                          </a:lnTo>
                          <a:lnTo>
                            <a:pt x="1413" y="1387"/>
                          </a:lnTo>
                          <a:lnTo>
                            <a:pt x="931" y="1354"/>
                          </a:lnTo>
                          <a:lnTo>
                            <a:pt x="457" y="1320"/>
                          </a:lnTo>
                          <a:lnTo>
                            <a:pt x="23" y="1289"/>
                          </a:lnTo>
                          <a:lnTo>
                            <a:pt x="0" y="1255"/>
                          </a:lnTo>
                          <a:lnTo>
                            <a:pt x="67" y="65"/>
                          </a:lnTo>
                          <a:lnTo>
                            <a:pt x="119" y="23"/>
                          </a:lnTo>
                          <a:close/>
                        </a:path>
                      </a:pathLst>
                    </a:custGeom>
                    <a:solidFill>
                      <a:srgbClr val="C0C0C0">
                        <a:alpha val="100000"/>
                      </a:srgbClr>
                    </a:solidFill>
                    <a:ln w="9525">
                      <a:noFill/>
                    </a:ln>
                  </p:spPr>
                  <p:txBody>
                    <a:bodyPr/>
                    <a:p>
                      <a:endParaRPr lang="zh-CN" altLang="en-US"/>
                    </a:p>
                  </p:txBody>
                </p:sp>
                <p:sp>
                  <p:nvSpPr>
                    <p:cNvPr id="70441" name="Arc 1249"/>
                    <p:cNvSpPr/>
                    <p:nvPr/>
                  </p:nvSpPr>
                  <p:spPr>
                    <a:xfrm>
                      <a:off x="2345" y="1398"/>
                      <a:ext cx="7"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C0C0C0">
                        <a:alpha val="100000"/>
                      </a:srgbClr>
                    </a:solidFill>
                    <a:ln w="9525">
                      <a:noFill/>
                    </a:ln>
                  </p:spPr>
                  <p:txBody>
                    <a:bodyPr/>
                    <a:p>
                      <a:endParaRPr lang="zh-CN" altLang="en-US"/>
                    </a:p>
                  </p:txBody>
                </p:sp>
                <p:sp>
                  <p:nvSpPr>
                    <p:cNvPr id="70442" name="Arc 1250"/>
                    <p:cNvSpPr/>
                    <p:nvPr/>
                  </p:nvSpPr>
                  <p:spPr>
                    <a:xfrm>
                      <a:off x="2114" y="1399"/>
                      <a:ext cx="12" cy="9"/>
                    </a:xfrm>
                    <a:custGeom>
                      <a:avLst/>
                      <a:gdLst/>
                      <a:ahLst/>
                      <a:cxnLst>
                        <a:cxn ang="0">
                          <a:pos x="0" y="0"/>
                        </a:cxn>
                        <a:cxn ang="0">
                          <a:pos x="0" y="0"/>
                        </a:cxn>
                        <a:cxn ang="0">
                          <a:pos x="0" y="0"/>
                        </a:cxn>
                      </a:cxnLst>
                      <a:pathLst>
                        <a:path w="21490" h="21538" fill="none">
                          <a:moveTo>
                            <a:pt x="-1" y="19362"/>
                          </a:moveTo>
                          <a:cubicBezTo>
                            <a:pt x="1053" y="8951"/>
                            <a:pt x="9418" y="793"/>
                            <a:pt x="19853" y="0"/>
                          </a:cubicBezTo>
                        </a:path>
                        <a:path w="21490" h="21538" stroke="0">
                          <a:moveTo>
                            <a:pt x="-1" y="19362"/>
                          </a:moveTo>
                          <a:cubicBezTo>
                            <a:pt x="1053" y="8951"/>
                            <a:pt x="9418" y="793"/>
                            <a:pt x="19853" y="0"/>
                          </a:cubicBezTo>
                          <a:lnTo>
                            <a:pt x="21490" y="21538"/>
                          </a:lnTo>
                          <a:lnTo>
                            <a:pt x="-1" y="19362"/>
                          </a:lnTo>
                          <a:close/>
                        </a:path>
                      </a:pathLst>
                    </a:custGeom>
                    <a:solidFill>
                      <a:srgbClr val="C0C0C0">
                        <a:alpha val="100000"/>
                      </a:srgbClr>
                    </a:solidFill>
                    <a:ln w="9525">
                      <a:noFill/>
                    </a:ln>
                  </p:spPr>
                  <p:txBody>
                    <a:bodyPr/>
                    <a:p>
                      <a:endParaRPr lang="zh-CN" altLang="en-US"/>
                    </a:p>
                  </p:txBody>
                </p:sp>
                <p:sp>
                  <p:nvSpPr>
                    <p:cNvPr id="70443" name="Arc 1251"/>
                    <p:cNvSpPr/>
                    <p:nvPr/>
                  </p:nvSpPr>
                  <p:spPr>
                    <a:xfrm>
                      <a:off x="2102" y="1602"/>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0430" name="Group 1252"/>
                  <p:cNvGrpSpPr/>
                  <p:nvPr/>
                </p:nvGrpSpPr>
                <p:grpSpPr>
                  <a:xfrm>
                    <a:off x="2128" y="1430"/>
                    <a:ext cx="189" cy="157"/>
                    <a:chOff x="2128" y="1430"/>
                    <a:chExt cx="189" cy="157"/>
                  </a:xfrm>
                </p:grpSpPr>
                <p:grpSp>
                  <p:nvGrpSpPr>
                    <p:cNvPr id="70431" name="Group 1253"/>
                    <p:cNvGrpSpPr/>
                    <p:nvPr/>
                  </p:nvGrpSpPr>
                  <p:grpSpPr>
                    <a:xfrm>
                      <a:off x="2128" y="1430"/>
                      <a:ext cx="189" cy="157"/>
                      <a:chOff x="2128" y="1430"/>
                      <a:chExt cx="189" cy="157"/>
                    </a:xfrm>
                  </p:grpSpPr>
                  <p:sp>
                    <p:nvSpPr>
                      <p:cNvPr id="70436" name="Freeform 1254"/>
                      <p:cNvSpPr/>
                      <p:nvPr/>
                    </p:nvSpPr>
                    <p:spPr>
                      <a:xfrm>
                        <a:off x="2136" y="1430"/>
                        <a:ext cx="181" cy="3"/>
                      </a:xfrm>
                      <a:custGeom>
                        <a:avLst/>
                        <a:gdLst/>
                        <a:ahLst/>
                        <a:cxnLst>
                          <a:cxn ang="0">
                            <a:pos x="0" y="0"/>
                          </a:cxn>
                          <a:cxn ang="0">
                            <a:pos x="0" y="0"/>
                          </a:cxn>
                          <a:cxn ang="0">
                            <a:pos x="0" y="0"/>
                          </a:cxn>
                          <a:cxn ang="0">
                            <a:pos x="0" y="0"/>
                          </a:cxn>
                          <a:cxn ang="0">
                            <a:pos x="0" y="0"/>
                          </a:cxn>
                        </a:cxnLst>
                        <a:pathLst>
                          <a:path w="1088" h="20">
                            <a:moveTo>
                              <a:pt x="0" y="0"/>
                            </a:moveTo>
                            <a:lnTo>
                              <a:pt x="1088" y="1"/>
                            </a:lnTo>
                            <a:lnTo>
                              <a:pt x="1063" y="20"/>
                            </a:lnTo>
                            <a:lnTo>
                              <a:pt x="23" y="20"/>
                            </a:lnTo>
                            <a:lnTo>
                              <a:pt x="0" y="0"/>
                            </a:lnTo>
                            <a:close/>
                          </a:path>
                        </a:pathLst>
                      </a:custGeom>
                      <a:solidFill>
                        <a:srgbClr val="808080">
                          <a:alpha val="100000"/>
                        </a:srgbClr>
                      </a:solidFill>
                      <a:ln w="9525">
                        <a:noFill/>
                      </a:ln>
                    </p:spPr>
                    <p:txBody>
                      <a:bodyPr/>
                      <a:p>
                        <a:endParaRPr lang="zh-CN" altLang="en-US"/>
                      </a:p>
                    </p:txBody>
                  </p:sp>
                  <p:sp>
                    <p:nvSpPr>
                      <p:cNvPr id="70437" name="Freeform 1255"/>
                      <p:cNvSpPr/>
                      <p:nvPr/>
                    </p:nvSpPr>
                    <p:spPr>
                      <a:xfrm>
                        <a:off x="2306" y="1430"/>
                        <a:ext cx="11" cy="157"/>
                      </a:xfrm>
                      <a:custGeom>
                        <a:avLst/>
                        <a:gdLst/>
                        <a:ahLst/>
                        <a:cxnLst>
                          <a:cxn ang="0">
                            <a:pos x="0" y="0"/>
                          </a:cxn>
                          <a:cxn ang="0">
                            <a:pos x="0" y="0"/>
                          </a:cxn>
                          <a:cxn ang="0">
                            <a:pos x="0" y="0"/>
                          </a:cxn>
                          <a:cxn ang="0">
                            <a:pos x="0" y="0"/>
                          </a:cxn>
                          <a:cxn ang="0">
                            <a:pos x="0" y="0"/>
                          </a:cxn>
                          <a:cxn ang="0">
                            <a:pos x="0" y="0"/>
                          </a:cxn>
                        </a:cxnLst>
                        <a:pathLst>
                          <a:path w="70" h="944">
                            <a:moveTo>
                              <a:pt x="45" y="18"/>
                            </a:moveTo>
                            <a:lnTo>
                              <a:pt x="70" y="0"/>
                            </a:lnTo>
                            <a:lnTo>
                              <a:pt x="46" y="512"/>
                            </a:lnTo>
                            <a:lnTo>
                              <a:pt x="24" y="944"/>
                            </a:lnTo>
                            <a:lnTo>
                              <a:pt x="0" y="917"/>
                            </a:lnTo>
                            <a:lnTo>
                              <a:pt x="45" y="18"/>
                            </a:lnTo>
                            <a:close/>
                          </a:path>
                        </a:pathLst>
                      </a:custGeom>
                      <a:solidFill>
                        <a:srgbClr val="FFFFFF">
                          <a:alpha val="100000"/>
                        </a:srgbClr>
                      </a:solidFill>
                      <a:ln w="9525">
                        <a:noFill/>
                      </a:ln>
                    </p:spPr>
                    <p:txBody>
                      <a:bodyPr/>
                      <a:p>
                        <a:endParaRPr lang="zh-CN" altLang="en-US"/>
                      </a:p>
                    </p:txBody>
                  </p:sp>
                  <p:sp>
                    <p:nvSpPr>
                      <p:cNvPr id="70438" name="Freeform 1256"/>
                      <p:cNvSpPr/>
                      <p:nvPr/>
                    </p:nvSpPr>
                    <p:spPr>
                      <a:xfrm>
                        <a:off x="2128" y="1574"/>
                        <a:ext cx="182" cy="13"/>
                      </a:xfrm>
                      <a:custGeom>
                        <a:avLst/>
                        <a:gdLst/>
                        <a:ahLst/>
                        <a:cxnLst>
                          <a:cxn ang="0">
                            <a:pos x="0" y="0"/>
                          </a:cxn>
                          <a:cxn ang="0">
                            <a:pos x="0" y="0"/>
                          </a:cxn>
                          <a:cxn ang="0">
                            <a:pos x="0" y="0"/>
                          </a:cxn>
                          <a:cxn ang="0">
                            <a:pos x="0" y="0"/>
                          </a:cxn>
                          <a:cxn ang="0">
                            <a:pos x="0" y="0"/>
                          </a:cxn>
                        </a:cxnLst>
                        <a:pathLst>
                          <a:path w="1089" h="77">
                            <a:moveTo>
                              <a:pt x="25" y="0"/>
                            </a:moveTo>
                            <a:lnTo>
                              <a:pt x="0" y="24"/>
                            </a:lnTo>
                            <a:lnTo>
                              <a:pt x="1089" y="77"/>
                            </a:lnTo>
                            <a:lnTo>
                              <a:pt x="1065" y="51"/>
                            </a:lnTo>
                            <a:lnTo>
                              <a:pt x="25" y="0"/>
                            </a:lnTo>
                            <a:close/>
                          </a:path>
                        </a:pathLst>
                      </a:custGeom>
                      <a:solidFill>
                        <a:srgbClr val="DFDFDF">
                          <a:alpha val="100000"/>
                        </a:srgbClr>
                      </a:solidFill>
                      <a:ln w="9525">
                        <a:noFill/>
                      </a:ln>
                    </p:spPr>
                    <p:txBody>
                      <a:bodyPr/>
                      <a:p>
                        <a:endParaRPr lang="zh-CN" altLang="en-US"/>
                      </a:p>
                    </p:txBody>
                  </p:sp>
                  <p:sp>
                    <p:nvSpPr>
                      <p:cNvPr id="70439" name="Freeform 1257"/>
                      <p:cNvSpPr/>
                      <p:nvPr/>
                    </p:nvSpPr>
                    <p:spPr>
                      <a:xfrm>
                        <a:off x="2128" y="1430"/>
                        <a:ext cx="12" cy="148"/>
                      </a:xfrm>
                      <a:custGeom>
                        <a:avLst/>
                        <a:gdLst/>
                        <a:ahLst/>
                        <a:cxnLst>
                          <a:cxn ang="0">
                            <a:pos x="0" y="0"/>
                          </a:cxn>
                          <a:cxn ang="0">
                            <a:pos x="0" y="0"/>
                          </a:cxn>
                          <a:cxn ang="0">
                            <a:pos x="0" y="0"/>
                          </a:cxn>
                          <a:cxn ang="0">
                            <a:pos x="0" y="0"/>
                          </a:cxn>
                          <a:cxn ang="0">
                            <a:pos x="0" y="0"/>
                          </a:cxn>
                        </a:cxnLst>
                        <a:pathLst>
                          <a:path w="68" h="890">
                            <a:moveTo>
                              <a:pt x="45" y="0"/>
                            </a:moveTo>
                            <a:lnTo>
                              <a:pt x="68" y="19"/>
                            </a:lnTo>
                            <a:lnTo>
                              <a:pt x="25" y="866"/>
                            </a:lnTo>
                            <a:lnTo>
                              <a:pt x="0" y="890"/>
                            </a:lnTo>
                            <a:lnTo>
                              <a:pt x="45" y="0"/>
                            </a:lnTo>
                            <a:close/>
                          </a:path>
                        </a:pathLst>
                      </a:custGeom>
                      <a:solidFill>
                        <a:srgbClr val="BFBFBF">
                          <a:alpha val="100000"/>
                        </a:srgbClr>
                      </a:solidFill>
                      <a:ln w="9525">
                        <a:noFill/>
                      </a:ln>
                    </p:spPr>
                    <p:txBody>
                      <a:bodyPr/>
                      <a:p>
                        <a:endParaRPr lang="zh-CN" altLang="en-US"/>
                      </a:p>
                    </p:txBody>
                  </p:sp>
                </p:grpSp>
                <p:grpSp>
                  <p:nvGrpSpPr>
                    <p:cNvPr id="70432" name="Group 1258"/>
                    <p:cNvGrpSpPr/>
                    <p:nvPr/>
                  </p:nvGrpSpPr>
                  <p:grpSpPr>
                    <a:xfrm>
                      <a:off x="2132" y="1433"/>
                      <a:ext cx="181" cy="150"/>
                      <a:chOff x="2132" y="1433"/>
                      <a:chExt cx="181" cy="150"/>
                    </a:xfrm>
                  </p:grpSpPr>
                  <p:sp>
                    <p:nvSpPr>
                      <p:cNvPr id="70433" name="Freeform 1259"/>
                      <p:cNvSpPr/>
                      <p:nvPr/>
                    </p:nvSpPr>
                    <p:spPr>
                      <a:xfrm>
                        <a:off x="2132" y="1433"/>
                        <a:ext cx="181" cy="150"/>
                      </a:xfrm>
                      <a:custGeom>
                        <a:avLst/>
                        <a:gdLst/>
                        <a:ahLst/>
                        <a:cxnLst>
                          <a:cxn ang="0">
                            <a:pos x="0" y="0"/>
                          </a:cxn>
                          <a:cxn ang="0">
                            <a:pos x="0" y="0"/>
                          </a:cxn>
                          <a:cxn ang="0">
                            <a:pos x="0" y="0"/>
                          </a:cxn>
                          <a:cxn ang="0">
                            <a:pos x="0" y="0"/>
                          </a:cxn>
                          <a:cxn ang="0">
                            <a:pos x="0" y="0"/>
                          </a:cxn>
                        </a:cxnLst>
                        <a:pathLst>
                          <a:path w="1084" h="898">
                            <a:moveTo>
                              <a:pt x="44" y="0"/>
                            </a:moveTo>
                            <a:lnTo>
                              <a:pt x="1084" y="0"/>
                            </a:lnTo>
                            <a:lnTo>
                              <a:pt x="1041" y="898"/>
                            </a:lnTo>
                            <a:lnTo>
                              <a:pt x="0" y="847"/>
                            </a:lnTo>
                            <a:lnTo>
                              <a:pt x="44" y="0"/>
                            </a:lnTo>
                            <a:close/>
                          </a:path>
                        </a:pathLst>
                      </a:custGeom>
                      <a:solidFill>
                        <a:srgbClr val="000000">
                          <a:alpha val="100000"/>
                        </a:srgbClr>
                      </a:solidFill>
                      <a:ln w="9525">
                        <a:noFill/>
                      </a:ln>
                    </p:spPr>
                    <p:txBody>
                      <a:bodyPr/>
                      <a:p>
                        <a:endParaRPr lang="zh-CN" altLang="en-US"/>
                      </a:p>
                    </p:txBody>
                  </p:sp>
                  <p:sp>
                    <p:nvSpPr>
                      <p:cNvPr id="70434" name="Freeform 1260"/>
                      <p:cNvSpPr/>
                      <p:nvPr/>
                    </p:nvSpPr>
                    <p:spPr>
                      <a:xfrm>
                        <a:off x="2138" y="1439"/>
                        <a:ext cx="169" cy="138"/>
                      </a:xfrm>
                      <a:custGeom>
                        <a:avLst/>
                        <a:gdLst/>
                        <a:ahLst/>
                        <a:cxnLst>
                          <a:cxn ang="0">
                            <a:pos x="0" y="0"/>
                          </a:cxn>
                          <a:cxn ang="0">
                            <a:pos x="0" y="0"/>
                          </a:cxn>
                          <a:cxn ang="0">
                            <a:pos x="0" y="0"/>
                          </a:cxn>
                          <a:cxn ang="0">
                            <a:pos x="0" y="0"/>
                          </a:cxn>
                          <a:cxn ang="0">
                            <a:pos x="0" y="0"/>
                          </a:cxn>
                        </a:cxnLst>
                        <a:pathLst>
                          <a:path w="1011" h="830">
                            <a:moveTo>
                              <a:pt x="38" y="1"/>
                            </a:moveTo>
                            <a:lnTo>
                              <a:pt x="1011" y="0"/>
                            </a:lnTo>
                            <a:lnTo>
                              <a:pt x="969" y="830"/>
                            </a:lnTo>
                            <a:lnTo>
                              <a:pt x="0" y="788"/>
                            </a:lnTo>
                            <a:lnTo>
                              <a:pt x="38" y="1"/>
                            </a:lnTo>
                            <a:close/>
                          </a:path>
                        </a:pathLst>
                      </a:custGeom>
                      <a:solidFill>
                        <a:srgbClr val="C0C0C0">
                          <a:alpha val="100000"/>
                        </a:srgbClr>
                      </a:solidFill>
                      <a:ln w="9525">
                        <a:noFill/>
                      </a:ln>
                    </p:spPr>
                    <p:txBody>
                      <a:bodyPr/>
                      <a:p>
                        <a:endParaRPr lang="zh-CN" altLang="en-US"/>
                      </a:p>
                    </p:txBody>
                  </p:sp>
                  <p:sp>
                    <p:nvSpPr>
                      <p:cNvPr id="70435" name="Freeform 1261"/>
                      <p:cNvSpPr/>
                      <p:nvPr/>
                    </p:nvSpPr>
                    <p:spPr>
                      <a:xfrm>
                        <a:off x="2141" y="1447"/>
                        <a:ext cx="159" cy="125"/>
                      </a:xfrm>
                      <a:custGeom>
                        <a:avLst/>
                        <a:gdLst/>
                        <a:ahLst/>
                        <a:cxnLst>
                          <a:cxn ang="0">
                            <a:pos x="0" y="0"/>
                          </a:cxn>
                          <a:cxn ang="0">
                            <a:pos x="0" y="0"/>
                          </a:cxn>
                          <a:cxn ang="0">
                            <a:pos x="0" y="0"/>
                          </a:cxn>
                          <a:cxn ang="0">
                            <a:pos x="0" y="0"/>
                          </a:cxn>
                          <a:cxn ang="0">
                            <a:pos x="0" y="0"/>
                          </a:cxn>
                        </a:cxnLst>
                        <a:pathLst>
                          <a:path w="953" h="749">
                            <a:moveTo>
                              <a:pt x="35" y="0"/>
                            </a:moveTo>
                            <a:lnTo>
                              <a:pt x="953" y="0"/>
                            </a:lnTo>
                            <a:lnTo>
                              <a:pt x="915" y="749"/>
                            </a:lnTo>
                            <a:lnTo>
                              <a:pt x="0" y="711"/>
                            </a:lnTo>
                            <a:lnTo>
                              <a:pt x="35" y="0"/>
                            </a:lnTo>
                            <a:close/>
                          </a:path>
                        </a:pathLst>
                      </a:custGeom>
                      <a:solidFill>
                        <a:srgbClr val="0000FF">
                          <a:alpha val="100000"/>
                        </a:srgbClr>
                      </a:solidFill>
                      <a:ln w="9525">
                        <a:noFill/>
                      </a:ln>
                    </p:spPr>
                    <p:txBody>
                      <a:bodyPr/>
                      <a:p>
                        <a:endParaRPr lang="zh-CN" altLang="en-US"/>
                      </a:p>
                    </p:txBody>
                  </p:sp>
                </p:grpSp>
              </p:grpSp>
            </p:grpSp>
            <p:sp>
              <p:nvSpPr>
                <p:cNvPr id="70428" name="Freeform 1262"/>
                <p:cNvSpPr/>
                <p:nvPr/>
              </p:nvSpPr>
              <p:spPr>
                <a:xfrm>
                  <a:off x="2302" y="1606"/>
                  <a:ext cx="10" cy="4"/>
                </a:xfrm>
                <a:custGeom>
                  <a:avLst/>
                  <a:gdLst/>
                  <a:ahLst/>
                  <a:cxnLst>
                    <a:cxn ang="0">
                      <a:pos x="0" y="0"/>
                    </a:cxn>
                    <a:cxn ang="0">
                      <a:pos x="0" y="0"/>
                    </a:cxn>
                    <a:cxn ang="0">
                      <a:pos x="0" y="0"/>
                    </a:cxn>
                    <a:cxn ang="0">
                      <a:pos x="0" y="0"/>
                    </a:cxn>
                    <a:cxn ang="0">
                      <a:pos x="0" y="0"/>
                    </a:cxn>
                  </a:cxnLst>
                  <a:pathLst>
                    <a:path w="63" h="22">
                      <a:moveTo>
                        <a:pt x="0" y="0"/>
                      </a:moveTo>
                      <a:lnTo>
                        <a:pt x="63" y="1"/>
                      </a:lnTo>
                      <a:lnTo>
                        <a:pt x="63" y="22"/>
                      </a:lnTo>
                      <a:lnTo>
                        <a:pt x="0" y="18"/>
                      </a:lnTo>
                      <a:lnTo>
                        <a:pt x="0" y="0"/>
                      </a:lnTo>
                      <a:close/>
                    </a:path>
                  </a:pathLst>
                </a:custGeom>
                <a:solidFill>
                  <a:srgbClr val="008000">
                    <a:alpha val="100000"/>
                  </a:srgbClr>
                </a:solidFill>
                <a:ln w="9525">
                  <a:noFill/>
                </a:ln>
              </p:spPr>
              <p:txBody>
                <a:bodyPr/>
                <a:p>
                  <a:endParaRPr lang="zh-CN" altLang="en-US"/>
                </a:p>
              </p:txBody>
            </p:sp>
          </p:grpSp>
          <p:grpSp>
            <p:nvGrpSpPr>
              <p:cNvPr id="70368" name="Group 1263"/>
              <p:cNvGrpSpPr/>
              <p:nvPr/>
            </p:nvGrpSpPr>
            <p:grpSpPr>
              <a:xfrm>
                <a:off x="2005" y="1698"/>
                <a:ext cx="352" cy="80"/>
                <a:chOff x="2005" y="1698"/>
                <a:chExt cx="352" cy="80"/>
              </a:xfrm>
            </p:grpSpPr>
            <p:sp>
              <p:nvSpPr>
                <p:cNvPr id="70369" name="Freeform 1264"/>
                <p:cNvSpPr/>
                <p:nvPr/>
              </p:nvSpPr>
              <p:spPr>
                <a:xfrm>
                  <a:off x="2247" y="1722"/>
                  <a:ext cx="85" cy="35"/>
                </a:xfrm>
                <a:custGeom>
                  <a:avLst/>
                  <a:gdLst/>
                  <a:ahLst/>
                  <a:cxnLst>
                    <a:cxn ang="0">
                      <a:pos x="0" y="0"/>
                    </a:cxn>
                    <a:cxn ang="0">
                      <a:pos x="0" y="0"/>
                    </a:cxn>
                    <a:cxn ang="0">
                      <a:pos x="0" y="0"/>
                    </a:cxn>
                    <a:cxn ang="0">
                      <a:pos x="0" y="0"/>
                    </a:cxn>
                    <a:cxn ang="0">
                      <a:pos x="0" y="0"/>
                    </a:cxn>
                    <a:cxn ang="0">
                      <a:pos x="0" y="0"/>
                    </a:cxn>
                    <a:cxn ang="0">
                      <a:pos x="0" y="0"/>
                    </a:cxn>
                  </a:cxnLst>
                  <a:pathLst>
                    <a:path w="508" h="210">
                      <a:moveTo>
                        <a:pt x="196" y="0"/>
                      </a:moveTo>
                      <a:lnTo>
                        <a:pt x="77" y="122"/>
                      </a:lnTo>
                      <a:lnTo>
                        <a:pt x="0" y="175"/>
                      </a:lnTo>
                      <a:lnTo>
                        <a:pt x="333" y="210"/>
                      </a:lnTo>
                      <a:lnTo>
                        <a:pt x="410" y="144"/>
                      </a:lnTo>
                      <a:lnTo>
                        <a:pt x="508" y="28"/>
                      </a:lnTo>
                      <a:lnTo>
                        <a:pt x="196" y="0"/>
                      </a:lnTo>
                      <a:close/>
                    </a:path>
                  </a:pathLst>
                </a:custGeom>
                <a:solidFill>
                  <a:srgbClr val="808080">
                    <a:alpha val="100000"/>
                  </a:srgbClr>
                </a:solidFill>
                <a:ln w="9525">
                  <a:noFill/>
                </a:ln>
              </p:spPr>
              <p:txBody>
                <a:bodyPr/>
                <a:p>
                  <a:endParaRPr lang="zh-CN" altLang="en-US"/>
                </a:p>
              </p:txBody>
            </p:sp>
            <p:grpSp>
              <p:nvGrpSpPr>
                <p:cNvPr id="70370" name="Group 1265"/>
                <p:cNvGrpSpPr/>
                <p:nvPr/>
              </p:nvGrpSpPr>
              <p:grpSpPr>
                <a:xfrm>
                  <a:off x="2005" y="1698"/>
                  <a:ext cx="352" cy="80"/>
                  <a:chOff x="2005" y="1698"/>
                  <a:chExt cx="352" cy="80"/>
                </a:xfrm>
              </p:grpSpPr>
              <p:sp>
                <p:nvSpPr>
                  <p:cNvPr id="70371" name="Freeform 1266"/>
                  <p:cNvSpPr/>
                  <p:nvPr/>
                </p:nvSpPr>
                <p:spPr>
                  <a:xfrm>
                    <a:off x="2005" y="1730"/>
                    <a:ext cx="311" cy="48"/>
                  </a:xfrm>
                  <a:custGeom>
                    <a:avLst/>
                    <a:gdLst/>
                    <a:ahLst/>
                    <a:cxnLst>
                      <a:cxn ang="0">
                        <a:pos x="0" y="0"/>
                      </a:cxn>
                      <a:cxn ang="0">
                        <a:pos x="0" y="0"/>
                      </a:cxn>
                      <a:cxn ang="0">
                        <a:pos x="0" y="0"/>
                      </a:cxn>
                      <a:cxn ang="0">
                        <a:pos x="0" y="0"/>
                      </a:cxn>
                      <a:cxn ang="0">
                        <a:pos x="0" y="0"/>
                      </a:cxn>
                    </a:cxnLst>
                    <a:pathLst>
                      <a:path w="1868" h="290">
                        <a:moveTo>
                          <a:pt x="0" y="0"/>
                        </a:moveTo>
                        <a:lnTo>
                          <a:pt x="0" y="75"/>
                        </a:lnTo>
                        <a:lnTo>
                          <a:pt x="1868" y="290"/>
                        </a:lnTo>
                        <a:lnTo>
                          <a:pt x="1867" y="214"/>
                        </a:lnTo>
                        <a:lnTo>
                          <a:pt x="0" y="0"/>
                        </a:lnTo>
                        <a:close/>
                      </a:path>
                    </a:pathLst>
                  </a:custGeom>
                  <a:solidFill>
                    <a:srgbClr val="C0C0C0">
                      <a:alpha val="100000"/>
                    </a:srgbClr>
                  </a:solidFill>
                  <a:ln w="9525">
                    <a:noFill/>
                  </a:ln>
                </p:spPr>
                <p:txBody>
                  <a:bodyPr/>
                  <a:p>
                    <a:endParaRPr lang="zh-CN" altLang="en-US"/>
                  </a:p>
                </p:txBody>
              </p:sp>
              <p:sp>
                <p:nvSpPr>
                  <p:cNvPr id="70372" name="Freeform 1267"/>
                  <p:cNvSpPr/>
                  <p:nvPr/>
                </p:nvSpPr>
                <p:spPr>
                  <a:xfrm>
                    <a:off x="2316" y="1723"/>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30">
                        <a:moveTo>
                          <a:pt x="0" y="255"/>
                        </a:moveTo>
                        <a:lnTo>
                          <a:pt x="0" y="330"/>
                        </a:lnTo>
                        <a:lnTo>
                          <a:pt x="107" y="254"/>
                        </a:lnTo>
                        <a:lnTo>
                          <a:pt x="150" y="210"/>
                        </a:lnTo>
                        <a:lnTo>
                          <a:pt x="246" y="94"/>
                        </a:lnTo>
                        <a:lnTo>
                          <a:pt x="246" y="0"/>
                        </a:lnTo>
                        <a:lnTo>
                          <a:pt x="121" y="157"/>
                        </a:lnTo>
                        <a:lnTo>
                          <a:pt x="0" y="255"/>
                        </a:lnTo>
                        <a:close/>
                      </a:path>
                    </a:pathLst>
                  </a:custGeom>
                  <a:solidFill>
                    <a:srgbClr val="5F5F5F">
                      <a:alpha val="100000"/>
                    </a:srgbClr>
                  </a:solidFill>
                  <a:ln w="9525">
                    <a:noFill/>
                  </a:ln>
                </p:spPr>
                <p:txBody>
                  <a:bodyPr/>
                  <a:p>
                    <a:endParaRPr lang="zh-CN" altLang="en-US"/>
                  </a:p>
                </p:txBody>
              </p:sp>
              <p:sp>
                <p:nvSpPr>
                  <p:cNvPr id="70373" name="Line 1268"/>
                  <p:cNvSpPr/>
                  <p:nvPr/>
                </p:nvSpPr>
                <p:spPr>
                  <a:xfrm>
                    <a:off x="2005" y="1734"/>
                    <a:ext cx="311" cy="35"/>
                  </a:xfrm>
                  <a:prstGeom prst="line">
                    <a:avLst/>
                  </a:prstGeom>
                  <a:ln w="3175" cap="flat" cmpd="sng">
                    <a:solidFill>
                      <a:srgbClr val="7F7F7F"/>
                    </a:solidFill>
                    <a:prstDash val="solid"/>
                    <a:headEnd type="none" w="med" len="med"/>
                    <a:tailEnd type="none" w="med" len="med"/>
                  </a:ln>
                </p:spPr>
              </p:sp>
              <p:grpSp>
                <p:nvGrpSpPr>
                  <p:cNvPr id="70374" name="Group 1269"/>
                  <p:cNvGrpSpPr/>
                  <p:nvPr/>
                </p:nvGrpSpPr>
                <p:grpSpPr>
                  <a:xfrm>
                    <a:off x="2025" y="1698"/>
                    <a:ext cx="300" cy="60"/>
                    <a:chOff x="2025" y="1698"/>
                    <a:chExt cx="300" cy="60"/>
                  </a:xfrm>
                </p:grpSpPr>
                <p:sp>
                  <p:nvSpPr>
                    <p:cNvPr id="70378" name="Freeform 1270"/>
                    <p:cNvSpPr/>
                    <p:nvPr/>
                  </p:nvSpPr>
                  <p:spPr>
                    <a:xfrm>
                      <a:off x="2025" y="1701"/>
                      <a:ext cx="231" cy="48"/>
                    </a:xfrm>
                    <a:custGeom>
                      <a:avLst/>
                      <a:gdLst/>
                      <a:ahLst/>
                      <a:cxnLst>
                        <a:cxn ang="0">
                          <a:pos x="0" y="0"/>
                        </a:cxn>
                        <a:cxn ang="0">
                          <a:pos x="0" y="0"/>
                        </a:cxn>
                        <a:cxn ang="0">
                          <a:pos x="0" y="0"/>
                        </a:cxn>
                        <a:cxn ang="0">
                          <a:pos x="0" y="0"/>
                        </a:cxn>
                        <a:cxn ang="0">
                          <a:pos x="0" y="0"/>
                        </a:cxn>
                        <a:cxn ang="0">
                          <a:pos x="0" y="0"/>
                        </a:cxn>
                        <a:cxn ang="0">
                          <a:pos x="0" y="0"/>
                        </a:cxn>
                      </a:cxnLst>
                      <a:pathLst>
                        <a:path w="1382" h="288">
                          <a:moveTo>
                            <a:pt x="238" y="0"/>
                          </a:moveTo>
                          <a:lnTo>
                            <a:pt x="73" y="126"/>
                          </a:lnTo>
                          <a:lnTo>
                            <a:pt x="0" y="165"/>
                          </a:lnTo>
                          <a:lnTo>
                            <a:pt x="1173" y="288"/>
                          </a:lnTo>
                          <a:lnTo>
                            <a:pt x="1257" y="231"/>
                          </a:lnTo>
                          <a:lnTo>
                            <a:pt x="1382" y="116"/>
                          </a:lnTo>
                          <a:lnTo>
                            <a:pt x="238" y="0"/>
                          </a:lnTo>
                          <a:close/>
                        </a:path>
                      </a:pathLst>
                    </a:custGeom>
                    <a:solidFill>
                      <a:srgbClr val="808080">
                        <a:alpha val="100000"/>
                      </a:srgbClr>
                    </a:solidFill>
                    <a:ln w="9525">
                      <a:noFill/>
                    </a:ln>
                  </p:spPr>
                  <p:txBody>
                    <a:bodyPr/>
                    <a:p>
                      <a:endParaRPr lang="zh-CN" altLang="en-US"/>
                    </a:p>
                  </p:txBody>
                </p:sp>
                <p:grpSp>
                  <p:nvGrpSpPr>
                    <p:cNvPr id="70379" name="Group 1271"/>
                    <p:cNvGrpSpPr/>
                    <p:nvPr/>
                  </p:nvGrpSpPr>
                  <p:grpSpPr>
                    <a:xfrm>
                      <a:off x="2031" y="1698"/>
                      <a:ext cx="294" cy="60"/>
                      <a:chOff x="2031" y="1698"/>
                      <a:chExt cx="294" cy="60"/>
                    </a:xfrm>
                  </p:grpSpPr>
                  <p:grpSp>
                    <p:nvGrpSpPr>
                      <p:cNvPr id="70380" name="Group 1272"/>
                      <p:cNvGrpSpPr/>
                      <p:nvPr/>
                    </p:nvGrpSpPr>
                    <p:grpSpPr>
                      <a:xfrm>
                        <a:off x="2036" y="1698"/>
                        <a:ext cx="214" cy="49"/>
                        <a:chOff x="2036" y="1698"/>
                        <a:chExt cx="214" cy="49"/>
                      </a:xfrm>
                    </p:grpSpPr>
                    <p:grpSp>
                      <p:nvGrpSpPr>
                        <p:cNvPr id="70394" name="Group 1273"/>
                        <p:cNvGrpSpPr/>
                        <p:nvPr/>
                      </p:nvGrpSpPr>
                      <p:grpSpPr>
                        <a:xfrm>
                          <a:off x="2036" y="1698"/>
                          <a:ext cx="45" cy="33"/>
                          <a:chOff x="2036" y="1698"/>
                          <a:chExt cx="45" cy="33"/>
                        </a:xfrm>
                      </p:grpSpPr>
                      <p:sp>
                        <p:nvSpPr>
                          <p:cNvPr id="70425" name="Line 1274"/>
                          <p:cNvSpPr/>
                          <p:nvPr/>
                        </p:nvSpPr>
                        <p:spPr>
                          <a:xfrm flipV="1">
                            <a:off x="2036" y="1723"/>
                            <a:ext cx="14" cy="8"/>
                          </a:xfrm>
                          <a:prstGeom prst="line">
                            <a:avLst/>
                          </a:prstGeom>
                          <a:ln w="3175" cap="flat" cmpd="sng">
                            <a:solidFill>
                              <a:srgbClr val="DFDFDF"/>
                            </a:solidFill>
                            <a:prstDash val="solid"/>
                            <a:headEnd type="none" w="med" len="med"/>
                            <a:tailEnd type="none" w="med" len="med"/>
                          </a:ln>
                        </p:spPr>
                      </p:sp>
                      <p:sp>
                        <p:nvSpPr>
                          <p:cNvPr id="70426" name="Line 1275"/>
                          <p:cNvSpPr/>
                          <p:nvPr/>
                        </p:nvSpPr>
                        <p:spPr>
                          <a:xfrm flipV="1">
                            <a:off x="2050" y="1698"/>
                            <a:ext cx="31" cy="25"/>
                          </a:xfrm>
                          <a:prstGeom prst="line">
                            <a:avLst/>
                          </a:prstGeom>
                          <a:ln w="3175" cap="flat" cmpd="sng">
                            <a:solidFill>
                              <a:srgbClr val="DFDFDF"/>
                            </a:solidFill>
                            <a:prstDash val="solid"/>
                            <a:headEnd type="none" w="med" len="med"/>
                            <a:tailEnd type="none" w="med" len="med"/>
                          </a:ln>
                        </p:spPr>
                      </p:sp>
                    </p:grpSp>
                    <p:grpSp>
                      <p:nvGrpSpPr>
                        <p:cNvPr id="70395" name="Group 1276"/>
                        <p:cNvGrpSpPr/>
                        <p:nvPr/>
                      </p:nvGrpSpPr>
                      <p:grpSpPr>
                        <a:xfrm>
                          <a:off x="2053" y="1700"/>
                          <a:ext cx="45" cy="33"/>
                          <a:chOff x="2053" y="1700"/>
                          <a:chExt cx="45" cy="33"/>
                        </a:xfrm>
                      </p:grpSpPr>
                      <p:sp>
                        <p:nvSpPr>
                          <p:cNvPr id="70423" name="Line 1277"/>
                          <p:cNvSpPr/>
                          <p:nvPr/>
                        </p:nvSpPr>
                        <p:spPr>
                          <a:xfrm flipV="1">
                            <a:off x="2053" y="1725"/>
                            <a:ext cx="15" cy="8"/>
                          </a:xfrm>
                          <a:prstGeom prst="line">
                            <a:avLst/>
                          </a:prstGeom>
                          <a:ln w="3175" cap="flat" cmpd="sng">
                            <a:solidFill>
                              <a:srgbClr val="DFDFDF"/>
                            </a:solidFill>
                            <a:prstDash val="solid"/>
                            <a:headEnd type="none" w="med" len="med"/>
                            <a:tailEnd type="none" w="med" len="med"/>
                          </a:ln>
                        </p:spPr>
                      </p:sp>
                      <p:sp>
                        <p:nvSpPr>
                          <p:cNvPr id="70424" name="Line 1278"/>
                          <p:cNvSpPr/>
                          <p:nvPr/>
                        </p:nvSpPr>
                        <p:spPr>
                          <a:xfrm flipV="1">
                            <a:off x="2068" y="1700"/>
                            <a:ext cx="30" cy="25"/>
                          </a:xfrm>
                          <a:prstGeom prst="line">
                            <a:avLst/>
                          </a:prstGeom>
                          <a:ln w="3175" cap="flat" cmpd="sng">
                            <a:solidFill>
                              <a:srgbClr val="DFDFDF"/>
                            </a:solidFill>
                            <a:prstDash val="solid"/>
                            <a:headEnd type="none" w="med" len="med"/>
                            <a:tailEnd type="none" w="med" len="med"/>
                          </a:ln>
                        </p:spPr>
                      </p:sp>
                    </p:grpSp>
                    <p:grpSp>
                      <p:nvGrpSpPr>
                        <p:cNvPr id="70396" name="Group 1279"/>
                        <p:cNvGrpSpPr/>
                        <p:nvPr/>
                      </p:nvGrpSpPr>
                      <p:grpSpPr>
                        <a:xfrm>
                          <a:off x="2071" y="1701"/>
                          <a:ext cx="45" cy="33"/>
                          <a:chOff x="2071" y="1701"/>
                          <a:chExt cx="45" cy="33"/>
                        </a:xfrm>
                      </p:grpSpPr>
                      <p:sp>
                        <p:nvSpPr>
                          <p:cNvPr id="70421" name="Line 1280"/>
                          <p:cNvSpPr/>
                          <p:nvPr/>
                        </p:nvSpPr>
                        <p:spPr>
                          <a:xfrm flipV="1">
                            <a:off x="2071" y="1726"/>
                            <a:ext cx="15" cy="8"/>
                          </a:xfrm>
                          <a:prstGeom prst="line">
                            <a:avLst/>
                          </a:prstGeom>
                          <a:ln w="3175" cap="flat" cmpd="sng">
                            <a:solidFill>
                              <a:srgbClr val="DFDFDF"/>
                            </a:solidFill>
                            <a:prstDash val="solid"/>
                            <a:headEnd type="none" w="med" len="med"/>
                            <a:tailEnd type="none" w="med" len="med"/>
                          </a:ln>
                        </p:spPr>
                      </p:sp>
                      <p:sp>
                        <p:nvSpPr>
                          <p:cNvPr id="70422" name="Line 1281"/>
                          <p:cNvSpPr/>
                          <p:nvPr/>
                        </p:nvSpPr>
                        <p:spPr>
                          <a:xfrm flipV="1">
                            <a:off x="2086" y="1701"/>
                            <a:ext cx="30" cy="25"/>
                          </a:xfrm>
                          <a:prstGeom prst="line">
                            <a:avLst/>
                          </a:prstGeom>
                          <a:ln w="3175" cap="flat" cmpd="sng">
                            <a:solidFill>
                              <a:srgbClr val="DFDFDF"/>
                            </a:solidFill>
                            <a:prstDash val="solid"/>
                            <a:headEnd type="none" w="med" len="med"/>
                            <a:tailEnd type="none" w="med" len="med"/>
                          </a:ln>
                        </p:spPr>
                      </p:sp>
                    </p:grpSp>
                    <p:grpSp>
                      <p:nvGrpSpPr>
                        <p:cNvPr id="70397" name="Group 1282"/>
                        <p:cNvGrpSpPr/>
                        <p:nvPr/>
                      </p:nvGrpSpPr>
                      <p:grpSpPr>
                        <a:xfrm>
                          <a:off x="2087" y="1704"/>
                          <a:ext cx="46" cy="32"/>
                          <a:chOff x="2087" y="1704"/>
                          <a:chExt cx="46" cy="32"/>
                        </a:xfrm>
                      </p:grpSpPr>
                      <p:sp>
                        <p:nvSpPr>
                          <p:cNvPr id="70419" name="Line 1283"/>
                          <p:cNvSpPr/>
                          <p:nvPr/>
                        </p:nvSpPr>
                        <p:spPr>
                          <a:xfrm flipV="1">
                            <a:off x="2087" y="1729"/>
                            <a:ext cx="15" cy="7"/>
                          </a:xfrm>
                          <a:prstGeom prst="line">
                            <a:avLst/>
                          </a:prstGeom>
                          <a:ln w="3175" cap="flat" cmpd="sng">
                            <a:solidFill>
                              <a:srgbClr val="DFDFDF"/>
                            </a:solidFill>
                            <a:prstDash val="solid"/>
                            <a:headEnd type="none" w="med" len="med"/>
                            <a:tailEnd type="none" w="med" len="med"/>
                          </a:ln>
                        </p:spPr>
                      </p:sp>
                      <p:sp>
                        <p:nvSpPr>
                          <p:cNvPr id="70420" name="Line 1284"/>
                          <p:cNvSpPr/>
                          <p:nvPr/>
                        </p:nvSpPr>
                        <p:spPr>
                          <a:xfrm flipV="1">
                            <a:off x="2102" y="1704"/>
                            <a:ext cx="31" cy="25"/>
                          </a:xfrm>
                          <a:prstGeom prst="line">
                            <a:avLst/>
                          </a:prstGeom>
                          <a:ln w="3175" cap="flat" cmpd="sng">
                            <a:solidFill>
                              <a:srgbClr val="DFDFDF"/>
                            </a:solidFill>
                            <a:prstDash val="solid"/>
                            <a:headEnd type="none" w="med" len="med"/>
                            <a:tailEnd type="none" w="med" len="med"/>
                          </a:ln>
                        </p:spPr>
                      </p:sp>
                    </p:grpSp>
                    <p:grpSp>
                      <p:nvGrpSpPr>
                        <p:cNvPr id="70398" name="Group 1285"/>
                        <p:cNvGrpSpPr/>
                        <p:nvPr/>
                      </p:nvGrpSpPr>
                      <p:grpSpPr>
                        <a:xfrm>
                          <a:off x="2106" y="1705"/>
                          <a:ext cx="45" cy="32"/>
                          <a:chOff x="2106" y="1705"/>
                          <a:chExt cx="45" cy="32"/>
                        </a:xfrm>
                      </p:grpSpPr>
                      <p:sp>
                        <p:nvSpPr>
                          <p:cNvPr id="70417" name="Line 1286"/>
                          <p:cNvSpPr/>
                          <p:nvPr/>
                        </p:nvSpPr>
                        <p:spPr>
                          <a:xfrm flipV="1">
                            <a:off x="2106" y="1730"/>
                            <a:ext cx="14" cy="7"/>
                          </a:xfrm>
                          <a:prstGeom prst="line">
                            <a:avLst/>
                          </a:prstGeom>
                          <a:ln w="3175" cap="flat" cmpd="sng">
                            <a:solidFill>
                              <a:srgbClr val="DFDFDF"/>
                            </a:solidFill>
                            <a:prstDash val="solid"/>
                            <a:headEnd type="none" w="med" len="med"/>
                            <a:tailEnd type="none" w="med" len="med"/>
                          </a:ln>
                        </p:spPr>
                      </p:sp>
                      <p:sp>
                        <p:nvSpPr>
                          <p:cNvPr id="70418" name="Line 1287"/>
                          <p:cNvSpPr/>
                          <p:nvPr/>
                        </p:nvSpPr>
                        <p:spPr>
                          <a:xfrm flipV="1">
                            <a:off x="2120" y="1705"/>
                            <a:ext cx="31" cy="25"/>
                          </a:xfrm>
                          <a:prstGeom prst="line">
                            <a:avLst/>
                          </a:prstGeom>
                          <a:ln w="3175" cap="flat" cmpd="sng">
                            <a:solidFill>
                              <a:srgbClr val="DFDFDF"/>
                            </a:solidFill>
                            <a:prstDash val="solid"/>
                            <a:headEnd type="none" w="med" len="med"/>
                            <a:tailEnd type="none" w="med" len="med"/>
                          </a:ln>
                        </p:spPr>
                      </p:sp>
                    </p:grpSp>
                    <p:grpSp>
                      <p:nvGrpSpPr>
                        <p:cNvPr id="70399" name="Group 1288"/>
                        <p:cNvGrpSpPr/>
                        <p:nvPr/>
                      </p:nvGrpSpPr>
                      <p:grpSpPr>
                        <a:xfrm>
                          <a:off x="2123" y="1706"/>
                          <a:ext cx="45" cy="33"/>
                          <a:chOff x="2123" y="1706"/>
                          <a:chExt cx="45" cy="33"/>
                        </a:xfrm>
                      </p:grpSpPr>
                      <p:sp>
                        <p:nvSpPr>
                          <p:cNvPr id="70415" name="Line 1289"/>
                          <p:cNvSpPr/>
                          <p:nvPr/>
                        </p:nvSpPr>
                        <p:spPr>
                          <a:xfrm flipV="1">
                            <a:off x="2123" y="1731"/>
                            <a:ext cx="14" cy="8"/>
                          </a:xfrm>
                          <a:prstGeom prst="line">
                            <a:avLst/>
                          </a:prstGeom>
                          <a:ln w="3175" cap="flat" cmpd="sng">
                            <a:solidFill>
                              <a:srgbClr val="DFDFDF"/>
                            </a:solidFill>
                            <a:prstDash val="solid"/>
                            <a:headEnd type="none" w="med" len="med"/>
                            <a:tailEnd type="none" w="med" len="med"/>
                          </a:ln>
                        </p:spPr>
                      </p:sp>
                      <p:sp>
                        <p:nvSpPr>
                          <p:cNvPr id="70416" name="Line 1290"/>
                          <p:cNvSpPr/>
                          <p:nvPr/>
                        </p:nvSpPr>
                        <p:spPr>
                          <a:xfrm flipV="1">
                            <a:off x="2137" y="1706"/>
                            <a:ext cx="31" cy="25"/>
                          </a:xfrm>
                          <a:prstGeom prst="line">
                            <a:avLst/>
                          </a:prstGeom>
                          <a:ln w="3175" cap="flat" cmpd="sng">
                            <a:solidFill>
                              <a:srgbClr val="DFDFDF"/>
                            </a:solidFill>
                            <a:prstDash val="solid"/>
                            <a:headEnd type="none" w="med" len="med"/>
                            <a:tailEnd type="none" w="med" len="med"/>
                          </a:ln>
                        </p:spPr>
                      </p:sp>
                    </p:grpSp>
                    <p:grpSp>
                      <p:nvGrpSpPr>
                        <p:cNvPr id="70400" name="Group 1291"/>
                        <p:cNvGrpSpPr/>
                        <p:nvPr/>
                      </p:nvGrpSpPr>
                      <p:grpSpPr>
                        <a:xfrm>
                          <a:off x="2140" y="1708"/>
                          <a:ext cx="44" cy="32"/>
                          <a:chOff x="2140" y="1708"/>
                          <a:chExt cx="44" cy="32"/>
                        </a:xfrm>
                      </p:grpSpPr>
                      <p:sp>
                        <p:nvSpPr>
                          <p:cNvPr id="70413" name="Line 1292"/>
                          <p:cNvSpPr/>
                          <p:nvPr/>
                        </p:nvSpPr>
                        <p:spPr>
                          <a:xfrm flipV="1">
                            <a:off x="2140" y="1733"/>
                            <a:ext cx="14" cy="7"/>
                          </a:xfrm>
                          <a:prstGeom prst="line">
                            <a:avLst/>
                          </a:prstGeom>
                          <a:ln w="3175" cap="flat" cmpd="sng">
                            <a:solidFill>
                              <a:srgbClr val="DFDFDF"/>
                            </a:solidFill>
                            <a:prstDash val="solid"/>
                            <a:headEnd type="none" w="med" len="med"/>
                            <a:tailEnd type="none" w="med" len="med"/>
                          </a:ln>
                        </p:spPr>
                      </p:sp>
                      <p:sp>
                        <p:nvSpPr>
                          <p:cNvPr id="70414" name="Line 1293"/>
                          <p:cNvSpPr/>
                          <p:nvPr/>
                        </p:nvSpPr>
                        <p:spPr>
                          <a:xfrm flipV="1">
                            <a:off x="2154" y="1708"/>
                            <a:ext cx="30" cy="25"/>
                          </a:xfrm>
                          <a:prstGeom prst="line">
                            <a:avLst/>
                          </a:prstGeom>
                          <a:ln w="3175" cap="flat" cmpd="sng">
                            <a:solidFill>
                              <a:srgbClr val="DFDFDF"/>
                            </a:solidFill>
                            <a:prstDash val="solid"/>
                            <a:headEnd type="none" w="med" len="med"/>
                            <a:tailEnd type="none" w="med" len="med"/>
                          </a:ln>
                        </p:spPr>
                      </p:sp>
                    </p:grpSp>
                    <p:grpSp>
                      <p:nvGrpSpPr>
                        <p:cNvPr id="70401" name="Group 1294"/>
                        <p:cNvGrpSpPr/>
                        <p:nvPr/>
                      </p:nvGrpSpPr>
                      <p:grpSpPr>
                        <a:xfrm>
                          <a:off x="2155" y="1710"/>
                          <a:ext cx="45" cy="33"/>
                          <a:chOff x="2155" y="1710"/>
                          <a:chExt cx="45" cy="33"/>
                        </a:xfrm>
                      </p:grpSpPr>
                      <p:sp>
                        <p:nvSpPr>
                          <p:cNvPr id="70411" name="Line 1295"/>
                          <p:cNvSpPr/>
                          <p:nvPr/>
                        </p:nvSpPr>
                        <p:spPr>
                          <a:xfrm flipV="1">
                            <a:off x="2155" y="1735"/>
                            <a:ext cx="15" cy="8"/>
                          </a:xfrm>
                          <a:prstGeom prst="line">
                            <a:avLst/>
                          </a:prstGeom>
                          <a:ln w="3175" cap="flat" cmpd="sng">
                            <a:solidFill>
                              <a:srgbClr val="DFDFDF"/>
                            </a:solidFill>
                            <a:prstDash val="solid"/>
                            <a:headEnd type="none" w="med" len="med"/>
                            <a:tailEnd type="none" w="med" len="med"/>
                          </a:ln>
                        </p:spPr>
                      </p:sp>
                      <p:sp>
                        <p:nvSpPr>
                          <p:cNvPr id="70412" name="Line 1296"/>
                          <p:cNvSpPr/>
                          <p:nvPr/>
                        </p:nvSpPr>
                        <p:spPr>
                          <a:xfrm flipV="1">
                            <a:off x="2170" y="1710"/>
                            <a:ext cx="30" cy="25"/>
                          </a:xfrm>
                          <a:prstGeom prst="line">
                            <a:avLst/>
                          </a:prstGeom>
                          <a:ln w="3175" cap="flat" cmpd="sng">
                            <a:solidFill>
                              <a:srgbClr val="DFDFDF"/>
                            </a:solidFill>
                            <a:prstDash val="solid"/>
                            <a:headEnd type="none" w="med" len="med"/>
                            <a:tailEnd type="none" w="med" len="med"/>
                          </a:ln>
                        </p:spPr>
                      </p:sp>
                    </p:grpSp>
                    <p:grpSp>
                      <p:nvGrpSpPr>
                        <p:cNvPr id="70402" name="Group 1297"/>
                        <p:cNvGrpSpPr/>
                        <p:nvPr/>
                      </p:nvGrpSpPr>
                      <p:grpSpPr>
                        <a:xfrm>
                          <a:off x="2172" y="1712"/>
                          <a:ext cx="45" cy="33"/>
                          <a:chOff x="2172" y="1712"/>
                          <a:chExt cx="45" cy="33"/>
                        </a:xfrm>
                      </p:grpSpPr>
                      <p:sp>
                        <p:nvSpPr>
                          <p:cNvPr id="70409" name="Line 1298"/>
                          <p:cNvSpPr/>
                          <p:nvPr/>
                        </p:nvSpPr>
                        <p:spPr>
                          <a:xfrm flipV="1">
                            <a:off x="2172" y="1737"/>
                            <a:ext cx="15" cy="8"/>
                          </a:xfrm>
                          <a:prstGeom prst="line">
                            <a:avLst/>
                          </a:prstGeom>
                          <a:ln w="3175" cap="flat" cmpd="sng">
                            <a:solidFill>
                              <a:srgbClr val="DFDFDF"/>
                            </a:solidFill>
                            <a:prstDash val="solid"/>
                            <a:headEnd type="none" w="med" len="med"/>
                            <a:tailEnd type="none" w="med" len="med"/>
                          </a:ln>
                        </p:spPr>
                      </p:sp>
                      <p:sp>
                        <p:nvSpPr>
                          <p:cNvPr id="70410" name="Line 1299"/>
                          <p:cNvSpPr/>
                          <p:nvPr/>
                        </p:nvSpPr>
                        <p:spPr>
                          <a:xfrm flipV="1">
                            <a:off x="2187" y="1712"/>
                            <a:ext cx="30" cy="25"/>
                          </a:xfrm>
                          <a:prstGeom prst="line">
                            <a:avLst/>
                          </a:prstGeom>
                          <a:ln w="3175" cap="flat" cmpd="sng">
                            <a:solidFill>
                              <a:srgbClr val="DFDFDF"/>
                            </a:solidFill>
                            <a:prstDash val="solid"/>
                            <a:headEnd type="none" w="med" len="med"/>
                            <a:tailEnd type="none" w="med" len="med"/>
                          </a:ln>
                        </p:spPr>
                      </p:sp>
                    </p:grpSp>
                    <p:grpSp>
                      <p:nvGrpSpPr>
                        <p:cNvPr id="70403" name="Group 1300"/>
                        <p:cNvGrpSpPr/>
                        <p:nvPr/>
                      </p:nvGrpSpPr>
                      <p:grpSpPr>
                        <a:xfrm>
                          <a:off x="2189" y="1713"/>
                          <a:ext cx="45" cy="33"/>
                          <a:chOff x="2189" y="1713"/>
                          <a:chExt cx="45" cy="33"/>
                        </a:xfrm>
                      </p:grpSpPr>
                      <p:sp>
                        <p:nvSpPr>
                          <p:cNvPr id="70407" name="Line 1301"/>
                          <p:cNvSpPr/>
                          <p:nvPr/>
                        </p:nvSpPr>
                        <p:spPr>
                          <a:xfrm flipV="1">
                            <a:off x="2189" y="1739"/>
                            <a:ext cx="15" cy="7"/>
                          </a:xfrm>
                          <a:prstGeom prst="line">
                            <a:avLst/>
                          </a:prstGeom>
                          <a:ln w="3175" cap="flat" cmpd="sng">
                            <a:solidFill>
                              <a:srgbClr val="DFDFDF"/>
                            </a:solidFill>
                            <a:prstDash val="solid"/>
                            <a:headEnd type="none" w="med" len="med"/>
                            <a:tailEnd type="none" w="med" len="med"/>
                          </a:ln>
                        </p:spPr>
                      </p:sp>
                      <p:sp>
                        <p:nvSpPr>
                          <p:cNvPr id="70408" name="Line 1302"/>
                          <p:cNvSpPr/>
                          <p:nvPr/>
                        </p:nvSpPr>
                        <p:spPr>
                          <a:xfrm flipV="1">
                            <a:off x="2204" y="1713"/>
                            <a:ext cx="30" cy="26"/>
                          </a:xfrm>
                          <a:prstGeom prst="line">
                            <a:avLst/>
                          </a:prstGeom>
                          <a:ln w="3175" cap="flat" cmpd="sng">
                            <a:solidFill>
                              <a:srgbClr val="DFDFDF"/>
                            </a:solidFill>
                            <a:prstDash val="solid"/>
                            <a:headEnd type="none" w="med" len="med"/>
                            <a:tailEnd type="none" w="med" len="med"/>
                          </a:ln>
                        </p:spPr>
                      </p:sp>
                    </p:grpSp>
                    <p:grpSp>
                      <p:nvGrpSpPr>
                        <p:cNvPr id="70404" name="Group 1303"/>
                        <p:cNvGrpSpPr/>
                        <p:nvPr/>
                      </p:nvGrpSpPr>
                      <p:grpSpPr>
                        <a:xfrm>
                          <a:off x="2205" y="1715"/>
                          <a:ext cx="45" cy="32"/>
                          <a:chOff x="2205" y="1715"/>
                          <a:chExt cx="45" cy="32"/>
                        </a:xfrm>
                      </p:grpSpPr>
                      <p:sp>
                        <p:nvSpPr>
                          <p:cNvPr id="70405" name="Line 1304"/>
                          <p:cNvSpPr/>
                          <p:nvPr/>
                        </p:nvSpPr>
                        <p:spPr>
                          <a:xfrm flipV="1">
                            <a:off x="2205" y="1740"/>
                            <a:ext cx="15" cy="7"/>
                          </a:xfrm>
                          <a:prstGeom prst="line">
                            <a:avLst/>
                          </a:prstGeom>
                          <a:ln w="3175" cap="flat" cmpd="sng">
                            <a:solidFill>
                              <a:srgbClr val="DFDFDF"/>
                            </a:solidFill>
                            <a:prstDash val="solid"/>
                            <a:headEnd type="none" w="med" len="med"/>
                            <a:tailEnd type="none" w="med" len="med"/>
                          </a:ln>
                        </p:spPr>
                      </p:sp>
                      <p:sp>
                        <p:nvSpPr>
                          <p:cNvPr id="70406" name="Line 1305"/>
                          <p:cNvSpPr/>
                          <p:nvPr/>
                        </p:nvSpPr>
                        <p:spPr>
                          <a:xfrm flipV="1">
                            <a:off x="2220" y="1715"/>
                            <a:ext cx="30" cy="25"/>
                          </a:xfrm>
                          <a:prstGeom prst="line">
                            <a:avLst/>
                          </a:prstGeom>
                          <a:ln w="3175" cap="flat" cmpd="sng">
                            <a:solidFill>
                              <a:srgbClr val="DFDFDF"/>
                            </a:solidFill>
                            <a:prstDash val="solid"/>
                            <a:headEnd type="none" w="med" len="med"/>
                            <a:tailEnd type="none" w="med" len="med"/>
                          </a:ln>
                        </p:spPr>
                      </p:sp>
                    </p:grpSp>
                  </p:grpSp>
                  <p:grpSp>
                    <p:nvGrpSpPr>
                      <p:cNvPr id="70381" name="Group 1306"/>
                      <p:cNvGrpSpPr/>
                      <p:nvPr/>
                    </p:nvGrpSpPr>
                    <p:grpSpPr>
                      <a:xfrm>
                        <a:off x="2258" y="1720"/>
                        <a:ext cx="65" cy="38"/>
                        <a:chOff x="2258" y="1720"/>
                        <a:chExt cx="65" cy="38"/>
                      </a:xfrm>
                    </p:grpSpPr>
                    <p:grpSp>
                      <p:nvGrpSpPr>
                        <p:cNvPr id="70385" name="Group 1307"/>
                        <p:cNvGrpSpPr/>
                        <p:nvPr/>
                      </p:nvGrpSpPr>
                      <p:grpSpPr>
                        <a:xfrm>
                          <a:off x="2285" y="1722"/>
                          <a:ext cx="38" cy="36"/>
                          <a:chOff x="2285" y="1722"/>
                          <a:chExt cx="38" cy="36"/>
                        </a:xfrm>
                      </p:grpSpPr>
                      <p:sp>
                        <p:nvSpPr>
                          <p:cNvPr id="70392" name="Line 1308"/>
                          <p:cNvSpPr/>
                          <p:nvPr/>
                        </p:nvSpPr>
                        <p:spPr>
                          <a:xfrm flipV="1">
                            <a:off x="2285" y="1749"/>
                            <a:ext cx="13" cy="9"/>
                          </a:xfrm>
                          <a:prstGeom prst="line">
                            <a:avLst/>
                          </a:prstGeom>
                          <a:ln w="3175" cap="flat" cmpd="sng">
                            <a:solidFill>
                              <a:srgbClr val="DFDFDF"/>
                            </a:solidFill>
                            <a:prstDash val="solid"/>
                            <a:headEnd type="none" w="med" len="med"/>
                            <a:tailEnd type="none" w="med" len="med"/>
                          </a:ln>
                        </p:spPr>
                      </p:sp>
                      <p:sp>
                        <p:nvSpPr>
                          <p:cNvPr id="70393" name="Line 1309"/>
                          <p:cNvSpPr/>
                          <p:nvPr/>
                        </p:nvSpPr>
                        <p:spPr>
                          <a:xfrm flipV="1">
                            <a:off x="2298" y="1722"/>
                            <a:ext cx="25" cy="27"/>
                          </a:xfrm>
                          <a:prstGeom prst="line">
                            <a:avLst/>
                          </a:prstGeom>
                          <a:ln w="3175" cap="flat" cmpd="sng">
                            <a:solidFill>
                              <a:srgbClr val="DFDFDF"/>
                            </a:solidFill>
                            <a:prstDash val="solid"/>
                            <a:headEnd type="none" w="med" len="med"/>
                            <a:tailEnd type="none" w="med" len="med"/>
                          </a:ln>
                        </p:spPr>
                      </p:sp>
                    </p:grpSp>
                    <p:grpSp>
                      <p:nvGrpSpPr>
                        <p:cNvPr id="70386" name="Group 1310"/>
                        <p:cNvGrpSpPr/>
                        <p:nvPr/>
                      </p:nvGrpSpPr>
                      <p:grpSpPr>
                        <a:xfrm>
                          <a:off x="2271" y="1721"/>
                          <a:ext cx="39" cy="36"/>
                          <a:chOff x="2271" y="1721"/>
                          <a:chExt cx="39" cy="36"/>
                        </a:xfrm>
                      </p:grpSpPr>
                      <p:sp>
                        <p:nvSpPr>
                          <p:cNvPr id="70390" name="Line 1311"/>
                          <p:cNvSpPr/>
                          <p:nvPr/>
                        </p:nvSpPr>
                        <p:spPr>
                          <a:xfrm flipV="1">
                            <a:off x="2271" y="1747"/>
                            <a:ext cx="13" cy="10"/>
                          </a:xfrm>
                          <a:prstGeom prst="line">
                            <a:avLst/>
                          </a:prstGeom>
                          <a:ln w="3175" cap="flat" cmpd="sng">
                            <a:solidFill>
                              <a:srgbClr val="DFDFDF"/>
                            </a:solidFill>
                            <a:prstDash val="solid"/>
                            <a:headEnd type="none" w="med" len="med"/>
                            <a:tailEnd type="none" w="med" len="med"/>
                          </a:ln>
                        </p:spPr>
                      </p:sp>
                      <p:sp>
                        <p:nvSpPr>
                          <p:cNvPr id="70391" name="Line 1312"/>
                          <p:cNvSpPr/>
                          <p:nvPr/>
                        </p:nvSpPr>
                        <p:spPr>
                          <a:xfrm flipV="1">
                            <a:off x="2284" y="1721"/>
                            <a:ext cx="26" cy="26"/>
                          </a:xfrm>
                          <a:prstGeom prst="line">
                            <a:avLst/>
                          </a:prstGeom>
                          <a:ln w="3175" cap="flat" cmpd="sng">
                            <a:solidFill>
                              <a:srgbClr val="DFDFDF"/>
                            </a:solidFill>
                            <a:prstDash val="solid"/>
                            <a:headEnd type="none" w="med" len="med"/>
                            <a:tailEnd type="none" w="med" len="med"/>
                          </a:ln>
                        </p:spPr>
                      </p:sp>
                    </p:grpSp>
                    <p:grpSp>
                      <p:nvGrpSpPr>
                        <p:cNvPr id="70387" name="Group 1313"/>
                        <p:cNvGrpSpPr/>
                        <p:nvPr/>
                      </p:nvGrpSpPr>
                      <p:grpSpPr>
                        <a:xfrm>
                          <a:off x="2258" y="1720"/>
                          <a:ext cx="37" cy="35"/>
                          <a:chOff x="2258" y="1720"/>
                          <a:chExt cx="37" cy="35"/>
                        </a:xfrm>
                      </p:grpSpPr>
                      <p:sp>
                        <p:nvSpPr>
                          <p:cNvPr id="70388" name="Line 1314"/>
                          <p:cNvSpPr/>
                          <p:nvPr/>
                        </p:nvSpPr>
                        <p:spPr>
                          <a:xfrm flipV="1">
                            <a:off x="2258" y="1746"/>
                            <a:ext cx="13" cy="9"/>
                          </a:xfrm>
                          <a:prstGeom prst="line">
                            <a:avLst/>
                          </a:prstGeom>
                          <a:ln w="3175" cap="flat" cmpd="sng">
                            <a:solidFill>
                              <a:srgbClr val="DFDFDF"/>
                            </a:solidFill>
                            <a:prstDash val="solid"/>
                            <a:headEnd type="none" w="med" len="med"/>
                            <a:tailEnd type="none" w="med" len="med"/>
                          </a:ln>
                        </p:spPr>
                      </p:sp>
                      <p:sp>
                        <p:nvSpPr>
                          <p:cNvPr id="70389" name="Line 1315"/>
                          <p:cNvSpPr/>
                          <p:nvPr/>
                        </p:nvSpPr>
                        <p:spPr>
                          <a:xfrm flipV="1">
                            <a:off x="2271" y="1720"/>
                            <a:ext cx="24" cy="26"/>
                          </a:xfrm>
                          <a:prstGeom prst="line">
                            <a:avLst/>
                          </a:prstGeom>
                          <a:ln w="3175" cap="flat" cmpd="sng">
                            <a:solidFill>
                              <a:srgbClr val="DFDFDF"/>
                            </a:solidFill>
                            <a:prstDash val="solid"/>
                            <a:headEnd type="none" w="med" len="med"/>
                            <a:tailEnd type="none" w="med" len="med"/>
                          </a:ln>
                        </p:spPr>
                      </p:sp>
                    </p:grpSp>
                  </p:grpSp>
                  <p:sp>
                    <p:nvSpPr>
                      <p:cNvPr id="70382" name="Line 1316"/>
                      <p:cNvSpPr/>
                      <p:nvPr/>
                    </p:nvSpPr>
                    <p:spPr>
                      <a:xfrm>
                        <a:off x="2051" y="1708"/>
                        <a:ext cx="274" cy="27"/>
                      </a:xfrm>
                      <a:prstGeom prst="line">
                        <a:avLst/>
                      </a:prstGeom>
                      <a:ln w="3175" cap="flat" cmpd="sng">
                        <a:solidFill>
                          <a:srgbClr val="DFDFDF"/>
                        </a:solidFill>
                        <a:prstDash val="solid"/>
                        <a:headEnd type="none" w="med" len="med"/>
                        <a:tailEnd type="none" w="med" len="med"/>
                      </a:ln>
                    </p:spPr>
                  </p:sp>
                  <p:sp>
                    <p:nvSpPr>
                      <p:cNvPr id="70383" name="Line 1317"/>
                      <p:cNvSpPr/>
                      <p:nvPr/>
                    </p:nvSpPr>
                    <p:spPr>
                      <a:xfrm>
                        <a:off x="2041" y="1715"/>
                        <a:ext cx="279" cy="27"/>
                      </a:xfrm>
                      <a:prstGeom prst="line">
                        <a:avLst/>
                      </a:prstGeom>
                      <a:ln w="3175" cap="flat" cmpd="sng">
                        <a:solidFill>
                          <a:srgbClr val="DFDFDF"/>
                        </a:solidFill>
                        <a:prstDash val="solid"/>
                        <a:headEnd type="none" w="med" len="med"/>
                        <a:tailEnd type="none" w="med" len="med"/>
                      </a:ln>
                    </p:spPr>
                  </p:sp>
                  <p:sp>
                    <p:nvSpPr>
                      <p:cNvPr id="70384" name="Line 1318"/>
                      <p:cNvSpPr/>
                      <p:nvPr/>
                    </p:nvSpPr>
                    <p:spPr>
                      <a:xfrm>
                        <a:off x="2031" y="1722"/>
                        <a:ext cx="282" cy="30"/>
                      </a:xfrm>
                      <a:prstGeom prst="line">
                        <a:avLst/>
                      </a:prstGeom>
                      <a:ln w="4763" cap="flat" cmpd="sng">
                        <a:solidFill>
                          <a:srgbClr val="DFDFDF"/>
                        </a:solidFill>
                        <a:prstDash val="solid"/>
                        <a:headEnd type="none" w="med" len="med"/>
                        <a:tailEnd type="none" w="med" len="med"/>
                      </a:ln>
                    </p:spPr>
                  </p:sp>
                </p:grpSp>
              </p:grpSp>
              <p:grpSp>
                <p:nvGrpSpPr>
                  <p:cNvPr id="70375" name="Group 1319"/>
                  <p:cNvGrpSpPr/>
                  <p:nvPr/>
                </p:nvGrpSpPr>
                <p:grpSpPr>
                  <a:xfrm>
                    <a:off x="2316" y="1728"/>
                    <a:ext cx="40" cy="41"/>
                    <a:chOff x="2316" y="1728"/>
                    <a:chExt cx="40" cy="41"/>
                  </a:xfrm>
                </p:grpSpPr>
                <p:sp>
                  <p:nvSpPr>
                    <p:cNvPr id="70376" name="Line 1320"/>
                    <p:cNvSpPr/>
                    <p:nvPr/>
                  </p:nvSpPr>
                  <p:spPr>
                    <a:xfrm flipV="1">
                      <a:off x="2316" y="1752"/>
                      <a:ext cx="21" cy="17"/>
                    </a:xfrm>
                    <a:prstGeom prst="line">
                      <a:avLst/>
                    </a:prstGeom>
                    <a:ln w="3175" cap="flat" cmpd="sng">
                      <a:solidFill>
                        <a:srgbClr val="3F3F3F"/>
                      </a:solidFill>
                      <a:prstDash val="solid"/>
                      <a:headEnd type="none" w="med" len="med"/>
                      <a:tailEnd type="none" w="med" len="med"/>
                    </a:ln>
                  </p:spPr>
                </p:sp>
                <p:sp>
                  <p:nvSpPr>
                    <p:cNvPr id="70377" name="Line 1321"/>
                    <p:cNvSpPr/>
                    <p:nvPr/>
                  </p:nvSpPr>
                  <p:spPr>
                    <a:xfrm flipV="1">
                      <a:off x="2337" y="1728"/>
                      <a:ext cx="19" cy="24"/>
                    </a:xfrm>
                    <a:prstGeom prst="line">
                      <a:avLst/>
                    </a:prstGeom>
                    <a:ln w="3175" cap="flat" cmpd="sng">
                      <a:solidFill>
                        <a:srgbClr val="3F3F3F"/>
                      </a:solidFill>
                      <a:prstDash val="solid"/>
                      <a:headEnd type="none" w="med" len="med"/>
                      <a:tailEnd type="none" w="med" len="med"/>
                    </a:ln>
                  </p:spPr>
                </p:sp>
              </p:grpSp>
            </p:grpSp>
          </p:grpSp>
        </p:grpSp>
        <p:grpSp>
          <p:nvGrpSpPr>
            <p:cNvPr id="69648" name="Group 1322"/>
            <p:cNvGrpSpPr/>
            <p:nvPr/>
          </p:nvGrpSpPr>
          <p:grpSpPr>
            <a:xfrm>
              <a:off x="3447" y="1395"/>
              <a:ext cx="474" cy="378"/>
              <a:chOff x="3447" y="1395"/>
              <a:chExt cx="474" cy="378"/>
            </a:xfrm>
          </p:grpSpPr>
          <p:grpSp>
            <p:nvGrpSpPr>
              <p:cNvPr id="70121" name="Group 1323"/>
              <p:cNvGrpSpPr/>
              <p:nvPr/>
            </p:nvGrpSpPr>
            <p:grpSpPr>
              <a:xfrm>
                <a:off x="3539" y="1596"/>
                <a:ext cx="301" cy="119"/>
                <a:chOff x="3539" y="1596"/>
                <a:chExt cx="301" cy="119"/>
              </a:xfrm>
            </p:grpSpPr>
            <p:grpSp>
              <p:nvGrpSpPr>
                <p:cNvPr id="70173" name="Group 1324"/>
                <p:cNvGrpSpPr/>
                <p:nvPr/>
              </p:nvGrpSpPr>
              <p:grpSpPr>
                <a:xfrm>
                  <a:off x="3539" y="1596"/>
                  <a:ext cx="301" cy="119"/>
                  <a:chOff x="3539" y="1596"/>
                  <a:chExt cx="301" cy="119"/>
                </a:xfrm>
              </p:grpSpPr>
              <p:grpSp>
                <p:nvGrpSpPr>
                  <p:cNvPr id="70219" name="Group 1325"/>
                  <p:cNvGrpSpPr/>
                  <p:nvPr/>
                </p:nvGrpSpPr>
                <p:grpSpPr>
                  <a:xfrm>
                    <a:off x="3539" y="1596"/>
                    <a:ext cx="301" cy="119"/>
                    <a:chOff x="3539" y="1596"/>
                    <a:chExt cx="301" cy="119"/>
                  </a:xfrm>
                </p:grpSpPr>
                <p:grpSp>
                  <p:nvGrpSpPr>
                    <p:cNvPr id="70225" name="Group 1326"/>
                    <p:cNvGrpSpPr/>
                    <p:nvPr/>
                  </p:nvGrpSpPr>
                  <p:grpSpPr>
                    <a:xfrm>
                      <a:off x="3539" y="1596"/>
                      <a:ext cx="301" cy="119"/>
                      <a:chOff x="3539" y="1596"/>
                      <a:chExt cx="301" cy="119"/>
                    </a:xfrm>
                  </p:grpSpPr>
                  <p:grpSp>
                    <p:nvGrpSpPr>
                      <p:cNvPr id="70353" name="Group 1327"/>
                      <p:cNvGrpSpPr/>
                      <p:nvPr/>
                    </p:nvGrpSpPr>
                    <p:grpSpPr>
                      <a:xfrm>
                        <a:off x="3539" y="1596"/>
                        <a:ext cx="301" cy="119"/>
                        <a:chOff x="3539" y="1596"/>
                        <a:chExt cx="301" cy="119"/>
                      </a:xfrm>
                    </p:grpSpPr>
                    <p:sp>
                      <p:nvSpPr>
                        <p:cNvPr id="70355" name="Rectangle 1328"/>
                        <p:cNvSpPr/>
                        <p:nvPr/>
                      </p:nvSpPr>
                      <p:spPr>
                        <a:xfrm>
                          <a:off x="3539" y="1624"/>
                          <a:ext cx="301" cy="9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56" name="Freeform 1329"/>
                        <p:cNvSpPr/>
                        <p:nvPr/>
                      </p:nvSpPr>
                      <p:spPr>
                        <a:xfrm>
                          <a:off x="3539" y="1596"/>
                          <a:ext cx="301" cy="27"/>
                        </a:xfrm>
                        <a:custGeom>
                          <a:avLst/>
                          <a:gdLst/>
                          <a:ahLst/>
                          <a:cxnLst>
                            <a:cxn ang="0">
                              <a:pos x="0" y="0"/>
                            </a:cxn>
                            <a:cxn ang="0">
                              <a:pos x="0" y="0"/>
                            </a:cxn>
                            <a:cxn ang="0">
                              <a:pos x="0" y="0"/>
                            </a:cxn>
                            <a:cxn ang="0">
                              <a:pos x="0" y="0"/>
                            </a:cxn>
                            <a:cxn ang="0">
                              <a:pos x="0" y="0"/>
                            </a:cxn>
                          </a:cxnLst>
                          <a:pathLst>
                            <a:path w="1805" h="165">
                              <a:moveTo>
                                <a:pt x="0" y="165"/>
                              </a:moveTo>
                              <a:lnTo>
                                <a:pt x="1805" y="165"/>
                              </a:lnTo>
                              <a:lnTo>
                                <a:pt x="1635" y="0"/>
                              </a:lnTo>
                              <a:lnTo>
                                <a:pt x="192" y="0"/>
                              </a:lnTo>
                              <a:lnTo>
                                <a:pt x="0" y="165"/>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sp>
                    <p:nvSpPr>
                      <p:cNvPr id="70354" name="Line 1330"/>
                      <p:cNvSpPr/>
                      <p:nvPr/>
                    </p:nvSpPr>
                    <p:spPr>
                      <a:xfrm>
                        <a:off x="3544" y="1619"/>
                        <a:ext cx="292" cy="1"/>
                      </a:xfrm>
                      <a:prstGeom prst="line">
                        <a:avLst/>
                      </a:prstGeom>
                      <a:ln w="3175" cap="flat" cmpd="sng">
                        <a:solidFill>
                          <a:srgbClr val="000000"/>
                        </a:solidFill>
                        <a:prstDash val="solid"/>
                        <a:headEnd type="none" w="med" len="med"/>
                        <a:tailEnd type="none" w="med" len="med"/>
                      </a:ln>
                    </p:spPr>
                  </p:sp>
                </p:grpSp>
                <p:grpSp>
                  <p:nvGrpSpPr>
                    <p:cNvPr id="70226" name="Group 1331"/>
                    <p:cNvGrpSpPr/>
                    <p:nvPr/>
                  </p:nvGrpSpPr>
                  <p:grpSpPr>
                    <a:xfrm>
                      <a:off x="3551" y="1692"/>
                      <a:ext cx="283" cy="19"/>
                      <a:chOff x="3551" y="1692"/>
                      <a:chExt cx="283" cy="19"/>
                    </a:xfrm>
                  </p:grpSpPr>
                  <p:grpSp>
                    <p:nvGrpSpPr>
                      <p:cNvPr id="70227" name="Group 1332"/>
                      <p:cNvGrpSpPr/>
                      <p:nvPr/>
                    </p:nvGrpSpPr>
                    <p:grpSpPr>
                      <a:xfrm>
                        <a:off x="3551" y="1692"/>
                        <a:ext cx="140" cy="19"/>
                        <a:chOff x="3551" y="1692"/>
                        <a:chExt cx="140" cy="19"/>
                      </a:xfrm>
                    </p:grpSpPr>
                    <p:grpSp>
                      <p:nvGrpSpPr>
                        <p:cNvPr id="70291" name="Group 1333"/>
                        <p:cNvGrpSpPr/>
                        <p:nvPr/>
                      </p:nvGrpSpPr>
                      <p:grpSpPr>
                        <a:xfrm>
                          <a:off x="3551" y="1692"/>
                          <a:ext cx="69" cy="19"/>
                          <a:chOff x="3551" y="1692"/>
                          <a:chExt cx="69" cy="19"/>
                        </a:xfrm>
                      </p:grpSpPr>
                      <p:grpSp>
                        <p:nvGrpSpPr>
                          <p:cNvPr id="70323" name="Group 1334"/>
                          <p:cNvGrpSpPr/>
                          <p:nvPr/>
                        </p:nvGrpSpPr>
                        <p:grpSpPr>
                          <a:xfrm>
                            <a:off x="3551" y="1692"/>
                            <a:ext cx="34" cy="19"/>
                            <a:chOff x="3551" y="1692"/>
                            <a:chExt cx="34" cy="19"/>
                          </a:xfrm>
                        </p:grpSpPr>
                        <p:grpSp>
                          <p:nvGrpSpPr>
                            <p:cNvPr id="70339" name="Group 1335"/>
                            <p:cNvGrpSpPr/>
                            <p:nvPr/>
                          </p:nvGrpSpPr>
                          <p:grpSpPr>
                            <a:xfrm>
                              <a:off x="3551" y="1692"/>
                              <a:ext cx="16" cy="19"/>
                              <a:chOff x="3551" y="1692"/>
                              <a:chExt cx="16" cy="19"/>
                            </a:xfrm>
                          </p:grpSpPr>
                          <p:grpSp>
                            <p:nvGrpSpPr>
                              <p:cNvPr id="70347" name="Group 1336"/>
                              <p:cNvGrpSpPr/>
                              <p:nvPr/>
                            </p:nvGrpSpPr>
                            <p:grpSpPr>
                              <a:xfrm>
                                <a:off x="3551" y="1692"/>
                                <a:ext cx="7" cy="19"/>
                                <a:chOff x="3551" y="1692"/>
                                <a:chExt cx="7" cy="19"/>
                              </a:xfrm>
                            </p:grpSpPr>
                            <p:sp>
                              <p:nvSpPr>
                                <p:cNvPr id="70351" name="Rectangle 1337"/>
                                <p:cNvSpPr/>
                                <p:nvPr/>
                              </p:nvSpPr>
                              <p:spPr>
                                <a:xfrm>
                                  <a:off x="355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52" name="Rectangle 1338"/>
                                <p:cNvSpPr/>
                                <p:nvPr/>
                              </p:nvSpPr>
                              <p:spPr>
                                <a:xfrm>
                                  <a:off x="3555"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48" name="Group 1339"/>
                              <p:cNvGrpSpPr/>
                              <p:nvPr/>
                            </p:nvGrpSpPr>
                            <p:grpSpPr>
                              <a:xfrm>
                                <a:off x="3560" y="1692"/>
                                <a:ext cx="7" cy="19"/>
                                <a:chOff x="3560" y="1692"/>
                                <a:chExt cx="7" cy="19"/>
                              </a:xfrm>
                            </p:grpSpPr>
                            <p:sp>
                              <p:nvSpPr>
                                <p:cNvPr id="70349" name="Rectangle 1340"/>
                                <p:cNvSpPr/>
                                <p:nvPr/>
                              </p:nvSpPr>
                              <p:spPr>
                                <a:xfrm>
                                  <a:off x="356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50" name="Rectangle 1341"/>
                                <p:cNvSpPr/>
                                <p:nvPr/>
                              </p:nvSpPr>
                              <p:spPr>
                                <a:xfrm>
                                  <a:off x="3564"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340" name="Group 1342"/>
                            <p:cNvGrpSpPr/>
                            <p:nvPr/>
                          </p:nvGrpSpPr>
                          <p:grpSpPr>
                            <a:xfrm>
                              <a:off x="3569" y="1692"/>
                              <a:ext cx="16" cy="19"/>
                              <a:chOff x="3569" y="1692"/>
                              <a:chExt cx="16" cy="19"/>
                            </a:xfrm>
                          </p:grpSpPr>
                          <p:grpSp>
                            <p:nvGrpSpPr>
                              <p:cNvPr id="70341" name="Group 1343"/>
                              <p:cNvGrpSpPr/>
                              <p:nvPr/>
                            </p:nvGrpSpPr>
                            <p:grpSpPr>
                              <a:xfrm>
                                <a:off x="3569" y="1692"/>
                                <a:ext cx="7" cy="19"/>
                                <a:chOff x="3569" y="1692"/>
                                <a:chExt cx="7" cy="19"/>
                              </a:xfrm>
                            </p:grpSpPr>
                            <p:sp>
                              <p:nvSpPr>
                                <p:cNvPr id="70345" name="Rectangle 1344"/>
                                <p:cNvSpPr/>
                                <p:nvPr/>
                              </p:nvSpPr>
                              <p:spPr>
                                <a:xfrm>
                                  <a:off x="356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46" name="Rectangle 1345"/>
                                <p:cNvSpPr/>
                                <p:nvPr/>
                              </p:nvSpPr>
                              <p:spPr>
                                <a:xfrm>
                                  <a:off x="3573"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42" name="Group 1346"/>
                              <p:cNvGrpSpPr/>
                              <p:nvPr/>
                            </p:nvGrpSpPr>
                            <p:grpSpPr>
                              <a:xfrm>
                                <a:off x="3578" y="1692"/>
                                <a:ext cx="7" cy="19"/>
                                <a:chOff x="3578" y="1692"/>
                                <a:chExt cx="7" cy="19"/>
                              </a:xfrm>
                            </p:grpSpPr>
                            <p:sp>
                              <p:nvSpPr>
                                <p:cNvPr id="70343" name="Rectangle 1347"/>
                                <p:cNvSpPr/>
                                <p:nvPr/>
                              </p:nvSpPr>
                              <p:spPr>
                                <a:xfrm>
                                  <a:off x="357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44" name="Rectangle 1348"/>
                                <p:cNvSpPr/>
                                <p:nvPr/>
                              </p:nvSpPr>
                              <p:spPr>
                                <a:xfrm>
                                  <a:off x="358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324" name="Group 1349"/>
                          <p:cNvGrpSpPr/>
                          <p:nvPr/>
                        </p:nvGrpSpPr>
                        <p:grpSpPr>
                          <a:xfrm>
                            <a:off x="3587" y="1692"/>
                            <a:ext cx="33" cy="19"/>
                            <a:chOff x="3587" y="1692"/>
                            <a:chExt cx="33" cy="19"/>
                          </a:xfrm>
                        </p:grpSpPr>
                        <p:grpSp>
                          <p:nvGrpSpPr>
                            <p:cNvPr id="70325" name="Group 1350"/>
                            <p:cNvGrpSpPr/>
                            <p:nvPr/>
                          </p:nvGrpSpPr>
                          <p:grpSpPr>
                            <a:xfrm>
                              <a:off x="3587" y="1692"/>
                              <a:ext cx="15" cy="19"/>
                              <a:chOff x="3587" y="1692"/>
                              <a:chExt cx="15" cy="19"/>
                            </a:xfrm>
                          </p:grpSpPr>
                          <p:grpSp>
                            <p:nvGrpSpPr>
                              <p:cNvPr id="70333" name="Group 1351"/>
                              <p:cNvGrpSpPr/>
                              <p:nvPr/>
                            </p:nvGrpSpPr>
                            <p:grpSpPr>
                              <a:xfrm>
                                <a:off x="3587" y="1692"/>
                                <a:ext cx="6" cy="19"/>
                                <a:chOff x="3587" y="1692"/>
                                <a:chExt cx="6" cy="19"/>
                              </a:xfrm>
                            </p:grpSpPr>
                            <p:sp>
                              <p:nvSpPr>
                                <p:cNvPr id="70337" name="Rectangle 1352"/>
                                <p:cNvSpPr/>
                                <p:nvPr/>
                              </p:nvSpPr>
                              <p:spPr>
                                <a:xfrm>
                                  <a:off x="358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38" name="Rectangle 1353"/>
                                <p:cNvSpPr/>
                                <p:nvPr/>
                              </p:nvSpPr>
                              <p:spPr>
                                <a:xfrm>
                                  <a:off x="359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34" name="Group 1354"/>
                              <p:cNvGrpSpPr/>
                              <p:nvPr/>
                            </p:nvGrpSpPr>
                            <p:grpSpPr>
                              <a:xfrm>
                                <a:off x="3596" y="1692"/>
                                <a:ext cx="6" cy="19"/>
                                <a:chOff x="3596" y="1692"/>
                                <a:chExt cx="6" cy="19"/>
                              </a:xfrm>
                            </p:grpSpPr>
                            <p:sp>
                              <p:nvSpPr>
                                <p:cNvPr id="70335" name="Rectangle 1355"/>
                                <p:cNvSpPr/>
                                <p:nvPr/>
                              </p:nvSpPr>
                              <p:spPr>
                                <a:xfrm>
                                  <a:off x="359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36" name="Rectangle 1356"/>
                                <p:cNvSpPr/>
                                <p:nvPr/>
                              </p:nvSpPr>
                              <p:spPr>
                                <a:xfrm>
                                  <a:off x="360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326" name="Group 1357"/>
                            <p:cNvGrpSpPr/>
                            <p:nvPr/>
                          </p:nvGrpSpPr>
                          <p:grpSpPr>
                            <a:xfrm>
                              <a:off x="3604" y="1692"/>
                              <a:ext cx="16" cy="19"/>
                              <a:chOff x="3604" y="1692"/>
                              <a:chExt cx="16" cy="19"/>
                            </a:xfrm>
                          </p:grpSpPr>
                          <p:grpSp>
                            <p:nvGrpSpPr>
                              <p:cNvPr id="70327" name="Group 1358"/>
                              <p:cNvGrpSpPr/>
                              <p:nvPr/>
                            </p:nvGrpSpPr>
                            <p:grpSpPr>
                              <a:xfrm>
                                <a:off x="3604" y="1692"/>
                                <a:ext cx="7" cy="19"/>
                                <a:chOff x="3604" y="1692"/>
                                <a:chExt cx="7" cy="19"/>
                              </a:xfrm>
                            </p:grpSpPr>
                            <p:sp>
                              <p:nvSpPr>
                                <p:cNvPr id="70331" name="Rectangle 1359"/>
                                <p:cNvSpPr/>
                                <p:nvPr/>
                              </p:nvSpPr>
                              <p:spPr>
                                <a:xfrm>
                                  <a:off x="3604"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32" name="Rectangle 1360"/>
                                <p:cNvSpPr/>
                                <p:nvPr/>
                              </p:nvSpPr>
                              <p:spPr>
                                <a:xfrm>
                                  <a:off x="360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28" name="Group 1361"/>
                              <p:cNvGrpSpPr/>
                              <p:nvPr/>
                            </p:nvGrpSpPr>
                            <p:grpSpPr>
                              <a:xfrm>
                                <a:off x="3614" y="1692"/>
                                <a:ext cx="6" cy="19"/>
                                <a:chOff x="3614" y="1692"/>
                                <a:chExt cx="6" cy="19"/>
                              </a:xfrm>
                            </p:grpSpPr>
                            <p:sp>
                              <p:nvSpPr>
                                <p:cNvPr id="70329" name="Rectangle 1362"/>
                                <p:cNvSpPr/>
                                <p:nvPr/>
                              </p:nvSpPr>
                              <p:spPr>
                                <a:xfrm>
                                  <a:off x="361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30" name="Rectangle 1363"/>
                                <p:cNvSpPr/>
                                <p:nvPr/>
                              </p:nvSpPr>
                              <p:spPr>
                                <a:xfrm>
                                  <a:off x="361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70292" name="Group 1364"/>
                        <p:cNvGrpSpPr/>
                        <p:nvPr/>
                      </p:nvGrpSpPr>
                      <p:grpSpPr>
                        <a:xfrm>
                          <a:off x="3622" y="1692"/>
                          <a:ext cx="69" cy="19"/>
                          <a:chOff x="3622" y="1692"/>
                          <a:chExt cx="69" cy="19"/>
                        </a:xfrm>
                      </p:grpSpPr>
                      <p:grpSp>
                        <p:nvGrpSpPr>
                          <p:cNvPr id="70293" name="Group 1365"/>
                          <p:cNvGrpSpPr/>
                          <p:nvPr/>
                        </p:nvGrpSpPr>
                        <p:grpSpPr>
                          <a:xfrm>
                            <a:off x="3622" y="1692"/>
                            <a:ext cx="34" cy="19"/>
                            <a:chOff x="3622" y="1692"/>
                            <a:chExt cx="34" cy="19"/>
                          </a:xfrm>
                        </p:grpSpPr>
                        <p:grpSp>
                          <p:nvGrpSpPr>
                            <p:cNvPr id="70309" name="Group 1366"/>
                            <p:cNvGrpSpPr/>
                            <p:nvPr/>
                          </p:nvGrpSpPr>
                          <p:grpSpPr>
                            <a:xfrm>
                              <a:off x="3622" y="1692"/>
                              <a:ext cx="16" cy="19"/>
                              <a:chOff x="3622" y="1692"/>
                              <a:chExt cx="16" cy="19"/>
                            </a:xfrm>
                          </p:grpSpPr>
                          <p:grpSp>
                            <p:nvGrpSpPr>
                              <p:cNvPr id="70317" name="Group 1367"/>
                              <p:cNvGrpSpPr/>
                              <p:nvPr/>
                            </p:nvGrpSpPr>
                            <p:grpSpPr>
                              <a:xfrm>
                                <a:off x="3622" y="1692"/>
                                <a:ext cx="7" cy="19"/>
                                <a:chOff x="3622" y="1692"/>
                                <a:chExt cx="7" cy="19"/>
                              </a:xfrm>
                            </p:grpSpPr>
                            <p:sp>
                              <p:nvSpPr>
                                <p:cNvPr id="70321" name="Rectangle 1368"/>
                                <p:cNvSpPr/>
                                <p:nvPr/>
                              </p:nvSpPr>
                              <p:spPr>
                                <a:xfrm>
                                  <a:off x="362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22" name="Rectangle 1369"/>
                                <p:cNvSpPr/>
                                <p:nvPr/>
                              </p:nvSpPr>
                              <p:spPr>
                                <a:xfrm>
                                  <a:off x="362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18" name="Group 1370"/>
                              <p:cNvGrpSpPr/>
                              <p:nvPr/>
                            </p:nvGrpSpPr>
                            <p:grpSpPr>
                              <a:xfrm>
                                <a:off x="3631" y="1692"/>
                                <a:ext cx="7" cy="19"/>
                                <a:chOff x="3631" y="1692"/>
                                <a:chExt cx="7" cy="19"/>
                              </a:xfrm>
                            </p:grpSpPr>
                            <p:sp>
                              <p:nvSpPr>
                                <p:cNvPr id="70319" name="Rectangle 1371"/>
                                <p:cNvSpPr/>
                                <p:nvPr/>
                              </p:nvSpPr>
                              <p:spPr>
                                <a:xfrm>
                                  <a:off x="363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20" name="Rectangle 1372"/>
                                <p:cNvSpPr/>
                                <p:nvPr/>
                              </p:nvSpPr>
                              <p:spPr>
                                <a:xfrm>
                                  <a:off x="363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310" name="Group 1373"/>
                            <p:cNvGrpSpPr/>
                            <p:nvPr/>
                          </p:nvGrpSpPr>
                          <p:grpSpPr>
                            <a:xfrm>
                              <a:off x="3640" y="1692"/>
                              <a:ext cx="16" cy="19"/>
                              <a:chOff x="3640" y="1692"/>
                              <a:chExt cx="16" cy="19"/>
                            </a:xfrm>
                          </p:grpSpPr>
                          <p:grpSp>
                            <p:nvGrpSpPr>
                              <p:cNvPr id="70311" name="Group 1374"/>
                              <p:cNvGrpSpPr/>
                              <p:nvPr/>
                            </p:nvGrpSpPr>
                            <p:grpSpPr>
                              <a:xfrm>
                                <a:off x="3640" y="1692"/>
                                <a:ext cx="7" cy="19"/>
                                <a:chOff x="3640" y="1692"/>
                                <a:chExt cx="7" cy="19"/>
                              </a:xfrm>
                            </p:grpSpPr>
                            <p:sp>
                              <p:nvSpPr>
                                <p:cNvPr id="70315" name="Rectangle 1375"/>
                                <p:cNvSpPr/>
                                <p:nvPr/>
                              </p:nvSpPr>
                              <p:spPr>
                                <a:xfrm>
                                  <a:off x="3640"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16" name="Rectangle 1376"/>
                                <p:cNvSpPr/>
                                <p:nvPr/>
                              </p:nvSpPr>
                              <p:spPr>
                                <a:xfrm>
                                  <a:off x="364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12" name="Group 1377"/>
                              <p:cNvGrpSpPr/>
                              <p:nvPr/>
                            </p:nvGrpSpPr>
                            <p:grpSpPr>
                              <a:xfrm>
                                <a:off x="3649" y="1692"/>
                                <a:ext cx="7" cy="19"/>
                                <a:chOff x="3649" y="1692"/>
                                <a:chExt cx="7" cy="19"/>
                              </a:xfrm>
                            </p:grpSpPr>
                            <p:sp>
                              <p:nvSpPr>
                                <p:cNvPr id="70313" name="Rectangle 1378"/>
                                <p:cNvSpPr/>
                                <p:nvPr/>
                              </p:nvSpPr>
                              <p:spPr>
                                <a:xfrm>
                                  <a:off x="364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14" name="Rectangle 1379"/>
                                <p:cNvSpPr/>
                                <p:nvPr/>
                              </p:nvSpPr>
                              <p:spPr>
                                <a:xfrm>
                                  <a:off x="365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294" name="Group 1380"/>
                          <p:cNvGrpSpPr/>
                          <p:nvPr/>
                        </p:nvGrpSpPr>
                        <p:grpSpPr>
                          <a:xfrm>
                            <a:off x="3658" y="1692"/>
                            <a:ext cx="33" cy="19"/>
                            <a:chOff x="3658" y="1692"/>
                            <a:chExt cx="33" cy="19"/>
                          </a:xfrm>
                        </p:grpSpPr>
                        <p:grpSp>
                          <p:nvGrpSpPr>
                            <p:cNvPr id="70295" name="Group 1381"/>
                            <p:cNvGrpSpPr/>
                            <p:nvPr/>
                          </p:nvGrpSpPr>
                          <p:grpSpPr>
                            <a:xfrm>
                              <a:off x="3658" y="1692"/>
                              <a:ext cx="16" cy="19"/>
                              <a:chOff x="3658" y="1692"/>
                              <a:chExt cx="16" cy="19"/>
                            </a:xfrm>
                          </p:grpSpPr>
                          <p:grpSp>
                            <p:nvGrpSpPr>
                              <p:cNvPr id="70303" name="Group 1382"/>
                              <p:cNvGrpSpPr/>
                              <p:nvPr/>
                            </p:nvGrpSpPr>
                            <p:grpSpPr>
                              <a:xfrm>
                                <a:off x="3658" y="1692"/>
                                <a:ext cx="7" cy="19"/>
                                <a:chOff x="3658" y="1692"/>
                                <a:chExt cx="7" cy="19"/>
                              </a:xfrm>
                            </p:grpSpPr>
                            <p:sp>
                              <p:nvSpPr>
                                <p:cNvPr id="70307" name="Rectangle 1383"/>
                                <p:cNvSpPr/>
                                <p:nvPr/>
                              </p:nvSpPr>
                              <p:spPr>
                                <a:xfrm>
                                  <a:off x="365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08" name="Rectangle 1384"/>
                                <p:cNvSpPr/>
                                <p:nvPr/>
                              </p:nvSpPr>
                              <p:spPr>
                                <a:xfrm>
                                  <a:off x="366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304" name="Group 1385"/>
                              <p:cNvGrpSpPr/>
                              <p:nvPr/>
                            </p:nvGrpSpPr>
                            <p:grpSpPr>
                              <a:xfrm>
                                <a:off x="3667" y="1692"/>
                                <a:ext cx="7" cy="19"/>
                                <a:chOff x="3667" y="1692"/>
                                <a:chExt cx="7" cy="19"/>
                              </a:xfrm>
                            </p:grpSpPr>
                            <p:sp>
                              <p:nvSpPr>
                                <p:cNvPr id="70305" name="Rectangle 1386"/>
                                <p:cNvSpPr/>
                                <p:nvPr/>
                              </p:nvSpPr>
                              <p:spPr>
                                <a:xfrm>
                                  <a:off x="366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06" name="Rectangle 1387"/>
                                <p:cNvSpPr/>
                                <p:nvPr/>
                              </p:nvSpPr>
                              <p:spPr>
                                <a:xfrm>
                                  <a:off x="3671"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96" name="Group 1388"/>
                            <p:cNvGrpSpPr/>
                            <p:nvPr/>
                          </p:nvGrpSpPr>
                          <p:grpSpPr>
                            <a:xfrm>
                              <a:off x="3676" y="1692"/>
                              <a:ext cx="15" cy="19"/>
                              <a:chOff x="3676" y="1692"/>
                              <a:chExt cx="15" cy="19"/>
                            </a:xfrm>
                          </p:grpSpPr>
                          <p:grpSp>
                            <p:nvGrpSpPr>
                              <p:cNvPr id="70297" name="Group 1389"/>
                              <p:cNvGrpSpPr/>
                              <p:nvPr/>
                            </p:nvGrpSpPr>
                            <p:grpSpPr>
                              <a:xfrm>
                                <a:off x="3676" y="1692"/>
                                <a:ext cx="6" cy="19"/>
                                <a:chOff x="3676" y="1692"/>
                                <a:chExt cx="6" cy="19"/>
                              </a:xfrm>
                            </p:grpSpPr>
                            <p:sp>
                              <p:nvSpPr>
                                <p:cNvPr id="70301" name="Rectangle 1390"/>
                                <p:cNvSpPr/>
                                <p:nvPr/>
                              </p:nvSpPr>
                              <p:spPr>
                                <a:xfrm>
                                  <a:off x="367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02" name="Rectangle 1391"/>
                                <p:cNvSpPr/>
                                <p:nvPr/>
                              </p:nvSpPr>
                              <p:spPr>
                                <a:xfrm>
                                  <a:off x="368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98" name="Group 1392"/>
                              <p:cNvGrpSpPr/>
                              <p:nvPr/>
                            </p:nvGrpSpPr>
                            <p:grpSpPr>
                              <a:xfrm>
                                <a:off x="3685" y="1692"/>
                                <a:ext cx="6" cy="19"/>
                                <a:chOff x="3685" y="1692"/>
                                <a:chExt cx="6" cy="19"/>
                              </a:xfrm>
                            </p:grpSpPr>
                            <p:sp>
                              <p:nvSpPr>
                                <p:cNvPr id="70299" name="Rectangle 1393"/>
                                <p:cNvSpPr/>
                                <p:nvPr/>
                              </p:nvSpPr>
                              <p:spPr>
                                <a:xfrm>
                                  <a:off x="368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300" name="Rectangle 1394"/>
                                <p:cNvSpPr/>
                                <p:nvPr/>
                              </p:nvSpPr>
                              <p:spPr>
                                <a:xfrm>
                                  <a:off x="368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nvGrpSpPr>
                      <p:cNvPr id="70228" name="Group 1395"/>
                      <p:cNvGrpSpPr/>
                      <p:nvPr/>
                    </p:nvGrpSpPr>
                    <p:grpSpPr>
                      <a:xfrm>
                        <a:off x="3694" y="1692"/>
                        <a:ext cx="140" cy="19"/>
                        <a:chOff x="3694" y="1692"/>
                        <a:chExt cx="140" cy="19"/>
                      </a:xfrm>
                    </p:grpSpPr>
                    <p:grpSp>
                      <p:nvGrpSpPr>
                        <p:cNvPr id="70229" name="Group 1396"/>
                        <p:cNvGrpSpPr/>
                        <p:nvPr/>
                      </p:nvGrpSpPr>
                      <p:grpSpPr>
                        <a:xfrm>
                          <a:off x="3694" y="1692"/>
                          <a:ext cx="69" cy="19"/>
                          <a:chOff x="3694" y="1692"/>
                          <a:chExt cx="69" cy="19"/>
                        </a:xfrm>
                      </p:grpSpPr>
                      <p:grpSp>
                        <p:nvGrpSpPr>
                          <p:cNvPr id="70261" name="Group 1397"/>
                          <p:cNvGrpSpPr/>
                          <p:nvPr/>
                        </p:nvGrpSpPr>
                        <p:grpSpPr>
                          <a:xfrm>
                            <a:off x="3694" y="1692"/>
                            <a:ext cx="33" cy="19"/>
                            <a:chOff x="3694" y="1692"/>
                            <a:chExt cx="33" cy="19"/>
                          </a:xfrm>
                        </p:grpSpPr>
                        <p:grpSp>
                          <p:nvGrpSpPr>
                            <p:cNvPr id="70277" name="Group 1398"/>
                            <p:cNvGrpSpPr/>
                            <p:nvPr/>
                          </p:nvGrpSpPr>
                          <p:grpSpPr>
                            <a:xfrm>
                              <a:off x="3694" y="1692"/>
                              <a:ext cx="15" cy="19"/>
                              <a:chOff x="3694" y="1692"/>
                              <a:chExt cx="15" cy="19"/>
                            </a:xfrm>
                          </p:grpSpPr>
                          <p:grpSp>
                            <p:nvGrpSpPr>
                              <p:cNvPr id="70285" name="Group 1399"/>
                              <p:cNvGrpSpPr/>
                              <p:nvPr/>
                            </p:nvGrpSpPr>
                            <p:grpSpPr>
                              <a:xfrm>
                                <a:off x="3694" y="1692"/>
                                <a:ext cx="6" cy="19"/>
                                <a:chOff x="3694" y="1692"/>
                                <a:chExt cx="6" cy="19"/>
                              </a:xfrm>
                            </p:grpSpPr>
                            <p:sp>
                              <p:nvSpPr>
                                <p:cNvPr id="70289" name="Rectangle 1400"/>
                                <p:cNvSpPr/>
                                <p:nvPr/>
                              </p:nvSpPr>
                              <p:spPr>
                                <a:xfrm>
                                  <a:off x="369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90" name="Rectangle 1401"/>
                                <p:cNvSpPr/>
                                <p:nvPr/>
                              </p:nvSpPr>
                              <p:spPr>
                                <a:xfrm>
                                  <a:off x="369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86" name="Group 1402"/>
                              <p:cNvGrpSpPr/>
                              <p:nvPr/>
                            </p:nvGrpSpPr>
                            <p:grpSpPr>
                              <a:xfrm>
                                <a:off x="3703" y="1692"/>
                                <a:ext cx="6" cy="19"/>
                                <a:chOff x="3703" y="1692"/>
                                <a:chExt cx="6" cy="19"/>
                              </a:xfrm>
                            </p:grpSpPr>
                            <p:sp>
                              <p:nvSpPr>
                                <p:cNvPr id="70287" name="Rectangle 1403"/>
                                <p:cNvSpPr/>
                                <p:nvPr/>
                              </p:nvSpPr>
                              <p:spPr>
                                <a:xfrm>
                                  <a:off x="370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88" name="Rectangle 1404"/>
                                <p:cNvSpPr/>
                                <p:nvPr/>
                              </p:nvSpPr>
                              <p:spPr>
                                <a:xfrm>
                                  <a:off x="370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78" name="Group 1405"/>
                            <p:cNvGrpSpPr/>
                            <p:nvPr/>
                          </p:nvGrpSpPr>
                          <p:grpSpPr>
                            <a:xfrm>
                              <a:off x="3711" y="1692"/>
                              <a:ext cx="16" cy="19"/>
                              <a:chOff x="3711" y="1692"/>
                              <a:chExt cx="16" cy="19"/>
                            </a:xfrm>
                          </p:grpSpPr>
                          <p:grpSp>
                            <p:nvGrpSpPr>
                              <p:cNvPr id="70279" name="Group 1406"/>
                              <p:cNvGrpSpPr/>
                              <p:nvPr/>
                            </p:nvGrpSpPr>
                            <p:grpSpPr>
                              <a:xfrm>
                                <a:off x="3711" y="1692"/>
                                <a:ext cx="7" cy="19"/>
                                <a:chOff x="3711" y="1692"/>
                                <a:chExt cx="7" cy="19"/>
                              </a:xfrm>
                            </p:grpSpPr>
                            <p:sp>
                              <p:nvSpPr>
                                <p:cNvPr id="70283" name="Rectangle 1407"/>
                                <p:cNvSpPr/>
                                <p:nvPr/>
                              </p:nvSpPr>
                              <p:spPr>
                                <a:xfrm>
                                  <a:off x="3711"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84" name="Rectangle 1408"/>
                                <p:cNvSpPr/>
                                <p:nvPr/>
                              </p:nvSpPr>
                              <p:spPr>
                                <a:xfrm>
                                  <a:off x="371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80" name="Group 1409"/>
                              <p:cNvGrpSpPr/>
                              <p:nvPr/>
                            </p:nvGrpSpPr>
                            <p:grpSpPr>
                              <a:xfrm>
                                <a:off x="3720" y="1692"/>
                                <a:ext cx="7" cy="19"/>
                                <a:chOff x="3720" y="1692"/>
                                <a:chExt cx="7" cy="19"/>
                              </a:xfrm>
                            </p:grpSpPr>
                            <p:sp>
                              <p:nvSpPr>
                                <p:cNvPr id="70281" name="Rectangle 1410"/>
                                <p:cNvSpPr/>
                                <p:nvPr/>
                              </p:nvSpPr>
                              <p:spPr>
                                <a:xfrm>
                                  <a:off x="3720"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82" name="Rectangle 1411"/>
                                <p:cNvSpPr/>
                                <p:nvPr/>
                              </p:nvSpPr>
                              <p:spPr>
                                <a:xfrm>
                                  <a:off x="372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262" name="Group 1412"/>
                          <p:cNvGrpSpPr/>
                          <p:nvPr/>
                        </p:nvGrpSpPr>
                        <p:grpSpPr>
                          <a:xfrm>
                            <a:off x="3729" y="1692"/>
                            <a:ext cx="34" cy="19"/>
                            <a:chOff x="3729" y="1692"/>
                            <a:chExt cx="34" cy="19"/>
                          </a:xfrm>
                        </p:grpSpPr>
                        <p:grpSp>
                          <p:nvGrpSpPr>
                            <p:cNvPr id="70263" name="Group 1413"/>
                            <p:cNvGrpSpPr/>
                            <p:nvPr/>
                          </p:nvGrpSpPr>
                          <p:grpSpPr>
                            <a:xfrm>
                              <a:off x="3729" y="1692"/>
                              <a:ext cx="16" cy="19"/>
                              <a:chOff x="3729" y="1692"/>
                              <a:chExt cx="16" cy="19"/>
                            </a:xfrm>
                          </p:grpSpPr>
                          <p:grpSp>
                            <p:nvGrpSpPr>
                              <p:cNvPr id="70271" name="Group 1414"/>
                              <p:cNvGrpSpPr/>
                              <p:nvPr/>
                            </p:nvGrpSpPr>
                            <p:grpSpPr>
                              <a:xfrm>
                                <a:off x="3729" y="1692"/>
                                <a:ext cx="7" cy="19"/>
                                <a:chOff x="3729" y="1692"/>
                                <a:chExt cx="7" cy="19"/>
                              </a:xfrm>
                            </p:grpSpPr>
                            <p:sp>
                              <p:nvSpPr>
                                <p:cNvPr id="70275" name="Rectangle 1415"/>
                                <p:cNvSpPr/>
                                <p:nvPr/>
                              </p:nvSpPr>
                              <p:spPr>
                                <a:xfrm>
                                  <a:off x="3729"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76" name="Rectangle 1416"/>
                                <p:cNvSpPr/>
                                <p:nvPr/>
                              </p:nvSpPr>
                              <p:spPr>
                                <a:xfrm>
                                  <a:off x="373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72" name="Group 1417"/>
                              <p:cNvGrpSpPr/>
                              <p:nvPr/>
                            </p:nvGrpSpPr>
                            <p:grpSpPr>
                              <a:xfrm>
                                <a:off x="3738" y="1692"/>
                                <a:ext cx="7" cy="19"/>
                                <a:chOff x="3738" y="1692"/>
                                <a:chExt cx="7" cy="19"/>
                              </a:xfrm>
                            </p:grpSpPr>
                            <p:sp>
                              <p:nvSpPr>
                                <p:cNvPr id="70273" name="Rectangle 1418"/>
                                <p:cNvSpPr/>
                                <p:nvPr/>
                              </p:nvSpPr>
                              <p:spPr>
                                <a:xfrm>
                                  <a:off x="373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74" name="Rectangle 1419"/>
                                <p:cNvSpPr/>
                                <p:nvPr/>
                              </p:nvSpPr>
                              <p:spPr>
                                <a:xfrm>
                                  <a:off x="374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64" name="Group 1420"/>
                            <p:cNvGrpSpPr/>
                            <p:nvPr/>
                          </p:nvGrpSpPr>
                          <p:grpSpPr>
                            <a:xfrm>
                              <a:off x="3747" y="1692"/>
                              <a:ext cx="16" cy="19"/>
                              <a:chOff x="3747" y="1692"/>
                              <a:chExt cx="16" cy="19"/>
                            </a:xfrm>
                          </p:grpSpPr>
                          <p:grpSp>
                            <p:nvGrpSpPr>
                              <p:cNvPr id="70265" name="Group 1421"/>
                              <p:cNvGrpSpPr/>
                              <p:nvPr/>
                            </p:nvGrpSpPr>
                            <p:grpSpPr>
                              <a:xfrm>
                                <a:off x="3747" y="1692"/>
                                <a:ext cx="7" cy="19"/>
                                <a:chOff x="3747" y="1692"/>
                                <a:chExt cx="7" cy="19"/>
                              </a:xfrm>
                            </p:grpSpPr>
                            <p:sp>
                              <p:nvSpPr>
                                <p:cNvPr id="70269" name="Rectangle 1422"/>
                                <p:cNvSpPr/>
                                <p:nvPr/>
                              </p:nvSpPr>
                              <p:spPr>
                                <a:xfrm>
                                  <a:off x="374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70" name="Rectangle 1423"/>
                                <p:cNvSpPr/>
                                <p:nvPr/>
                              </p:nvSpPr>
                              <p:spPr>
                                <a:xfrm>
                                  <a:off x="375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66" name="Group 1424"/>
                              <p:cNvGrpSpPr/>
                              <p:nvPr/>
                            </p:nvGrpSpPr>
                            <p:grpSpPr>
                              <a:xfrm>
                                <a:off x="3756" y="1692"/>
                                <a:ext cx="7" cy="19"/>
                                <a:chOff x="3756" y="1692"/>
                                <a:chExt cx="7" cy="19"/>
                              </a:xfrm>
                            </p:grpSpPr>
                            <p:sp>
                              <p:nvSpPr>
                                <p:cNvPr id="70267" name="Rectangle 1425"/>
                                <p:cNvSpPr/>
                                <p:nvPr/>
                              </p:nvSpPr>
                              <p:spPr>
                                <a:xfrm>
                                  <a:off x="375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68" name="Rectangle 1426"/>
                                <p:cNvSpPr/>
                                <p:nvPr/>
                              </p:nvSpPr>
                              <p:spPr>
                                <a:xfrm>
                                  <a:off x="376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70230" name="Group 1427"/>
                        <p:cNvGrpSpPr/>
                        <p:nvPr/>
                      </p:nvGrpSpPr>
                      <p:grpSpPr>
                        <a:xfrm>
                          <a:off x="3765" y="1692"/>
                          <a:ext cx="69" cy="19"/>
                          <a:chOff x="3765" y="1692"/>
                          <a:chExt cx="69" cy="19"/>
                        </a:xfrm>
                      </p:grpSpPr>
                      <p:grpSp>
                        <p:nvGrpSpPr>
                          <p:cNvPr id="70231" name="Group 1428"/>
                          <p:cNvGrpSpPr/>
                          <p:nvPr/>
                        </p:nvGrpSpPr>
                        <p:grpSpPr>
                          <a:xfrm>
                            <a:off x="3765" y="1692"/>
                            <a:ext cx="33" cy="19"/>
                            <a:chOff x="3765" y="1692"/>
                            <a:chExt cx="33" cy="19"/>
                          </a:xfrm>
                        </p:grpSpPr>
                        <p:grpSp>
                          <p:nvGrpSpPr>
                            <p:cNvPr id="70247" name="Group 1429"/>
                            <p:cNvGrpSpPr/>
                            <p:nvPr/>
                          </p:nvGrpSpPr>
                          <p:grpSpPr>
                            <a:xfrm>
                              <a:off x="3765" y="1692"/>
                              <a:ext cx="16" cy="19"/>
                              <a:chOff x="3765" y="1692"/>
                              <a:chExt cx="16" cy="19"/>
                            </a:xfrm>
                          </p:grpSpPr>
                          <p:grpSp>
                            <p:nvGrpSpPr>
                              <p:cNvPr id="70255" name="Group 1430"/>
                              <p:cNvGrpSpPr/>
                              <p:nvPr/>
                            </p:nvGrpSpPr>
                            <p:grpSpPr>
                              <a:xfrm>
                                <a:off x="3765" y="1692"/>
                                <a:ext cx="6" cy="19"/>
                                <a:chOff x="3765" y="1692"/>
                                <a:chExt cx="6" cy="19"/>
                              </a:xfrm>
                            </p:grpSpPr>
                            <p:sp>
                              <p:nvSpPr>
                                <p:cNvPr id="70259" name="Rectangle 1431"/>
                                <p:cNvSpPr/>
                                <p:nvPr/>
                              </p:nvSpPr>
                              <p:spPr>
                                <a:xfrm>
                                  <a:off x="376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60" name="Rectangle 1432"/>
                                <p:cNvSpPr/>
                                <p:nvPr/>
                              </p:nvSpPr>
                              <p:spPr>
                                <a:xfrm>
                                  <a:off x="376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56" name="Group 1433"/>
                              <p:cNvGrpSpPr/>
                              <p:nvPr/>
                            </p:nvGrpSpPr>
                            <p:grpSpPr>
                              <a:xfrm>
                                <a:off x="3774" y="1692"/>
                                <a:ext cx="7" cy="19"/>
                                <a:chOff x="3774" y="1692"/>
                                <a:chExt cx="7" cy="19"/>
                              </a:xfrm>
                            </p:grpSpPr>
                            <p:sp>
                              <p:nvSpPr>
                                <p:cNvPr id="70257" name="Rectangle 1434"/>
                                <p:cNvSpPr/>
                                <p:nvPr/>
                              </p:nvSpPr>
                              <p:spPr>
                                <a:xfrm>
                                  <a:off x="377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58" name="Rectangle 1435"/>
                                <p:cNvSpPr/>
                                <p:nvPr/>
                              </p:nvSpPr>
                              <p:spPr>
                                <a:xfrm>
                                  <a:off x="3778"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48" name="Group 1436"/>
                            <p:cNvGrpSpPr/>
                            <p:nvPr/>
                          </p:nvGrpSpPr>
                          <p:grpSpPr>
                            <a:xfrm>
                              <a:off x="3783" y="1692"/>
                              <a:ext cx="15" cy="19"/>
                              <a:chOff x="3783" y="1692"/>
                              <a:chExt cx="15" cy="19"/>
                            </a:xfrm>
                          </p:grpSpPr>
                          <p:grpSp>
                            <p:nvGrpSpPr>
                              <p:cNvPr id="70249" name="Group 1437"/>
                              <p:cNvGrpSpPr/>
                              <p:nvPr/>
                            </p:nvGrpSpPr>
                            <p:grpSpPr>
                              <a:xfrm>
                                <a:off x="3783" y="1692"/>
                                <a:ext cx="6" cy="19"/>
                                <a:chOff x="3783" y="1692"/>
                                <a:chExt cx="6" cy="19"/>
                              </a:xfrm>
                            </p:grpSpPr>
                            <p:sp>
                              <p:nvSpPr>
                                <p:cNvPr id="70253" name="Rectangle 1438"/>
                                <p:cNvSpPr/>
                                <p:nvPr/>
                              </p:nvSpPr>
                              <p:spPr>
                                <a:xfrm>
                                  <a:off x="378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54" name="Rectangle 1439"/>
                                <p:cNvSpPr/>
                                <p:nvPr/>
                              </p:nvSpPr>
                              <p:spPr>
                                <a:xfrm>
                                  <a:off x="378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50" name="Group 1440"/>
                              <p:cNvGrpSpPr/>
                              <p:nvPr/>
                            </p:nvGrpSpPr>
                            <p:grpSpPr>
                              <a:xfrm>
                                <a:off x="3792" y="1692"/>
                                <a:ext cx="6" cy="19"/>
                                <a:chOff x="3792" y="1692"/>
                                <a:chExt cx="6" cy="19"/>
                              </a:xfrm>
                            </p:grpSpPr>
                            <p:sp>
                              <p:nvSpPr>
                                <p:cNvPr id="70251" name="Rectangle 1441"/>
                                <p:cNvSpPr/>
                                <p:nvPr/>
                              </p:nvSpPr>
                              <p:spPr>
                                <a:xfrm>
                                  <a:off x="379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52" name="Rectangle 1442"/>
                                <p:cNvSpPr/>
                                <p:nvPr/>
                              </p:nvSpPr>
                              <p:spPr>
                                <a:xfrm>
                                  <a:off x="379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232" name="Group 1443"/>
                          <p:cNvGrpSpPr/>
                          <p:nvPr/>
                        </p:nvGrpSpPr>
                        <p:grpSpPr>
                          <a:xfrm>
                            <a:off x="3801" y="1692"/>
                            <a:ext cx="33" cy="19"/>
                            <a:chOff x="3801" y="1692"/>
                            <a:chExt cx="33" cy="19"/>
                          </a:xfrm>
                        </p:grpSpPr>
                        <p:grpSp>
                          <p:nvGrpSpPr>
                            <p:cNvPr id="70233" name="Group 1444"/>
                            <p:cNvGrpSpPr/>
                            <p:nvPr/>
                          </p:nvGrpSpPr>
                          <p:grpSpPr>
                            <a:xfrm>
                              <a:off x="3801" y="1692"/>
                              <a:ext cx="15" cy="19"/>
                              <a:chOff x="3801" y="1692"/>
                              <a:chExt cx="15" cy="19"/>
                            </a:xfrm>
                          </p:grpSpPr>
                          <p:grpSp>
                            <p:nvGrpSpPr>
                              <p:cNvPr id="70241" name="Group 1445"/>
                              <p:cNvGrpSpPr/>
                              <p:nvPr/>
                            </p:nvGrpSpPr>
                            <p:grpSpPr>
                              <a:xfrm>
                                <a:off x="3801" y="1692"/>
                                <a:ext cx="6" cy="19"/>
                                <a:chOff x="3801" y="1692"/>
                                <a:chExt cx="6" cy="19"/>
                              </a:xfrm>
                            </p:grpSpPr>
                            <p:sp>
                              <p:nvSpPr>
                                <p:cNvPr id="70245" name="Rectangle 1446"/>
                                <p:cNvSpPr/>
                                <p:nvPr/>
                              </p:nvSpPr>
                              <p:spPr>
                                <a:xfrm>
                                  <a:off x="380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46" name="Rectangle 1447"/>
                                <p:cNvSpPr/>
                                <p:nvPr/>
                              </p:nvSpPr>
                              <p:spPr>
                                <a:xfrm>
                                  <a:off x="380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42" name="Group 1448"/>
                              <p:cNvGrpSpPr/>
                              <p:nvPr/>
                            </p:nvGrpSpPr>
                            <p:grpSpPr>
                              <a:xfrm>
                                <a:off x="3810" y="1692"/>
                                <a:ext cx="6" cy="19"/>
                                <a:chOff x="3810" y="1692"/>
                                <a:chExt cx="6" cy="19"/>
                              </a:xfrm>
                            </p:grpSpPr>
                            <p:sp>
                              <p:nvSpPr>
                                <p:cNvPr id="70243" name="Rectangle 1449"/>
                                <p:cNvSpPr/>
                                <p:nvPr/>
                              </p:nvSpPr>
                              <p:spPr>
                                <a:xfrm>
                                  <a:off x="381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44" name="Rectangle 1450"/>
                                <p:cNvSpPr/>
                                <p:nvPr/>
                              </p:nvSpPr>
                              <p:spPr>
                                <a:xfrm>
                                  <a:off x="381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234" name="Group 1451"/>
                            <p:cNvGrpSpPr/>
                            <p:nvPr/>
                          </p:nvGrpSpPr>
                          <p:grpSpPr>
                            <a:xfrm>
                              <a:off x="3819" y="1692"/>
                              <a:ext cx="15" cy="19"/>
                              <a:chOff x="3819" y="1692"/>
                              <a:chExt cx="15" cy="19"/>
                            </a:xfrm>
                          </p:grpSpPr>
                          <p:grpSp>
                            <p:nvGrpSpPr>
                              <p:cNvPr id="70235" name="Group 1452"/>
                              <p:cNvGrpSpPr/>
                              <p:nvPr/>
                            </p:nvGrpSpPr>
                            <p:grpSpPr>
                              <a:xfrm>
                                <a:off x="3819" y="1692"/>
                                <a:ext cx="6" cy="19"/>
                                <a:chOff x="3819" y="1692"/>
                                <a:chExt cx="6" cy="19"/>
                              </a:xfrm>
                            </p:grpSpPr>
                            <p:sp>
                              <p:nvSpPr>
                                <p:cNvPr id="70239" name="Rectangle 1453"/>
                                <p:cNvSpPr/>
                                <p:nvPr/>
                              </p:nvSpPr>
                              <p:spPr>
                                <a:xfrm>
                                  <a:off x="381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40" name="Rectangle 1454"/>
                                <p:cNvSpPr/>
                                <p:nvPr/>
                              </p:nvSpPr>
                              <p:spPr>
                                <a:xfrm>
                                  <a:off x="382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36" name="Group 1455"/>
                              <p:cNvGrpSpPr/>
                              <p:nvPr/>
                            </p:nvGrpSpPr>
                            <p:grpSpPr>
                              <a:xfrm>
                                <a:off x="3827" y="1692"/>
                                <a:ext cx="7" cy="19"/>
                                <a:chOff x="3827" y="1692"/>
                                <a:chExt cx="7" cy="19"/>
                              </a:xfrm>
                            </p:grpSpPr>
                            <p:sp>
                              <p:nvSpPr>
                                <p:cNvPr id="70237" name="Rectangle 1456"/>
                                <p:cNvSpPr/>
                                <p:nvPr/>
                              </p:nvSpPr>
                              <p:spPr>
                                <a:xfrm>
                                  <a:off x="3827"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38" name="Rectangle 1457"/>
                                <p:cNvSpPr/>
                                <p:nvPr/>
                              </p:nvSpPr>
                              <p:spPr>
                                <a:xfrm>
                                  <a:off x="383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grpSp>
              <p:grpSp>
                <p:nvGrpSpPr>
                  <p:cNvPr id="70220" name="Group 1458"/>
                  <p:cNvGrpSpPr/>
                  <p:nvPr/>
                </p:nvGrpSpPr>
                <p:grpSpPr>
                  <a:xfrm>
                    <a:off x="3547" y="1631"/>
                    <a:ext cx="285" cy="46"/>
                    <a:chOff x="3547" y="1631"/>
                    <a:chExt cx="285" cy="46"/>
                  </a:xfrm>
                </p:grpSpPr>
                <p:sp>
                  <p:nvSpPr>
                    <p:cNvPr id="70221" name="Rectangle 1459"/>
                    <p:cNvSpPr/>
                    <p:nvPr/>
                  </p:nvSpPr>
                  <p:spPr>
                    <a:xfrm>
                      <a:off x="3547" y="1631"/>
                      <a:ext cx="62"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22" name="Rectangle 1460"/>
                    <p:cNvSpPr/>
                    <p:nvPr/>
                  </p:nvSpPr>
                  <p:spPr>
                    <a:xfrm>
                      <a:off x="3609" y="1631"/>
                      <a:ext cx="87"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23" name="Rectangle 1461"/>
                    <p:cNvSpPr/>
                    <p:nvPr/>
                  </p:nvSpPr>
                  <p:spPr>
                    <a:xfrm>
                      <a:off x="3697" y="1631"/>
                      <a:ext cx="94"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24" name="Rectangle 1462"/>
                    <p:cNvSpPr/>
                    <p:nvPr/>
                  </p:nvSpPr>
                  <p:spPr>
                    <a:xfrm>
                      <a:off x="3792" y="1631"/>
                      <a:ext cx="40"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174" name="Group 1463"/>
                <p:cNvGrpSpPr/>
                <p:nvPr/>
              </p:nvGrpSpPr>
              <p:grpSpPr>
                <a:xfrm>
                  <a:off x="3796" y="1637"/>
                  <a:ext cx="28" cy="22"/>
                  <a:chOff x="3796" y="1637"/>
                  <a:chExt cx="28" cy="22"/>
                </a:xfrm>
              </p:grpSpPr>
              <p:sp>
                <p:nvSpPr>
                  <p:cNvPr id="70214" name="Rectangle 1464"/>
                  <p:cNvSpPr/>
                  <p:nvPr/>
                </p:nvSpPr>
                <p:spPr>
                  <a:xfrm>
                    <a:off x="3809" y="1637"/>
                    <a:ext cx="15" cy="22"/>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5" name="Rectangle 1465"/>
                  <p:cNvSpPr/>
                  <p:nvPr/>
                </p:nvSpPr>
                <p:spPr>
                  <a:xfrm>
                    <a:off x="3811" y="1644"/>
                    <a:ext cx="11" cy="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70216" name="Group 1466"/>
                  <p:cNvGrpSpPr/>
                  <p:nvPr/>
                </p:nvGrpSpPr>
                <p:grpSpPr>
                  <a:xfrm>
                    <a:off x="3796" y="1639"/>
                    <a:ext cx="6" cy="14"/>
                    <a:chOff x="3796" y="1639"/>
                    <a:chExt cx="6" cy="14"/>
                  </a:xfrm>
                </p:grpSpPr>
                <p:sp>
                  <p:nvSpPr>
                    <p:cNvPr id="70217" name="Rectangle 1467"/>
                    <p:cNvSpPr/>
                    <p:nvPr/>
                  </p:nvSpPr>
                  <p:spPr>
                    <a:xfrm>
                      <a:off x="3796" y="1639"/>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8" name="Rectangle 1468"/>
                    <p:cNvSpPr/>
                    <p:nvPr/>
                  </p:nvSpPr>
                  <p:spPr>
                    <a:xfrm>
                      <a:off x="3796" y="1652"/>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175" name="Group 1469"/>
                <p:cNvGrpSpPr/>
                <p:nvPr/>
              </p:nvGrpSpPr>
              <p:grpSpPr>
                <a:xfrm>
                  <a:off x="3612" y="1638"/>
                  <a:ext cx="80" cy="30"/>
                  <a:chOff x="3612" y="1638"/>
                  <a:chExt cx="80" cy="30"/>
                </a:xfrm>
              </p:grpSpPr>
              <p:grpSp>
                <p:nvGrpSpPr>
                  <p:cNvPr id="70208" name="Group 1470"/>
                  <p:cNvGrpSpPr/>
                  <p:nvPr/>
                </p:nvGrpSpPr>
                <p:grpSpPr>
                  <a:xfrm>
                    <a:off x="3614" y="1638"/>
                    <a:ext cx="78" cy="16"/>
                    <a:chOff x="3614" y="1638"/>
                    <a:chExt cx="78" cy="16"/>
                  </a:xfrm>
                </p:grpSpPr>
                <p:sp>
                  <p:nvSpPr>
                    <p:cNvPr id="70211" name="Rectangle 1471"/>
                    <p:cNvSpPr/>
                    <p:nvPr/>
                  </p:nvSpPr>
                  <p:spPr>
                    <a:xfrm>
                      <a:off x="3638" y="1638"/>
                      <a:ext cx="30" cy="16"/>
                    </a:xfrm>
                    <a:prstGeom prst="rect">
                      <a:avLst/>
                    </a:prstGeom>
                    <a:solidFill>
                      <a:srgbClr val="80808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2" name="Rectangle 1472"/>
                    <p:cNvSpPr/>
                    <p:nvPr/>
                  </p:nvSpPr>
                  <p:spPr>
                    <a:xfrm>
                      <a:off x="3638" y="1645"/>
                      <a:ext cx="30" cy="9"/>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3" name="Rectangle 1473"/>
                    <p:cNvSpPr/>
                    <p:nvPr/>
                  </p:nvSpPr>
                  <p:spPr>
                    <a:xfrm>
                      <a:off x="3614" y="1645"/>
                      <a:ext cx="78"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209" name="Rectangle 1474"/>
                  <p:cNvSpPr/>
                  <p:nvPr/>
                </p:nvSpPr>
                <p:spPr>
                  <a:xfrm>
                    <a:off x="3612" y="1639"/>
                    <a:ext cx="7"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10" name="Rectangle 1475"/>
                  <p:cNvSpPr/>
                  <p:nvPr/>
                </p:nvSpPr>
                <p:spPr>
                  <a:xfrm>
                    <a:off x="3677" y="1660"/>
                    <a:ext cx="9" cy="8"/>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176" name="Group 1476"/>
                <p:cNvGrpSpPr/>
                <p:nvPr/>
              </p:nvGrpSpPr>
              <p:grpSpPr>
                <a:xfrm>
                  <a:off x="3552" y="1665"/>
                  <a:ext cx="52" cy="10"/>
                  <a:chOff x="3552" y="1665"/>
                  <a:chExt cx="52" cy="10"/>
                </a:xfrm>
              </p:grpSpPr>
              <p:grpSp>
                <p:nvGrpSpPr>
                  <p:cNvPr id="70178" name="Group 1477"/>
                  <p:cNvGrpSpPr/>
                  <p:nvPr/>
                </p:nvGrpSpPr>
                <p:grpSpPr>
                  <a:xfrm>
                    <a:off x="3552" y="1665"/>
                    <a:ext cx="25" cy="10"/>
                    <a:chOff x="3552" y="1665"/>
                    <a:chExt cx="25" cy="10"/>
                  </a:xfrm>
                </p:grpSpPr>
                <p:grpSp>
                  <p:nvGrpSpPr>
                    <p:cNvPr id="70194" name="Group 1478"/>
                    <p:cNvGrpSpPr/>
                    <p:nvPr/>
                  </p:nvGrpSpPr>
                  <p:grpSpPr>
                    <a:xfrm>
                      <a:off x="3552" y="1665"/>
                      <a:ext cx="12" cy="10"/>
                      <a:chOff x="3552" y="1665"/>
                      <a:chExt cx="12" cy="10"/>
                    </a:xfrm>
                  </p:grpSpPr>
                  <p:grpSp>
                    <p:nvGrpSpPr>
                      <p:cNvPr id="70202" name="Group 1479"/>
                      <p:cNvGrpSpPr/>
                      <p:nvPr/>
                    </p:nvGrpSpPr>
                    <p:grpSpPr>
                      <a:xfrm>
                        <a:off x="3552" y="1665"/>
                        <a:ext cx="5" cy="10"/>
                        <a:chOff x="3552" y="1665"/>
                        <a:chExt cx="5" cy="10"/>
                      </a:xfrm>
                    </p:grpSpPr>
                    <p:sp>
                      <p:nvSpPr>
                        <p:cNvPr id="70206" name="Rectangle 1480"/>
                        <p:cNvSpPr/>
                        <p:nvPr/>
                      </p:nvSpPr>
                      <p:spPr>
                        <a:xfrm>
                          <a:off x="355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07" name="Rectangle 1481"/>
                        <p:cNvSpPr/>
                        <p:nvPr/>
                      </p:nvSpPr>
                      <p:spPr>
                        <a:xfrm>
                          <a:off x="3555"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203" name="Group 1482"/>
                      <p:cNvGrpSpPr/>
                      <p:nvPr/>
                    </p:nvGrpSpPr>
                    <p:grpSpPr>
                      <a:xfrm>
                        <a:off x="3559" y="1665"/>
                        <a:ext cx="5" cy="10"/>
                        <a:chOff x="3559" y="1665"/>
                        <a:chExt cx="5" cy="10"/>
                      </a:xfrm>
                    </p:grpSpPr>
                    <p:sp>
                      <p:nvSpPr>
                        <p:cNvPr id="70204" name="Rectangle 1483"/>
                        <p:cNvSpPr/>
                        <p:nvPr/>
                      </p:nvSpPr>
                      <p:spPr>
                        <a:xfrm>
                          <a:off x="3559"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05" name="Rectangle 1484"/>
                        <p:cNvSpPr/>
                        <p:nvPr/>
                      </p:nvSpPr>
                      <p:spPr>
                        <a:xfrm>
                          <a:off x="356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195" name="Group 1485"/>
                    <p:cNvGrpSpPr/>
                    <p:nvPr/>
                  </p:nvGrpSpPr>
                  <p:grpSpPr>
                    <a:xfrm>
                      <a:off x="3565" y="1665"/>
                      <a:ext cx="12" cy="10"/>
                      <a:chOff x="3565" y="1665"/>
                      <a:chExt cx="12" cy="10"/>
                    </a:xfrm>
                  </p:grpSpPr>
                  <p:grpSp>
                    <p:nvGrpSpPr>
                      <p:cNvPr id="70196" name="Group 1486"/>
                      <p:cNvGrpSpPr/>
                      <p:nvPr/>
                    </p:nvGrpSpPr>
                    <p:grpSpPr>
                      <a:xfrm>
                        <a:off x="3565" y="1665"/>
                        <a:ext cx="5" cy="10"/>
                        <a:chOff x="3565" y="1665"/>
                        <a:chExt cx="5" cy="10"/>
                      </a:xfrm>
                    </p:grpSpPr>
                    <p:sp>
                      <p:nvSpPr>
                        <p:cNvPr id="70200" name="Rectangle 1487"/>
                        <p:cNvSpPr/>
                        <p:nvPr/>
                      </p:nvSpPr>
                      <p:spPr>
                        <a:xfrm>
                          <a:off x="3565"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201" name="Rectangle 1488"/>
                        <p:cNvSpPr/>
                        <p:nvPr/>
                      </p:nvSpPr>
                      <p:spPr>
                        <a:xfrm>
                          <a:off x="3569"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197" name="Group 1489"/>
                      <p:cNvGrpSpPr/>
                      <p:nvPr/>
                    </p:nvGrpSpPr>
                    <p:grpSpPr>
                      <a:xfrm>
                        <a:off x="3572" y="1665"/>
                        <a:ext cx="5" cy="10"/>
                        <a:chOff x="3572" y="1665"/>
                        <a:chExt cx="5" cy="10"/>
                      </a:xfrm>
                    </p:grpSpPr>
                    <p:sp>
                      <p:nvSpPr>
                        <p:cNvPr id="70198" name="Rectangle 1490"/>
                        <p:cNvSpPr/>
                        <p:nvPr/>
                      </p:nvSpPr>
                      <p:spPr>
                        <a:xfrm>
                          <a:off x="357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99" name="Rectangle 1491"/>
                        <p:cNvSpPr/>
                        <p:nvPr/>
                      </p:nvSpPr>
                      <p:spPr>
                        <a:xfrm>
                          <a:off x="357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0179" name="Group 1492"/>
                  <p:cNvGrpSpPr/>
                  <p:nvPr/>
                </p:nvGrpSpPr>
                <p:grpSpPr>
                  <a:xfrm>
                    <a:off x="3579" y="1665"/>
                    <a:ext cx="25" cy="10"/>
                    <a:chOff x="3579" y="1665"/>
                    <a:chExt cx="25" cy="10"/>
                  </a:xfrm>
                </p:grpSpPr>
                <p:grpSp>
                  <p:nvGrpSpPr>
                    <p:cNvPr id="70180" name="Group 1493"/>
                    <p:cNvGrpSpPr/>
                    <p:nvPr/>
                  </p:nvGrpSpPr>
                  <p:grpSpPr>
                    <a:xfrm>
                      <a:off x="3579" y="1665"/>
                      <a:ext cx="12" cy="10"/>
                      <a:chOff x="3579" y="1665"/>
                      <a:chExt cx="12" cy="10"/>
                    </a:xfrm>
                  </p:grpSpPr>
                  <p:grpSp>
                    <p:nvGrpSpPr>
                      <p:cNvPr id="70188" name="Group 1494"/>
                      <p:cNvGrpSpPr/>
                      <p:nvPr/>
                    </p:nvGrpSpPr>
                    <p:grpSpPr>
                      <a:xfrm>
                        <a:off x="3579" y="1665"/>
                        <a:ext cx="5" cy="10"/>
                        <a:chOff x="3579" y="1665"/>
                        <a:chExt cx="5" cy="10"/>
                      </a:xfrm>
                    </p:grpSpPr>
                    <p:sp>
                      <p:nvSpPr>
                        <p:cNvPr id="70192" name="Rectangle 1495"/>
                        <p:cNvSpPr/>
                        <p:nvPr/>
                      </p:nvSpPr>
                      <p:spPr>
                        <a:xfrm>
                          <a:off x="357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93" name="Rectangle 1496"/>
                        <p:cNvSpPr/>
                        <p:nvPr/>
                      </p:nvSpPr>
                      <p:spPr>
                        <a:xfrm>
                          <a:off x="358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189" name="Group 1497"/>
                      <p:cNvGrpSpPr/>
                      <p:nvPr/>
                    </p:nvGrpSpPr>
                    <p:grpSpPr>
                      <a:xfrm>
                        <a:off x="3586" y="1665"/>
                        <a:ext cx="5" cy="10"/>
                        <a:chOff x="3586" y="1665"/>
                        <a:chExt cx="5" cy="10"/>
                      </a:xfrm>
                    </p:grpSpPr>
                    <p:sp>
                      <p:nvSpPr>
                        <p:cNvPr id="70190" name="Rectangle 1498"/>
                        <p:cNvSpPr/>
                        <p:nvPr/>
                      </p:nvSpPr>
                      <p:spPr>
                        <a:xfrm>
                          <a:off x="358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91" name="Rectangle 1499"/>
                        <p:cNvSpPr/>
                        <p:nvPr/>
                      </p:nvSpPr>
                      <p:spPr>
                        <a:xfrm>
                          <a:off x="358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0181" name="Group 1500"/>
                    <p:cNvGrpSpPr/>
                    <p:nvPr/>
                  </p:nvGrpSpPr>
                  <p:grpSpPr>
                    <a:xfrm>
                      <a:off x="3593" y="1665"/>
                      <a:ext cx="11" cy="10"/>
                      <a:chOff x="3593" y="1665"/>
                      <a:chExt cx="11" cy="10"/>
                    </a:xfrm>
                  </p:grpSpPr>
                  <p:grpSp>
                    <p:nvGrpSpPr>
                      <p:cNvPr id="70182" name="Group 1501"/>
                      <p:cNvGrpSpPr/>
                      <p:nvPr/>
                    </p:nvGrpSpPr>
                    <p:grpSpPr>
                      <a:xfrm>
                        <a:off x="3593" y="1665"/>
                        <a:ext cx="4" cy="10"/>
                        <a:chOff x="3593" y="1665"/>
                        <a:chExt cx="4" cy="10"/>
                      </a:xfrm>
                    </p:grpSpPr>
                    <p:sp>
                      <p:nvSpPr>
                        <p:cNvPr id="70186" name="Rectangle 1502"/>
                        <p:cNvSpPr/>
                        <p:nvPr/>
                      </p:nvSpPr>
                      <p:spPr>
                        <a:xfrm>
                          <a:off x="3593"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87" name="Rectangle 1503"/>
                        <p:cNvSpPr/>
                        <p:nvPr/>
                      </p:nvSpPr>
                      <p:spPr>
                        <a:xfrm>
                          <a:off x="359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0183" name="Group 1504"/>
                      <p:cNvGrpSpPr/>
                      <p:nvPr/>
                    </p:nvGrpSpPr>
                    <p:grpSpPr>
                      <a:xfrm>
                        <a:off x="3599" y="1665"/>
                        <a:ext cx="5" cy="10"/>
                        <a:chOff x="3599" y="1665"/>
                        <a:chExt cx="5" cy="10"/>
                      </a:xfrm>
                    </p:grpSpPr>
                    <p:sp>
                      <p:nvSpPr>
                        <p:cNvPr id="70184" name="Rectangle 1505"/>
                        <p:cNvSpPr/>
                        <p:nvPr/>
                      </p:nvSpPr>
                      <p:spPr>
                        <a:xfrm>
                          <a:off x="359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85" name="Rectangle 1506"/>
                        <p:cNvSpPr/>
                        <p:nvPr/>
                      </p:nvSpPr>
                      <p:spPr>
                        <a:xfrm>
                          <a:off x="3603"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sp>
              <p:nvSpPr>
                <p:cNvPr id="70177" name="Freeform 1507"/>
                <p:cNvSpPr/>
                <p:nvPr/>
              </p:nvSpPr>
              <p:spPr>
                <a:xfrm>
                  <a:off x="3547" y="1657"/>
                  <a:ext cx="286" cy="7"/>
                </a:xfrm>
                <a:custGeom>
                  <a:avLst/>
                  <a:gdLst/>
                  <a:ahLst/>
                  <a:cxnLst>
                    <a:cxn ang="0">
                      <a:pos x="0" y="0"/>
                    </a:cxn>
                    <a:cxn ang="0">
                      <a:pos x="0" y="0"/>
                    </a:cxn>
                    <a:cxn ang="0">
                      <a:pos x="0" y="0"/>
                    </a:cxn>
                    <a:cxn ang="0">
                      <a:pos x="0" y="0"/>
                    </a:cxn>
                    <a:cxn ang="0">
                      <a:pos x="0" y="0"/>
                    </a:cxn>
                    <a:cxn ang="0">
                      <a:pos x="0" y="0"/>
                    </a:cxn>
                  </a:cxnLst>
                  <a:pathLst>
                    <a:path w="1715" h="43">
                      <a:moveTo>
                        <a:pt x="0" y="32"/>
                      </a:moveTo>
                      <a:lnTo>
                        <a:pt x="754" y="32"/>
                      </a:lnTo>
                      <a:lnTo>
                        <a:pt x="754" y="0"/>
                      </a:lnTo>
                      <a:lnTo>
                        <a:pt x="872" y="0"/>
                      </a:lnTo>
                      <a:lnTo>
                        <a:pt x="872" y="43"/>
                      </a:lnTo>
                      <a:lnTo>
                        <a:pt x="1715" y="43"/>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0122" name="Group 1508"/>
              <p:cNvGrpSpPr/>
              <p:nvPr/>
            </p:nvGrpSpPr>
            <p:grpSpPr>
              <a:xfrm>
                <a:off x="3447" y="1708"/>
                <a:ext cx="474" cy="65"/>
                <a:chOff x="3447" y="1708"/>
                <a:chExt cx="474" cy="65"/>
              </a:xfrm>
            </p:grpSpPr>
            <p:grpSp>
              <p:nvGrpSpPr>
                <p:cNvPr id="70134" name="Group 1509"/>
                <p:cNvGrpSpPr/>
                <p:nvPr/>
              </p:nvGrpSpPr>
              <p:grpSpPr>
                <a:xfrm>
                  <a:off x="3447" y="1708"/>
                  <a:ext cx="474" cy="65"/>
                  <a:chOff x="3447" y="1708"/>
                  <a:chExt cx="474" cy="65"/>
                </a:xfrm>
              </p:grpSpPr>
              <p:sp>
                <p:nvSpPr>
                  <p:cNvPr id="70170" name="Rectangle 1510"/>
                  <p:cNvSpPr/>
                  <p:nvPr/>
                </p:nvSpPr>
                <p:spPr>
                  <a:xfrm>
                    <a:off x="3448" y="1761"/>
                    <a:ext cx="473" cy="1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71" name="Freeform 1511"/>
                  <p:cNvSpPr/>
                  <p:nvPr/>
                </p:nvSpPr>
                <p:spPr>
                  <a:xfrm>
                    <a:off x="3447" y="1708"/>
                    <a:ext cx="474" cy="53"/>
                  </a:xfrm>
                  <a:custGeom>
                    <a:avLst/>
                    <a:gdLst/>
                    <a:ahLst/>
                    <a:cxnLst>
                      <a:cxn ang="0">
                        <a:pos x="0" y="0"/>
                      </a:cxn>
                      <a:cxn ang="0">
                        <a:pos x="0" y="0"/>
                      </a:cxn>
                      <a:cxn ang="0">
                        <a:pos x="0" y="0"/>
                      </a:cxn>
                      <a:cxn ang="0">
                        <a:pos x="0" y="0"/>
                      </a:cxn>
                      <a:cxn ang="0">
                        <a:pos x="0" y="0"/>
                      </a:cxn>
                    </a:cxnLst>
                    <a:pathLst>
                      <a:path w="2842" h="318">
                        <a:moveTo>
                          <a:pt x="0" y="318"/>
                        </a:moveTo>
                        <a:lnTo>
                          <a:pt x="2842" y="318"/>
                        </a:lnTo>
                        <a:lnTo>
                          <a:pt x="2678" y="3"/>
                        </a:lnTo>
                        <a:lnTo>
                          <a:pt x="207" y="0"/>
                        </a:lnTo>
                        <a:lnTo>
                          <a:pt x="0" y="318"/>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72" name="Freeform 1512"/>
                  <p:cNvSpPr/>
                  <p:nvPr/>
                </p:nvSpPr>
                <p:spPr>
                  <a:xfrm>
                    <a:off x="3461" y="1714"/>
                    <a:ext cx="444" cy="41"/>
                  </a:xfrm>
                  <a:custGeom>
                    <a:avLst/>
                    <a:gdLst/>
                    <a:ahLst/>
                    <a:cxnLst>
                      <a:cxn ang="0">
                        <a:pos x="0" y="0"/>
                      </a:cxn>
                      <a:cxn ang="0">
                        <a:pos x="0" y="0"/>
                      </a:cxn>
                      <a:cxn ang="0">
                        <a:pos x="0" y="0"/>
                      </a:cxn>
                      <a:cxn ang="0">
                        <a:pos x="0" y="0"/>
                      </a:cxn>
                    </a:cxnLst>
                    <a:pathLst>
                      <a:path w="2662" h="244">
                        <a:moveTo>
                          <a:pt x="152" y="0"/>
                        </a:moveTo>
                        <a:lnTo>
                          <a:pt x="0" y="244"/>
                        </a:lnTo>
                        <a:lnTo>
                          <a:pt x="2662" y="244"/>
                        </a:lnTo>
                        <a:lnTo>
                          <a:pt x="2540" y="0"/>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0135" name="Group 1513"/>
                <p:cNvGrpSpPr/>
                <p:nvPr/>
              </p:nvGrpSpPr>
              <p:grpSpPr>
                <a:xfrm>
                  <a:off x="3500" y="1713"/>
                  <a:ext cx="372" cy="12"/>
                  <a:chOff x="3500" y="1713"/>
                  <a:chExt cx="372" cy="12"/>
                </a:xfrm>
              </p:grpSpPr>
              <p:sp>
                <p:nvSpPr>
                  <p:cNvPr id="70164" name="Freeform 1514"/>
                  <p:cNvSpPr/>
                  <p:nvPr/>
                </p:nvSpPr>
                <p:spPr>
                  <a:xfrm>
                    <a:off x="3500" y="1713"/>
                    <a:ext cx="14" cy="8"/>
                  </a:xfrm>
                  <a:custGeom>
                    <a:avLst/>
                    <a:gdLst/>
                    <a:ahLst/>
                    <a:cxnLst>
                      <a:cxn ang="0">
                        <a:pos x="0" y="0"/>
                      </a:cxn>
                      <a:cxn ang="0">
                        <a:pos x="0" y="0"/>
                      </a:cxn>
                      <a:cxn ang="0">
                        <a:pos x="0" y="0"/>
                      </a:cxn>
                      <a:cxn ang="0">
                        <a:pos x="0" y="0"/>
                      </a:cxn>
                      <a:cxn ang="0">
                        <a:pos x="0" y="0"/>
                      </a:cxn>
                    </a:cxnLst>
                    <a:pathLst>
                      <a:path w="89" h="46">
                        <a:moveTo>
                          <a:pt x="24" y="0"/>
                        </a:moveTo>
                        <a:lnTo>
                          <a:pt x="89" y="0"/>
                        </a:lnTo>
                        <a:lnTo>
                          <a:pt x="67" y="46"/>
                        </a:lnTo>
                        <a:lnTo>
                          <a:pt x="0" y="46"/>
                        </a:lnTo>
                        <a:lnTo>
                          <a:pt x="24"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5" name="Freeform 1515"/>
                  <p:cNvSpPr/>
                  <p:nvPr/>
                </p:nvSpPr>
                <p:spPr>
                  <a:xfrm>
                    <a:off x="3536" y="1713"/>
                    <a:ext cx="58" cy="7"/>
                  </a:xfrm>
                  <a:custGeom>
                    <a:avLst/>
                    <a:gdLst/>
                    <a:ahLst/>
                    <a:cxnLst>
                      <a:cxn ang="0">
                        <a:pos x="0" y="0"/>
                      </a:cxn>
                      <a:cxn ang="0">
                        <a:pos x="0" y="0"/>
                      </a:cxn>
                      <a:cxn ang="0">
                        <a:pos x="0" y="0"/>
                      </a:cxn>
                      <a:cxn ang="0">
                        <a:pos x="0" y="0"/>
                      </a:cxn>
                      <a:cxn ang="0">
                        <a:pos x="0" y="0"/>
                      </a:cxn>
                    </a:cxnLst>
                    <a:pathLst>
                      <a:path w="353" h="42">
                        <a:moveTo>
                          <a:pt x="16" y="0"/>
                        </a:moveTo>
                        <a:lnTo>
                          <a:pt x="353" y="0"/>
                        </a:lnTo>
                        <a:lnTo>
                          <a:pt x="341" y="42"/>
                        </a:lnTo>
                        <a:lnTo>
                          <a:pt x="0" y="42"/>
                        </a:lnTo>
                        <a:lnTo>
                          <a:pt x="16"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6" name="Freeform 1516"/>
                  <p:cNvSpPr/>
                  <p:nvPr/>
                </p:nvSpPr>
                <p:spPr>
                  <a:xfrm>
                    <a:off x="3611" y="1713"/>
                    <a:ext cx="56" cy="8"/>
                  </a:xfrm>
                  <a:custGeom>
                    <a:avLst/>
                    <a:gdLst/>
                    <a:ahLst/>
                    <a:cxnLst>
                      <a:cxn ang="0">
                        <a:pos x="0" y="0"/>
                      </a:cxn>
                      <a:cxn ang="0">
                        <a:pos x="0" y="0"/>
                      </a:cxn>
                      <a:cxn ang="0">
                        <a:pos x="0" y="0"/>
                      </a:cxn>
                      <a:cxn ang="0">
                        <a:pos x="0" y="0"/>
                      </a:cxn>
                      <a:cxn ang="0">
                        <a:pos x="0" y="0"/>
                      </a:cxn>
                    </a:cxnLst>
                    <a:pathLst>
                      <a:path w="335" h="46">
                        <a:moveTo>
                          <a:pt x="11" y="0"/>
                        </a:moveTo>
                        <a:lnTo>
                          <a:pt x="335" y="0"/>
                        </a:lnTo>
                        <a:lnTo>
                          <a:pt x="333" y="46"/>
                        </a:lnTo>
                        <a:lnTo>
                          <a:pt x="0" y="46"/>
                        </a:lnTo>
                        <a:lnTo>
                          <a:pt x="11"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7" name="Freeform 1517"/>
                  <p:cNvSpPr/>
                  <p:nvPr/>
                </p:nvSpPr>
                <p:spPr>
                  <a:xfrm>
                    <a:off x="3678" y="1713"/>
                    <a:ext cx="58" cy="8"/>
                  </a:xfrm>
                  <a:custGeom>
                    <a:avLst/>
                    <a:gdLst/>
                    <a:ahLst/>
                    <a:cxnLst>
                      <a:cxn ang="0">
                        <a:pos x="0" y="0"/>
                      </a:cxn>
                      <a:cxn ang="0">
                        <a:pos x="0" y="0"/>
                      </a:cxn>
                      <a:cxn ang="0">
                        <a:pos x="0" y="0"/>
                      </a:cxn>
                      <a:cxn ang="0">
                        <a:pos x="0" y="0"/>
                      </a:cxn>
                      <a:cxn ang="0">
                        <a:pos x="0" y="0"/>
                      </a:cxn>
                    </a:cxnLst>
                    <a:pathLst>
                      <a:path w="343" h="46">
                        <a:moveTo>
                          <a:pt x="2" y="0"/>
                        </a:moveTo>
                        <a:lnTo>
                          <a:pt x="343" y="0"/>
                        </a:lnTo>
                        <a:lnTo>
                          <a:pt x="343" y="46"/>
                        </a:lnTo>
                        <a:lnTo>
                          <a:pt x="0" y="46"/>
                        </a:lnTo>
                        <a:lnTo>
                          <a:pt x="2"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8" name="Freeform 1518"/>
                  <p:cNvSpPr/>
                  <p:nvPr/>
                </p:nvSpPr>
                <p:spPr>
                  <a:xfrm>
                    <a:off x="3748" y="1713"/>
                    <a:ext cx="50" cy="8"/>
                  </a:xfrm>
                  <a:custGeom>
                    <a:avLst/>
                    <a:gdLst/>
                    <a:ahLst/>
                    <a:cxnLst>
                      <a:cxn ang="0">
                        <a:pos x="0" y="0"/>
                      </a:cxn>
                      <a:cxn ang="0">
                        <a:pos x="0" y="0"/>
                      </a:cxn>
                      <a:cxn ang="0">
                        <a:pos x="0" y="0"/>
                      </a:cxn>
                      <a:cxn ang="0">
                        <a:pos x="0" y="0"/>
                      </a:cxn>
                      <a:cxn ang="0">
                        <a:pos x="0" y="0"/>
                      </a:cxn>
                    </a:cxnLst>
                    <a:pathLst>
                      <a:path w="301" h="49">
                        <a:moveTo>
                          <a:pt x="0" y="0"/>
                        </a:moveTo>
                        <a:lnTo>
                          <a:pt x="293" y="0"/>
                        </a:lnTo>
                        <a:lnTo>
                          <a:pt x="301" y="49"/>
                        </a:lnTo>
                        <a:lnTo>
                          <a:pt x="0" y="49"/>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69" name="Freeform 1519"/>
                  <p:cNvSpPr/>
                  <p:nvPr/>
                </p:nvSpPr>
                <p:spPr>
                  <a:xfrm>
                    <a:off x="3810" y="1718"/>
                    <a:ext cx="62" cy="7"/>
                  </a:xfrm>
                  <a:custGeom>
                    <a:avLst/>
                    <a:gdLst/>
                    <a:ahLst/>
                    <a:cxnLst>
                      <a:cxn ang="0">
                        <a:pos x="0" y="0"/>
                      </a:cxn>
                      <a:cxn ang="0">
                        <a:pos x="0" y="0"/>
                      </a:cxn>
                      <a:cxn ang="0">
                        <a:pos x="0" y="0"/>
                      </a:cxn>
                      <a:cxn ang="0">
                        <a:pos x="0" y="0"/>
                      </a:cxn>
                      <a:cxn ang="0">
                        <a:pos x="0" y="0"/>
                      </a:cxn>
                    </a:cxnLst>
                    <a:pathLst>
                      <a:path w="373" h="43">
                        <a:moveTo>
                          <a:pt x="0" y="0"/>
                        </a:moveTo>
                        <a:lnTo>
                          <a:pt x="340" y="0"/>
                        </a:lnTo>
                        <a:lnTo>
                          <a:pt x="373" y="43"/>
                        </a:lnTo>
                        <a:lnTo>
                          <a:pt x="16" y="43"/>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0136" name="Group 1520"/>
                <p:cNvGrpSpPr/>
                <p:nvPr/>
              </p:nvGrpSpPr>
              <p:grpSpPr>
                <a:xfrm>
                  <a:off x="3485" y="1727"/>
                  <a:ext cx="392" cy="22"/>
                  <a:chOff x="3485" y="1727"/>
                  <a:chExt cx="392" cy="22"/>
                </a:xfrm>
              </p:grpSpPr>
              <p:grpSp>
                <p:nvGrpSpPr>
                  <p:cNvPr id="70137" name="Group 1521"/>
                  <p:cNvGrpSpPr/>
                  <p:nvPr/>
                </p:nvGrpSpPr>
                <p:grpSpPr>
                  <a:xfrm>
                    <a:off x="3519" y="1728"/>
                    <a:ext cx="194" cy="19"/>
                    <a:chOff x="3519" y="1728"/>
                    <a:chExt cx="194" cy="19"/>
                  </a:xfrm>
                </p:grpSpPr>
                <p:sp>
                  <p:nvSpPr>
                    <p:cNvPr id="70160" name="Line 1522"/>
                    <p:cNvSpPr/>
                    <p:nvPr/>
                  </p:nvSpPr>
                  <p:spPr>
                    <a:xfrm>
                      <a:off x="3519" y="1728"/>
                      <a:ext cx="184" cy="1"/>
                    </a:xfrm>
                    <a:prstGeom prst="line">
                      <a:avLst/>
                    </a:prstGeom>
                    <a:ln w="3175" cap="flat" cmpd="sng">
                      <a:solidFill>
                        <a:srgbClr val="000000"/>
                      </a:solidFill>
                      <a:prstDash val="solid"/>
                      <a:headEnd type="none" w="med" len="med"/>
                      <a:tailEnd type="none" w="med" len="med"/>
                    </a:ln>
                  </p:spPr>
                </p:sp>
                <p:sp>
                  <p:nvSpPr>
                    <p:cNvPr id="70161" name="Line 1523"/>
                    <p:cNvSpPr/>
                    <p:nvPr/>
                  </p:nvSpPr>
                  <p:spPr>
                    <a:xfrm>
                      <a:off x="3526" y="1734"/>
                      <a:ext cx="187" cy="1"/>
                    </a:xfrm>
                    <a:prstGeom prst="line">
                      <a:avLst/>
                    </a:prstGeom>
                    <a:ln w="3175" cap="flat" cmpd="sng">
                      <a:solidFill>
                        <a:srgbClr val="000000"/>
                      </a:solidFill>
                      <a:prstDash val="solid"/>
                      <a:headEnd type="none" w="med" len="med"/>
                      <a:tailEnd type="none" w="med" len="med"/>
                    </a:ln>
                  </p:spPr>
                </p:sp>
                <p:sp>
                  <p:nvSpPr>
                    <p:cNvPr id="70162" name="Line 1524"/>
                    <p:cNvSpPr/>
                    <p:nvPr/>
                  </p:nvSpPr>
                  <p:spPr>
                    <a:xfrm>
                      <a:off x="3529" y="1740"/>
                      <a:ext cx="162" cy="1"/>
                    </a:xfrm>
                    <a:prstGeom prst="line">
                      <a:avLst/>
                    </a:prstGeom>
                    <a:ln w="3175" cap="flat" cmpd="sng">
                      <a:solidFill>
                        <a:srgbClr val="000000"/>
                      </a:solidFill>
                      <a:prstDash val="solid"/>
                      <a:headEnd type="none" w="med" len="med"/>
                      <a:tailEnd type="none" w="med" len="med"/>
                    </a:ln>
                  </p:spPr>
                </p:sp>
                <p:sp>
                  <p:nvSpPr>
                    <p:cNvPr id="70163" name="Line 1525"/>
                    <p:cNvSpPr/>
                    <p:nvPr/>
                  </p:nvSpPr>
                  <p:spPr>
                    <a:xfrm>
                      <a:off x="3532" y="1746"/>
                      <a:ext cx="22" cy="1"/>
                    </a:xfrm>
                    <a:prstGeom prst="line">
                      <a:avLst/>
                    </a:prstGeom>
                    <a:ln w="3175" cap="flat" cmpd="sng">
                      <a:solidFill>
                        <a:srgbClr val="000000"/>
                      </a:solidFill>
                      <a:prstDash val="solid"/>
                      <a:headEnd type="none" w="med" len="med"/>
                      <a:tailEnd type="none" w="med" len="med"/>
                    </a:ln>
                  </p:spPr>
                </p:sp>
              </p:grpSp>
              <p:grpSp>
                <p:nvGrpSpPr>
                  <p:cNvPr id="70138" name="Group 1526"/>
                  <p:cNvGrpSpPr/>
                  <p:nvPr/>
                </p:nvGrpSpPr>
                <p:grpSpPr>
                  <a:xfrm>
                    <a:off x="3485" y="1731"/>
                    <a:ext cx="33" cy="12"/>
                    <a:chOff x="3485" y="1731"/>
                    <a:chExt cx="33" cy="12"/>
                  </a:xfrm>
                </p:grpSpPr>
                <p:sp>
                  <p:nvSpPr>
                    <p:cNvPr id="70157" name="Line 1527"/>
                    <p:cNvSpPr/>
                    <p:nvPr/>
                  </p:nvSpPr>
                  <p:spPr>
                    <a:xfrm>
                      <a:off x="3493" y="1731"/>
                      <a:ext cx="19" cy="1"/>
                    </a:xfrm>
                    <a:prstGeom prst="line">
                      <a:avLst/>
                    </a:prstGeom>
                    <a:ln w="3175" cap="flat" cmpd="sng">
                      <a:solidFill>
                        <a:srgbClr val="000000"/>
                      </a:solidFill>
                      <a:prstDash val="solid"/>
                      <a:headEnd type="none" w="med" len="med"/>
                      <a:tailEnd type="none" w="med" len="med"/>
                    </a:ln>
                  </p:spPr>
                </p:sp>
                <p:sp>
                  <p:nvSpPr>
                    <p:cNvPr id="70158" name="Line 1528"/>
                    <p:cNvSpPr/>
                    <p:nvPr/>
                  </p:nvSpPr>
                  <p:spPr>
                    <a:xfrm>
                      <a:off x="3490" y="1737"/>
                      <a:ext cx="18" cy="1"/>
                    </a:xfrm>
                    <a:prstGeom prst="line">
                      <a:avLst/>
                    </a:prstGeom>
                    <a:ln w="3175" cap="flat" cmpd="sng">
                      <a:solidFill>
                        <a:srgbClr val="000000"/>
                      </a:solidFill>
                      <a:prstDash val="solid"/>
                      <a:headEnd type="none" w="med" len="med"/>
                      <a:tailEnd type="none" w="med" len="med"/>
                    </a:ln>
                  </p:spPr>
                </p:sp>
                <p:sp>
                  <p:nvSpPr>
                    <p:cNvPr id="70159" name="Line 1529"/>
                    <p:cNvSpPr/>
                    <p:nvPr/>
                  </p:nvSpPr>
                  <p:spPr>
                    <a:xfrm>
                      <a:off x="3485" y="1742"/>
                      <a:ext cx="33" cy="1"/>
                    </a:xfrm>
                    <a:prstGeom prst="line">
                      <a:avLst/>
                    </a:prstGeom>
                    <a:ln w="3175" cap="flat" cmpd="sng">
                      <a:solidFill>
                        <a:srgbClr val="000000"/>
                      </a:solidFill>
                      <a:prstDash val="solid"/>
                      <a:headEnd type="none" w="med" len="med"/>
                      <a:tailEnd type="none" w="med" len="med"/>
                    </a:ln>
                  </p:spPr>
                </p:sp>
              </p:grpSp>
              <p:grpSp>
                <p:nvGrpSpPr>
                  <p:cNvPr id="70139" name="Group 1530"/>
                  <p:cNvGrpSpPr/>
                  <p:nvPr/>
                </p:nvGrpSpPr>
                <p:grpSpPr>
                  <a:xfrm>
                    <a:off x="3561" y="1727"/>
                    <a:ext cx="177" cy="21"/>
                    <a:chOff x="3561" y="1727"/>
                    <a:chExt cx="177" cy="21"/>
                  </a:xfrm>
                </p:grpSpPr>
                <p:sp>
                  <p:nvSpPr>
                    <p:cNvPr id="70151" name="Line 1531"/>
                    <p:cNvSpPr/>
                    <p:nvPr/>
                  </p:nvSpPr>
                  <p:spPr>
                    <a:xfrm>
                      <a:off x="3561" y="1746"/>
                      <a:ext cx="110" cy="1"/>
                    </a:xfrm>
                    <a:prstGeom prst="line">
                      <a:avLst/>
                    </a:prstGeom>
                    <a:ln w="3175" cap="flat" cmpd="sng">
                      <a:solidFill>
                        <a:srgbClr val="000000"/>
                      </a:solidFill>
                      <a:prstDash val="solid"/>
                      <a:headEnd type="none" w="med" len="med"/>
                      <a:tailEnd type="none" w="med" len="med"/>
                    </a:ln>
                  </p:spPr>
                </p:sp>
                <p:sp>
                  <p:nvSpPr>
                    <p:cNvPr id="70152" name="Line 1532"/>
                    <p:cNvSpPr/>
                    <p:nvPr/>
                  </p:nvSpPr>
                  <p:spPr>
                    <a:xfrm>
                      <a:off x="3711" y="1727"/>
                      <a:ext cx="26" cy="1"/>
                    </a:xfrm>
                    <a:prstGeom prst="line">
                      <a:avLst/>
                    </a:prstGeom>
                    <a:ln w="3175" cap="flat" cmpd="sng">
                      <a:solidFill>
                        <a:srgbClr val="000000"/>
                      </a:solidFill>
                      <a:prstDash val="solid"/>
                      <a:headEnd type="none" w="med" len="med"/>
                      <a:tailEnd type="none" w="med" len="med"/>
                    </a:ln>
                  </p:spPr>
                </p:sp>
                <p:sp>
                  <p:nvSpPr>
                    <p:cNvPr id="70153" name="Line 1533"/>
                    <p:cNvSpPr/>
                    <p:nvPr/>
                  </p:nvSpPr>
                  <p:spPr>
                    <a:xfrm>
                      <a:off x="3718" y="1734"/>
                      <a:ext cx="20" cy="1"/>
                    </a:xfrm>
                    <a:prstGeom prst="line">
                      <a:avLst/>
                    </a:prstGeom>
                    <a:ln w="3175" cap="flat" cmpd="sng">
                      <a:solidFill>
                        <a:srgbClr val="000000"/>
                      </a:solidFill>
                      <a:prstDash val="solid"/>
                      <a:headEnd type="none" w="med" len="med"/>
                      <a:tailEnd type="none" w="med" len="med"/>
                    </a:ln>
                  </p:spPr>
                </p:sp>
                <p:sp>
                  <p:nvSpPr>
                    <p:cNvPr id="70154" name="Line 1534"/>
                    <p:cNvSpPr/>
                    <p:nvPr/>
                  </p:nvSpPr>
                  <p:spPr>
                    <a:xfrm>
                      <a:off x="3704" y="1740"/>
                      <a:ext cx="34" cy="1"/>
                    </a:xfrm>
                    <a:prstGeom prst="line">
                      <a:avLst/>
                    </a:prstGeom>
                    <a:ln w="3175" cap="flat" cmpd="sng">
                      <a:solidFill>
                        <a:srgbClr val="000000"/>
                      </a:solidFill>
                      <a:prstDash val="solid"/>
                      <a:headEnd type="none" w="med" len="med"/>
                      <a:tailEnd type="none" w="med" len="med"/>
                    </a:ln>
                  </p:spPr>
                </p:sp>
                <p:sp>
                  <p:nvSpPr>
                    <p:cNvPr id="70155" name="Line 1535"/>
                    <p:cNvSpPr/>
                    <p:nvPr/>
                  </p:nvSpPr>
                  <p:spPr>
                    <a:xfrm>
                      <a:off x="3676" y="1746"/>
                      <a:ext cx="17" cy="1"/>
                    </a:xfrm>
                    <a:prstGeom prst="line">
                      <a:avLst/>
                    </a:prstGeom>
                    <a:ln w="3175" cap="flat" cmpd="sng">
                      <a:solidFill>
                        <a:srgbClr val="000000"/>
                      </a:solidFill>
                      <a:prstDash val="solid"/>
                      <a:headEnd type="none" w="med" len="med"/>
                      <a:tailEnd type="none" w="med" len="med"/>
                    </a:ln>
                  </p:spPr>
                </p:sp>
                <p:sp>
                  <p:nvSpPr>
                    <p:cNvPr id="70156" name="Line 1536"/>
                    <p:cNvSpPr/>
                    <p:nvPr/>
                  </p:nvSpPr>
                  <p:spPr>
                    <a:xfrm>
                      <a:off x="3699" y="1747"/>
                      <a:ext cx="38" cy="1"/>
                    </a:xfrm>
                    <a:prstGeom prst="line">
                      <a:avLst/>
                    </a:prstGeom>
                    <a:ln w="3175" cap="flat" cmpd="sng">
                      <a:solidFill>
                        <a:srgbClr val="000000"/>
                      </a:solidFill>
                      <a:prstDash val="solid"/>
                      <a:headEnd type="none" w="med" len="med"/>
                      <a:tailEnd type="none" w="med" len="med"/>
                    </a:ln>
                  </p:spPr>
                </p:sp>
              </p:grpSp>
              <p:grpSp>
                <p:nvGrpSpPr>
                  <p:cNvPr id="70140" name="Group 1537"/>
                  <p:cNvGrpSpPr/>
                  <p:nvPr/>
                </p:nvGrpSpPr>
                <p:grpSpPr>
                  <a:xfrm>
                    <a:off x="3747" y="1731"/>
                    <a:ext cx="55" cy="17"/>
                    <a:chOff x="3747" y="1731"/>
                    <a:chExt cx="55" cy="17"/>
                  </a:xfrm>
                </p:grpSpPr>
                <p:sp>
                  <p:nvSpPr>
                    <p:cNvPr id="70148" name="Line 1538"/>
                    <p:cNvSpPr/>
                    <p:nvPr/>
                  </p:nvSpPr>
                  <p:spPr>
                    <a:xfrm>
                      <a:off x="3747" y="1731"/>
                      <a:ext cx="52" cy="1"/>
                    </a:xfrm>
                    <a:prstGeom prst="line">
                      <a:avLst/>
                    </a:prstGeom>
                    <a:ln w="3175" cap="flat" cmpd="sng">
                      <a:solidFill>
                        <a:srgbClr val="000000"/>
                      </a:solidFill>
                      <a:prstDash val="solid"/>
                      <a:headEnd type="none" w="med" len="med"/>
                      <a:tailEnd type="none" w="med" len="med"/>
                    </a:ln>
                  </p:spPr>
                </p:sp>
                <p:sp>
                  <p:nvSpPr>
                    <p:cNvPr id="70149" name="Line 1539"/>
                    <p:cNvSpPr/>
                    <p:nvPr/>
                  </p:nvSpPr>
                  <p:spPr>
                    <a:xfrm>
                      <a:off x="3754" y="1738"/>
                      <a:ext cx="46" cy="1"/>
                    </a:xfrm>
                    <a:prstGeom prst="line">
                      <a:avLst/>
                    </a:prstGeom>
                    <a:ln w="3175" cap="flat" cmpd="sng">
                      <a:solidFill>
                        <a:srgbClr val="000000"/>
                      </a:solidFill>
                      <a:prstDash val="solid"/>
                      <a:headEnd type="none" w="med" len="med"/>
                      <a:tailEnd type="none" w="med" len="med"/>
                    </a:ln>
                  </p:spPr>
                </p:sp>
                <p:sp>
                  <p:nvSpPr>
                    <p:cNvPr id="70150" name="Line 1540"/>
                    <p:cNvSpPr/>
                    <p:nvPr/>
                  </p:nvSpPr>
                  <p:spPr>
                    <a:xfrm>
                      <a:off x="3755" y="1747"/>
                      <a:ext cx="47" cy="1"/>
                    </a:xfrm>
                    <a:prstGeom prst="line">
                      <a:avLst/>
                    </a:prstGeom>
                    <a:ln w="3175" cap="flat" cmpd="sng">
                      <a:solidFill>
                        <a:srgbClr val="000000"/>
                      </a:solidFill>
                      <a:prstDash val="solid"/>
                      <a:headEnd type="none" w="med" len="med"/>
                      <a:tailEnd type="none" w="med" len="med"/>
                    </a:ln>
                  </p:spPr>
                </p:sp>
              </p:grpSp>
              <p:grpSp>
                <p:nvGrpSpPr>
                  <p:cNvPr id="70141" name="Group 1541"/>
                  <p:cNvGrpSpPr/>
                  <p:nvPr/>
                </p:nvGrpSpPr>
                <p:grpSpPr>
                  <a:xfrm>
                    <a:off x="3812" y="1731"/>
                    <a:ext cx="65" cy="18"/>
                    <a:chOff x="3812" y="1731"/>
                    <a:chExt cx="65" cy="18"/>
                  </a:xfrm>
                </p:grpSpPr>
                <p:sp>
                  <p:nvSpPr>
                    <p:cNvPr id="70142" name="Line 1542"/>
                    <p:cNvSpPr/>
                    <p:nvPr/>
                  </p:nvSpPr>
                  <p:spPr>
                    <a:xfrm>
                      <a:off x="3817" y="1731"/>
                      <a:ext cx="49" cy="1"/>
                    </a:xfrm>
                    <a:prstGeom prst="line">
                      <a:avLst/>
                    </a:prstGeom>
                    <a:ln w="3175" cap="flat" cmpd="sng">
                      <a:solidFill>
                        <a:srgbClr val="000000"/>
                      </a:solidFill>
                      <a:prstDash val="solid"/>
                      <a:headEnd type="none" w="med" len="med"/>
                      <a:tailEnd type="none" w="med" len="med"/>
                    </a:ln>
                  </p:spPr>
                </p:sp>
                <p:sp>
                  <p:nvSpPr>
                    <p:cNvPr id="70143" name="Line 1543"/>
                    <p:cNvSpPr/>
                    <p:nvPr/>
                  </p:nvSpPr>
                  <p:spPr>
                    <a:xfrm>
                      <a:off x="3812" y="1737"/>
                      <a:ext cx="40" cy="1"/>
                    </a:xfrm>
                    <a:prstGeom prst="line">
                      <a:avLst/>
                    </a:prstGeom>
                    <a:ln w="3175" cap="flat" cmpd="sng">
                      <a:solidFill>
                        <a:srgbClr val="000000"/>
                      </a:solidFill>
                      <a:prstDash val="solid"/>
                      <a:headEnd type="none" w="med" len="med"/>
                      <a:tailEnd type="none" w="med" len="med"/>
                    </a:ln>
                  </p:spPr>
                </p:sp>
                <p:sp>
                  <p:nvSpPr>
                    <p:cNvPr id="70144" name="Line 1544"/>
                    <p:cNvSpPr/>
                    <p:nvPr/>
                  </p:nvSpPr>
                  <p:spPr>
                    <a:xfrm>
                      <a:off x="3817" y="1742"/>
                      <a:ext cx="37" cy="1"/>
                    </a:xfrm>
                    <a:prstGeom prst="line">
                      <a:avLst/>
                    </a:prstGeom>
                    <a:ln w="3175" cap="flat" cmpd="sng">
                      <a:solidFill>
                        <a:srgbClr val="000000"/>
                      </a:solidFill>
                      <a:prstDash val="solid"/>
                      <a:headEnd type="none" w="med" len="med"/>
                      <a:tailEnd type="none" w="med" len="med"/>
                    </a:ln>
                  </p:spPr>
                </p:sp>
                <p:sp>
                  <p:nvSpPr>
                    <p:cNvPr id="70145" name="Line 1545"/>
                    <p:cNvSpPr/>
                    <p:nvPr/>
                  </p:nvSpPr>
                  <p:spPr>
                    <a:xfrm>
                      <a:off x="3815" y="1748"/>
                      <a:ext cx="47" cy="1"/>
                    </a:xfrm>
                    <a:prstGeom prst="line">
                      <a:avLst/>
                    </a:prstGeom>
                    <a:ln w="3175" cap="flat" cmpd="sng">
                      <a:solidFill>
                        <a:srgbClr val="000000"/>
                      </a:solidFill>
                      <a:prstDash val="solid"/>
                      <a:headEnd type="none" w="med" len="med"/>
                      <a:tailEnd type="none" w="med" len="med"/>
                    </a:ln>
                  </p:spPr>
                </p:sp>
                <p:sp>
                  <p:nvSpPr>
                    <p:cNvPr id="70146" name="Line 1546"/>
                    <p:cNvSpPr/>
                    <p:nvPr/>
                  </p:nvSpPr>
                  <p:spPr>
                    <a:xfrm>
                      <a:off x="3860" y="1738"/>
                      <a:ext cx="14" cy="1"/>
                    </a:xfrm>
                    <a:prstGeom prst="line">
                      <a:avLst/>
                    </a:prstGeom>
                    <a:ln w="3175" cap="flat" cmpd="sng">
                      <a:solidFill>
                        <a:srgbClr val="000000"/>
                      </a:solidFill>
                      <a:prstDash val="solid"/>
                      <a:headEnd type="none" w="med" len="med"/>
                      <a:tailEnd type="none" w="med" len="med"/>
                    </a:ln>
                  </p:spPr>
                </p:sp>
                <p:sp>
                  <p:nvSpPr>
                    <p:cNvPr id="70147" name="Line 1547"/>
                    <p:cNvSpPr/>
                    <p:nvPr/>
                  </p:nvSpPr>
                  <p:spPr>
                    <a:xfrm>
                      <a:off x="3865" y="1746"/>
                      <a:ext cx="12" cy="1"/>
                    </a:xfrm>
                    <a:prstGeom prst="line">
                      <a:avLst/>
                    </a:prstGeom>
                    <a:ln w="3175" cap="flat" cmpd="sng">
                      <a:solidFill>
                        <a:srgbClr val="000000"/>
                      </a:solidFill>
                      <a:prstDash val="solid"/>
                      <a:headEnd type="none" w="med" len="med"/>
                      <a:tailEnd type="none" w="med" len="med"/>
                    </a:ln>
                  </p:spPr>
                </p:sp>
              </p:grpSp>
            </p:grpSp>
          </p:grpSp>
          <p:grpSp>
            <p:nvGrpSpPr>
              <p:cNvPr id="70123" name="Group 1548"/>
              <p:cNvGrpSpPr/>
              <p:nvPr/>
            </p:nvGrpSpPr>
            <p:grpSpPr>
              <a:xfrm>
                <a:off x="3587" y="1575"/>
                <a:ext cx="206" cy="41"/>
                <a:chOff x="3587" y="1575"/>
                <a:chExt cx="206" cy="41"/>
              </a:xfrm>
            </p:grpSpPr>
            <p:grpSp>
              <p:nvGrpSpPr>
                <p:cNvPr id="70130" name="Group 1549"/>
                <p:cNvGrpSpPr/>
                <p:nvPr/>
              </p:nvGrpSpPr>
              <p:grpSpPr>
                <a:xfrm>
                  <a:off x="3587" y="1587"/>
                  <a:ext cx="206" cy="29"/>
                  <a:chOff x="3587" y="1587"/>
                  <a:chExt cx="206" cy="29"/>
                </a:xfrm>
              </p:grpSpPr>
              <p:sp>
                <p:nvSpPr>
                  <p:cNvPr id="70132" name="Freeform 1550"/>
                  <p:cNvSpPr/>
                  <p:nvPr/>
                </p:nvSpPr>
                <p:spPr>
                  <a:xfrm>
                    <a:off x="3587" y="1587"/>
                    <a:ext cx="206" cy="15"/>
                  </a:xfrm>
                  <a:custGeom>
                    <a:avLst/>
                    <a:gdLst/>
                    <a:ahLst/>
                    <a:cxnLst>
                      <a:cxn ang="0">
                        <a:pos x="0" y="0"/>
                      </a:cxn>
                      <a:cxn ang="0">
                        <a:pos x="0" y="0"/>
                      </a:cxn>
                      <a:cxn ang="0">
                        <a:pos x="0" y="0"/>
                      </a:cxn>
                      <a:cxn ang="0">
                        <a:pos x="0" y="0"/>
                      </a:cxn>
                      <a:cxn ang="0">
                        <a:pos x="0" y="0"/>
                      </a:cxn>
                    </a:cxnLst>
                    <a:pathLst>
                      <a:path w="1234" h="90">
                        <a:moveTo>
                          <a:pt x="0" y="90"/>
                        </a:moveTo>
                        <a:lnTo>
                          <a:pt x="1234" y="90"/>
                        </a:lnTo>
                        <a:lnTo>
                          <a:pt x="1162" y="0"/>
                        </a:lnTo>
                        <a:lnTo>
                          <a:pt x="74" y="0"/>
                        </a:lnTo>
                        <a:lnTo>
                          <a:pt x="0" y="90"/>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0133" name="Rectangle 1551"/>
                  <p:cNvSpPr/>
                  <p:nvPr/>
                </p:nvSpPr>
                <p:spPr>
                  <a:xfrm>
                    <a:off x="3587" y="1603"/>
                    <a:ext cx="205" cy="1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131" name="Freeform 1552"/>
                <p:cNvSpPr/>
                <p:nvPr/>
              </p:nvSpPr>
              <p:spPr>
                <a:xfrm>
                  <a:off x="3634" y="1575"/>
                  <a:ext cx="110" cy="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57" h="165">
                      <a:moveTo>
                        <a:pt x="0" y="93"/>
                      </a:moveTo>
                      <a:lnTo>
                        <a:pt x="0" y="0"/>
                      </a:lnTo>
                      <a:lnTo>
                        <a:pt x="657" y="0"/>
                      </a:lnTo>
                      <a:lnTo>
                        <a:pt x="657" y="95"/>
                      </a:lnTo>
                      <a:lnTo>
                        <a:pt x="654" y="104"/>
                      </a:lnTo>
                      <a:lnTo>
                        <a:pt x="648" y="111"/>
                      </a:lnTo>
                      <a:lnTo>
                        <a:pt x="635" y="119"/>
                      </a:lnTo>
                      <a:lnTo>
                        <a:pt x="621" y="126"/>
                      </a:lnTo>
                      <a:lnTo>
                        <a:pt x="602" y="133"/>
                      </a:lnTo>
                      <a:lnTo>
                        <a:pt x="585" y="138"/>
                      </a:lnTo>
                      <a:lnTo>
                        <a:pt x="564" y="143"/>
                      </a:lnTo>
                      <a:lnTo>
                        <a:pt x="539" y="147"/>
                      </a:lnTo>
                      <a:lnTo>
                        <a:pt x="517" y="151"/>
                      </a:lnTo>
                      <a:lnTo>
                        <a:pt x="483" y="157"/>
                      </a:lnTo>
                      <a:lnTo>
                        <a:pt x="455" y="159"/>
                      </a:lnTo>
                      <a:lnTo>
                        <a:pt x="426" y="162"/>
                      </a:lnTo>
                      <a:lnTo>
                        <a:pt x="395" y="163"/>
                      </a:lnTo>
                      <a:lnTo>
                        <a:pt x="358" y="165"/>
                      </a:lnTo>
                      <a:lnTo>
                        <a:pt x="312" y="165"/>
                      </a:lnTo>
                      <a:lnTo>
                        <a:pt x="270" y="163"/>
                      </a:lnTo>
                      <a:lnTo>
                        <a:pt x="230" y="162"/>
                      </a:lnTo>
                      <a:lnTo>
                        <a:pt x="192" y="159"/>
                      </a:lnTo>
                      <a:lnTo>
                        <a:pt x="163" y="155"/>
                      </a:lnTo>
                      <a:lnTo>
                        <a:pt x="139" y="151"/>
                      </a:lnTo>
                      <a:lnTo>
                        <a:pt x="108" y="146"/>
                      </a:lnTo>
                      <a:lnTo>
                        <a:pt x="83" y="141"/>
                      </a:lnTo>
                      <a:lnTo>
                        <a:pt x="62" y="135"/>
                      </a:lnTo>
                      <a:lnTo>
                        <a:pt x="41" y="127"/>
                      </a:lnTo>
                      <a:lnTo>
                        <a:pt x="28" y="121"/>
                      </a:lnTo>
                      <a:lnTo>
                        <a:pt x="17" y="116"/>
                      </a:lnTo>
                      <a:lnTo>
                        <a:pt x="9" y="109"/>
                      </a:lnTo>
                      <a:lnTo>
                        <a:pt x="4" y="102"/>
                      </a:lnTo>
                      <a:lnTo>
                        <a:pt x="0" y="93"/>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0124" name="Group 1553"/>
              <p:cNvGrpSpPr/>
              <p:nvPr/>
            </p:nvGrpSpPr>
            <p:grpSpPr>
              <a:xfrm>
                <a:off x="3562" y="1395"/>
                <a:ext cx="255" cy="185"/>
                <a:chOff x="3562" y="1395"/>
                <a:chExt cx="255" cy="185"/>
              </a:xfrm>
            </p:grpSpPr>
            <p:grpSp>
              <p:nvGrpSpPr>
                <p:cNvPr id="70125" name="Group 1554"/>
                <p:cNvGrpSpPr/>
                <p:nvPr/>
              </p:nvGrpSpPr>
              <p:grpSpPr>
                <a:xfrm>
                  <a:off x="3562" y="1395"/>
                  <a:ext cx="255" cy="185"/>
                  <a:chOff x="3562" y="1395"/>
                  <a:chExt cx="255" cy="185"/>
                </a:xfrm>
              </p:grpSpPr>
              <p:sp>
                <p:nvSpPr>
                  <p:cNvPr id="70127" name="AutoShape 1555"/>
                  <p:cNvSpPr/>
                  <p:nvPr/>
                </p:nvSpPr>
                <p:spPr>
                  <a:xfrm>
                    <a:off x="3562" y="1395"/>
                    <a:ext cx="255" cy="185"/>
                  </a:xfrm>
                  <a:prstGeom prst="roundRect">
                    <a:avLst>
                      <a:gd name="adj" fmla="val 12310"/>
                    </a:avLst>
                  </a:prstGeom>
                  <a:solidFill>
                    <a:srgbClr val="C0C0C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28" name="AutoShape 1556"/>
                  <p:cNvSpPr/>
                  <p:nvPr/>
                </p:nvSpPr>
                <p:spPr>
                  <a:xfrm>
                    <a:off x="3590" y="1416"/>
                    <a:ext cx="198" cy="144"/>
                  </a:xfrm>
                  <a:prstGeom prst="roundRect">
                    <a:avLst>
                      <a:gd name="adj" fmla="val 12241"/>
                    </a:avLst>
                  </a:prstGeom>
                  <a:solidFill>
                    <a:srgbClr val="80808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129" name="AutoShape 1557"/>
                  <p:cNvSpPr/>
                  <p:nvPr/>
                </p:nvSpPr>
                <p:spPr>
                  <a:xfrm>
                    <a:off x="3602" y="1424"/>
                    <a:ext cx="175" cy="128"/>
                  </a:xfrm>
                  <a:prstGeom prst="roundRect">
                    <a:avLst>
                      <a:gd name="adj" fmla="val 12208"/>
                    </a:avLst>
                  </a:prstGeom>
                  <a:solidFill>
                    <a:srgbClr val="00800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126" name="Rectangle 1558"/>
                <p:cNvSpPr/>
                <p:nvPr/>
              </p:nvSpPr>
              <p:spPr>
                <a:xfrm>
                  <a:off x="3776" y="1570"/>
                  <a:ext cx="6"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649" name="Group 1559"/>
            <p:cNvGrpSpPr/>
            <p:nvPr/>
          </p:nvGrpSpPr>
          <p:grpSpPr>
            <a:xfrm>
              <a:off x="3480" y="1975"/>
              <a:ext cx="501" cy="393"/>
              <a:chOff x="3480" y="1975"/>
              <a:chExt cx="501" cy="393"/>
            </a:xfrm>
          </p:grpSpPr>
          <p:sp>
            <p:nvSpPr>
              <p:cNvPr id="69975" name="Freeform 1560"/>
              <p:cNvSpPr/>
              <p:nvPr/>
            </p:nvSpPr>
            <p:spPr>
              <a:xfrm>
                <a:off x="3480" y="2275"/>
                <a:ext cx="48" cy="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5"/>
                    </a:lnTo>
                    <a:lnTo>
                      <a:pt x="147" y="11"/>
                    </a:lnTo>
                    <a:lnTo>
                      <a:pt x="103" y="19"/>
                    </a:lnTo>
                    <a:lnTo>
                      <a:pt x="68" y="28"/>
                    </a:lnTo>
                    <a:lnTo>
                      <a:pt x="44" y="37"/>
                    </a:lnTo>
                    <a:lnTo>
                      <a:pt x="28" y="46"/>
                    </a:lnTo>
                    <a:lnTo>
                      <a:pt x="15" y="55"/>
                    </a:lnTo>
                    <a:lnTo>
                      <a:pt x="6" y="67"/>
                    </a:lnTo>
                    <a:lnTo>
                      <a:pt x="0" y="80"/>
                    </a:lnTo>
                    <a:lnTo>
                      <a:pt x="1" y="94"/>
                    </a:lnTo>
                    <a:lnTo>
                      <a:pt x="9" y="105"/>
                    </a:lnTo>
                    <a:lnTo>
                      <a:pt x="20" y="112"/>
                    </a:lnTo>
                    <a:lnTo>
                      <a:pt x="41" y="116"/>
                    </a:lnTo>
                    <a:lnTo>
                      <a:pt x="65" y="116"/>
                    </a:lnTo>
                    <a:lnTo>
                      <a:pt x="91" y="114"/>
                    </a:lnTo>
                    <a:lnTo>
                      <a:pt x="124" y="110"/>
                    </a:lnTo>
                    <a:lnTo>
                      <a:pt x="155" y="112"/>
                    </a:lnTo>
                    <a:lnTo>
                      <a:pt x="177" y="116"/>
                    </a:lnTo>
                    <a:lnTo>
                      <a:pt x="201" y="122"/>
                    </a:lnTo>
                    <a:lnTo>
                      <a:pt x="225" y="132"/>
                    </a:lnTo>
                    <a:lnTo>
                      <a:pt x="294" y="175"/>
                    </a:lnTo>
                    <a:lnTo>
                      <a:pt x="290" y="175"/>
                    </a:lnTo>
                    <a:lnTo>
                      <a:pt x="292" y="172"/>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69976" name="Group 1561"/>
              <p:cNvGrpSpPr/>
              <p:nvPr/>
            </p:nvGrpSpPr>
            <p:grpSpPr>
              <a:xfrm>
                <a:off x="3521" y="2193"/>
                <a:ext cx="395" cy="135"/>
                <a:chOff x="3521" y="2193"/>
                <a:chExt cx="395" cy="135"/>
              </a:xfrm>
            </p:grpSpPr>
            <p:sp>
              <p:nvSpPr>
                <p:cNvPr id="70114" name="Freeform 1562"/>
                <p:cNvSpPr/>
                <p:nvPr/>
              </p:nvSpPr>
              <p:spPr>
                <a:xfrm>
                  <a:off x="3524" y="2261"/>
                  <a:ext cx="392" cy="67"/>
                </a:xfrm>
                <a:custGeom>
                  <a:avLst/>
                  <a:gdLst/>
                  <a:ahLst/>
                  <a:cxnLst>
                    <a:cxn ang="0">
                      <a:pos x="0" y="0"/>
                    </a:cxn>
                    <a:cxn ang="0">
                      <a:pos x="0" y="0"/>
                    </a:cxn>
                    <a:cxn ang="0">
                      <a:pos x="0" y="0"/>
                    </a:cxn>
                    <a:cxn ang="0">
                      <a:pos x="0" y="0"/>
                    </a:cxn>
                    <a:cxn ang="0">
                      <a:pos x="0" y="0"/>
                    </a:cxn>
                    <a:cxn ang="0">
                      <a:pos x="0" y="0"/>
                    </a:cxn>
                    <a:cxn ang="0">
                      <a:pos x="0" y="0"/>
                    </a:cxn>
                  </a:cxnLst>
                  <a:pathLst>
                    <a:path w="2349" h="405">
                      <a:moveTo>
                        <a:pt x="0" y="25"/>
                      </a:moveTo>
                      <a:lnTo>
                        <a:pt x="0" y="203"/>
                      </a:lnTo>
                      <a:lnTo>
                        <a:pt x="1908" y="405"/>
                      </a:lnTo>
                      <a:lnTo>
                        <a:pt x="2349" y="158"/>
                      </a:lnTo>
                      <a:lnTo>
                        <a:pt x="2349" y="0"/>
                      </a:lnTo>
                      <a:lnTo>
                        <a:pt x="1891" y="214"/>
                      </a:lnTo>
                      <a:lnTo>
                        <a:pt x="0" y="25"/>
                      </a:lnTo>
                      <a:close/>
                    </a:path>
                  </a:pathLst>
                </a:custGeom>
                <a:solidFill>
                  <a:srgbClr val="9F9F9F">
                    <a:alpha val="100000"/>
                  </a:srgbClr>
                </a:solidFill>
                <a:ln w="9525">
                  <a:noFill/>
                </a:ln>
              </p:spPr>
              <p:txBody>
                <a:bodyPr/>
                <a:p>
                  <a:endParaRPr lang="zh-CN" altLang="en-US"/>
                </a:p>
              </p:txBody>
            </p:sp>
            <p:sp>
              <p:nvSpPr>
                <p:cNvPr id="70115" name="Freeform 1563"/>
                <p:cNvSpPr/>
                <p:nvPr/>
              </p:nvSpPr>
              <p:spPr>
                <a:xfrm>
                  <a:off x="3521" y="2193"/>
                  <a:ext cx="320" cy="104"/>
                </a:xfrm>
                <a:custGeom>
                  <a:avLst/>
                  <a:gdLst/>
                  <a:ahLst/>
                  <a:cxnLst>
                    <a:cxn ang="0">
                      <a:pos x="0" y="0"/>
                    </a:cxn>
                    <a:cxn ang="0">
                      <a:pos x="0" y="0"/>
                    </a:cxn>
                    <a:cxn ang="0">
                      <a:pos x="0" y="0"/>
                    </a:cxn>
                    <a:cxn ang="0">
                      <a:pos x="0" y="0"/>
                    </a:cxn>
                    <a:cxn ang="0">
                      <a:pos x="0" y="0"/>
                    </a:cxn>
                  </a:cxnLst>
                  <a:pathLst>
                    <a:path w="1915" h="625">
                      <a:moveTo>
                        <a:pt x="0" y="0"/>
                      </a:moveTo>
                      <a:lnTo>
                        <a:pt x="1915" y="138"/>
                      </a:lnTo>
                      <a:lnTo>
                        <a:pt x="1915" y="625"/>
                      </a:lnTo>
                      <a:lnTo>
                        <a:pt x="0" y="439"/>
                      </a:lnTo>
                      <a:lnTo>
                        <a:pt x="0" y="0"/>
                      </a:lnTo>
                      <a:close/>
                    </a:path>
                  </a:pathLst>
                </a:custGeom>
                <a:solidFill>
                  <a:srgbClr val="C0C0C0">
                    <a:alpha val="100000"/>
                  </a:srgbClr>
                </a:solidFill>
                <a:ln w="9525">
                  <a:noFill/>
                </a:ln>
              </p:spPr>
              <p:txBody>
                <a:bodyPr/>
                <a:p>
                  <a:endParaRPr lang="zh-CN" altLang="en-US"/>
                </a:p>
              </p:txBody>
            </p:sp>
            <p:grpSp>
              <p:nvGrpSpPr>
                <p:cNvPr id="70116" name="Group 1564"/>
                <p:cNvGrpSpPr/>
                <p:nvPr/>
              </p:nvGrpSpPr>
              <p:grpSpPr>
                <a:xfrm>
                  <a:off x="3522" y="2212"/>
                  <a:ext cx="319" cy="41"/>
                  <a:chOff x="3522" y="2212"/>
                  <a:chExt cx="319" cy="41"/>
                </a:xfrm>
              </p:grpSpPr>
              <p:sp>
                <p:nvSpPr>
                  <p:cNvPr id="70117" name="Line 1565"/>
                  <p:cNvSpPr/>
                  <p:nvPr/>
                </p:nvSpPr>
                <p:spPr>
                  <a:xfrm>
                    <a:off x="3522" y="2212"/>
                    <a:ext cx="319" cy="24"/>
                  </a:xfrm>
                  <a:prstGeom prst="line">
                    <a:avLst/>
                  </a:prstGeom>
                  <a:ln w="3175" cap="flat" cmpd="sng">
                    <a:solidFill>
                      <a:srgbClr val="000000"/>
                    </a:solidFill>
                    <a:prstDash val="solid"/>
                    <a:headEnd type="none" w="med" len="med"/>
                    <a:tailEnd type="none" w="med" len="med"/>
                  </a:ln>
                </p:spPr>
              </p:sp>
              <p:sp>
                <p:nvSpPr>
                  <p:cNvPr id="70118" name="Line 1566"/>
                  <p:cNvSpPr/>
                  <p:nvPr/>
                </p:nvSpPr>
                <p:spPr>
                  <a:xfrm>
                    <a:off x="3756" y="2231"/>
                    <a:ext cx="66" cy="6"/>
                  </a:xfrm>
                  <a:prstGeom prst="line">
                    <a:avLst/>
                  </a:prstGeom>
                  <a:ln w="4763" cap="flat" cmpd="sng">
                    <a:solidFill>
                      <a:srgbClr val="000000"/>
                    </a:solidFill>
                    <a:prstDash val="solid"/>
                    <a:headEnd type="none" w="med" len="med"/>
                    <a:tailEnd type="none" w="med" len="med"/>
                  </a:ln>
                </p:spPr>
              </p:sp>
              <p:sp>
                <p:nvSpPr>
                  <p:cNvPr id="70119" name="Line 1567"/>
                  <p:cNvSpPr/>
                  <p:nvPr/>
                </p:nvSpPr>
                <p:spPr>
                  <a:xfrm>
                    <a:off x="3678" y="2225"/>
                    <a:ext cx="67" cy="6"/>
                  </a:xfrm>
                  <a:prstGeom prst="line">
                    <a:avLst/>
                  </a:prstGeom>
                  <a:ln w="4763" cap="flat" cmpd="sng">
                    <a:solidFill>
                      <a:srgbClr val="000000"/>
                    </a:solidFill>
                    <a:prstDash val="solid"/>
                    <a:headEnd type="none" w="med" len="med"/>
                    <a:tailEnd type="none" w="med" len="med"/>
                  </a:ln>
                </p:spPr>
              </p:sp>
              <p:sp>
                <p:nvSpPr>
                  <p:cNvPr id="70120" name="Line 1568"/>
                  <p:cNvSpPr/>
                  <p:nvPr/>
                </p:nvSpPr>
                <p:spPr>
                  <a:xfrm>
                    <a:off x="3522" y="2225"/>
                    <a:ext cx="319" cy="28"/>
                  </a:xfrm>
                  <a:prstGeom prst="line">
                    <a:avLst/>
                  </a:prstGeom>
                  <a:ln w="3175" cap="flat" cmpd="sng">
                    <a:solidFill>
                      <a:srgbClr val="000000"/>
                    </a:solidFill>
                    <a:prstDash val="solid"/>
                    <a:headEnd type="none" w="med" len="med"/>
                    <a:tailEnd type="none" w="med" len="med"/>
                  </a:ln>
                </p:spPr>
              </p:sp>
            </p:grpSp>
          </p:grpSp>
          <p:grpSp>
            <p:nvGrpSpPr>
              <p:cNvPr id="69977" name="Group 1569"/>
              <p:cNvGrpSpPr/>
              <p:nvPr/>
            </p:nvGrpSpPr>
            <p:grpSpPr>
              <a:xfrm>
                <a:off x="3521" y="2178"/>
                <a:ext cx="396" cy="38"/>
                <a:chOff x="3521" y="2178"/>
                <a:chExt cx="396" cy="38"/>
              </a:xfrm>
            </p:grpSpPr>
            <p:sp>
              <p:nvSpPr>
                <p:cNvPr id="70112" name="Freeform 1570"/>
                <p:cNvSpPr/>
                <p:nvPr/>
              </p:nvSpPr>
              <p:spPr>
                <a:xfrm>
                  <a:off x="3521" y="2178"/>
                  <a:ext cx="396" cy="38"/>
                </a:xfrm>
                <a:custGeom>
                  <a:avLst/>
                  <a:gdLst/>
                  <a:ahLst/>
                  <a:cxnLst>
                    <a:cxn ang="0">
                      <a:pos x="0" y="0"/>
                    </a:cxn>
                    <a:cxn ang="0">
                      <a:pos x="0" y="0"/>
                    </a:cxn>
                    <a:cxn ang="0">
                      <a:pos x="0" y="0"/>
                    </a:cxn>
                    <a:cxn ang="0">
                      <a:pos x="0" y="0"/>
                    </a:cxn>
                    <a:cxn ang="0">
                      <a:pos x="0" y="0"/>
                    </a:cxn>
                    <a:cxn ang="0">
                      <a:pos x="0" y="0"/>
                    </a:cxn>
                  </a:cxnLst>
                  <a:pathLst>
                    <a:path w="2371" h="223">
                      <a:moveTo>
                        <a:pt x="0" y="85"/>
                      </a:moveTo>
                      <a:lnTo>
                        <a:pt x="1914" y="223"/>
                      </a:lnTo>
                      <a:lnTo>
                        <a:pt x="2371" y="92"/>
                      </a:lnTo>
                      <a:lnTo>
                        <a:pt x="2210" y="74"/>
                      </a:lnTo>
                      <a:lnTo>
                        <a:pt x="730" y="0"/>
                      </a:lnTo>
                      <a:lnTo>
                        <a:pt x="0" y="85"/>
                      </a:lnTo>
                      <a:close/>
                    </a:path>
                  </a:pathLst>
                </a:custGeom>
                <a:solidFill>
                  <a:srgbClr val="DFDFDF">
                    <a:alpha val="100000"/>
                  </a:srgbClr>
                </a:solidFill>
                <a:ln w="9525">
                  <a:noFill/>
                </a:ln>
              </p:spPr>
              <p:txBody>
                <a:bodyPr/>
                <a:p>
                  <a:endParaRPr lang="zh-CN" altLang="en-US"/>
                </a:p>
              </p:txBody>
            </p:sp>
            <p:sp>
              <p:nvSpPr>
                <p:cNvPr id="70113" name="Freeform 1571"/>
                <p:cNvSpPr/>
                <p:nvPr/>
              </p:nvSpPr>
              <p:spPr>
                <a:xfrm>
                  <a:off x="3611" y="2186"/>
                  <a:ext cx="291"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3" h="143">
                      <a:moveTo>
                        <a:pt x="141" y="0"/>
                      </a:moveTo>
                      <a:lnTo>
                        <a:pt x="0" y="53"/>
                      </a:lnTo>
                      <a:lnTo>
                        <a:pt x="1406" y="143"/>
                      </a:lnTo>
                      <a:lnTo>
                        <a:pt x="1635" y="80"/>
                      </a:lnTo>
                      <a:lnTo>
                        <a:pt x="1617" y="70"/>
                      </a:lnTo>
                      <a:lnTo>
                        <a:pt x="1743" y="35"/>
                      </a:lnTo>
                      <a:lnTo>
                        <a:pt x="1665" y="28"/>
                      </a:lnTo>
                      <a:lnTo>
                        <a:pt x="141" y="0"/>
                      </a:lnTo>
                      <a:close/>
                    </a:path>
                  </a:pathLst>
                </a:custGeom>
                <a:solidFill>
                  <a:srgbClr val="5F5F5F">
                    <a:alpha val="100000"/>
                  </a:srgbClr>
                </a:solidFill>
                <a:ln w="9525">
                  <a:noFill/>
                </a:ln>
              </p:spPr>
              <p:txBody>
                <a:bodyPr/>
                <a:p>
                  <a:endParaRPr lang="zh-CN" altLang="en-US"/>
                </a:p>
              </p:txBody>
            </p:sp>
          </p:grpSp>
          <p:grpSp>
            <p:nvGrpSpPr>
              <p:cNvPr id="69978" name="Group 1572"/>
              <p:cNvGrpSpPr/>
              <p:nvPr/>
            </p:nvGrpSpPr>
            <p:grpSpPr>
              <a:xfrm>
                <a:off x="3844" y="1979"/>
                <a:ext cx="72" cy="226"/>
                <a:chOff x="3844" y="1979"/>
                <a:chExt cx="72" cy="226"/>
              </a:xfrm>
            </p:grpSpPr>
            <p:grpSp>
              <p:nvGrpSpPr>
                <p:cNvPr id="70082" name="Group 1573"/>
                <p:cNvGrpSpPr/>
                <p:nvPr/>
              </p:nvGrpSpPr>
              <p:grpSpPr>
                <a:xfrm>
                  <a:off x="3872" y="2008"/>
                  <a:ext cx="44" cy="189"/>
                  <a:chOff x="3872" y="2008"/>
                  <a:chExt cx="44" cy="189"/>
                </a:xfrm>
              </p:grpSpPr>
              <p:sp>
                <p:nvSpPr>
                  <p:cNvPr id="70086" name="Freeform 1574"/>
                  <p:cNvSpPr/>
                  <p:nvPr/>
                </p:nvSpPr>
                <p:spPr>
                  <a:xfrm>
                    <a:off x="3872" y="2008"/>
                    <a:ext cx="44" cy="189"/>
                  </a:xfrm>
                  <a:custGeom>
                    <a:avLst/>
                    <a:gdLst/>
                    <a:ahLst/>
                    <a:cxnLst>
                      <a:cxn ang="0">
                        <a:pos x="0" y="0"/>
                      </a:cxn>
                      <a:cxn ang="0">
                        <a:pos x="0" y="0"/>
                      </a:cxn>
                      <a:cxn ang="0">
                        <a:pos x="0" y="0"/>
                      </a:cxn>
                      <a:cxn ang="0">
                        <a:pos x="0" y="0"/>
                      </a:cxn>
                      <a:cxn ang="0">
                        <a:pos x="0" y="0"/>
                      </a:cxn>
                      <a:cxn ang="0">
                        <a:pos x="0" y="0"/>
                      </a:cxn>
                    </a:cxnLst>
                    <a:pathLst>
                      <a:path w="264" h="1136">
                        <a:moveTo>
                          <a:pt x="25" y="0"/>
                        </a:moveTo>
                        <a:lnTo>
                          <a:pt x="264" y="94"/>
                        </a:lnTo>
                        <a:lnTo>
                          <a:pt x="241" y="537"/>
                        </a:lnTo>
                        <a:lnTo>
                          <a:pt x="216" y="1070"/>
                        </a:lnTo>
                        <a:lnTo>
                          <a:pt x="0" y="1136"/>
                        </a:lnTo>
                        <a:lnTo>
                          <a:pt x="25" y="0"/>
                        </a:lnTo>
                        <a:close/>
                      </a:path>
                    </a:pathLst>
                  </a:custGeom>
                  <a:solidFill>
                    <a:srgbClr val="9F9F9F">
                      <a:alpha val="100000"/>
                    </a:srgbClr>
                  </a:solidFill>
                  <a:ln w="9525">
                    <a:noFill/>
                  </a:ln>
                </p:spPr>
                <p:txBody>
                  <a:bodyPr/>
                  <a:p>
                    <a:endParaRPr lang="zh-CN" altLang="en-US"/>
                  </a:p>
                </p:txBody>
              </p:sp>
              <p:grpSp>
                <p:nvGrpSpPr>
                  <p:cNvPr id="70087" name="Group 1575"/>
                  <p:cNvGrpSpPr/>
                  <p:nvPr/>
                </p:nvGrpSpPr>
                <p:grpSpPr>
                  <a:xfrm>
                    <a:off x="3872" y="2016"/>
                    <a:ext cx="43" cy="159"/>
                    <a:chOff x="3872" y="2016"/>
                    <a:chExt cx="43" cy="159"/>
                  </a:xfrm>
                </p:grpSpPr>
                <p:grpSp>
                  <p:nvGrpSpPr>
                    <p:cNvPr id="70088" name="Group 1576"/>
                    <p:cNvGrpSpPr/>
                    <p:nvPr/>
                  </p:nvGrpSpPr>
                  <p:grpSpPr>
                    <a:xfrm>
                      <a:off x="3872" y="2016"/>
                      <a:ext cx="43" cy="159"/>
                      <a:chOff x="3872" y="2016"/>
                      <a:chExt cx="43" cy="159"/>
                    </a:xfrm>
                  </p:grpSpPr>
                  <p:grpSp>
                    <p:nvGrpSpPr>
                      <p:cNvPr id="70090" name="Group 1577"/>
                      <p:cNvGrpSpPr/>
                      <p:nvPr/>
                    </p:nvGrpSpPr>
                    <p:grpSpPr>
                      <a:xfrm>
                        <a:off x="3872" y="2016"/>
                        <a:ext cx="43" cy="95"/>
                        <a:chOff x="3872" y="2016"/>
                        <a:chExt cx="43" cy="95"/>
                      </a:xfrm>
                    </p:grpSpPr>
                    <p:grpSp>
                      <p:nvGrpSpPr>
                        <p:cNvPr id="70100" name="Group 1578"/>
                        <p:cNvGrpSpPr/>
                        <p:nvPr/>
                      </p:nvGrpSpPr>
                      <p:grpSpPr>
                        <a:xfrm>
                          <a:off x="3875" y="2016"/>
                          <a:ext cx="40" cy="51"/>
                          <a:chOff x="3875" y="2016"/>
                          <a:chExt cx="40" cy="51"/>
                        </a:xfrm>
                      </p:grpSpPr>
                      <p:sp>
                        <p:nvSpPr>
                          <p:cNvPr id="70106" name="Line 1579"/>
                          <p:cNvSpPr/>
                          <p:nvPr/>
                        </p:nvSpPr>
                        <p:spPr>
                          <a:xfrm>
                            <a:off x="3876" y="2016"/>
                            <a:ext cx="39" cy="15"/>
                          </a:xfrm>
                          <a:prstGeom prst="line">
                            <a:avLst/>
                          </a:prstGeom>
                          <a:ln w="3175" cap="flat" cmpd="sng">
                            <a:solidFill>
                              <a:srgbClr val="7F7F7F"/>
                            </a:solidFill>
                            <a:prstDash val="solid"/>
                            <a:headEnd type="none" w="med" len="med"/>
                            <a:tailEnd type="none" w="med" len="med"/>
                          </a:ln>
                        </p:spPr>
                      </p:sp>
                      <p:sp>
                        <p:nvSpPr>
                          <p:cNvPr id="70107" name="Line 1580"/>
                          <p:cNvSpPr/>
                          <p:nvPr/>
                        </p:nvSpPr>
                        <p:spPr>
                          <a:xfrm>
                            <a:off x="3876" y="2024"/>
                            <a:ext cx="39" cy="14"/>
                          </a:xfrm>
                          <a:prstGeom prst="line">
                            <a:avLst/>
                          </a:prstGeom>
                          <a:ln w="3175" cap="flat" cmpd="sng">
                            <a:solidFill>
                              <a:srgbClr val="7F7F7F"/>
                            </a:solidFill>
                            <a:prstDash val="solid"/>
                            <a:headEnd type="none" w="med" len="med"/>
                            <a:tailEnd type="none" w="med" len="med"/>
                          </a:ln>
                        </p:spPr>
                      </p:sp>
                      <p:sp>
                        <p:nvSpPr>
                          <p:cNvPr id="70108" name="Line 1581"/>
                          <p:cNvSpPr/>
                          <p:nvPr/>
                        </p:nvSpPr>
                        <p:spPr>
                          <a:xfrm>
                            <a:off x="3876" y="2033"/>
                            <a:ext cx="39" cy="12"/>
                          </a:xfrm>
                          <a:prstGeom prst="line">
                            <a:avLst/>
                          </a:prstGeom>
                          <a:ln w="3175" cap="flat" cmpd="sng">
                            <a:solidFill>
                              <a:srgbClr val="7F7F7F"/>
                            </a:solidFill>
                            <a:prstDash val="solid"/>
                            <a:headEnd type="none" w="med" len="med"/>
                            <a:tailEnd type="none" w="med" len="med"/>
                          </a:ln>
                        </p:spPr>
                      </p:sp>
                      <p:sp>
                        <p:nvSpPr>
                          <p:cNvPr id="70109" name="Line 1582"/>
                          <p:cNvSpPr/>
                          <p:nvPr/>
                        </p:nvSpPr>
                        <p:spPr>
                          <a:xfrm>
                            <a:off x="3876" y="2041"/>
                            <a:ext cx="38" cy="12"/>
                          </a:xfrm>
                          <a:prstGeom prst="line">
                            <a:avLst/>
                          </a:prstGeom>
                          <a:ln w="3175" cap="flat" cmpd="sng">
                            <a:solidFill>
                              <a:srgbClr val="7F7F7F"/>
                            </a:solidFill>
                            <a:prstDash val="solid"/>
                            <a:headEnd type="none" w="med" len="med"/>
                            <a:tailEnd type="none" w="med" len="med"/>
                          </a:ln>
                        </p:spPr>
                      </p:sp>
                      <p:sp>
                        <p:nvSpPr>
                          <p:cNvPr id="70110" name="Line 1583"/>
                          <p:cNvSpPr/>
                          <p:nvPr/>
                        </p:nvSpPr>
                        <p:spPr>
                          <a:xfrm>
                            <a:off x="3875" y="2049"/>
                            <a:ext cx="39" cy="11"/>
                          </a:xfrm>
                          <a:prstGeom prst="line">
                            <a:avLst/>
                          </a:prstGeom>
                          <a:ln w="3175" cap="flat" cmpd="sng">
                            <a:solidFill>
                              <a:srgbClr val="7F7F7F"/>
                            </a:solidFill>
                            <a:prstDash val="solid"/>
                            <a:headEnd type="none" w="med" len="med"/>
                            <a:tailEnd type="none" w="med" len="med"/>
                          </a:ln>
                        </p:spPr>
                      </p:sp>
                      <p:sp>
                        <p:nvSpPr>
                          <p:cNvPr id="70111" name="Line 1584"/>
                          <p:cNvSpPr/>
                          <p:nvPr/>
                        </p:nvSpPr>
                        <p:spPr>
                          <a:xfrm>
                            <a:off x="3875" y="2057"/>
                            <a:ext cx="38" cy="10"/>
                          </a:xfrm>
                          <a:prstGeom prst="line">
                            <a:avLst/>
                          </a:prstGeom>
                          <a:ln w="3175" cap="flat" cmpd="sng">
                            <a:solidFill>
                              <a:srgbClr val="7F7F7F"/>
                            </a:solidFill>
                            <a:prstDash val="solid"/>
                            <a:headEnd type="none" w="med" len="med"/>
                            <a:tailEnd type="none" w="med" len="med"/>
                          </a:ln>
                        </p:spPr>
                      </p:sp>
                    </p:grpSp>
                    <p:sp>
                      <p:nvSpPr>
                        <p:cNvPr id="70101" name="Line 1585"/>
                        <p:cNvSpPr/>
                        <p:nvPr/>
                      </p:nvSpPr>
                      <p:spPr>
                        <a:xfrm>
                          <a:off x="3872" y="2074"/>
                          <a:ext cx="40" cy="8"/>
                        </a:xfrm>
                        <a:prstGeom prst="line">
                          <a:avLst/>
                        </a:prstGeom>
                        <a:ln w="3175" cap="flat" cmpd="sng">
                          <a:solidFill>
                            <a:srgbClr val="7F7F7F"/>
                          </a:solidFill>
                          <a:prstDash val="solid"/>
                          <a:headEnd type="none" w="med" len="med"/>
                          <a:tailEnd type="none" w="med" len="med"/>
                        </a:ln>
                      </p:spPr>
                    </p:sp>
                    <p:sp>
                      <p:nvSpPr>
                        <p:cNvPr id="70102" name="Line 1586"/>
                        <p:cNvSpPr/>
                        <p:nvPr/>
                      </p:nvSpPr>
                      <p:spPr>
                        <a:xfrm>
                          <a:off x="3872" y="2082"/>
                          <a:ext cx="40" cy="7"/>
                        </a:xfrm>
                        <a:prstGeom prst="line">
                          <a:avLst/>
                        </a:prstGeom>
                        <a:ln w="3175" cap="flat" cmpd="sng">
                          <a:solidFill>
                            <a:srgbClr val="7F7F7F"/>
                          </a:solidFill>
                          <a:prstDash val="solid"/>
                          <a:headEnd type="none" w="med" len="med"/>
                          <a:tailEnd type="none" w="med" len="med"/>
                        </a:ln>
                      </p:spPr>
                    </p:sp>
                    <p:sp>
                      <p:nvSpPr>
                        <p:cNvPr id="70103" name="Line 1587"/>
                        <p:cNvSpPr/>
                        <p:nvPr/>
                      </p:nvSpPr>
                      <p:spPr>
                        <a:xfrm>
                          <a:off x="3872" y="2091"/>
                          <a:ext cx="39" cy="5"/>
                        </a:xfrm>
                        <a:prstGeom prst="line">
                          <a:avLst/>
                        </a:prstGeom>
                        <a:ln w="3175" cap="flat" cmpd="sng">
                          <a:solidFill>
                            <a:srgbClr val="7F7F7F"/>
                          </a:solidFill>
                          <a:prstDash val="solid"/>
                          <a:headEnd type="none" w="med" len="med"/>
                          <a:tailEnd type="none" w="med" len="med"/>
                        </a:ln>
                      </p:spPr>
                    </p:sp>
                    <p:sp>
                      <p:nvSpPr>
                        <p:cNvPr id="70104" name="Line 1588"/>
                        <p:cNvSpPr/>
                        <p:nvPr/>
                      </p:nvSpPr>
                      <p:spPr>
                        <a:xfrm>
                          <a:off x="3872" y="2099"/>
                          <a:ext cx="39" cy="5"/>
                        </a:xfrm>
                        <a:prstGeom prst="line">
                          <a:avLst/>
                        </a:prstGeom>
                        <a:ln w="3175" cap="flat" cmpd="sng">
                          <a:solidFill>
                            <a:srgbClr val="7F7F7F"/>
                          </a:solidFill>
                          <a:prstDash val="solid"/>
                          <a:headEnd type="none" w="med" len="med"/>
                          <a:tailEnd type="none" w="med" len="med"/>
                        </a:ln>
                      </p:spPr>
                    </p:sp>
                    <p:sp>
                      <p:nvSpPr>
                        <p:cNvPr id="70105" name="Line 1589"/>
                        <p:cNvSpPr/>
                        <p:nvPr/>
                      </p:nvSpPr>
                      <p:spPr>
                        <a:xfrm>
                          <a:off x="3873" y="2108"/>
                          <a:ext cx="38" cy="3"/>
                        </a:xfrm>
                        <a:prstGeom prst="line">
                          <a:avLst/>
                        </a:prstGeom>
                        <a:ln w="3175" cap="flat" cmpd="sng">
                          <a:solidFill>
                            <a:srgbClr val="7F7F7F"/>
                          </a:solidFill>
                          <a:prstDash val="solid"/>
                          <a:headEnd type="none" w="med" len="med"/>
                          <a:tailEnd type="none" w="med" len="med"/>
                        </a:ln>
                      </p:spPr>
                    </p:sp>
                  </p:grpSp>
                  <p:grpSp>
                    <p:nvGrpSpPr>
                      <p:cNvPr id="70091" name="Group 1590"/>
                      <p:cNvGrpSpPr/>
                      <p:nvPr/>
                    </p:nvGrpSpPr>
                    <p:grpSpPr>
                      <a:xfrm>
                        <a:off x="3872" y="2116"/>
                        <a:ext cx="38" cy="59"/>
                        <a:chOff x="3872" y="2116"/>
                        <a:chExt cx="38" cy="59"/>
                      </a:xfrm>
                    </p:grpSpPr>
                    <p:sp>
                      <p:nvSpPr>
                        <p:cNvPr id="70092" name="Line 1591"/>
                        <p:cNvSpPr/>
                        <p:nvPr/>
                      </p:nvSpPr>
                      <p:spPr>
                        <a:xfrm>
                          <a:off x="3873" y="2116"/>
                          <a:ext cx="37" cy="3"/>
                        </a:xfrm>
                        <a:prstGeom prst="line">
                          <a:avLst/>
                        </a:prstGeom>
                        <a:ln w="3175" cap="flat" cmpd="sng">
                          <a:solidFill>
                            <a:srgbClr val="7F7F7F"/>
                          </a:solidFill>
                          <a:prstDash val="solid"/>
                          <a:headEnd type="none" w="med" len="med"/>
                          <a:tailEnd type="none" w="med" len="med"/>
                        </a:ln>
                      </p:spPr>
                    </p:sp>
                    <p:sp>
                      <p:nvSpPr>
                        <p:cNvPr id="70093" name="Line 1592"/>
                        <p:cNvSpPr/>
                        <p:nvPr/>
                      </p:nvSpPr>
                      <p:spPr>
                        <a:xfrm>
                          <a:off x="3873" y="2125"/>
                          <a:ext cx="37" cy="1"/>
                        </a:xfrm>
                        <a:prstGeom prst="line">
                          <a:avLst/>
                        </a:prstGeom>
                        <a:ln w="3175" cap="flat" cmpd="sng">
                          <a:solidFill>
                            <a:srgbClr val="7F7F7F"/>
                          </a:solidFill>
                          <a:prstDash val="solid"/>
                          <a:headEnd type="none" w="med" len="med"/>
                          <a:tailEnd type="none" w="med" len="med"/>
                        </a:ln>
                      </p:spPr>
                    </p:sp>
                    <p:sp>
                      <p:nvSpPr>
                        <p:cNvPr id="70094" name="Line 1593"/>
                        <p:cNvSpPr/>
                        <p:nvPr/>
                      </p:nvSpPr>
                      <p:spPr>
                        <a:xfrm>
                          <a:off x="3873" y="2133"/>
                          <a:ext cx="37" cy="1"/>
                        </a:xfrm>
                        <a:prstGeom prst="line">
                          <a:avLst/>
                        </a:prstGeom>
                        <a:ln w="3175" cap="flat" cmpd="sng">
                          <a:solidFill>
                            <a:srgbClr val="7F7F7F"/>
                          </a:solidFill>
                          <a:prstDash val="solid"/>
                          <a:headEnd type="none" w="med" len="med"/>
                          <a:tailEnd type="none" w="med" len="med"/>
                        </a:ln>
                      </p:spPr>
                    </p:sp>
                    <p:sp>
                      <p:nvSpPr>
                        <p:cNvPr id="70095" name="Line 1594"/>
                        <p:cNvSpPr/>
                        <p:nvPr/>
                      </p:nvSpPr>
                      <p:spPr>
                        <a:xfrm flipV="1">
                          <a:off x="3873" y="2141"/>
                          <a:ext cx="36" cy="1"/>
                        </a:xfrm>
                        <a:prstGeom prst="line">
                          <a:avLst/>
                        </a:prstGeom>
                        <a:ln w="3175" cap="flat" cmpd="sng">
                          <a:solidFill>
                            <a:srgbClr val="7F7F7F"/>
                          </a:solidFill>
                          <a:prstDash val="solid"/>
                          <a:headEnd type="none" w="med" len="med"/>
                          <a:tailEnd type="none" w="med" len="med"/>
                        </a:ln>
                      </p:spPr>
                    </p:sp>
                    <p:sp>
                      <p:nvSpPr>
                        <p:cNvPr id="70096" name="Line 1595"/>
                        <p:cNvSpPr/>
                        <p:nvPr/>
                      </p:nvSpPr>
                      <p:spPr>
                        <a:xfrm flipV="1">
                          <a:off x="3873" y="2148"/>
                          <a:ext cx="36" cy="2"/>
                        </a:xfrm>
                        <a:prstGeom prst="line">
                          <a:avLst/>
                        </a:prstGeom>
                        <a:ln w="3175" cap="flat" cmpd="sng">
                          <a:solidFill>
                            <a:srgbClr val="7F7F7F"/>
                          </a:solidFill>
                          <a:prstDash val="solid"/>
                          <a:headEnd type="none" w="med" len="med"/>
                          <a:tailEnd type="none" w="med" len="med"/>
                        </a:ln>
                      </p:spPr>
                    </p:sp>
                    <p:sp>
                      <p:nvSpPr>
                        <p:cNvPr id="70097" name="Line 1596"/>
                        <p:cNvSpPr/>
                        <p:nvPr/>
                      </p:nvSpPr>
                      <p:spPr>
                        <a:xfrm flipV="1">
                          <a:off x="3873" y="2155"/>
                          <a:ext cx="36" cy="3"/>
                        </a:xfrm>
                        <a:prstGeom prst="line">
                          <a:avLst/>
                        </a:prstGeom>
                        <a:ln w="3175" cap="flat" cmpd="sng">
                          <a:solidFill>
                            <a:srgbClr val="7F7F7F"/>
                          </a:solidFill>
                          <a:prstDash val="solid"/>
                          <a:headEnd type="none" w="med" len="med"/>
                          <a:tailEnd type="none" w="med" len="med"/>
                        </a:ln>
                      </p:spPr>
                    </p:sp>
                    <p:sp>
                      <p:nvSpPr>
                        <p:cNvPr id="70098" name="Line 1597"/>
                        <p:cNvSpPr/>
                        <p:nvPr/>
                      </p:nvSpPr>
                      <p:spPr>
                        <a:xfrm flipV="1">
                          <a:off x="3872" y="2162"/>
                          <a:ext cx="36" cy="5"/>
                        </a:xfrm>
                        <a:prstGeom prst="line">
                          <a:avLst/>
                        </a:prstGeom>
                        <a:ln w="3175" cap="flat" cmpd="sng">
                          <a:solidFill>
                            <a:srgbClr val="7F7F7F"/>
                          </a:solidFill>
                          <a:prstDash val="solid"/>
                          <a:headEnd type="none" w="med" len="med"/>
                          <a:tailEnd type="none" w="med" len="med"/>
                        </a:ln>
                      </p:spPr>
                    </p:sp>
                    <p:sp>
                      <p:nvSpPr>
                        <p:cNvPr id="70099" name="Line 1598"/>
                        <p:cNvSpPr/>
                        <p:nvPr/>
                      </p:nvSpPr>
                      <p:spPr>
                        <a:xfrm flipV="1">
                          <a:off x="3873" y="2170"/>
                          <a:ext cx="35" cy="5"/>
                        </a:xfrm>
                        <a:prstGeom prst="line">
                          <a:avLst/>
                        </a:prstGeom>
                        <a:ln w="3175" cap="flat" cmpd="sng">
                          <a:solidFill>
                            <a:srgbClr val="7F7F7F"/>
                          </a:solidFill>
                          <a:prstDash val="solid"/>
                          <a:headEnd type="none" w="med" len="med"/>
                          <a:tailEnd type="none" w="med" len="med"/>
                        </a:ln>
                      </p:spPr>
                    </p:sp>
                  </p:grpSp>
                </p:grpSp>
                <p:sp>
                  <p:nvSpPr>
                    <p:cNvPr id="70089" name="Line 1599"/>
                    <p:cNvSpPr/>
                    <p:nvPr/>
                  </p:nvSpPr>
                  <p:spPr>
                    <a:xfrm>
                      <a:off x="3874" y="2066"/>
                      <a:ext cx="39" cy="8"/>
                    </a:xfrm>
                    <a:prstGeom prst="line">
                      <a:avLst/>
                    </a:prstGeom>
                    <a:ln w="3175" cap="flat" cmpd="sng">
                      <a:solidFill>
                        <a:srgbClr val="7F7F7F"/>
                      </a:solidFill>
                      <a:prstDash val="solid"/>
                      <a:headEnd type="none" w="med" len="med"/>
                      <a:tailEnd type="none" w="med" len="med"/>
                    </a:ln>
                  </p:spPr>
                </p:sp>
              </p:grpSp>
            </p:grpSp>
            <p:grpSp>
              <p:nvGrpSpPr>
                <p:cNvPr id="70083" name="Group 1600"/>
                <p:cNvGrpSpPr/>
                <p:nvPr/>
              </p:nvGrpSpPr>
              <p:grpSpPr>
                <a:xfrm>
                  <a:off x="3844" y="1979"/>
                  <a:ext cx="39" cy="226"/>
                  <a:chOff x="3844" y="1979"/>
                  <a:chExt cx="39" cy="226"/>
                </a:xfrm>
              </p:grpSpPr>
              <p:sp>
                <p:nvSpPr>
                  <p:cNvPr id="70084" name="Freeform 1601"/>
                  <p:cNvSpPr/>
                  <p:nvPr/>
                </p:nvSpPr>
                <p:spPr>
                  <a:xfrm>
                    <a:off x="3844" y="1979"/>
                    <a:ext cx="38" cy="22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56">
                        <a:moveTo>
                          <a:pt x="55" y="0"/>
                        </a:moveTo>
                        <a:lnTo>
                          <a:pt x="218" y="70"/>
                        </a:lnTo>
                        <a:lnTo>
                          <a:pt x="231" y="85"/>
                        </a:lnTo>
                        <a:lnTo>
                          <a:pt x="182" y="1301"/>
                        </a:lnTo>
                        <a:lnTo>
                          <a:pt x="161" y="1316"/>
                        </a:lnTo>
                        <a:lnTo>
                          <a:pt x="0" y="1356"/>
                        </a:lnTo>
                        <a:lnTo>
                          <a:pt x="21" y="1333"/>
                        </a:lnTo>
                        <a:lnTo>
                          <a:pt x="22" y="1317"/>
                        </a:lnTo>
                        <a:lnTo>
                          <a:pt x="55" y="0"/>
                        </a:lnTo>
                        <a:close/>
                      </a:path>
                    </a:pathLst>
                  </a:custGeom>
                  <a:solidFill>
                    <a:srgbClr val="BFBFBF">
                      <a:alpha val="100000"/>
                    </a:srgbClr>
                  </a:solidFill>
                  <a:ln w="9525">
                    <a:noFill/>
                  </a:ln>
                </p:spPr>
                <p:txBody>
                  <a:bodyPr/>
                  <a:p>
                    <a:endParaRPr lang="zh-CN" altLang="en-US"/>
                  </a:p>
                </p:txBody>
              </p:sp>
              <p:sp>
                <p:nvSpPr>
                  <p:cNvPr id="70085" name="Arc 1602"/>
                  <p:cNvSpPr/>
                  <p:nvPr/>
                </p:nvSpPr>
                <p:spPr>
                  <a:xfrm>
                    <a:off x="3879" y="1991"/>
                    <a:ext cx="4" cy="4"/>
                  </a:xfrm>
                  <a:custGeom>
                    <a:avLst/>
                    <a:gdLst/>
                    <a:ahLst/>
                    <a:cxnLst>
                      <a:cxn ang="0">
                        <a:pos x="0" y="0"/>
                      </a:cxn>
                      <a:cxn ang="0">
                        <a:pos x="0" y="0"/>
                      </a:cxn>
                      <a:cxn ang="0">
                        <a:pos x="0" y="0"/>
                      </a:cxn>
                    </a:cxnLst>
                    <a:pathLst>
                      <a:path w="27534" h="21600" fill="none">
                        <a:moveTo>
                          <a:pt x="0" y="831"/>
                        </a:moveTo>
                        <a:cubicBezTo>
                          <a:pt x="1929" y="279"/>
                          <a:pt x="3927" y="-1"/>
                          <a:pt x="5934" y="0"/>
                        </a:cubicBezTo>
                        <a:cubicBezTo>
                          <a:pt x="17863" y="0"/>
                          <a:pt x="27534" y="9670"/>
                          <a:pt x="27534" y="21600"/>
                        </a:cubicBezTo>
                      </a:path>
                      <a:path w="27534" h="21600" stroke="0">
                        <a:moveTo>
                          <a:pt x="0" y="831"/>
                        </a:moveTo>
                        <a:cubicBezTo>
                          <a:pt x="1929" y="279"/>
                          <a:pt x="3927" y="-1"/>
                          <a:pt x="5934" y="0"/>
                        </a:cubicBezTo>
                        <a:cubicBezTo>
                          <a:pt x="17863" y="0"/>
                          <a:pt x="27534" y="9670"/>
                          <a:pt x="27534" y="21600"/>
                        </a:cubicBezTo>
                        <a:lnTo>
                          <a:pt x="5934" y="21600"/>
                        </a:lnTo>
                        <a:lnTo>
                          <a:pt x="0" y="831"/>
                        </a:lnTo>
                        <a:close/>
                      </a:path>
                    </a:pathLst>
                  </a:custGeom>
                  <a:solidFill>
                    <a:srgbClr val="BFBFBF">
                      <a:alpha val="100000"/>
                    </a:srgbClr>
                  </a:solidFill>
                  <a:ln w="9525">
                    <a:noFill/>
                  </a:ln>
                </p:spPr>
                <p:txBody>
                  <a:bodyPr/>
                  <a:p>
                    <a:endParaRPr lang="zh-CN" altLang="en-US"/>
                  </a:p>
                </p:txBody>
              </p:sp>
            </p:grpSp>
          </p:grpSp>
          <p:grpSp>
            <p:nvGrpSpPr>
              <p:cNvPr id="69979" name="Group 1603"/>
              <p:cNvGrpSpPr/>
              <p:nvPr/>
            </p:nvGrpSpPr>
            <p:grpSpPr>
              <a:xfrm>
                <a:off x="3859" y="2319"/>
                <a:ext cx="122" cy="49"/>
                <a:chOff x="3859" y="2319"/>
                <a:chExt cx="122" cy="49"/>
              </a:xfrm>
            </p:grpSpPr>
            <p:sp>
              <p:nvSpPr>
                <p:cNvPr id="70071" name="Freeform 1604"/>
                <p:cNvSpPr/>
                <p:nvPr/>
              </p:nvSpPr>
              <p:spPr>
                <a:xfrm>
                  <a:off x="3859" y="2319"/>
                  <a:ext cx="122"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4" h="191">
                      <a:moveTo>
                        <a:pt x="0" y="0"/>
                      </a:moveTo>
                      <a:lnTo>
                        <a:pt x="136" y="9"/>
                      </a:lnTo>
                      <a:lnTo>
                        <a:pt x="238" y="14"/>
                      </a:lnTo>
                      <a:lnTo>
                        <a:pt x="329" y="23"/>
                      </a:lnTo>
                      <a:lnTo>
                        <a:pt x="420" y="35"/>
                      </a:lnTo>
                      <a:lnTo>
                        <a:pt x="484" y="44"/>
                      </a:lnTo>
                      <a:lnTo>
                        <a:pt x="561" y="57"/>
                      </a:lnTo>
                      <a:lnTo>
                        <a:pt x="605" y="65"/>
                      </a:lnTo>
                      <a:lnTo>
                        <a:pt x="638" y="72"/>
                      </a:lnTo>
                      <a:lnTo>
                        <a:pt x="656" y="77"/>
                      </a:lnTo>
                      <a:lnTo>
                        <a:pt x="671" y="80"/>
                      </a:lnTo>
                      <a:lnTo>
                        <a:pt x="689" y="86"/>
                      </a:lnTo>
                      <a:lnTo>
                        <a:pt x="707" y="93"/>
                      </a:lnTo>
                      <a:lnTo>
                        <a:pt x="725" y="102"/>
                      </a:lnTo>
                      <a:lnTo>
                        <a:pt x="733" y="113"/>
                      </a:lnTo>
                      <a:lnTo>
                        <a:pt x="734" y="121"/>
                      </a:lnTo>
                      <a:lnTo>
                        <a:pt x="731" y="134"/>
                      </a:lnTo>
                      <a:lnTo>
                        <a:pt x="725" y="147"/>
                      </a:lnTo>
                      <a:lnTo>
                        <a:pt x="716" y="158"/>
                      </a:lnTo>
                      <a:lnTo>
                        <a:pt x="704" y="166"/>
                      </a:lnTo>
                      <a:lnTo>
                        <a:pt x="688" y="177"/>
                      </a:lnTo>
                      <a:lnTo>
                        <a:pt x="670" y="184"/>
                      </a:lnTo>
                      <a:lnTo>
                        <a:pt x="650" y="186"/>
                      </a:lnTo>
                      <a:lnTo>
                        <a:pt x="628" y="190"/>
                      </a:lnTo>
                      <a:lnTo>
                        <a:pt x="601" y="191"/>
                      </a:lnTo>
                      <a:lnTo>
                        <a:pt x="576" y="189"/>
                      </a:lnTo>
                      <a:lnTo>
                        <a:pt x="535" y="183"/>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0072" name="Group 1605"/>
                <p:cNvGrpSpPr/>
                <p:nvPr/>
              </p:nvGrpSpPr>
              <p:grpSpPr>
                <a:xfrm>
                  <a:off x="3864" y="2335"/>
                  <a:ext cx="86" cy="33"/>
                  <a:chOff x="3864" y="2335"/>
                  <a:chExt cx="86" cy="33"/>
                </a:xfrm>
              </p:grpSpPr>
              <p:grpSp>
                <p:nvGrpSpPr>
                  <p:cNvPr id="70073" name="Group 1606"/>
                  <p:cNvGrpSpPr/>
                  <p:nvPr/>
                </p:nvGrpSpPr>
                <p:grpSpPr>
                  <a:xfrm>
                    <a:off x="3864" y="2335"/>
                    <a:ext cx="86" cy="33"/>
                    <a:chOff x="3864" y="2335"/>
                    <a:chExt cx="86" cy="33"/>
                  </a:xfrm>
                </p:grpSpPr>
                <p:sp>
                  <p:nvSpPr>
                    <p:cNvPr id="70078" name="Freeform 1607"/>
                    <p:cNvSpPr/>
                    <p:nvPr/>
                  </p:nvSpPr>
                  <p:spPr>
                    <a:xfrm>
                      <a:off x="3864" y="2335"/>
                      <a:ext cx="53" cy="22"/>
                    </a:xfrm>
                    <a:custGeom>
                      <a:avLst/>
                      <a:gdLst/>
                      <a:ahLst/>
                      <a:cxnLst>
                        <a:cxn ang="0">
                          <a:pos x="0" y="0"/>
                        </a:cxn>
                        <a:cxn ang="0">
                          <a:pos x="0" y="0"/>
                        </a:cxn>
                        <a:cxn ang="0">
                          <a:pos x="0" y="0"/>
                        </a:cxn>
                        <a:cxn ang="0">
                          <a:pos x="0" y="0"/>
                        </a:cxn>
                        <a:cxn ang="0">
                          <a:pos x="0" y="0"/>
                        </a:cxn>
                      </a:cxnLst>
                      <a:pathLst>
                        <a:path w="321" h="129">
                          <a:moveTo>
                            <a:pt x="0" y="77"/>
                          </a:moveTo>
                          <a:lnTo>
                            <a:pt x="84" y="0"/>
                          </a:lnTo>
                          <a:lnTo>
                            <a:pt x="321" y="43"/>
                          </a:lnTo>
                          <a:lnTo>
                            <a:pt x="227" y="129"/>
                          </a:lnTo>
                          <a:lnTo>
                            <a:pt x="0" y="77"/>
                          </a:lnTo>
                          <a:close/>
                        </a:path>
                      </a:pathLst>
                    </a:custGeom>
                    <a:solidFill>
                      <a:srgbClr val="DFDFDF">
                        <a:alpha val="100000"/>
                      </a:srgbClr>
                    </a:solidFill>
                    <a:ln w="9525">
                      <a:noFill/>
                    </a:ln>
                  </p:spPr>
                  <p:txBody>
                    <a:bodyPr/>
                    <a:p>
                      <a:endParaRPr lang="zh-CN" altLang="en-US"/>
                    </a:p>
                  </p:txBody>
                </p:sp>
                <p:sp>
                  <p:nvSpPr>
                    <p:cNvPr id="70079" name="Freeform 1608"/>
                    <p:cNvSpPr/>
                    <p:nvPr/>
                  </p:nvSpPr>
                  <p:spPr>
                    <a:xfrm>
                      <a:off x="3864" y="2348"/>
                      <a:ext cx="38" cy="20"/>
                    </a:xfrm>
                    <a:custGeom>
                      <a:avLst/>
                      <a:gdLst/>
                      <a:ahLst/>
                      <a:cxnLst>
                        <a:cxn ang="0">
                          <a:pos x="0" y="0"/>
                        </a:cxn>
                        <a:cxn ang="0">
                          <a:pos x="0" y="0"/>
                        </a:cxn>
                        <a:cxn ang="0">
                          <a:pos x="0" y="0"/>
                        </a:cxn>
                        <a:cxn ang="0">
                          <a:pos x="0" y="0"/>
                        </a:cxn>
                        <a:cxn ang="0">
                          <a:pos x="0" y="0"/>
                        </a:cxn>
                        <a:cxn ang="0">
                          <a:pos x="0" y="0"/>
                        </a:cxn>
                      </a:cxnLst>
                      <a:pathLst>
                        <a:path w="227" h="122">
                          <a:moveTo>
                            <a:pt x="0" y="0"/>
                          </a:moveTo>
                          <a:lnTo>
                            <a:pt x="0" y="68"/>
                          </a:lnTo>
                          <a:lnTo>
                            <a:pt x="2" y="68"/>
                          </a:lnTo>
                          <a:lnTo>
                            <a:pt x="227" y="122"/>
                          </a:lnTo>
                          <a:lnTo>
                            <a:pt x="227" y="52"/>
                          </a:lnTo>
                          <a:lnTo>
                            <a:pt x="0" y="0"/>
                          </a:lnTo>
                          <a:close/>
                        </a:path>
                      </a:pathLst>
                    </a:custGeom>
                    <a:solidFill>
                      <a:srgbClr val="C0C0C0">
                        <a:alpha val="100000"/>
                      </a:srgbClr>
                    </a:solidFill>
                    <a:ln w="9525">
                      <a:noFill/>
                    </a:ln>
                  </p:spPr>
                  <p:txBody>
                    <a:bodyPr/>
                    <a:p>
                      <a:endParaRPr lang="zh-CN" altLang="en-US"/>
                    </a:p>
                  </p:txBody>
                </p:sp>
                <p:sp>
                  <p:nvSpPr>
                    <p:cNvPr id="70080" name="Freeform 1609"/>
                    <p:cNvSpPr/>
                    <p:nvPr/>
                  </p:nvSpPr>
                  <p:spPr>
                    <a:xfrm>
                      <a:off x="3902" y="2343"/>
                      <a:ext cx="48" cy="25"/>
                    </a:xfrm>
                    <a:custGeom>
                      <a:avLst/>
                      <a:gdLst/>
                      <a:ahLst/>
                      <a:cxnLst>
                        <a:cxn ang="0">
                          <a:pos x="0" y="0"/>
                        </a:cxn>
                        <a:cxn ang="0">
                          <a:pos x="0" y="0"/>
                        </a:cxn>
                        <a:cxn ang="0">
                          <a:pos x="0" y="0"/>
                        </a:cxn>
                        <a:cxn ang="0">
                          <a:pos x="0" y="0"/>
                        </a:cxn>
                        <a:cxn ang="0">
                          <a:pos x="0" y="0"/>
                        </a:cxn>
                        <a:cxn ang="0">
                          <a:pos x="0" y="0"/>
                        </a:cxn>
                      </a:cxnLst>
                      <a:pathLst>
                        <a:path w="290" h="156">
                          <a:moveTo>
                            <a:pt x="0" y="84"/>
                          </a:moveTo>
                          <a:lnTo>
                            <a:pt x="93" y="0"/>
                          </a:lnTo>
                          <a:lnTo>
                            <a:pt x="290" y="23"/>
                          </a:lnTo>
                          <a:lnTo>
                            <a:pt x="290" y="87"/>
                          </a:lnTo>
                          <a:lnTo>
                            <a:pt x="0" y="156"/>
                          </a:lnTo>
                          <a:lnTo>
                            <a:pt x="0" y="84"/>
                          </a:lnTo>
                          <a:close/>
                        </a:path>
                      </a:pathLst>
                    </a:custGeom>
                    <a:solidFill>
                      <a:srgbClr val="9F9F9F">
                        <a:alpha val="100000"/>
                      </a:srgbClr>
                    </a:solidFill>
                    <a:ln w="9525">
                      <a:noFill/>
                    </a:ln>
                  </p:spPr>
                  <p:txBody>
                    <a:bodyPr/>
                    <a:p>
                      <a:endParaRPr lang="zh-CN" altLang="en-US"/>
                    </a:p>
                  </p:txBody>
                </p:sp>
                <p:sp>
                  <p:nvSpPr>
                    <p:cNvPr id="70081" name="Freeform 1610"/>
                    <p:cNvSpPr/>
                    <p:nvPr/>
                  </p:nvSpPr>
                  <p:spPr>
                    <a:xfrm>
                      <a:off x="3878" y="2335"/>
                      <a:ext cx="72" cy="11"/>
                    </a:xfrm>
                    <a:custGeom>
                      <a:avLst/>
                      <a:gdLst/>
                      <a:ahLst/>
                      <a:cxnLst>
                        <a:cxn ang="0">
                          <a:pos x="0" y="0"/>
                        </a:cxn>
                        <a:cxn ang="0">
                          <a:pos x="0" y="0"/>
                        </a:cxn>
                        <a:cxn ang="0">
                          <a:pos x="0" y="0"/>
                        </a:cxn>
                        <a:cxn ang="0">
                          <a:pos x="0" y="0"/>
                        </a:cxn>
                        <a:cxn ang="0">
                          <a:pos x="0" y="0"/>
                        </a:cxn>
                      </a:cxnLst>
                      <a:pathLst>
                        <a:path w="434" h="64">
                          <a:moveTo>
                            <a:pt x="0" y="0"/>
                          </a:moveTo>
                          <a:lnTo>
                            <a:pt x="217" y="15"/>
                          </a:lnTo>
                          <a:lnTo>
                            <a:pt x="434" y="64"/>
                          </a:lnTo>
                          <a:lnTo>
                            <a:pt x="237" y="43"/>
                          </a:lnTo>
                          <a:lnTo>
                            <a:pt x="0" y="0"/>
                          </a:lnTo>
                          <a:close/>
                        </a:path>
                      </a:pathLst>
                    </a:custGeom>
                    <a:solidFill>
                      <a:srgbClr val="7F7F7F">
                        <a:alpha val="100000"/>
                      </a:srgbClr>
                    </a:solidFill>
                    <a:ln w="9525">
                      <a:noFill/>
                    </a:ln>
                  </p:spPr>
                  <p:txBody>
                    <a:bodyPr/>
                    <a:p>
                      <a:endParaRPr lang="zh-CN" altLang="en-US"/>
                    </a:p>
                  </p:txBody>
                </p:sp>
              </p:grpSp>
              <p:grpSp>
                <p:nvGrpSpPr>
                  <p:cNvPr id="70074" name="Group 1611"/>
                  <p:cNvGrpSpPr/>
                  <p:nvPr/>
                </p:nvGrpSpPr>
                <p:grpSpPr>
                  <a:xfrm>
                    <a:off x="3864" y="2345"/>
                    <a:ext cx="85" cy="14"/>
                    <a:chOff x="3864" y="2345"/>
                    <a:chExt cx="85" cy="14"/>
                  </a:xfrm>
                </p:grpSpPr>
                <p:sp>
                  <p:nvSpPr>
                    <p:cNvPr id="70075" name="Line 1612"/>
                    <p:cNvSpPr/>
                    <p:nvPr/>
                  </p:nvSpPr>
                  <p:spPr>
                    <a:xfrm>
                      <a:off x="3864" y="2351"/>
                      <a:ext cx="38" cy="8"/>
                    </a:xfrm>
                    <a:prstGeom prst="line">
                      <a:avLst/>
                    </a:prstGeom>
                    <a:ln w="3175" cap="flat" cmpd="sng">
                      <a:solidFill>
                        <a:srgbClr val="7F7F7F"/>
                      </a:solidFill>
                      <a:prstDash val="solid"/>
                      <a:headEnd type="none" w="med" len="med"/>
                      <a:tailEnd type="none" w="med" len="med"/>
                    </a:ln>
                  </p:spPr>
                </p:sp>
                <p:sp>
                  <p:nvSpPr>
                    <p:cNvPr id="70076" name="Line 1613"/>
                    <p:cNvSpPr/>
                    <p:nvPr/>
                  </p:nvSpPr>
                  <p:spPr>
                    <a:xfrm flipV="1">
                      <a:off x="3902" y="2345"/>
                      <a:ext cx="16" cy="14"/>
                    </a:xfrm>
                    <a:prstGeom prst="line">
                      <a:avLst/>
                    </a:prstGeom>
                    <a:ln w="3175" cap="flat" cmpd="sng">
                      <a:solidFill>
                        <a:srgbClr val="5F5F5F"/>
                      </a:solidFill>
                      <a:prstDash val="solid"/>
                      <a:headEnd type="none" w="med" len="med"/>
                      <a:tailEnd type="none" w="med" len="med"/>
                    </a:ln>
                  </p:spPr>
                </p:sp>
                <p:sp>
                  <p:nvSpPr>
                    <p:cNvPr id="70077" name="Line 1614"/>
                    <p:cNvSpPr/>
                    <p:nvPr/>
                  </p:nvSpPr>
                  <p:spPr>
                    <a:xfrm>
                      <a:off x="3918" y="2345"/>
                      <a:ext cx="31" cy="3"/>
                    </a:xfrm>
                    <a:prstGeom prst="line">
                      <a:avLst/>
                    </a:prstGeom>
                    <a:ln w="3175" cap="flat" cmpd="sng">
                      <a:solidFill>
                        <a:srgbClr val="5F5F5F"/>
                      </a:solidFill>
                      <a:prstDash val="solid"/>
                      <a:headEnd type="none" w="med" len="med"/>
                      <a:tailEnd type="none" w="med" len="med"/>
                    </a:ln>
                  </p:spPr>
                </p:sp>
              </p:grpSp>
            </p:grpSp>
          </p:grpSp>
          <p:sp>
            <p:nvSpPr>
              <p:cNvPr id="69980" name="Freeform 1615"/>
              <p:cNvSpPr/>
              <p:nvPr/>
            </p:nvSpPr>
            <p:spPr>
              <a:xfrm>
                <a:off x="3841" y="2259"/>
                <a:ext cx="75" cy="69"/>
              </a:xfrm>
              <a:custGeom>
                <a:avLst/>
                <a:gdLst/>
                <a:ahLst/>
                <a:cxnLst>
                  <a:cxn ang="0">
                    <a:pos x="0" y="0"/>
                  </a:cxn>
                  <a:cxn ang="0">
                    <a:pos x="0" y="0"/>
                  </a:cxn>
                  <a:cxn ang="0">
                    <a:pos x="0" y="0"/>
                  </a:cxn>
                  <a:cxn ang="0">
                    <a:pos x="0" y="0"/>
                  </a:cxn>
                  <a:cxn ang="0">
                    <a:pos x="0" y="0"/>
                  </a:cxn>
                </a:cxnLst>
                <a:pathLst>
                  <a:path w="445" h="416">
                    <a:moveTo>
                      <a:pt x="0" y="209"/>
                    </a:moveTo>
                    <a:lnTo>
                      <a:pt x="445" y="0"/>
                    </a:lnTo>
                    <a:lnTo>
                      <a:pt x="445" y="168"/>
                    </a:lnTo>
                    <a:lnTo>
                      <a:pt x="0" y="416"/>
                    </a:lnTo>
                    <a:lnTo>
                      <a:pt x="0" y="209"/>
                    </a:lnTo>
                    <a:close/>
                  </a:path>
                </a:pathLst>
              </a:custGeom>
              <a:solidFill>
                <a:srgbClr val="5F5F5F">
                  <a:alpha val="100000"/>
                </a:srgbClr>
              </a:solidFill>
              <a:ln w="9525">
                <a:noFill/>
              </a:ln>
            </p:spPr>
            <p:txBody>
              <a:bodyPr/>
              <a:p>
                <a:endParaRPr lang="zh-CN" altLang="en-US"/>
              </a:p>
            </p:txBody>
          </p:sp>
          <p:sp>
            <p:nvSpPr>
              <p:cNvPr id="69981" name="Freeform 1616"/>
              <p:cNvSpPr/>
              <p:nvPr/>
            </p:nvSpPr>
            <p:spPr>
              <a:xfrm>
                <a:off x="3841" y="2194"/>
                <a:ext cx="76" cy="102"/>
              </a:xfrm>
              <a:custGeom>
                <a:avLst/>
                <a:gdLst/>
                <a:ahLst/>
                <a:cxnLst>
                  <a:cxn ang="0">
                    <a:pos x="0" y="0"/>
                  </a:cxn>
                  <a:cxn ang="0">
                    <a:pos x="0" y="0"/>
                  </a:cxn>
                  <a:cxn ang="0">
                    <a:pos x="0" y="0"/>
                  </a:cxn>
                  <a:cxn ang="0">
                    <a:pos x="0" y="0"/>
                  </a:cxn>
                  <a:cxn ang="0">
                    <a:pos x="0" y="0"/>
                  </a:cxn>
                </a:cxnLst>
                <a:pathLst>
                  <a:path w="460" h="616">
                    <a:moveTo>
                      <a:pt x="0" y="131"/>
                    </a:moveTo>
                    <a:lnTo>
                      <a:pt x="460" y="0"/>
                    </a:lnTo>
                    <a:lnTo>
                      <a:pt x="460" y="407"/>
                    </a:lnTo>
                    <a:lnTo>
                      <a:pt x="1" y="616"/>
                    </a:lnTo>
                    <a:lnTo>
                      <a:pt x="0" y="131"/>
                    </a:lnTo>
                    <a:close/>
                  </a:path>
                </a:pathLst>
              </a:custGeom>
              <a:solidFill>
                <a:srgbClr val="BFBFBF">
                  <a:alpha val="100000"/>
                </a:srgbClr>
              </a:solidFill>
              <a:ln w="9525">
                <a:noFill/>
              </a:ln>
            </p:spPr>
            <p:txBody>
              <a:bodyPr/>
              <a:p>
                <a:endParaRPr lang="zh-CN" altLang="en-US"/>
              </a:p>
            </p:txBody>
          </p:sp>
          <p:sp>
            <p:nvSpPr>
              <p:cNvPr id="69982" name="Freeform 1617"/>
              <p:cNvSpPr/>
              <p:nvPr/>
            </p:nvSpPr>
            <p:spPr>
              <a:xfrm>
                <a:off x="3633" y="2010"/>
                <a:ext cx="189" cy="157"/>
              </a:xfrm>
              <a:custGeom>
                <a:avLst/>
                <a:gdLst/>
                <a:ahLst/>
                <a:cxnLst>
                  <a:cxn ang="0">
                    <a:pos x="0" y="0"/>
                  </a:cxn>
                  <a:cxn ang="0">
                    <a:pos x="0" y="0"/>
                  </a:cxn>
                  <a:cxn ang="0">
                    <a:pos x="0" y="0"/>
                  </a:cxn>
                  <a:cxn ang="0">
                    <a:pos x="0" y="0"/>
                  </a:cxn>
                  <a:cxn ang="0">
                    <a:pos x="0" y="0"/>
                  </a:cxn>
                </a:cxnLst>
                <a:pathLst>
                  <a:path w="1135" h="941">
                    <a:moveTo>
                      <a:pt x="46" y="0"/>
                    </a:moveTo>
                    <a:lnTo>
                      <a:pt x="1135" y="0"/>
                    </a:lnTo>
                    <a:lnTo>
                      <a:pt x="1091" y="941"/>
                    </a:lnTo>
                    <a:lnTo>
                      <a:pt x="0" y="887"/>
                    </a:lnTo>
                    <a:lnTo>
                      <a:pt x="46" y="0"/>
                    </a:lnTo>
                    <a:close/>
                  </a:path>
                </a:pathLst>
              </a:custGeom>
              <a:solidFill>
                <a:srgbClr val="C0C0C0">
                  <a:alpha val="100000"/>
                </a:srgbClr>
              </a:solidFill>
              <a:ln w="9525">
                <a:noFill/>
              </a:ln>
            </p:spPr>
            <p:txBody>
              <a:bodyPr/>
              <a:p>
                <a:endParaRPr lang="zh-CN" altLang="en-US"/>
              </a:p>
            </p:txBody>
          </p:sp>
          <p:sp>
            <p:nvSpPr>
              <p:cNvPr id="69983" name="Freeform 1618"/>
              <p:cNvSpPr/>
              <p:nvPr/>
            </p:nvSpPr>
            <p:spPr>
              <a:xfrm>
                <a:off x="3510" y="2274"/>
                <a:ext cx="352" cy="71"/>
              </a:xfrm>
              <a:custGeom>
                <a:avLst/>
                <a:gdLst/>
                <a:ahLst/>
                <a:cxnLst>
                  <a:cxn ang="0">
                    <a:pos x="0" y="0"/>
                  </a:cxn>
                  <a:cxn ang="0">
                    <a:pos x="0" y="0"/>
                  </a:cxn>
                  <a:cxn ang="0">
                    <a:pos x="0" y="0"/>
                  </a:cxn>
                  <a:cxn ang="0">
                    <a:pos x="0" y="0"/>
                  </a:cxn>
                  <a:cxn ang="0">
                    <a:pos x="0" y="0"/>
                  </a:cxn>
                  <a:cxn ang="0">
                    <a:pos x="0" y="0"/>
                  </a:cxn>
                  <a:cxn ang="0">
                    <a:pos x="0" y="0"/>
                  </a:cxn>
                </a:cxnLst>
                <a:pathLst>
                  <a:path w="2114" h="429">
                    <a:moveTo>
                      <a:pt x="344" y="0"/>
                    </a:moveTo>
                    <a:lnTo>
                      <a:pt x="2114" y="175"/>
                    </a:lnTo>
                    <a:lnTo>
                      <a:pt x="1989" y="332"/>
                    </a:lnTo>
                    <a:lnTo>
                      <a:pt x="1868" y="429"/>
                    </a:lnTo>
                    <a:lnTo>
                      <a:pt x="0" y="214"/>
                    </a:lnTo>
                    <a:lnTo>
                      <a:pt x="140" y="154"/>
                    </a:lnTo>
                    <a:lnTo>
                      <a:pt x="344" y="0"/>
                    </a:lnTo>
                    <a:close/>
                  </a:path>
                </a:pathLst>
              </a:custGeom>
              <a:solidFill>
                <a:srgbClr val="DFDFDF">
                  <a:alpha val="100000"/>
                </a:srgbClr>
              </a:solidFill>
              <a:ln w="9525">
                <a:noFill/>
              </a:ln>
            </p:spPr>
            <p:txBody>
              <a:bodyPr/>
              <a:p>
                <a:endParaRPr lang="zh-CN" altLang="en-US"/>
              </a:p>
            </p:txBody>
          </p:sp>
          <p:grpSp>
            <p:nvGrpSpPr>
              <p:cNvPr id="69984" name="Group 1619"/>
              <p:cNvGrpSpPr/>
              <p:nvPr/>
            </p:nvGrpSpPr>
            <p:grpSpPr>
              <a:xfrm>
                <a:off x="3841" y="2200"/>
                <a:ext cx="75" cy="90"/>
                <a:chOff x="3841" y="2200"/>
                <a:chExt cx="75" cy="90"/>
              </a:xfrm>
            </p:grpSpPr>
            <p:sp>
              <p:nvSpPr>
                <p:cNvPr id="70062" name="Line 1620"/>
                <p:cNvSpPr/>
                <p:nvPr/>
              </p:nvSpPr>
              <p:spPr>
                <a:xfrm flipV="1">
                  <a:off x="3841" y="2226"/>
                  <a:ext cx="75" cy="27"/>
                </a:xfrm>
                <a:prstGeom prst="line">
                  <a:avLst/>
                </a:prstGeom>
                <a:ln w="3175" cap="flat" cmpd="sng">
                  <a:solidFill>
                    <a:srgbClr val="808080"/>
                  </a:solidFill>
                  <a:prstDash val="solid"/>
                  <a:headEnd type="none" w="med" len="med"/>
                  <a:tailEnd type="none" w="med" len="med"/>
                </a:ln>
              </p:spPr>
            </p:sp>
            <p:sp>
              <p:nvSpPr>
                <p:cNvPr id="70063" name="Line 1621"/>
                <p:cNvSpPr/>
                <p:nvPr/>
              </p:nvSpPr>
              <p:spPr>
                <a:xfrm flipV="1">
                  <a:off x="3854" y="2233"/>
                  <a:ext cx="62" cy="25"/>
                </a:xfrm>
                <a:prstGeom prst="line">
                  <a:avLst/>
                </a:prstGeom>
                <a:ln w="3175" cap="flat" cmpd="sng">
                  <a:solidFill>
                    <a:srgbClr val="808080"/>
                  </a:solidFill>
                  <a:prstDash val="solid"/>
                  <a:headEnd type="none" w="med" len="med"/>
                  <a:tailEnd type="none" w="med" len="med"/>
                </a:ln>
              </p:spPr>
            </p:sp>
            <p:sp>
              <p:nvSpPr>
                <p:cNvPr id="70064" name="Line 1622"/>
                <p:cNvSpPr/>
                <p:nvPr/>
              </p:nvSpPr>
              <p:spPr>
                <a:xfrm flipV="1">
                  <a:off x="3854" y="2241"/>
                  <a:ext cx="62" cy="26"/>
                </a:xfrm>
                <a:prstGeom prst="line">
                  <a:avLst/>
                </a:prstGeom>
                <a:ln w="3175" cap="flat" cmpd="sng">
                  <a:solidFill>
                    <a:srgbClr val="808080"/>
                  </a:solidFill>
                  <a:prstDash val="solid"/>
                  <a:headEnd type="none" w="med" len="med"/>
                  <a:tailEnd type="none" w="med" len="med"/>
                </a:ln>
              </p:spPr>
            </p:sp>
            <p:sp>
              <p:nvSpPr>
                <p:cNvPr id="70065" name="Line 1623"/>
                <p:cNvSpPr/>
                <p:nvPr/>
              </p:nvSpPr>
              <p:spPr>
                <a:xfrm flipV="1">
                  <a:off x="3854" y="2248"/>
                  <a:ext cx="62" cy="27"/>
                </a:xfrm>
                <a:prstGeom prst="line">
                  <a:avLst/>
                </a:prstGeom>
                <a:ln w="3175" cap="flat" cmpd="sng">
                  <a:solidFill>
                    <a:srgbClr val="808080"/>
                  </a:solidFill>
                  <a:prstDash val="solid"/>
                  <a:headEnd type="none" w="med" len="med"/>
                  <a:tailEnd type="none" w="med" len="med"/>
                </a:ln>
              </p:spPr>
            </p:sp>
            <p:sp>
              <p:nvSpPr>
                <p:cNvPr id="70066" name="Line 1624"/>
                <p:cNvSpPr/>
                <p:nvPr/>
              </p:nvSpPr>
              <p:spPr>
                <a:xfrm flipV="1">
                  <a:off x="3854" y="2256"/>
                  <a:ext cx="62" cy="28"/>
                </a:xfrm>
                <a:prstGeom prst="line">
                  <a:avLst/>
                </a:prstGeom>
                <a:ln w="3175" cap="flat" cmpd="sng">
                  <a:solidFill>
                    <a:srgbClr val="808080"/>
                  </a:solidFill>
                  <a:prstDash val="solid"/>
                  <a:headEnd type="none" w="med" len="med"/>
                  <a:tailEnd type="none" w="med" len="med"/>
                </a:ln>
              </p:spPr>
            </p:sp>
            <p:sp>
              <p:nvSpPr>
                <p:cNvPr id="70067" name="Line 1625"/>
                <p:cNvSpPr/>
                <p:nvPr/>
              </p:nvSpPr>
              <p:spPr>
                <a:xfrm flipV="1">
                  <a:off x="3854" y="2218"/>
                  <a:ext cx="62" cy="21"/>
                </a:xfrm>
                <a:prstGeom prst="line">
                  <a:avLst/>
                </a:prstGeom>
                <a:ln w="3175" cap="flat" cmpd="sng">
                  <a:solidFill>
                    <a:srgbClr val="808080"/>
                  </a:solidFill>
                  <a:prstDash val="solid"/>
                  <a:headEnd type="none" w="med" len="med"/>
                  <a:tailEnd type="none" w="med" len="med"/>
                </a:ln>
              </p:spPr>
            </p:sp>
            <p:sp>
              <p:nvSpPr>
                <p:cNvPr id="70068" name="Line 1626"/>
                <p:cNvSpPr/>
                <p:nvPr/>
              </p:nvSpPr>
              <p:spPr>
                <a:xfrm flipV="1">
                  <a:off x="3854" y="2210"/>
                  <a:ext cx="62" cy="19"/>
                </a:xfrm>
                <a:prstGeom prst="line">
                  <a:avLst/>
                </a:prstGeom>
                <a:ln w="3175" cap="flat" cmpd="sng">
                  <a:solidFill>
                    <a:srgbClr val="808080"/>
                  </a:solidFill>
                  <a:prstDash val="solid"/>
                  <a:headEnd type="none" w="med" len="med"/>
                  <a:tailEnd type="none" w="med" len="med"/>
                </a:ln>
              </p:spPr>
            </p:sp>
            <p:sp>
              <p:nvSpPr>
                <p:cNvPr id="70069" name="Line 1627"/>
                <p:cNvSpPr/>
                <p:nvPr/>
              </p:nvSpPr>
              <p:spPr>
                <a:xfrm flipV="1">
                  <a:off x="3854" y="2200"/>
                  <a:ext cx="62" cy="19"/>
                </a:xfrm>
                <a:prstGeom prst="line">
                  <a:avLst/>
                </a:prstGeom>
                <a:ln w="3175" cap="flat" cmpd="sng">
                  <a:solidFill>
                    <a:srgbClr val="808080"/>
                  </a:solidFill>
                  <a:prstDash val="solid"/>
                  <a:headEnd type="none" w="med" len="med"/>
                  <a:tailEnd type="none" w="med" len="med"/>
                </a:ln>
              </p:spPr>
            </p:sp>
            <p:sp>
              <p:nvSpPr>
                <p:cNvPr id="70070" name="Line 1628"/>
                <p:cNvSpPr/>
                <p:nvPr/>
              </p:nvSpPr>
              <p:spPr>
                <a:xfrm flipH="1">
                  <a:off x="3854" y="2213"/>
                  <a:ext cx="1" cy="77"/>
                </a:xfrm>
                <a:prstGeom prst="line">
                  <a:avLst/>
                </a:prstGeom>
                <a:ln w="3175" cap="flat" cmpd="sng">
                  <a:solidFill>
                    <a:srgbClr val="808080"/>
                  </a:solidFill>
                  <a:prstDash val="solid"/>
                  <a:headEnd type="none" w="med" len="med"/>
                  <a:tailEnd type="none" w="med" len="med"/>
                </a:ln>
              </p:spPr>
            </p:sp>
          </p:grpSp>
          <p:grpSp>
            <p:nvGrpSpPr>
              <p:cNvPr id="69985" name="Group 1629"/>
              <p:cNvGrpSpPr/>
              <p:nvPr/>
            </p:nvGrpSpPr>
            <p:grpSpPr>
              <a:xfrm>
                <a:off x="3608" y="1975"/>
                <a:ext cx="249" cy="230"/>
                <a:chOff x="3608" y="1975"/>
                <a:chExt cx="249" cy="230"/>
              </a:xfrm>
            </p:grpSpPr>
            <p:grpSp>
              <p:nvGrpSpPr>
                <p:cNvPr id="70045" name="Group 1630"/>
                <p:cNvGrpSpPr/>
                <p:nvPr/>
              </p:nvGrpSpPr>
              <p:grpSpPr>
                <a:xfrm>
                  <a:off x="3608" y="1975"/>
                  <a:ext cx="249" cy="230"/>
                  <a:chOff x="3608" y="1975"/>
                  <a:chExt cx="249" cy="230"/>
                </a:xfrm>
              </p:grpSpPr>
              <p:grpSp>
                <p:nvGrpSpPr>
                  <p:cNvPr id="70047" name="Group 1631"/>
                  <p:cNvGrpSpPr/>
                  <p:nvPr/>
                </p:nvGrpSpPr>
                <p:grpSpPr>
                  <a:xfrm>
                    <a:off x="3608" y="1975"/>
                    <a:ext cx="249" cy="230"/>
                    <a:chOff x="3608" y="1975"/>
                    <a:chExt cx="249" cy="230"/>
                  </a:xfrm>
                </p:grpSpPr>
                <p:sp>
                  <p:nvSpPr>
                    <p:cNvPr id="70058" name="Freeform 1632"/>
                    <p:cNvSpPr/>
                    <p:nvPr/>
                  </p:nvSpPr>
                  <p:spPr>
                    <a:xfrm>
                      <a:off x="3608" y="1975"/>
                      <a:ext cx="248" cy="23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4" h="1384">
                          <a:moveTo>
                            <a:pt x="119" y="23"/>
                          </a:moveTo>
                          <a:lnTo>
                            <a:pt x="248" y="16"/>
                          </a:lnTo>
                          <a:lnTo>
                            <a:pt x="421" y="4"/>
                          </a:lnTo>
                          <a:lnTo>
                            <a:pt x="602" y="0"/>
                          </a:lnTo>
                          <a:lnTo>
                            <a:pt x="814" y="0"/>
                          </a:lnTo>
                          <a:lnTo>
                            <a:pt x="963" y="2"/>
                          </a:lnTo>
                          <a:lnTo>
                            <a:pt x="1192" y="10"/>
                          </a:lnTo>
                          <a:lnTo>
                            <a:pt x="1413" y="22"/>
                          </a:lnTo>
                          <a:lnTo>
                            <a:pt x="1466" y="24"/>
                          </a:lnTo>
                          <a:lnTo>
                            <a:pt x="1478" y="29"/>
                          </a:lnTo>
                          <a:lnTo>
                            <a:pt x="1486" y="35"/>
                          </a:lnTo>
                          <a:lnTo>
                            <a:pt x="1493" y="45"/>
                          </a:lnTo>
                          <a:lnTo>
                            <a:pt x="1494" y="57"/>
                          </a:lnTo>
                          <a:lnTo>
                            <a:pt x="1438" y="1358"/>
                          </a:lnTo>
                          <a:lnTo>
                            <a:pt x="1431" y="1378"/>
                          </a:lnTo>
                          <a:lnTo>
                            <a:pt x="1413" y="1384"/>
                          </a:lnTo>
                          <a:lnTo>
                            <a:pt x="931" y="1351"/>
                          </a:lnTo>
                          <a:lnTo>
                            <a:pt x="457" y="1317"/>
                          </a:lnTo>
                          <a:lnTo>
                            <a:pt x="23" y="1286"/>
                          </a:lnTo>
                          <a:lnTo>
                            <a:pt x="0" y="1252"/>
                          </a:lnTo>
                          <a:lnTo>
                            <a:pt x="67" y="65"/>
                          </a:lnTo>
                          <a:lnTo>
                            <a:pt x="119" y="23"/>
                          </a:lnTo>
                          <a:close/>
                        </a:path>
                      </a:pathLst>
                    </a:custGeom>
                    <a:solidFill>
                      <a:srgbClr val="C0C0C0">
                        <a:alpha val="100000"/>
                      </a:srgbClr>
                    </a:solidFill>
                    <a:ln w="9525">
                      <a:noFill/>
                    </a:ln>
                  </p:spPr>
                  <p:txBody>
                    <a:bodyPr/>
                    <a:p>
                      <a:endParaRPr lang="zh-CN" altLang="en-US"/>
                    </a:p>
                  </p:txBody>
                </p:sp>
                <p:sp>
                  <p:nvSpPr>
                    <p:cNvPr id="70059" name="Arc 1633"/>
                    <p:cNvSpPr/>
                    <p:nvPr/>
                  </p:nvSpPr>
                  <p:spPr>
                    <a:xfrm>
                      <a:off x="3850" y="1979"/>
                      <a:ext cx="7" cy="5"/>
                    </a:xfrm>
                    <a:custGeom>
                      <a:avLst/>
                      <a:gdLst/>
                      <a:ahLst/>
                      <a:cxnLst>
                        <a:cxn ang="0">
                          <a:pos x="0" y="0"/>
                        </a:cxn>
                        <a:cxn ang="0">
                          <a:pos x="0" y="0"/>
                        </a:cxn>
                        <a:cxn ang="0">
                          <a:pos x="0" y="0"/>
                        </a:cxn>
                      </a:cxnLst>
                      <a:pathLst>
                        <a:path w="24884" h="21600" fill="none">
                          <a:moveTo>
                            <a:pt x="0" y="251"/>
                          </a:moveTo>
                          <a:cubicBezTo>
                            <a:pt x="1086" y="83"/>
                            <a:pt x="2184" y="-1"/>
                            <a:pt x="3284" y="0"/>
                          </a:cubicBezTo>
                          <a:cubicBezTo>
                            <a:pt x="15213" y="0"/>
                            <a:pt x="24884" y="9670"/>
                            <a:pt x="24884" y="21600"/>
                          </a:cubicBezTo>
                        </a:path>
                        <a:path w="24884" h="21600" stroke="0">
                          <a:moveTo>
                            <a:pt x="0" y="251"/>
                          </a:moveTo>
                          <a:cubicBezTo>
                            <a:pt x="1086" y="83"/>
                            <a:pt x="2184" y="-1"/>
                            <a:pt x="3284" y="0"/>
                          </a:cubicBezTo>
                          <a:cubicBezTo>
                            <a:pt x="15213" y="0"/>
                            <a:pt x="24884" y="9670"/>
                            <a:pt x="24884" y="21600"/>
                          </a:cubicBezTo>
                          <a:lnTo>
                            <a:pt x="3284" y="21600"/>
                          </a:lnTo>
                          <a:lnTo>
                            <a:pt x="0" y="251"/>
                          </a:lnTo>
                          <a:close/>
                        </a:path>
                      </a:pathLst>
                    </a:custGeom>
                    <a:solidFill>
                      <a:srgbClr val="C0C0C0">
                        <a:alpha val="100000"/>
                      </a:srgbClr>
                    </a:solidFill>
                    <a:ln w="9525">
                      <a:noFill/>
                    </a:ln>
                  </p:spPr>
                  <p:txBody>
                    <a:bodyPr/>
                    <a:p>
                      <a:endParaRPr lang="zh-CN" altLang="en-US"/>
                    </a:p>
                  </p:txBody>
                </p:sp>
                <p:sp>
                  <p:nvSpPr>
                    <p:cNvPr id="70060" name="Arc 1634"/>
                    <p:cNvSpPr/>
                    <p:nvPr/>
                  </p:nvSpPr>
                  <p:spPr>
                    <a:xfrm>
                      <a:off x="3618" y="1979"/>
                      <a:ext cx="13" cy="9"/>
                    </a:xfrm>
                    <a:custGeom>
                      <a:avLst/>
                      <a:gdLst/>
                      <a:ahLst/>
                      <a:cxnLst>
                        <a:cxn ang="0">
                          <a:pos x="0" y="0"/>
                        </a:cxn>
                        <a:cxn ang="0">
                          <a:pos x="0" y="0"/>
                        </a:cxn>
                        <a:cxn ang="0">
                          <a:pos x="0" y="0"/>
                        </a:cxn>
                      </a:cxnLst>
                      <a:pathLst>
                        <a:path w="21600" h="21600" fill="none">
                          <a:moveTo>
                            <a:pt x="0" y="21599"/>
                          </a:moveTo>
                          <a:cubicBezTo>
                            <a:pt x="0" y="9670"/>
                            <a:pt x="9670" y="-1"/>
                            <a:pt x="21600" y="0"/>
                          </a:cubicBezTo>
                        </a:path>
                        <a:path w="21600" h="21600" stroke="0">
                          <a:moveTo>
                            <a:pt x="0" y="21599"/>
                          </a:moveTo>
                          <a:cubicBezTo>
                            <a:pt x="0" y="9670"/>
                            <a:pt x="9670" y="-1"/>
                            <a:pt x="21600" y="0"/>
                          </a:cubicBezTo>
                          <a:lnTo>
                            <a:pt x="21600" y="21600"/>
                          </a:lnTo>
                          <a:lnTo>
                            <a:pt x="0" y="21599"/>
                          </a:lnTo>
                          <a:close/>
                        </a:path>
                      </a:pathLst>
                    </a:custGeom>
                    <a:solidFill>
                      <a:srgbClr val="C0C0C0">
                        <a:alpha val="100000"/>
                      </a:srgbClr>
                    </a:solidFill>
                    <a:ln w="9525">
                      <a:noFill/>
                    </a:ln>
                  </p:spPr>
                  <p:txBody>
                    <a:bodyPr/>
                    <a:p>
                      <a:endParaRPr lang="zh-CN" altLang="en-US"/>
                    </a:p>
                  </p:txBody>
                </p:sp>
                <p:sp>
                  <p:nvSpPr>
                    <p:cNvPr id="70061" name="Arc 1635"/>
                    <p:cNvSpPr/>
                    <p:nvPr/>
                  </p:nvSpPr>
                  <p:spPr>
                    <a:xfrm>
                      <a:off x="3608" y="2183"/>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0048" name="Group 1636"/>
                  <p:cNvGrpSpPr/>
                  <p:nvPr/>
                </p:nvGrpSpPr>
                <p:grpSpPr>
                  <a:xfrm>
                    <a:off x="3634" y="2010"/>
                    <a:ext cx="189" cy="157"/>
                    <a:chOff x="3634" y="2010"/>
                    <a:chExt cx="189" cy="157"/>
                  </a:xfrm>
                </p:grpSpPr>
                <p:grpSp>
                  <p:nvGrpSpPr>
                    <p:cNvPr id="70049" name="Group 1637"/>
                    <p:cNvGrpSpPr/>
                    <p:nvPr/>
                  </p:nvGrpSpPr>
                  <p:grpSpPr>
                    <a:xfrm>
                      <a:off x="3634" y="2010"/>
                      <a:ext cx="189" cy="157"/>
                      <a:chOff x="3634" y="2010"/>
                      <a:chExt cx="189" cy="157"/>
                    </a:xfrm>
                  </p:grpSpPr>
                  <p:sp>
                    <p:nvSpPr>
                      <p:cNvPr id="70054" name="Freeform 1638"/>
                      <p:cNvSpPr/>
                      <p:nvPr/>
                    </p:nvSpPr>
                    <p:spPr>
                      <a:xfrm>
                        <a:off x="3641" y="2010"/>
                        <a:ext cx="181" cy="4"/>
                      </a:xfrm>
                      <a:custGeom>
                        <a:avLst/>
                        <a:gdLst/>
                        <a:ahLst/>
                        <a:cxnLst>
                          <a:cxn ang="0">
                            <a:pos x="0" y="0"/>
                          </a:cxn>
                          <a:cxn ang="0">
                            <a:pos x="0" y="0"/>
                          </a:cxn>
                          <a:cxn ang="0">
                            <a:pos x="0" y="0"/>
                          </a:cxn>
                          <a:cxn ang="0">
                            <a:pos x="0" y="0"/>
                          </a:cxn>
                          <a:cxn ang="0">
                            <a:pos x="0" y="0"/>
                          </a:cxn>
                        </a:cxnLst>
                        <a:pathLst>
                          <a:path w="1088" h="20">
                            <a:moveTo>
                              <a:pt x="0" y="0"/>
                            </a:moveTo>
                            <a:lnTo>
                              <a:pt x="1088" y="2"/>
                            </a:lnTo>
                            <a:lnTo>
                              <a:pt x="1063" y="20"/>
                            </a:lnTo>
                            <a:lnTo>
                              <a:pt x="23" y="20"/>
                            </a:lnTo>
                            <a:lnTo>
                              <a:pt x="0" y="0"/>
                            </a:lnTo>
                            <a:close/>
                          </a:path>
                        </a:pathLst>
                      </a:custGeom>
                      <a:solidFill>
                        <a:srgbClr val="808080">
                          <a:alpha val="100000"/>
                        </a:srgbClr>
                      </a:solidFill>
                      <a:ln w="9525">
                        <a:noFill/>
                      </a:ln>
                    </p:spPr>
                    <p:txBody>
                      <a:bodyPr/>
                      <a:p>
                        <a:endParaRPr lang="zh-CN" altLang="en-US"/>
                      </a:p>
                    </p:txBody>
                  </p:sp>
                  <p:sp>
                    <p:nvSpPr>
                      <p:cNvPr id="70055" name="Freeform 1639"/>
                      <p:cNvSpPr/>
                      <p:nvPr/>
                    </p:nvSpPr>
                    <p:spPr>
                      <a:xfrm>
                        <a:off x="3811" y="2010"/>
                        <a:ext cx="12" cy="157"/>
                      </a:xfrm>
                      <a:custGeom>
                        <a:avLst/>
                        <a:gdLst/>
                        <a:ahLst/>
                        <a:cxnLst>
                          <a:cxn ang="0">
                            <a:pos x="0" y="0"/>
                          </a:cxn>
                          <a:cxn ang="0">
                            <a:pos x="0" y="0"/>
                          </a:cxn>
                          <a:cxn ang="0">
                            <a:pos x="0" y="0"/>
                          </a:cxn>
                          <a:cxn ang="0">
                            <a:pos x="0" y="0"/>
                          </a:cxn>
                          <a:cxn ang="0">
                            <a:pos x="0" y="0"/>
                          </a:cxn>
                          <a:cxn ang="0">
                            <a:pos x="0" y="0"/>
                          </a:cxn>
                        </a:cxnLst>
                        <a:pathLst>
                          <a:path w="70" h="942">
                            <a:moveTo>
                              <a:pt x="45" y="19"/>
                            </a:moveTo>
                            <a:lnTo>
                              <a:pt x="70" y="0"/>
                            </a:lnTo>
                            <a:lnTo>
                              <a:pt x="46" y="511"/>
                            </a:lnTo>
                            <a:lnTo>
                              <a:pt x="24" y="942"/>
                            </a:lnTo>
                            <a:lnTo>
                              <a:pt x="0" y="915"/>
                            </a:lnTo>
                            <a:lnTo>
                              <a:pt x="45" y="19"/>
                            </a:lnTo>
                            <a:close/>
                          </a:path>
                        </a:pathLst>
                      </a:custGeom>
                      <a:solidFill>
                        <a:srgbClr val="FFFFFF">
                          <a:alpha val="100000"/>
                        </a:srgbClr>
                      </a:solidFill>
                      <a:ln w="9525">
                        <a:noFill/>
                      </a:ln>
                    </p:spPr>
                    <p:txBody>
                      <a:bodyPr/>
                      <a:p>
                        <a:endParaRPr lang="zh-CN" altLang="en-US"/>
                      </a:p>
                    </p:txBody>
                  </p:sp>
                  <p:sp>
                    <p:nvSpPr>
                      <p:cNvPr id="70056" name="Freeform 1640"/>
                      <p:cNvSpPr/>
                      <p:nvPr/>
                    </p:nvSpPr>
                    <p:spPr>
                      <a:xfrm>
                        <a:off x="3634" y="2154"/>
                        <a:ext cx="181" cy="13"/>
                      </a:xfrm>
                      <a:custGeom>
                        <a:avLst/>
                        <a:gdLst/>
                        <a:ahLst/>
                        <a:cxnLst>
                          <a:cxn ang="0">
                            <a:pos x="0" y="0"/>
                          </a:cxn>
                          <a:cxn ang="0">
                            <a:pos x="0" y="0"/>
                          </a:cxn>
                          <a:cxn ang="0">
                            <a:pos x="0" y="0"/>
                          </a:cxn>
                          <a:cxn ang="0">
                            <a:pos x="0" y="0"/>
                          </a:cxn>
                          <a:cxn ang="0">
                            <a:pos x="0" y="0"/>
                          </a:cxn>
                        </a:cxnLst>
                        <a:pathLst>
                          <a:path w="1089" h="77">
                            <a:moveTo>
                              <a:pt x="25" y="0"/>
                            </a:moveTo>
                            <a:lnTo>
                              <a:pt x="0" y="24"/>
                            </a:lnTo>
                            <a:lnTo>
                              <a:pt x="1089" y="77"/>
                            </a:lnTo>
                            <a:lnTo>
                              <a:pt x="1065" y="51"/>
                            </a:lnTo>
                            <a:lnTo>
                              <a:pt x="25" y="0"/>
                            </a:lnTo>
                            <a:close/>
                          </a:path>
                        </a:pathLst>
                      </a:custGeom>
                      <a:solidFill>
                        <a:srgbClr val="DFDFDF">
                          <a:alpha val="100000"/>
                        </a:srgbClr>
                      </a:solidFill>
                      <a:ln w="9525">
                        <a:noFill/>
                      </a:ln>
                    </p:spPr>
                    <p:txBody>
                      <a:bodyPr/>
                      <a:p>
                        <a:endParaRPr lang="zh-CN" altLang="en-US"/>
                      </a:p>
                    </p:txBody>
                  </p:sp>
                  <p:sp>
                    <p:nvSpPr>
                      <p:cNvPr id="70057" name="Freeform 1641"/>
                      <p:cNvSpPr/>
                      <p:nvPr/>
                    </p:nvSpPr>
                    <p:spPr>
                      <a:xfrm>
                        <a:off x="3634" y="2010"/>
                        <a:ext cx="11" cy="148"/>
                      </a:xfrm>
                      <a:custGeom>
                        <a:avLst/>
                        <a:gdLst/>
                        <a:ahLst/>
                        <a:cxnLst>
                          <a:cxn ang="0">
                            <a:pos x="0" y="0"/>
                          </a:cxn>
                          <a:cxn ang="0">
                            <a:pos x="0" y="0"/>
                          </a:cxn>
                          <a:cxn ang="0">
                            <a:pos x="0" y="0"/>
                          </a:cxn>
                          <a:cxn ang="0">
                            <a:pos x="0" y="0"/>
                          </a:cxn>
                          <a:cxn ang="0">
                            <a:pos x="0" y="0"/>
                          </a:cxn>
                        </a:cxnLst>
                        <a:pathLst>
                          <a:path w="68" h="887">
                            <a:moveTo>
                              <a:pt x="45" y="0"/>
                            </a:moveTo>
                            <a:lnTo>
                              <a:pt x="68" y="18"/>
                            </a:lnTo>
                            <a:lnTo>
                              <a:pt x="25" y="863"/>
                            </a:lnTo>
                            <a:lnTo>
                              <a:pt x="0" y="887"/>
                            </a:lnTo>
                            <a:lnTo>
                              <a:pt x="45" y="0"/>
                            </a:lnTo>
                            <a:close/>
                          </a:path>
                        </a:pathLst>
                      </a:custGeom>
                      <a:solidFill>
                        <a:srgbClr val="BFBFBF">
                          <a:alpha val="100000"/>
                        </a:srgbClr>
                      </a:solidFill>
                      <a:ln w="9525">
                        <a:noFill/>
                      </a:ln>
                    </p:spPr>
                    <p:txBody>
                      <a:bodyPr/>
                      <a:p>
                        <a:endParaRPr lang="zh-CN" altLang="en-US"/>
                      </a:p>
                    </p:txBody>
                  </p:sp>
                </p:grpSp>
                <p:grpSp>
                  <p:nvGrpSpPr>
                    <p:cNvPr id="70050" name="Group 1642"/>
                    <p:cNvGrpSpPr/>
                    <p:nvPr/>
                  </p:nvGrpSpPr>
                  <p:grpSpPr>
                    <a:xfrm>
                      <a:off x="3638" y="2014"/>
                      <a:ext cx="180" cy="149"/>
                      <a:chOff x="3638" y="2014"/>
                      <a:chExt cx="180" cy="149"/>
                    </a:xfrm>
                  </p:grpSpPr>
                  <p:sp>
                    <p:nvSpPr>
                      <p:cNvPr id="70051" name="Freeform 1643"/>
                      <p:cNvSpPr/>
                      <p:nvPr/>
                    </p:nvSpPr>
                    <p:spPr>
                      <a:xfrm>
                        <a:off x="3638" y="2014"/>
                        <a:ext cx="180" cy="149"/>
                      </a:xfrm>
                      <a:custGeom>
                        <a:avLst/>
                        <a:gdLst/>
                        <a:ahLst/>
                        <a:cxnLst>
                          <a:cxn ang="0">
                            <a:pos x="0" y="0"/>
                          </a:cxn>
                          <a:cxn ang="0">
                            <a:pos x="0" y="0"/>
                          </a:cxn>
                          <a:cxn ang="0">
                            <a:pos x="0" y="0"/>
                          </a:cxn>
                          <a:cxn ang="0">
                            <a:pos x="0" y="0"/>
                          </a:cxn>
                          <a:cxn ang="0">
                            <a:pos x="0" y="0"/>
                          </a:cxn>
                        </a:cxnLst>
                        <a:pathLst>
                          <a:path w="1084" h="896">
                            <a:moveTo>
                              <a:pt x="44" y="0"/>
                            </a:moveTo>
                            <a:lnTo>
                              <a:pt x="1084" y="0"/>
                            </a:lnTo>
                            <a:lnTo>
                              <a:pt x="1041" y="896"/>
                            </a:lnTo>
                            <a:lnTo>
                              <a:pt x="0" y="845"/>
                            </a:lnTo>
                            <a:lnTo>
                              <a:pt x="44" y="0"/>
                            </a:lnTo>
                            <a:close/>
                          </a:path>
                        </a:pathLst>
                      </a:custGeom>
                      <a:solidFill>
                        <a:srgbClr val="000000">
                          <a:alpha val="100000"/>
                        </a:srgbClr>
                      </a:solidFill>
                      <a:ln w="9525">
                        <a:noFill/>
                      </a:ln>
                    </p:spPr>
                    <p:txBody>
                      <a:bodyPr/>
                      <a:p>
                        <a:endParaRPr lang="zh-CN" altLang="en-US"/>
                      </a:p>
                    </p:txBody>
                  </p:sp>
                  <p:sp>
                    <p:nvSpPr>
                      <p:cNvPr id="70052" name="Freeform 1644"/>
                      <p:cNvSpPr/>
                      <p:nvPr/>
                    </p:nvSpPr>
                    <p:spPr>
                      <a:xfrm>
                        <a:off x="3644" y="2019"/>
                        <a:ext cx="168" cy="138"/>
                      </a:xfrm>
                      <a:custGeom>
                        <a:avLst/>
                        <a:gdLst/>
                        <a:ahLst/>
                        <a:cxnLst>
                          <a:cxn ang="0">
                            <a:pos x="0" y="0"/>
                          </a:cxn>
                          <a:cxn ang="0">
                            <a:pos x="0" y="0"/>
                          </a:cxn>
                          <a:cxn ang="0">
                            <a:pos x="0" y="0"/>
                          </a:cxn>
                          <a:cxn ang="0">
                            <a:pos x="0" y="0"/>
                          </a:cxn>
                          <a:cxn ang="0">
                            <a:pos x="0" y="0"/>
                          </a:cxn>
                        </a:cxnLst>
                        <a:pathLst>
                          <a:path w="1011" h="829">
                            <a:moveTo>
                              <a:pt x="38" y="1"/>
                            </a:moveTo>
                            <a:lnTo>
                              <a:pt x="1011" y="0"/>
                            </a:lnTo>
                            <a:lnTo>
                              <a:pt x="969" y="829"/>
                            </a:lnTo>
                            <a:lnTo>
                              <a:pt x="0" y="787"/>
                            </a:lnTo>
                            <a:lnTo>
                              <a:pt x="38" y="1"/>
                            </a:lnTo>
                            <a:close/>
                          </a:path>
                        </a:pathLst>
                      </a:custGeom>
                      <a:solidFill>
                        <a:srgbClr val="C0C0C0">
                          <a:alpha val="100000"/>
                        </a:srgbClr>
                      </a:solidFill>
                      <a:ln w="9525">
                        <a:noFill/>
                      </a:ln>
                    </p:spPr>
                    <p:txBody>
                      <a:bodyPr/>
                      <a:p>
                        <a:endParaRPr lang="zh-CN" altLang="en-US"/>
                      </a:p>
                    </p:txBody>
                  </p:sp>
                  <p:sp>
                    <p:nvSpPr>
                      <p:cNvPr id="70053" name="Freeform 1645"/>
                      <p:cNvSpPr/>
                      <p:nvPr/>
                    </p:nvSpPr>
                    <p:spPr>
                      <a:xfrm>
                        <a:off x="3647" y="2028"/>
                        <a:ext cx="159" cy="124"/>
                      </a:xfrm>
                      <a:custGeom>
                        <a:avLst/>
                        <a:gdLst/>
                        <a:ahLst/>
                        <a:cxnLst>
                          <a:cxn ang="0">
                            <a:pos x="0" y="0"/>
                          </a:cxn>
                          <a:cxn ang="0">
                            <a:pos x="0" y="0"/>
                          </a:cxn>
                          <a:cxn ang="0">
                            <a:pos x="0" y="0"/>
                          </a:cxn>
                          <a:cxn ang="0">
                            <a:pos x="0" y="0"/>
                          </a:cxn>
                          <a:cxn ang="0">
                            <a:pos x="0" y="0"/>
                          </a:cxn>
                        </a:cxnLst>
                        <a:pathLst>
                          <a:path w="953" h="747">
                            <a:moveTo>
                              <a:pt x="35" y="0"/>
                            </a:moveTo>
                            <a:lnTo>
                              <a:pt x="953" y="0"/>
                            </a:lnTo>
                            <a:lnTo>
                              <a:pt x="915" y="747"/>
                            </a:lnTo>
                            <a:lnTo>
                              <a:pt x="0" y="710"/>
                            </a:lnTo>
                            <a:lnTo>
                              <a:pt x="35" y="0"/>
                            </a:lnTo>
                            <a:close/>
                          </a:path>
                        </a:pathLst>
                      </a:custGeom>
                      <a:solidFill>
                        <a:srgbClr val="0000FF">
                          <a:alpha val="100000"/>
                        </a:srgbClr>
                      </a:solidFill>
                      <a:ln w="9525">
                        <a:noFill/>
                      </a:ln>
                    </p:spPr>
                    <p:txBody>
                      <a:bodyPr/>
                      <a:p>
                        <a:endParaRPr lang="zh-CN" altLang="en-US"/>
                      </a:p>
                    </p:txBody>
                  </p:sp>
                </p:grpSp>
              </p:grpSp>
            </p:grpSp>
            <p:sp>
              <p:nvSpPr>
                <p:cNvPr id="70046" name="Freeform 1646"/>
                <p:cNvSpPr/>
                <p:nvPr/>
              </p:nvSpPr>
              <p:spPr>
                <a:xfrm>
                  <a:off x="3807" y="2186"/>
                  <a:ext cx="11" cy="4"/>
                </a:xfrm>
                <a:custGeom>
                  <a:avLst/>
                  <a:gdLst/>
                  <a:ahLst/>
                  <a:cxnLst>
                    <a:cxn ang="0">
                      <a:pos x="0" y="0"/>
                    </a:cxn>
                    <a:cxn ang="0">
                      <a:pos x="0" y="0"/>
                    </a:cxn>
                    <a:cxn ang="0">
                      <a:pos x="0" y="0"/>
                    </a:cxn>
                    <a:cxn ang="0">
                      <a:pos x="0" y="0"/>
                    </a:cxn>
                    <a:cxn ang="0">
                      <a:pos x="0" y="0"/>
                    </a:cxn>
                  </a:cxnLst>
                  <a:pathLst>
                    <a:path w="63" h="22">
                      <a:moveTo>
                        <a:pt x="0" y="0"/>
                      </a:moveTo>
                      <a:lnTo>
                        <a:pt x="63" y="1"/>
                      </a:lnTo>
                      <a:lnTo>
                        <a:pt x="63" y="22"/>
                      </a:lnTo>
                      <a:lnTo>
                        <a:pt x="0" y="18"/>
                      </a:lnTo>
                      <a:lnTo>
                        <a:pt x="0" y="0"/>
                      </a:lnTo>
                      <a:close/>
                    </a:path>
                  </a:pathLst>
                </a:custGeom>
                <a:solidFill>
                  <a:srgbClr val="008000">
                    <a:alpha val="100000"/>
                  </a:srgbClr>
                </a:solidFill>
                <a:ln w="9525">
                  <a:noFill/>
                </a:ln>
              </p:spPr>
              <p:txBody>
                <a:bodyPr/>
                <a:p>
                  <a:endParaRPr lang="zh-CN" altLang="en-US"/>
                </a:p>
              </p:txBody>
            </p:sp>
          </p:grpSp>
          <p:grpSp>
            <p:nvGrpSpPr>
              <p:cNvPr id="69986" name="Group 1647"/>
              <p:cNvGrpSpPr/>
              <p:nvPr/>
            </p:nvGrpSpPr>
            <p:grpSpPr>
              <a:xfrm>
                <a:off x="3510" y="2278"/>
                <a:ext cx="352" cy="80"/>
                <a:chOff x="3510" y="2278"/>
                <a:chExt cx="352" cy="80"/>
              </a:xfrm>
            </p:grpSpPr>
            <p:sp>
              <p:nvSpPr>
                <p:cNvPr id="69987" name="Freeform 1648"/>
                <p:cNvSpPr/>
                <p:nvPr/>
              </p:nvSpPr>
              <p:spPr>
                <a:xfrm>
                  <a:off x="3753" y="2302"/>
                  <a:ext cx="84" cy="35"/>
                </a:xfrm>
                <a:custGeom>
                  <a:avLst/>
                  <a:gdLst/>
                  <a:ahLst/>
                  <a:cxnLst>
                    <a:cxn ang="0">
                      <a:pos x="0" y="0"/>
                    </a:cxn>
                    <a:cxn ang="0">
                      <a:pos x="0" y="0"/>
                    </a:cxn>
                    <a:cxn ang="0">
                      <a:pos x="0" y="0"/>
                    </a:cxn>
                    <a:cxn ang="0">
                      <a:pos x="0" y="0"/>
                    </a:cxn>
                    <a:cxn ang="0">
                      <a:pos x="0" y="0"/>
                    </a:cxn>
                    <a:cxn ang="0">
                      <a:pos x="0" y="0"/>
                    </a:cxn>
                    <a:cxn ang="0">
                      <a:pos x="0" y="0"/>
                    </a:cxn>
                  </a:cxnLst>
                  <a:pathLst>
                    <a:path w="508" h="210">
                      <a:moveTo>
                        <a:pt x="196" y="0"/>
                      </a:moveTo>
                      <a:lnTo>
                        <a:pt x="77" y="122"/>
                      </a:lnTo>
                      <a:lnTo>
                        <a:pt x="0" y="175"/>
                      </a:lnTo>
                      <a:lnTo>
                        <a:pt x="333" y="210"/>
                      </a:lnTo>
                      <a:lnTo>
                        <a:pt x="410" y="143"/>
                      </a:lnTo>
                      <a:lnTo>
                        <a:pt x="508" y="28"/>
                      </a:lnTo>
                      <a:lnTo>
                        <a:pt x="196" y="0"/>
                      </a:lnTo>
                      <a:close/>
                    </a:path>
                  </a:pathLst>
                </a:custGeom>
                <a:solidFill>
                  <a:srgbClr val="808080">
                    <a:alpha val="100000"/>
                  </a:srgbClr>
                </a:solidFill>
                <a:ln w="9525">
                  <a:noFill/>
                </a:ln>
              </p:spPr>
              <p:txBody>
                <a:bodyPr/>
                <a:p>
                  <a:endParaRPr lang="zh-CN" altLang="en-US"/>
                </a:p>
              </p:txBody>
            </p:sp>
            <p:grpSp>
              <p:nvGrpSpPr>
                <p:cNvPr id="69988" name="Group 1649"/>
                <p:cNvGrpSpPr/>
                <p:nvPr/>
              </p:nvGrpSpPr>
              <p:grpSpPr>
                <a:xfrm>
                  <a:off x="3510" y="2278"/>
                  <a:ext cx="352" cy="80"/>
                  <a:chOff x="3510" y="2278"/>
                  <a:chExt cx="352" cy="80"/>
                </a:xfrm>
              </p:grpSpPr>
              <p:sp>
                <p:nvSpPr>
                  <p:cNvPr id="69989" name="Freeform 1650"/>
                  <p:cNvSpPr/>
                  <p:nvPr/>
                </p:nvSpPr>
                <p:spPr>
                  <a:xfrm>
                    <a:off x="3510" y="2310"/>
                    <a:ext cx="311" cy="48"/>
                  </a:xfrm>
                  <a:custGeom>
                    <a:avLst/>
                    <a:gdLst/>
                    <a:ahLst/>
                    <a:cxnLst>
                      <a:cxn ang="0">
                        <a:pos x="0" y="0"/>
                      </a:cxn>
                      <a:cxn ang="0">
                        <a:pos x="0" y="0"/>
                      </a:cxn>
                      <a:cxn ang="0">
                        <a:pos x="0" y="0"/>
                      </a:cxn>
                      <a:cxn ang="0">
                        <a:pos x="0" y="0"/>
                      </a:cxn>
                      <a:cxn ang="0">
                        <a:pos x="0" y="0"/>
                      </a:cxn>
                    </a:cxnLst>
                    <a:pathLst>
                      <a:path w="1868" h="290">
                        <a:moveTo>
                          <a:pt x="0" y="0"/>
                        </a:moveTo>
                        <a:lnTo>
                          <a:pt x="0" y="75"/>
                        </a:lnTo>
                        <a:lnTo>
                          <a:pt x="1868" y="290"/>
                        </a:lnTo>
                        <a:lnTo>
                          <a:pt x="1867" y="214"/>
                        </a:lnTo>
                        <a:lnTo>
                          <a:pt x="0" y="0"/>
                        </a:lnTo>
                        <a:close/>
                      </a:path>
                    </a:pathLst>
                  </a:custGeom>
                  <a:solidFill>
                    <a:srgbClr val="C0C0C0">
                      <a:alpha val="100000"/>
                    </a:srgbClr>
                  </a:solidFill>
                  <a:ln w="9525">
                    <a:noFill/>
                  </a:ln>
                </p:spPr>
                <p:txBody>
                  <a:bodyPr/>
                  <a:p>
                    <a:endParaRPr lang="zh-CN" altLang="en-US"/>
                  </a:p>
                </p:txBody>
              </p:sp>
              <p:sp>
                <p:nvSpPr>
                  <p:cNvPr id="69990" name="Freeform 1651"/>
                  <p:cNvSpPr/>
                  <p:nvPr/>
                </p:nvSpPr>
                <p:spPr>
                  <a:xfrm>
                    <a:off x="3821" y="2303"/>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29">
                        <a:moveTo>
                          <a:pt x="0" y="254"/>
                        </a:moveTo>
                        <a:lnTo>
                          <a:pt x="0" y="329"/>
                        </a:lnTo>
                        <a:lnTo>
                          <a:pt x="107" y="253"/>
                        </a:lnTo>
                        <a:lnTo>
                          <a:pt x="150" y="208"/>
                        </a:lnTo>
                        <a:lnTo>
                          <a:pt x="246" y="93"/>
                        </a:lnTo>
                        <a:lnTo>
                          <a:pt x="246" y="0"/>
                        </a:lnTo>
                        <a:lnTo>
                          <a:pt x="121" y="156"/>
                        </a:lnTo>
                        <a:lnTo>
                          <a:pt x="0" y="254"/>
                        </a:lnTo>
                        <a:close/>
                      </a:path>
                    </a:pathLst>
                  </a:custGeom>
                  <a:solidFill>
                    <a:srgbClr val="5F5F5F">
                      <a:alpha val="100000"/>
                    </a:srgbClr>
                  </a:solidFill>
                  <a:ln w="9525">
                    <a:noFill/>
                  </a:ln>
                </p:spPr>
                <p:txBody>
                  <a:bodyPr/>
                  <a:p>
                    <a:endParaRPr lang="zh-CN" altLang="en-US"/>
                  </a:p>
                </p:txBody>
              </p:sp>
              <p:sp>
                <p:nvSpPr>
                  <p:cNvPr id="69991" name="Line 1652"/>
                  <p:cNvSpPr/>
                  <p:nvPr/>
                </p:nvSpPr>
                <p:spPr>
                  <a:xfrm>
                    <a:off x="3511" y="2314"/>
                    <a:ext cx="311" cy="35"/>
                  </a:xfrm>
                  <a:prstGeom prst="line">
                    <a:avLst/>
                  </a:prstGeom>
                  <a:ln w="3175" cap="flat" cmpd="sng">
                    <a:solidFill>
                      <a:srgbClr val="7F7F7F"/>
                    </a:solidFill>
                    <a:prstDash val="solid"/>
                    <a:headEnd type="none" w="med" len="med"/>
                    <a:tailEnd type="none" w="med" len="med"/>
                  </a:ln>
                </p:spPr>
              </p:sp>
              <p:grpSp>
                <p:nvGrpSpPr>
                  <p:cNvPr id="69992" name="Group 1653"/>
                  <p:cNvGrpSpPr/>
                  <p:nvPr/>
                </p:nvGrpSpPr>
                <p:grpSpPr>
                  <a:xfrm>
                    <a:off x="3531" y="2278"/>
                    <a:ext cx="299" cy="60"/>
                    <a:chOff x="3531" y="2278"/>
                    <a:chExt cx="299" cy="60"/>
                  </a:xfrm>
                </p:grpSpPr>
                <p:sp>
                  <p:nvSpPr>
                    <p:cNvPr id="69996" name="Freeform 1654"/>
                    <p:cNvSpPr/>
                    <p:nvPr/>
                  </p:nvSpPr>
                  <p:spPr>
                    <a:xfrm>
                      <a:off x="3531" y="2281"/>
                      <a:ext cx="230" cy="47"/>
                    </a:xfrm>
                    <a:custGeom>
                      <a:avLst/>
                      <a:gdLst/>
                      <a:ahLst/>
                      <a:cxnLst>
                        <a:cxn ang="0">
                          <a:pos x="0" y="0"/>
                        </a:cxn>
                        <a:cxn ang="0">
                          <a:pos x="0" y="0"/>
                        </a:cxn>
                        <a:cxn ang="0">
                          <a:pos x="0" y="0"/>
                        </a:cxn>
                        <a:cxn ang="0">
                          <a:pos x="0" y="0"/>
                        </a:cxn>
                        <a:cxn ang="0">
                          <a:pos x="0" y="0"/>
                        </a:cxn>
                        <a:cxn ang="0">
                          <a:pos x="0" y="0"/>
                        </a:cxn>
                        <a:cxn ang="0">
                          <a:pos x="0" y="0"/>
                        </a:cxn>
                      </a:cxnLst>
                      <a:pathLst>
                        <a:path w="1382" h="287">
                          <a:moveTo>
                            <a:pt x="238" y="0"/>
                          </a:moveTo>
                          <a:lnTo>
                            <a:pt x="73" y="126"/>
                          </a:lnTo>
                          <a:lnTo>
                            <a:pt x="0" y="165"/>
                          </a:lnTo>
                          <a:lnTo>
                            <a:pt x="1173" y="287"/>
                          </a:lnTo>
                          <a:lnTo>
                            <a:pt x="1257" y="231"/>
                          </a:lnTo>
                          <a:lnTo>
                            <a:pt x="1382" y="116"/>
                          </a:lnTo>
                          <a:lnTo>
                            <a:pt x="238" y="0"/>
                          </a:lnTo>
                          <a:close/>
                        </a:path>
                      </a:pathLst>
                    </a:custGeom>
                    <a:solidFill>
                      <a:srgbClr val="808080">
                        <a:alpha val="100000"/>
                      </a:srgbClr>
                    </a:solidFill>
                    <a:ln w="9525">
                      <a:noFill/>
                    </a:ln>
                  </p:spPr>
                  <p:txBody>
                    <a:bodyPr/>
                    <a:p>
                      <a:endParaRPr lang="zh-CN" altLang="en-US"/>
                    </a:p>
                  </p:txBody>
                </p:sp>
                <p:grpSp>
                  <p:nvGrpSpPr>
                    <p:cNvPr id="69997" name="Group 1655"/>
                    <p:cNvGrpSpPr/>
                    <p:nvPr/>
                  </p:nvGrpSpPr>
                  <p:grpSpPr>
                    <a:xfrm>
                      <a:off x="3536" y="2278"/>
                      <a:ext cx="294" cy="60"/>
                      <a:chOff x="3536" y="2278"/>
                      <a:chExt cx="294" cy="60"/>
                    </a:xfrm>
                  </p:grpSpPr>
                  <p:grpSp>
                    <p:nvGrpSpPr>
                      <p:cNvPr id="69998" name="Group 1656"/>
                      <p:cNvGrpSpPr/>
                      <p:nvPr/>
                    </p:nvGrpSpPr>
                    <p:grpSpPr>
                      <a:xfrm>
                        <a:off x="3541" y="2278"/>
                        <a:ext cx="215" cy="49"/>
                        <a:chOff x="3541" y="2278"/>
                        <a:chExt cx="215" cy="49"/>
                      </a:xfrm>
                    </p:grpSpPr>
                    <p:grpSp>
                      <p:nvGrpSpPr>
                        <p:cNvPr id="70012" name="Group 1657"/>
                        <p:cNvGrpSpPr/>
                        <p:nvPr/>
                      </p:nvGrpSpPr>
                      <p:grpSpPr>
                        <a:xfrm>
                          <a:off x="3541" y="2278"/>
                          <a:ext cx="45" cy="33"/>
                          <a:chOff x="3541" y="2278"/>
                          <a:chExt cx="45" cy="33"/>
                        </a:xfrm>
                      </p:grpSpPr>
                      <p:sp>
                        <p:nvSpPr>
                          <p:cNvPr id="70043" name="Line 1658"/>
                          <p:cNvSpPr/>
                          <p:nvPr/>
                        </p:nvSpPr>
                        <p:spPr>
                          <a:xfrm flipV="1">
                            <a:off x="3541" y="2303"/>
                            <a:ext cx="15" cy="8"/>
                          </a:xfrm>
                          <a:prstGeom prst="line">
                            <a:avLst/>
                          </a:prstGeom>
                          <a:ln w="3175" cap="flat" cmpd="sng">
                            <a:solidFill>
                              <a:srgbClr val="DFDFDF"/>
                            </a:solidFill>
                            <a:prstDash val="solid"/>
                            <a:headEnd type="none" w="med" len="med"/>
                            <a:tailEnd type="none" w="med" len="med"/>
                          </a:ln>
                        </p:spPr>
                      </p:sp>
                      <p:sp>
                        <p:nvSpPr>
                          <p:cNvPr id="70044" name="Line 1659"/>
                          <p:cNvSpPr/>
                          <p:nvPr/>
                        </p:nvSpPr>
                        <p:spPr>
                          <a:xfrm flipV="1">
                            <a:off x="3556" y="2278"/>
                            <a:ext cx="30" cy="25"/>
                          </a:xfrm>
                          <a:prstGeom prst="line">
                            <a:avLst/>
                          </a:prstGeom>
                          <a:ln w="3175" cap="flat" cmpd="sng">
                            <a:solidFill>
                              <a:srgbClr val="DFDFDF"/>
                            </a:solidFill>
                            <a:prstDash val="solid"/>
                            <a:headEnd type="none" w="med" len="med"/>
                            <a:tailEnd type="none" w="med" len="med"/>
                          </a:ln>
                        </p:spPr>
                      </p:sp>
                    </p:grpSp>
                    <p:grpSp>
                      <p:nvGrpSpPr>
                        <p:cNvPr id="70013" name="Group 1660"/>
                        <p:cNvGrpSpPr/>
                        <p:nvPr/>
                      </p:nvGrpSpPr>
                      <p:grpSpPr>
                        <a:xfrm>
                          <a:off x="3559" y="2280"/>
                          <a:ext cx="45" cy="33"/>
                          <a:chOff x="3559" y="2280"/>
                          <a:chExt cx="45" cy="33"/>
                        </a:xfrm>
                      </p:grpSpPr>
                      <p:sp>
                        <p:nvSpPr>
                          <p:cNvPr id="70041" name="Line 1661"/>
                          <p:cNvSpPr/>
                          <p:nvPr/>
                        </p:nvSpPr>
                        <p:spPr>
                          <a:xfrm flipV="1">
                            <a:off x="3559" y="2305"/>
                            <a:ext cx="14" cy="8"/>
                          </a:xfrm>
                          <a:prstGeom prst="line">
                            <a:avLst/>
                          </a:prstGeom>
                          <a:ln w="3175" cap="flat" cmpd="sng">
                            <a:solidFill>
                              <a:srgbClr val="DFDFDF"/>
                            </a:solidFill>
                            <a:prstDash val="solid"/>
                            <a:headEnd type="none" w="med" len="med"/>
                            <a:tailEnd type="none" w="med" len="med"/>
                          </a:ln>
                        </p:spPr>
                      </p:sp>
                      <p:sp>
                        <p:nvSpPr>
                          <p:cNvPr id="70042" name="Line 1662"/>
                          <p:cNvSpPr/>
                          <p:nvPr/>
                        </p:nvSpPr>
                        <p:spPr>
                          <a:xfrm flipV="1">
                            <a:off x="3573" y="2280"/>
                            <a:ext cx="31" cy="25"/>
                          </a:xfrm>
                          <a:prstGeom prst="line">
                            <a:avLst/>
                          </a:prstGeom>
                          <a:ln w="3175" cap="flat" cmpd="sng">
                            <a:solidFill>
                              <a:srgbClr val="DFDFDF"/>
                            </a:solidFill>
                            <a:prstDash val="solid"/>
                            <a:headEnd type="none" w="med" len="med"/>
                            <a:tailEnd type="none" w="med" len="med"/>
                          </a:ln>
                        </p:spPr>
                      </p:sp>
                    </p:grpSp>
                    <p:grpSp>
                      <p:nvGrpSpPr>
                        <p:cNvPr id="70014" name="Group 1663"/>
                        <p:cNvGrpSpPr/>
                        <p:nvPr/>
                      </p:nvGrpSpPr>
                      <p:grpSpPr>
                        <a:xfrm>
                          <a:off x="3577" y="2281"/>
                          <a:ext cx="45" cy="33"/>
                          <a:chOff x="3577" y="2281"/>
                          <a:chExt cx="45" cy="33"/>
                        </a:xfrm>
                      </p:grpSpPr>
                      <p:sp>
                        <p:nvSpPr>
                          <p:cNvPr id="70039" name="Line 1664"/>
                          <p:cNvSpPr/>
                          <p:nvPr/>
                        </p:nvSpPr>
                        <p:spPr>
                          <a:xfrm flipV="1">
                            <a:off x="3577" y="2306"/>
                            <a:ext cx="14" cy="8"/>
                          </a:xfrm>
                          <a:prstGeom prst="line">
                            <a:avLst/>
                          </a:prstGeom>
                          <a:ln w="3175" cap="flat" cmpd="sng">
                            <a:solidFill>
                              <a:srgbClr val="DFDFDF"/>
                            </a:solidFill>
                            <a:prstDash val="solid"/>
                            <a:headEnd type="none" w="med" len="med"/>
                            <a:tailEnd type="none" w="med" len="med"/>
                          </a:ln>
                        </p:spPr>
                      </p:sp>
                      <p:sp>
                        <p:nvSpPr>
                          <p:cNvPr id="70040" name="Line 1665"/>
                          <p:cNvSpPr/>
                          <p:nvPr/>
                        </p:nvSpPr>
                        <p:spPr>
                          <a:xfrm flipV="1">
                            <a:off x="3591" y="2281"/>
                            <a:ext cx="31" cy="25"/>
                          </a:xfrm>
                          <a:prstGeom prst="line">
                            <a:avLst/>
                          </a:prstGeom>
                          <a:ln w="3175" cap="flat" cmpd="sng">
                            <a:solidFill>
                              <a:srgbClr val="DFDFDF"/>
                            </a:solidFill>
                            <a:prstDash val="solid"/>
                            <a:headEnd type="none" w="med" len="med"/>
                            <a:tailEnd type="none" w="med" len="med"/>
                          </a:ln>
                        </p:spPr>
                      </p:sp>
                    </p:grpSp>
                    <p:grpSp>
                      <p:nvGrpSpPr>
                        <p:cNvPr id="70015" name="Group 1666"/>
                        <p:cNvGrpSpPr/>
                        <p:nvPr/>
                      </p:nvGrpSpPr>
                      <p:grpSpPr>
                        <a:xfrm>
                          <a:off x="3593" y="2283"/>
                          <a:ext cx="45" cy="33"/>
                          <a:chOff x="3593" y="2283"/>
                          <a:chExt cx="45" cy="33"/>
                        </a:xfrm>
                      </p:grpSpPr>
                      <p:sp>
                        <p:nvSpPr>
                          <p:cNvPr id="70037" name="Line 1667"/>
                          <p:cNvSpPr/>
                          <p:nvPr/>
                        </p:nvSpPr>
                        <p:spPr>
                          <a:xfrm flipV="1">
                            <a:off x="3593" y="2309"/>
                            <a:ext cx="15" cy="7"/>
                          </a:xfrm>
                          <a:prstGeom prst="line">
                            <a:avLst/>
                          </a:prstGeom>
                          <a:ln w="3175" cap="flat" cmpd="sng">
                            <a:solidFill>
                              <a:srgbClr val="DFDFDF"/>
                            </a:solidFill>
                            <a:prstDash val="solid"/>
                            <a:headEnd type="none" w="med" len="med"/>
                            <a:tailEnd type="none" w="med" len="med"/>
                          </a:ln>
                        </p:spPr>
                      </p:sp>
                      <p:sp>
                        <p:nvSpPr>
                          <p:cNvPr id="70038" name="Line 1668"/>
                          <p:cNvSpPr/>
                          <p:nvPr/>
                        </p:nvSpPr>
                        <p:spPr>
                          <a:xfrm flipV="1">
                            <a:off x="3608" y="2283"/>
                            <a:ext cx="30" cy="26"/>
                          </a:xfrm>
                          <a:prstGeom prst="line">
                            <a:avLst/>
                          </a:prstGeom>
                          <a:ln w="3175" cap="flat" cmpd="sng">
                            <a:solidFill>
                              <a:srgbClr val="DFDFDF"/>
                            </a:solidFill>
                            <a:prstDash val="solid"/>
                            <a:headEnd type="none" w="med" len="med"/>
                            <a:tailEnd type="none" w="med" len="med"/>
                          </a:ln>
                        </p:spPr>
                      </p:sp>
                    </p:grpSp>
                    <p:grpSp>
                      <p:nvGrpSpPr>
                        <p:cNvPr id="70016" name="Group 1669"/>
                        <p:cNvGrpSpPr/>
                        <p:nvPr/>
                      </p:nvGrpSpPr>
                      <p:grpSpPr>
                        <a:xfrm>
                          <a:off x="3611" y="2285"/>
                          <a:ext cx="45" cy="32"/>
                          <a:chOff x="3611" y="2285"/>
                          <a:chExt cx="45" cy="32"/>
                        </a:xfrm>
                      </p:grpSpPr>
                      <p:sp>
                        <p:nvSpPr>
                          <p:cNvPr id="70035" name="Line 1670"/>
                          <p:cNvSpPr/>
                          <p:nvPr/>
                        </p:nvSpPr>
                        <p:spPr>
                          <a:xfrm flipV="1">
                            <a:off x="3611" y="2310"/>
                            <a:ext cx="15" cy="7"/>
                          </a:xfrm>
                          <a:prstGeom prst="line">
                            <a:avLst/>
                          </a:prstGeom>
                          <a:ln w="3175" cap="flat" cmpd="sng">
                            <a:solidFill>
                              <a:srgbClr val="DFDFDF"/>
                            </a:solidFill>
                            <a:prstDash val="solid"/>
                            <a:headEnd type="none" w="med" len="med"/>
                            <a:tailEnd type="none" w="med" len="med"/>
                          </a:ln>
                        </p:spPr>
                      </p:sp>
                      <p:sp>
                        <p:nvSpPr>
                          <p:cNvPr id="70036" name="Line 1671"/>
                          <p:cNvSpPr/>
                          <p:nvPr/>
                        </p:nvSpPr>
                        <p:spPr>
                          <a:xfrm flipV="1">
                            <a:off x="3626" y="2285"/>
                            <a:ext cx="30" cy="25"/>
                          </a:xfrm>
                          <a:prstGeom prst="line">
                            <a:avLst/>
                          </a:prstGeom>
                          <a:ln w="3175" cap="flat" cmpd="sng">
                            <a:solidFill>
                              <a:srgbClr val="DFDFDF"/>
                            </a:solidFill>
                            <a:prstDash val="solid"/>
                            <a:headEnd type="none" w="med" len="med"/>
                            <a:tailEnd type="none" w="med" len="med"/>
                          </a:ln>
                        </p:spPr>
                      </p:sp>
                    </p:grpSp>
                    <p:grpSp>
                      <p:nvGrpSpPr>
                        <p:cNvPr id="70017" name="Group 1672"/>
                        <p:cNvGrpSpPr/>
                        <p:nvPr/>
                      </p:nvGrpSpPr>
                      <p:grpSpPr>
                        <a:xfrm>
                          <a:off x="3628" y="2286"/>
                          <a:ext cx="45" cy="32"/>
                          <a:chOff x="3628" y="2286"/>
                          <a:chExt cx="45" cy="32"/>
                        </a:xfrm>
                      </p:grpSpPr>
                      <p:sp>
                        <p:nvSpPr>
                          <p:cNvPr id="70033" name="Line 1673"/>
                          <p:cNvSpPr/>
                          <p:nvPr/>
                        </p:nvSpPr>
                        <p:spPr>
                          <a:xfrm flipV="1">
                            <a:off x="3628" y="2311"/>
                            <a:ext cx="15" cy="7"/>
                          </a:xfrm>
                          <a:prstGeom prst="line">
                            <a:avLst/>
                          </a:prstGeom>
                          <a:ln w="3175" cap="flat" cmpd="sng">
                            <a:solidFill>
                              <a:srgbClr val="DFDFDF"/>
                            </a:solidFill>
                            <a:prstDash val="solid"/>
                            <a:headEnd type="none" w="med" len="med"/>
                            <a:tailEnd type="none" w="med" len="med"/>
                          </a:ln>
                        </p:spPr>
                      </p:sp>
                      <p:sp>
                        <p:nvSpPr>
                          <p:cNvPr id="70034" name="Line 1674"/>
                          <p:cNvSpPr/>
                          <p:nvPr/>
                        </p:nvSpPr>
                        <p:spPr>
                          <a:xfrm flipV="1">
                            <a:off x="3643" y="2286"/>
                            <a:ext cx="30" cy="25"/>
                          </a:xfrm>
                          <a:prstGeom prst="line">
                            <a:avLst/>
                          </a:prstGeom>
                          <a:ln w="3175" cap="flat" cmpd="sng">
                            <a:solidFill>
                              <a:srgbClr val="DFDFDF"/>
                            </a:solidFill>
                            <a:prstDash val="solid"/>
                            <a:headEnd type="none" w="med" len="med"/>
                            <a:tailEnd type="none" w="med" len="med"/>
                          </a:ln>
                        </p:spPr>
                      </p:sp>
                    </p:grpSp>
                    <p:grpSp>
                      <p:nvGrpSpPr>
                        <p:cNvPr id="70018" name="Group 1675"/>
                        <p:cNvGrpSpPr/>
                        <p:nvPr/>
                      </p:nvGrpSpPr>
                      <p:grpSpPr>
                        <a:xfrm>
                          <a:off x="3645" y="2288"/>
                          <a:ext cx="45" cy="32"/>
                          <a:chOff x="3645" y="2288"/>
                          <a:chExt cx="45" cy="32"/>
                        </a:xfrm>
                      </p:grpSpPr>
                      <p:sp>
                        <p:nvSpPr>
                          <p:cNvPr id="70031" name="Line 1676"/>
                          <p:cNvSpPr/>
                          <p:nvPr/>
                        </p:nvSpPr>
                        <p:spPr>
                          <a:xfrm flipV="1">
                            <a:off x="3645" y="2313"/>
                            <a:ext cx="15" cy="7"/>
                          </a:xfrm>
                          <a:prstGeom prst="line">
                            <a:avLst/>
                          </a:prstGeom>
                          <a:ln w="3175" cap="flat" cmpd="sng">
                            <a:solidFill>
                              <a:srgbClr val="DFDFDF"/>
                            </a:solidFill>
                            <a:prstDash val="solid"/>
                            <a:headEnd type="none" w="med" len="med"/>
                            <a:tailEnd type="none" w="med" len="med"/>
                          </a:ln>
                        </p:spPr>
                      </p:sp>
                      <p:sp>
                        <p:nvSpPr>
                          <p:cNvPr id="70032" name="Line 1677"/>
                          <p:cNvSpPr/>
                          <p:nvPr/>
                        </p:nvSpPr>
                        <p:spPr>
                          <a:xfrm flipV="1">
                            <a:off x="3660" y="2288"/>
                            <a:ext cx="30" cy="25"/>
                          </a:xfrm>
                          <a:prstGeom prst="line">
                            <a:avLst/>
                          </a:prstGeom>
                          <a:ln w="3175" cap="flat" cmpd="sng">
                            <a:solidFill>
                              <a:srgbClr val="DFDFDF"/>
                            </a:solidFill>
                            <a:prstDash val="solid"/>
                            <a:headEnd type="none" w="med" len="med"/>
                            <a:tailEnd type="none" w="med" len="med"/>
                          </a:ln>
                        </p:spPr>
                      </p:sp>
                    </p:grpSp>
                    <p:grpSp>
                      <p:nvGrpSpPr>
                        <p:cNvPr id="70019" name="Group 1678"/>
                        <p:cNvGrpSpPr/>
                        <p:nvPr/>
                      </p:nvGrpSpPr>
                      <p:grpSpPr>
                        <a:xfrm>
                          <a:off x="3661" y="2290"/>
                          <a:ext cx="45" cy="33"/>
                          <a:chOff x="3661" y="2290"/>
                          <a:chExt cx="45" cy="33"/>
                        </a:xfrm>
                      </p:grpSpPr>
                      <p:sp>
                        <p:nvSpPr>
                          <p:cNvPr id="70029" name="Line 1679"/>
                          <p:cNvSpPr/>
                          <p:nvPr/>
                        </p:nvSpPr>
                        <p:spPr>
                          <a:xfrm flipV="1">
                            <a:off x="3661" y="2315"/>
                            <a:ext cx="14" cy="8"/>
                          </a:xfrm>
                          <a:prstGeom prst="line">
                            <a:avLst/>
                          </a:prstGeom>
                          <a:ln w="3175" cap="flat" cmpd="sng">
                            <a:solidFill>
                              <a:srgbClr val="DFDFDF"/>
                            </a:solidFill>
                            <a:prstDash val="solid"/>
                            <a:headEnd type="none" w="med" len="med"/>
                            <a:tailEnd type="none" w="med" len="med"/>
                          </a:ln>
                        </p:spPr>
                      </p:sp>
                      <p:sp>
                        <p:nvSpPr>
                          <p:cNvPr id="70030" name="Line 1680"/>
                          <p:cNvSpPr/>
                          <p:nvPr/>
                        </p:nvSpPr>
                        <p:spPr>
                          <a:xfrm flipV="1">
                            <a:off x="3675" y="2290"/>
                            <a:ext cx="31" cy="25"/>
                          </a:xfrm>
                          <a:prstGeom prst="line">
                            <a:avLst/>
                          </a:prstGeom>
                          <a:ln w="3175" cap="flat" cmpd="sng">
                            <a:solidFill>
                              <a:srgbClr val="DFDFDF"/>
                            </a:solidFill>
                            <a:prstDash val="solid"/>
                            <a:headEnd type="none" w="med" len="med"/>
                            <a:tailEnd type="none" w="med" len="med"/>
                          </a:ln>
                        </p:spPr>
                      </p:sp>
                    </p:grpSp>
                    <p:grpSp>
                      <p:nvGrpSpPr>
                        <p:cNvPr id="70020" name="Group 1681"/>
                        <p:cNvGrpSpPr/>
                        <p:nvPr/>
                      </p:nvGrpSpPr>
                      <p:grpSpPr>
                        <a:xfrm>
                          <a:off x="3678" y="2292"/>
                          <a:ext cx="45" cy="33"/>
                          <a:chOff x="3678" y="2292"/>
                          <a:chExt cx="45" cy="33"/>
                        </a:xfrm>
                      </p:grpSpPr>
                      <p:sp>
                        <p:nvSpPr>
                          <p:cNvPr id="70027" name="Line 1682"/>
                          <p:cNvSpPr/>
                          <p:nvPr/>
                        </p:nvSpPr>
                        <p:spPr>
                          <a:xfrm flipV="1">
                            <a:off x="3678" y="2317"/>
                            <a:ext cx="14" cy="8"/>
                          </a:xfrm>
                          <a:prstGeom prst="line">
                            <a:avLst/>
                          </a:prstGeom>
                          <a:ln w="3175" cap="flat" cmpd="sng">
                            <a:solidFill>
                              <a:srgbClr val="DFDFDF"/>
                            </a:solidFill>
                            <a:prstDash val="solid"/>
                            <a:headEnd type="none" w="med" len="med"/>
                            <a:tailEnd type="none" w="med" len="med"/>
                          </a:ln>
                        </p:spPr>
                      </p:sp>
                      <p:sp>
                        <p:nvSpPr>
                          <p:cNvPr id="70028" name="Line 1683"/>
                          <p:cNvSpPr/>
                          <p:nvPr/>
                        </p:nvSpPr>
                        <p:spPr>
                          <a:xfrm flipV="1">
                            <a:off x="3692" y="2292"/>
                            <a:ext cx="31" cy="25"/>
                          </a:xfrm>
                          <a:prstGeom prst="line">
                            <a:avLst/>
                          </a:prstGeom>
                          <a:ln w="3175" cap="flat" cmpd="sng">
                            <a:solidFill>
                              <a:srgbClr val="DFDFDF"/>
                            </a:solidFill>
                            <a:prstDash val="solid"/>
                            <a:headEnd type="none" w="med" len="med"/>
                            <a:tailEnd type="none" w="med" len="med"/>
                          </a:ln>
                        </p:spPr>
                      </p:sp>
                    </p:grpSp>
                    <p:grpSp>
                      <p:nvGrpSpPr>
                        <p:cNvPr id="70021" name="Group 1684"/>
                        <p:cNvGrpSpPr/>
                        <p:nvPr/>
                      </p:nvGrpSpPr>
                      <p:grpSpPr>
                        <a:xfrm>
                          <a:off x="3695" y="2293"/>
                          <a:ext cx="45" cy="33"/>
                          <a:chOff x="3695" y="2293"/>
                          <a:chExt cx="45" cy="33"/>
                        </a:xfrm>
                      </p:grpSpPr>
                      <p:sp>
                        <p:nvSpPr>
                          <p:cNvPr id="70025" name="Line 1685"/>
                          <p:cNvSpPr/>
                          <p:nvPr/>
                        </p:nvSpPr>
                        <p:spPr>
                          <a:xfrm flipV="1">
                            <a:off x="3695" y="2318"/>
                            <a:ext cx="14" cy="8"/>
                          </a:xfrm>
                          <a:prstGeom prst="line">
                            <a:avLst/>
                          </a:prstGeom>
                          <a:ln w="3175" cap="flat" cmpd="sng">
                            <a:solidFill>
                              <a:srgbClr val="DFDFDF"/>
                            </a:solidFill>
                            <a:prstDash val="solid"/>
                            <a:headEnd type="none" w="med" len="med"/>
                            <a:tailEnd type="none" w="med" len="med"/>
                          </a:ln>
                        </p:spPr>
                      </p:sp>
                      <p:sp>
                        <p:nvSpPr>
                          <p:cNvPr id="70026" name="Line 1686"/>
                          <p:cNvSpPr/>
                          <p:nvPr/>
                        </p:nvSpPr>
                        <p:spPr>
                          <a:xfrm flipV="1">
                            <a:off x="3709" y="2293"/>
                            <a:ext cx="31" cy="25"/>
                          </a:xfrm>
                          <a:prstGeom prst="line">
                            <a:avLst/>
                          </a:prstGeom>
                          <a:ln w="3175" cap="flat" cmpd="sng">
                            <a:solidFill>
                              <a:srgbClr val="DFDFDF"/>
                            </a:solidFill>
                            <a:prstDash val="solid"/>
                            <a:headEnd type="none" w="med" len="med"/>
                            <a:tailEnd type="none" w="med" len="med"/>
                          </a:ln>
                        </p:spPr>
                      </p:sp>
                    </p:grpSp>
                    <p:grpSp>
                      <p:nvGrpSpPr>
                        <p:cNvPr id="70022" name="Group 1687"/>
                        <p:cNvGrpSpPr/>
                        <p:nvPr/>
                      </p:nvGrpSpPr>
                      <p:grpSpPr>
                        <a:xfrm>
                          <a:off x="3711" y="2295"/>
                          <a:ext cx="45" cy="32"/>
                          <a:chOff x="3711" y="2295"/>
                          <a:chExt cx="45" cy="32"/>
                        </a:xfrm>
                      </p:grpSpPr>
                      <p:sp>
                        <p:nvSpPr>
                          <p:cNvPr id="70023" name="Line 1688"/>
                          <p:cNvSpPr/>
                          <p:nvPr/>
                        </p:nvSpPr>
                        <p:spPr>
                          <a:xfrm flipV="1">
                            <a:off x="3711" y="2320"/>
                            <a:ext cx="15" cy="7"/>
                          </a:xfrm>
                          <a:prstGeom prst="line">
                            <a:avLst/>
                          </a:prstGeom>
                          <a:ln w="3175" cap="flat" cmpd="sng">
                            <a:solidFill>
                              <a:srgbClr val="DFDFDF"/>
                            </a:solidFill>
                            <a:prstDash val="solid"/>
                            <a:headEnd type="none" w="med" len="med"/>
                            <a:tailEnd type="none" w="med" len="med"/>
                          </a:ln>
                        </p:spPr>
                      </p:sp>
                      <p:sp>
                        <p:nvSpPr>
                          <p:cNvPr id="70024" name="Line 1689"/>
                          <p:cNvSpPr/>
                          <p:nvPr/>
                        </p:nvSpPr>
                        <p:spPr>
                          <a:xfrm flipV="1">
                            <a:off x="3726" y="2295"/>
                            <a:ext cx="30" cy="25"/>
                          </a:xfrm>
                          <a:prstGeom prst="line">
                            <a:avLst/>
                          </a:prstGeom>
                          <a:ln w="3175" cap="flat" cmpd="sng">
                            <a:solidFill>
                              <a:srgbClr val="DFDFDF"/>
                            </a:solidFill>
                            <a:prstDash val="solid"/>
                            <a:headEnd type="none" w="med" len="med"/>
                            <a:tailEnd type="none" w="med" len="med"/>
                          </a:ln>
                        </p:spPr>
                      </p:sp>
                    </p:grpSp>
                  </p:grpSp>
                  <p:grpSp>
                    <p:nvGrpSpPr>
                      <p:cNvPr id="69999" name="Group 1690"/>
                      <p:cNvGrpSpPr/>
                      <p:nvPr/>
                    </p:nvGrpSpPr>
                    <p:grpSpPr>
                      <a:xfrm>
                        <a:off x="3763" y="2300"/>
                        <a:ext cx="65" cy="38"/>
                        <a:chOff x="3763" y="2300"/>
                        <a:chExt cx="65" cy="38"/>
                      </a:xfrm>
                    </p:grpSpPr>
                    <p:grpSp>
                      <p:nvGrpSpPr>
                        <p:cNvPr id="70003" name="Group 1691"/>
                        <p:cNvGrpSpPr/>
                        <p:nvPr/>
                      </p:nvGrpSpPr>
                      <p:grpSpPr>
                        <a:xfrm>
                          <a:off x="3790" y="2302"/>
                          <a:ext cx="38" cy="36"/>
                          <a:chOff x="3790" y="2302"/>
                          <a:chExt cx="38" cy="36"/>
                        </a:xfrm>
                      </p:grpSpPr>
                      <p:sp>
                        <p:nvSpPr>
                          <p:cNvPr id="70010" name="Line 1692"/>
                          <p:cNvSpPr/>
                          <p:nvPr/>
                        </p:nvSpPr>
                        <p:spPr>
                          <a:xfrm flipV="1">
                            <a:off x="3790" y="2328"/>
                            <a:ext cx="13" cy="10"/>
                          </a:xfrm>
                          <a:prstGeom prst="line">
                            <a:avLst/>
                          </a:prstGeom>
                          <a:ln w="3175" cap="flat" cmpd="sng">
                            <a:solidFill>
                              <a:srgbClr val="DFDFDF"/>
                            </a:solidFill>
                            <a:prstDash val="solid"/>
                            <a:headEnd type="none" w="med" len="med"/>
                            <a:tailEnd type="none" w="med" len="med"/>
                          </a:ln>
                        </p:spPr>
                      </p:sp>
                      <p:sp>
                        <p:nvSpPr>
                          <p:cNvPr id="70011" name="Line 1693"/>
                          <p:cNvSpPr/>
                          <p:nvPr/>
                        </p:nvSpPr>
                        <p:spPr>
                          <a:xfrm flipV="1">
                            <a:off x="3803" y="2302"/>
                            <a:ext cx="25" cy="26"/>
                          </a:xfrm>
                          <a:prstGeom prst="line">
                            <a:avLst/>
                          </a:prstGeom>
                          <a:ln w="3175" cap="flat" cmpd="sng">
                            <a:solidFill>
                              <a:srgbClr val="DFDFDF"/>
                            </a:solidFill>
                            <a:prstDash val="solid"/>
                            <a:headEnd type="none" w="med" len="med"/>
                            <a:tailEnd type="none" w="med" len="med"/>
                          </a:ln>
                        </p:spPr>
                      </p:sp>
                    </p:grpSp>
                    <p:grpSp>
                      <p:nvGrpSpPr>
                        <p:cNvPr id="70004" name="Group 1694"/>
                        <p:cNvGrpSpPr/>
                        <p:nvPr/>
                      </p:nvGrpSpPr>
                      <p:grpSpPr>
                        <a:xfrm>
                          <a:off x="3777" y="2300"/>
                          <a:ext cx="38" cy="37"/>
                          <a:chOff x="3777" y="2300"/>
                          <a:chExt cx="38" cy="37"/>
                        </a:xfrm>
                      </p:grpSpPr>
                      <p:sp>
                        <p:nvSpPr>
                          <p:cNvPr id="70008" name="Line 1695"/>
                          <p:cNvSpPr/>
                          <p:nvPr/>
                        </p:nvSpPr>
                        <p:spPr>
                          <a:xfrm flipV="1">
                            <a:off x="3777" y="2327"/>
                            <a:ext cx="13" cy="10"/>
                          </a:xfrm>
                          <a:prstGeom prst="line">
                            <a:avLst/>
                          </a:prstGeom>
                          <a:ln w="3175" cap="flat" cmpd="sng">
                            <a:solidFill>
                              <a:srgbClr val="DFDFDF"/>
                            </a:solidFill>
                            <a:prstDash val="solid"/>
                            <a:headEnd type="none" w="med" len="med"/>
                            <a:tailEnd type="none" w="med" len="med"/>
                          </a:ln>
                        </p:spPr>
                      </p:sp>
                      <p:sp>
                        <p:nvSpPr>
                          <p:cNvPr id="70009" name="Line 1696"/>
                          <p:cNvSpPr/>
                          <p:nvPr/>
                        </p:nvSpPr>
                        <p:spPr>
                          <a:xfrm flipV="1">
                            <a:off x="3790" y="2300"/>
                            <a:ext cx="25" cy="27"/>
                          </a:xfrm>
                          <a:prstGeom prst="line">
                            <a:avLst/>
                          </a:prstGeom>
                          <a:ln w="3175" cap="flat" cmpd="sng">
                            <a:solidFill>
                              <a:srgbClr val="DFDFDF"/>
                            </a:solidFill>
                            <a:prstDash val="solid"/>
                            <a:headEnd type="none" w="med" len="med"/>
                            <a:tailEnd type="none" w="med" len="med"/>
                          </a:ln>
                        </p:spPr>
                      </p:sp>
                    </p:grpSp>
                    <p:grpSp>
                      <p:nvGrpSpPr>
                        <p:cNvPr id="70005" name="Group 1697"/>
                        <p:cNvGrpSpPr/>
                        <p:nvPr/>
                      </p:nvGrpSpPr>
                      <p:grpSpPr>
                        <a:xfrm>
                          <a:off x="3763" y="2300"/>
                          <a:ext cx="38" cy="35"/>
                          <a:chOff x="3763" y="2300"/>
                          <a:chExt cx="38" cy="35"/>
                        </a:xfrm>
                      </p:grpSpPr>
                      <p:sp>
                        <p:nvSpPr>
                          <p:cNvPr id="70006" name="Line 1698"/>
                          <p:cNvSpPr/>
                          <p:nvPr/>
                        </p:nvSpPr>
                        <p:spPr>
                          <a:xfrm flipV="1">
                            <a:off x="3763" y="2325"/>
                            <a:ext cx="13" cy="10"/>
                          </a:xfrm>
                          <a:prstGeom prst="line">
                            <a:avLst/>
                          </a:prstGeom>
                          <a:ln w="3175" cap="flat" cmpd="sng">
                            <a:solidFill>
                              <a:srgbClr val="DFDFDF"/>
                            </a:solidFill>
                            <a:prstDash val="solid"/>
                            <a:headEnd type="none" w="med" len="med"/>
                            <a:tailEnd type="none" w="med" len="med"/>
                          </a:ln>
                        </p:spPr>
                      </p:sp>
                      <p:sp>
                        <p:nvSpPr>
                          <p:cNvPr id="70007" name="Line 1699"/>
                          <p:cNvSpPr/>
                          <p:nvPr/>
                        </p:nvSpPr>
                        <p:spPr>
                          <a:xfrm flipV="1">
                            <a:off x="3776" y="2300"/>
                            <a:ext cx="25" cy="25"/>
                          </a:xfrm>
                          <a:prstGeom prst="line">
                            <a:avLst/>
                          </a:prstGeom>
                          <a:ln w="3175" cap="flat" cmpd="sng">
                            <a:solidFill>
                              <a:srgbClr val="DFDFDF"/>
                            </a:solidFill>
                            <a:prstDash val="solid"/>
                            <a:headEnd type="none" w="med" len="med"/>
                            <a:tailEnd type="none" w="med" len="med"/>
                          </a:ln>
                        </p:spPr>
                      </p:sp>
                    </p:grpSp>
                  </p:grpSp>
                  <p:sp>
                    <p:nvSpPr>
                      <p:cNvPr id="70000" name="Line 1700"/>
                      <p:cNvSpPr/>
                      <p:nvPr/>
                    </p:nvSpPr>
                    <p:spPr>
                      <a:xfrm>
                        <a:off x="3557" y="2288"/>
                        <a:ext cx="273" cy="26"/>
                      </a:xfrm>
                      <a:prstGeom prst="line">
                        <a:avLst/>
                      </a:prstGeom>
                      <a:ln w="3175" cap="flat" cmpd="sng">
                        <a:solidFill>
                          <a:srgbClr val="DFDFDF"/>
                        </a:solidFill>
                        <a:prstDash val="solid"/>
                        <a:headEnd type="none" w="med" len="med"/>
                        <a:tailEnd type="none" w="med" len="med"/>
                      </a:ln>
                    </p:spPr>
                  </p:sp>
                  <p:sp>
                    <p:nvSpPr>
                      <p:cNvPr id="70001" name="Line 1701"/>
                      <p:cNvSpPr/>
                      <p:nvPr/>
                    </p:nvSpPr>
                    <p:spPr>
                      <a:xfrm>
                        <a:off x="3547" y="2295"/>
                        <a:ext cx="279" cy="27"/>
                      </a:xfrm>
                      <a:prstGeom prst="line">
                        <a:avLst/>
                      </a:prstGeom>
                      <a:ln w="3175" cap="flat" cmpd="sng">
                        <a:solidFill>
                          <a:srgbClr val="DFDFDF"/>
                        </a:solidFill>
                        <a:prstDash val="solid"/>
                        <a:headEnd type="none" w="med" len="med"/>
                        <a:tailEnd type="none" w="med" len="med"/>
                      </a:ln>
                    </p:spPr>
                  </p:sp>
                  <p:sp>
                    <p:nvSpPr>
                      <p:cNvPr id="70002" name="Line 1702"/>
                      <p:cNvSpPr/>
                      <p:nvPr/>
                    </p:nvSpPr>
                    <p:spPr>
                      <a:xfrm>
                        <a:off x="3536" y="2302"/>
                        <a:ext cx="282" cy="29"/>
                      </a:xfrm>
                      <a:prstGeom prst="line">
                        <a:avLst/>
                      </a:prstGeom>
                      <a:ln w="4763" cap="flat" cmpd="sng">
                        <a:solidFill>
                          <a:srgbClr val="DFDFDF"/>
                        </a:solidFill>
                        <a:prstDash val="solid"/>
                        <a:headEnd type="none" w="med" len="med"/>
                        <a:tailEnd type="none" w="med" len="med"/>
                      </a:ln>
                    </p:spPr>
                  </p:sp>
                </p:grpSp>
              </p:grpSp>
              <p:grpSp>
                <p:nvGrpSpPr>
                  <p:cNvPr id="69993" name="Group 1703"/>
                  <p:cNvGrpSpPr/>
                  <p:nvPr/>
                </p:nvGrpSpPr>
                <p:grpSpPr>
                  <a:xfrm>
                    <a:off x="3822" y="2308"/>
                    <a:ext cx="40" cy="41"/>
                    <a:chOff x="3822" y="2308"/>
                    <a:chExt cx="40" cy="41"/>
                  </a:xfrm>
                </p:grpSpPr>
                <p:sp>
                  <p:nvSpPr>
                    <p:cNvPr id="69994" name="Line 1704"/>
                    <p:cNvSpPr/>
                    <p:nvPr/>
                  </p:nvSpPr>
                  <p:spPr>
                    <a:xfrm flipV="1">
                      <a:off x="3822" y="2331"/>
                      <a:ext cx="21" cy="18"/>
                    </a:xfrm>
                    <a:prstGeom prst="line">
                      <a:avLst/>
                    </a:prstGeom>
                    <a:ln w="3175" cap="flat" cmpd="sng">
                      <a:solidFill>
                        <a:srgbClr val="3F3F3F"/>
                      </a:solidFill>
                      <a:prstDash val="solid"/>
                      <a:headEnd type="none" w="med" len="med"/>
                      <a:tailEnd type="none" w="med" len="med"/>
                    </a:ln>
                  </p:spPr>
                </p:sp>
                <p:sp>
                  <p:nvSpPr>
                    <p:cNvPr id="69995" name="Line 1705"/>
                    <p:cNvSpPr/>
                    <p:nvPr/>
                  </p:nvSpPr>
                  <p:spPr>
                    <a:xfrm flipV="1">
                      <a:off x="3843" y="2308"/>
                      <a:ext cx="19" cy="23"/>
                    </a:xfrm>
                    <a:prstGeom prst="line">
                      <a:avLst/>
                    </a:prstGeom>
                    <a:ln w="3175" cap="flat" cmpd="sng">
                      <a:solidFill>
                        <a:srgbClr val="3F3F3F"/>
                      </a:solidFill>
                      <a:prstDash val="solid"/>
                      <a:headEnd type="none" w="med" len="med"/>
                      <a:tailEnd type="none" w="med" len="med"/>
                    </a:ln>
                  </p:spPr>
                </p:sp>
              </p:grpSp>
            </p:grpSp>
          </p:grpSp>
        </p:grpSp>
        <p:grpSp>
          <p:nvGrpSpPr>
            <p:cNvPr id="69650" name="Group 1706"/>
            <p:cNvGrpSpPr/>
            <p:nvPr/>
          </p:nvGrpSpPr>
          <p:grpSpPr>
            <a:xfrm>
              <a:off x="2912" y="1977"/>
              <a:ext cx="474" cy="377"/>
              <a:chOff x="2912" y="1977"/>
              <a:chExt cx="474" cy="377"/>
            </a:xfrm>
          </p:grpSpPr>
          <p:grpSp>
            <p:nvGrpSpPr>
              <p:cNvPr id="69739" name="Group 1707"/>
              <p:cNvGrpSpPr/>
              <p:nvPr/>
            </p:nvGrpSpPr>
            <p:grpSpPr>
              <a:xfrm>
                <a:off x="3004" y="2177"/>
                <a:ext cx="301" cy="118"/>
                <a:chOff x="3004" y="2177"/>
                <a:chExt cx="301" cy="118"/>
              </a:xfrm>
            </p:grpSpPr>
            <p:grpSp>
              <p:nvGrpSpPr>
                <p:cNvPr id="69791" name="Group 1708"/>
                <p:cNvGrpSpPr/>
                <p:nvPr/>
              </p:nvGrpSpPr>
              <p:grpSpPr>
                <a:xfrm>
                  <a:off x="3004" y="2177"/>
                  <a:ext cx="301" cy="118"/>
                  <a:chOff x="3004" y="2177"/>
                  <a:chExt cx="301" cy="118"/>
                </a:xfrm>
              </p:grpSpPr>
              <p:grpSp>
                <p:nvGrpSpPr>
                  <p:cNvPr id="69837" name="Group 1709"/>
                  <p:cNvGrpSpPr/>
                  <p:nvPr/>
                </p:nvGrpSpPr>
                <p:grpSpPr>
                  <a:xfrm>
                    <a:off x="3004" y="2177"/>
                    <a:ext cx="301" cy="118"/>
                    <a:chOff x="3004" y="2177"/>
                    <a:chExt cx="301" cy="118"/>
                  </a:xfrm>
                </p:grpSpPr>
                <p:grpSp>
                  <p:nvGrpSpPr>
                    <p:cNvPr id="69843" name="Group 1710"/>
                    <p:cNvGrpSpPr/>
                    <p:nvPr/>
                  </p:nvGrpSpPr>
                  <p:grpSpPr>
                    <a:xfrm>
                      <a:off x="3004" y="2177"/>
                      <a:ext cx="301" cy="118"/>
                      <a:chOff x="3004" y="2177"/>
                      <a:chExt cx="301" cy="118"/>
                    </a:xfrm>
                  </p:grpSpPr>
                  <p:grpSp>
                    <p:nvGrpSpPr>
                      <p:cNvPr id="69971" name="Group 1711"/>
                      <p:cNvGrpSpPr/>
                      <p:nvPr/>
                    </p:nvGrpSpPr>
                    <p:grpSpPr>
                      <a:xfrm>
                        <a:off x="3004" y="2177"/>
                        <a:ext cx="301" cy="118"/>
                        <a:chOff x="3004" y="2177"/>
                        <a:chExt cx="301" cy="118"/>
                      </a:xfrm>
                    </p:grpSpPr>
                    <p:sp>
                      <p:nvSpPr>
                        <p:cNvPr id="69973" name="Rectangle 1712"/>
                        <p:cNvSpPr/>
                        <p:nvPr/>
                      </p:nvSpPr>
                      <p:spPr>
                        <a:xfrm>
                          <a:off x="3004" y="2205"/>
                          <a:ext cx="301" cy="90"/>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74" name="Freeform 1713"/>
                        <p:cNvSpPr/>
                        <p:nvPr/>
                      </p:nvSpPr>
                      <p:spPr>
                        <a:xfrm>
                          <a:off x="3004" y="2177"/>
                          <a:ext cx="301" cy="27"/>
                        </a:xfrm>
                        <a:custGeom>
                          <a:avLst/>
                          <a:gdLst/>
                          <a:ahLst/>
                          <a:cxnLst>
                            <a:cxn ang="0">
                              <a:pos x="0" y="0"/>
                            </a:cxn>
                            <a:cxn ang="0">
                              <a:pos x="0" y="0"/>
                            </a:cxn>
                            <a:cxn ang="0">
                              <a:pos x="0" y="0"/>
                            </a:cxn>
                            <a:cxn ang="0">
                              <a:pos x="0" y="0"/>
                            </a:cxn>
                            <a:cxn ang="0">
                              <a:pos x="0" y="0"/>
                            </a:cxn>
                          </a:cxnLst>
                          <a:pathLst>
                            <a:path w="1805" h="165">
                              <a:moveTo>
                                <a:pt x="0" y="165"/>
                              </a:moveTo>
                              <a:lnTo>
                                <a:pt x="1805" y="165"/>
                              </a:lnTo>
                              <a:lnTo>
                                <a:pt x="1635" y="0"/>
                              </a:lnTo>
                              <a:lnTo>
                                <a:pt x="192" y="0"/>
                              </a:lnTo>
                              <a:lnTo>
                                <a:pt x="0" y="165"/>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sp>
                    <p:nvSpPr>
                      <p:cNvPr id="69972" name="Line 1714"/>
                      <p:cNvSpPr/>
                      <p:nvPr/>
                    </p:nvSpPr>
                    <p:spPr>
                      <a:xfrm>
                        <a:off x="3009" y="2200"/>
                        <a:ext cx="292" cy="1"/>
                      </a:xfrm>
                      <a:prstGeom prst="line">
                        <a:avLst/>
                      </a:prstGeom>
                      <a:ln w="3175" cap="flat" cmpd="sng">
                        <a:solidFill>
                          <a:srgbClr val="000000"/>
                        </a:solidFill>
                        <a:prstDash val="solid"/>
                        <a:headEnd type="none" w="med" len="med"/>
                        <a:tailEnd type="none" w="med" len="med"/>
                      </a:ln>
                    </p:spPr>
                  </p:sp>
                </p:grpSp>
                <p:grpSp>
                  <p:nvGrpSpPr>
                    <p:cNvPr id="69844" name="Group 1715"/>
                    <p:cNvGrpSpPr/>
                    <p:nvPr/>
                  </p:nvGrpSpPr>
                  <p:grpSpPr>
                    <a:xfrm>
                      <a:off x="3016" y="2272"/>
                      <a:ext cx="283" cy="20"/>
                      <a:chOff x="3016" y="2272"/>
                      <a:chExt cx="283" cy="20"/>
                    </a:xfrm>
                  </p:grpSpPr>
                  <p:grpSp>
                    <p:nvGrpSpPr>
                      <p:cNvPr id="69845" name="Group 1716"/>
                      <p:cNvGrpSpPr/>
                      <p:nvPr/>
                    </p:nvGrpSpPr>
                    <p:grpSpPr>
                      <a:xfrm>
                        <a:off x="3016" y="2272"/>
                        <a:ext cx="140" cy="20"/>
                        <a:chOff x="3016" y="2272"/>
                        <a:chExt cx="140" cy="20"/>
                      </a:xfrm>
                    </p:grpSpPr>
                    <p:grpSp>
                      <p:nvGrpSpPr>
                        <p:cNvPr id="69909" name="Group 1717"/>
                        <p:cNvGrpSpPr/>
                        <p:nvPr/>
                      </p:nvGrpSpPr>
                      <p:grpSpPr>
                        <a:xfrm>
                          <a:off x="3016" y="2272"/>
                          <a:ext cx="69" cy="20"/>
                          <a:chOff x="3016" y="2272"/>
                          <a:chExt cx="69" cy="20"/>
                        </a:xfrm>
                      </p:grpSpPr>
                      <p:grpSp>
                        <p:nvGrpSpPr>
                          <p:cNvPr id="69941" name="Group 1718"/>
                          <p:cNvGrpSpPr/>
                          <p:nvPr/>
                        </p:nvGrpSpPr>
                        <p:grpSpPr>
                          <a:xfrm>
                            <a:off x="3016" y="2272"/>
                            <a:ext cx="33" cy="20"/>
                            <a:chOff x="3016" y="2272"/>
                            <a:chExt cx="33" cy="20"/>
                          </a:xfrm>
                        </p:grpSpPr>
                        <p:grpSp>
                          <p:nvGrpSpPr>
                            <p:cNvPr id="69957" name="Group 1719"/>
                            <p:cNvGrpSpPr/>
                            <p:nvPr/>
                          </p:nvGrpSpPr>
                          <p:grpSpPr>
                            <a:xfrm>
                              <a:off x="3016" y="2272"/>
                              <a:ext cx="16" cy="20"/>
                              <a:chOff x="3016" y="2272"/>
                              <a:chExt cx="16" cy="20"/>
                            </a:xfrm>
                          </p:grpSpPr>
                          <p:grpSp>
                            <p:nvGrpSpPr>
                              <p:cNvPr id="69965" name="Group 1720"/>
                              <p:cNvGrpSpPr/>
                              <p:nvPr/>
                            </p:nvGrpSpPr>
                            <p:grpSpPr>
                              <a:xfrm>
                                <a:off x="3016" y="2272"/>
                                <a:ext cx="6" cy="20"/>
                                <a:chOff x="3016" y="2272"/>
                                <a:chExt cx="6" cy="20"/>
                              </a:xfrm>
                            </p:grpSpPr>
                            <p:sp>
                              <p:nvSpPr>
                                <p:cNvPr id="69969" name="Rectangle 1721"/>
                                <p:cNvSpPr/>
                                <p:nvPr/>
                              </p:nvSpPr>
                              <p:spPr>
                                <a:xfrm>
                                  <a:off x="301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70" name="Rectangle 1722"/>
                                <p:cNvSpPr/>
                                <p:nvPr/>
                              </p:nvSpPr>
                              <p:spPr>
                                <a:xfrm>
                                  <a:off x="302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66" name="Group 1723"/>
                              <p:cNvGrpSpPr/>
                              <p:nvPr/>
                            </p:nvGrpSpPr>
                            <p:grpSpPr>
                              <a:xfrm>
                                <a:off x="3025" y="2272"/>
                                <a:ext cx="7" cy="20"/>
                                <a:chOff x="3025" y="2272"/>
                                <a:chExt cx="7" cy="20"/>
                              </a:xfrm>
                            </p:grpSpPr>
                            <p:sp>
                              <p:nvSpPr>
                                <p:cNvPr id="69967" name="Rectangle 1724"/>
                                <p:cNvSpPr/>
                                <p:nvPr/>
                              </p:nvSpPr>
                              <p:spPr>
                                <a:xfrm>
                                  <a:off x="302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68" name="Rectangle 1725"/>
                                <p:cNvSpPr/>
                                <p:nvPr/>
                              </p:nvSpPr>
                              <p:spPr>
                                <a:xfrm>
                                  <a:off x="3029"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958" name="Group 1726"/>
                            <p:cNvGrpSpPr/>
                            <p:nvPr/>
                          </p:nvGrpSpPr>
                          <p:grpSpPr>
                            <a:xfrm>
                              <a:off x="3034" y="2272"/>
                              <a:ext cx="15" cy="20"/>
                              <a:chOff x="3034" y="2272"/>
                              <a:chExt cx="15" cy="20"/>
                            </a:xfrm>
                          </p:grpSpPr>
                          <p:grpSp>
                            <p:nvGrpSpPr>
                              <p:cNvPr id="69959" name="Group 1727"/>
                              <p:cNvGrpSpPr/>
                              <p:nvPr/>
                            </p:nvGrpSpPr>
                            <p:grpSpPr>
                              <a:xfrm>
                                <a:off x="3034" y="2272"/>
                                <a:ext cx="6" cy="20"/>
                                <a:chOff x="3034" y="2272"/>
                                <a:chExt cx="6" cy="20"/>
                              </a:xfrm>
                            </p:grpSpPr>
                            <p:sp>
                              <p:nvSpPr>
                                <p:cNvPr id="69963" name="Rectangle 1728"/>
                                <p:cNvSpPr/>
                                <p:nvPr/>
                              </p:nvSpPr>
                              <p:spPr>
                                <a:xfrm>
                                  <a:off x="303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64" name="Rectangle 1729"/>
                                <p:cNvSpPr/>
                                <p:nvPr/>
                              </p:nvSpPr>
                              <p:spPr>
                                <a:xfrm>
                                  <a:off x="303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60" name="Group 1730"/>
                              <p:cNvGrpSpPr/>
                              <p:nvPr/>
                            </p:nvGrpSpPr>
                            <p:grpSpPr>
                              <a:xfrm>
                                <a:off x="3043" y="2272"/>
                                <a:ext cx="6" cy="20"/>
                                <a:chOff x="3043" y="2272"/>
                                <a:chExt cx="6" cy="20"/>
                              </a:xfrm>
                            </p:grpSpPr>
                            <p:sp>
                              <p:nvSpPr>
                                <p:cNvPr id="69961" name="Rectangle 1731"/>
                                <p:cNvSpPr/>
                                <p:nvPr/>
                              </p:nvSpPr>
                              <p:spPr>
                                <a:xfrm>
                                  <a:off x="304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62" name="Rectangle 1732"/>
                                <p:cNvSpPr/>
                                <p:nvPr/>
                              </p:nvSpPr>
                              <p:spPr>
                                <a:xfrm>
                                  <a:off x="304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942" name="Group 1733"/>
                          <p:cNvGrpSpPr/>
                          <p:nvPr/>
                        </p:nvGrpSpPr>
                        <p:grpSpPr>
                          <a:xfrm>
                            <a:off x="3052" y="2272"/>
                            <a:ext cx="33" cy="20"/>
                            <a:chOff x="3052" y="2272"/>
                            <a:chExt cx="33" cy="20"/>
                          </a:xfrm>
                        </p:grpSpPr>
                        <p:grpSp>
                          <p:nvGrpSpPr>
                            <p:cNvPr id="69943" name="Group 1734"/>
                            <p:cNvGrpSpPr/>
                            <p:nvPr/>
                          </p:nvGrpSpPr>
                          <p:grpSpPr>
                            <a:xfrm>
                              <a:off x="3052" y="2272"/>
                              <a:ext cx="15" cy="20"/>
                              <a:chOff x="3052" y="2272"/>
                              <a:chExt cx="15" cy="20"/>
                            </a:xfrm>
                          </p:grpSpPr>
                          <p:grpSp>
                            <p:nvGrpSpPr>
                              <p:cNvPr id="69951" name="Group 1735"/>
                              <p:cNvGrpSpPr/>
                              <p:nvPr/>
                            </p:nvGrpSpPr>
                            <p:grpSpPr>
                              <a:xfrm>
                                <a:off x="3052" y="2272"/>
                                <a:ext cx="6" cy="20"/>
                                <a:chOff x="3052" y="2272"/>
                                <a:chExt cx="6" cy="20"/>
                              </a:xfrm>
                            </p:grpSpPr>
                            <p:sp>
                              <p:nvSpPr>
                                <p:cNvPr id="69955" name="Rectangle 1736"/>
                                <p:cNvSpPr/>
                                <p:nvPr/>
                              </p:nvSpPr>
                              <p:spPr>
                                <a:xfrm>
                                  <a:off x="305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56" name="Rectangle 1737"/>
                                <p:cNvSpPr/>
                                <p:nvPr/>
                              </p:nvSpPr>
                              <p:spPr>
                                <a:xfrm>
                                  <a:off x="305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52" name="Group 1738"/>
                              <p:cNvGrpSpPr/>
                              <p:nvPr/>
                            </p:nvGrpSpPr>
                            <p:grpSpPr>
                              <a:xfrm>
                                <a:off x="3061" y="2272"/>
                                <a:ext cx="6" cy="20"/>
                                <a:chOff x="3061" y="2272"/>
                                <a:chExt cx="6" cy="20"/>
                              </a:xfrm>
                            </p:grpSpPr>
                            <p:sp>
                              <p:nvSpPr>
                                <p:cNvPr id="69953" name="Rectangle 1739"/>
                                <p:cNvSpPr/>
                                <p:nvPr/>
                              </p:nvSpPr>
                              <p:spPr>
                                <a:xfrm>
                                  <a:off x="306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54" name="Rectangle 1740"/>
                                <p:cNvSpPr/>
                                <p:nvPr/>
                              </p:nvSpPr>
                              <p:spPr>
                                <a:xfrm>
                                  <a:off x="306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944" name="Group 1741"/>
                            <p:cNvGrpSpPr/>
                            <p:nvPr/>
                          </p:nvGrpSpPr>
                          <p:grpSpPr>
                            <a:xfrm>
                              <a:off x="3069" y="2272"/>
                              <a:ext cx="16" cy="20"/>
                              <a:chOff x="3069" y="2272"/>
                              <a:chExt cx="16" cy="20"/>
                            </a:xfrm>
                          </p:grpSpPr>
                          <p:grpSp>
                            <p:nvGrpSpPr>
                              <p:cNvPr id="69945" name="Group 1742"/>
                              <p:cNvGrpSpPr/>
                              <p:nvPr/>
                            </p:nvGrpSpPr>
                            <p:grpSpPr>
                              <a:xfrm>
                                <a:off x="3069" y="2272"/>
                                <a:ext cx="7" cy="20"/>
                                <a:chOff x="3069" y="2272"/>
                                <a:chExt cx="7" cy="20"/>
                              </a:xfrm>
                            </p:grpSpPr>
                            <p:sp>
                              <p:nvSpPr>
                                <p:cNvPr id="69949" name="Rectangle 1743"/>
                                <p:cNvSpPr/>
                                <p:nvPr/>
                              </p:nvSpPr>
                              <p:spPr>
                                <a:xfrm>
                                  <a:off x="3069"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50" name="Rectangle 1744"/>
                                <p:cNvSpPr/>
                                <p:nvPr/>
                              </p:nvSpPr>
                              <p:spPr>
                                <a:xfrm>
                                  <a:off x="307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46" name="Group 1745"/>
                              <p:cNvGrpSpPr/>
                              <p:nvPr/>
                            </p:nvGrpSpPr>
                            <p:grpSpPr>
                              <a:xfrm>
                                <a:off x="3078" y="2272"/>
                                <a:ext cx="7" cy="20"/>
                                <a:chOff x="3078" y="2272"/>
                                <a:chExt cx="7" cy="20"/>
                              </a:xfrm>
                            </p:grpSpPr>
                            <p:sp>
                              <p:nvSpPr>
                                <p:cNvPr id="69947" name="Rectangle 1746"/>
                                <p:cNvSpPr/>
                                <p:nvPr/>
                              </p:nvSpPr>
                              <p:spPr>
                                <a:xfrm>
                                  <a:off x="307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48" name="Rectangle 1747"/>
                                <p:cNvSpPr/>
                                <p:nvPr/>
                              </p:nvSpPr>
                              <p:spPr>
                                <a:xfrm>
                                  <a:off x="308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69910" name="Group 1748"/>
                        <p:cNvGrpSpPr/>
                        <p:nvPr/>
                      </p:nvGrpSpPr>
                      <p:grpSpPr>
                        <a:xfrm>
                          <a:off x="3087" y="2272"/>
                          <a:ext cx="69" cy="20"/>
                          <a:chOff x="3087" y="2272"/>
                          <a:chExt cx="69" cy="20"/>
                        </a:xfrm>
                      </p:grpSpPr>
                      <p:grpSp>
                        <p:nvGrpSpPr>
                          <p:cNvPr id="69911" name="Group 1749"/>
                          <p:cNvGrpSpPr/>
                          <p:nvPr/>
                        </p:nvGrpSpPr>
                        <p:grpSpPr>
                          <a:xfrm>
                            <a:off x="3087" y="2272"/>
                            <a:ext cx="34" cy="20"/>
                            <a:chOff x="3087" y="2272"/>
                            <a:chExt cx="34" cy="20"/>
                          </a:xfrm>
                        </p:grpSpPr>
                        <p:grpSp>
                          <p:nvGrpSpPr>
                            <p:cNvPr id="69927" name="Group 1750"/>
                            <p:cNvGrpSpPr/>
                            <p:nvPr/>
                          </p:nvGrpSpPr>
                          <p:grpSpPr>
                            <a:xfrm>
                              <a:off x="3087" y="2272"/>
                              <a:ext cx="16" cy="20"/>
                              <a:chOff x="3087" y="2272"/>
                              <a:chExt cx="16" cy="20"/>
                            </a:xfrm>
                          </p:grpSpPr>
                          <p:grpSp>
                            <p:nvGrpSpPr>
                              <p:cNvPr id="69935" name="Group 1751"/>
                              <p:cNvGrpSpPr/>
                              <p:nvPr/>
                            </p:nvGrpSpPr>
                            <p:grpSpPr>
                              <a:xfrm>
                                <a:off x="3087" y="2272"/>
                                <a:ext cx="7" cy="20"/>
                                <a:chOff x="3087" y="2272"/>
                                <a:chExt cx="7" cy="20"/>
                              </a:xfrm>
                            </p:grpSpPr>
                            <p:sp>
                              <p:nvSpPr>
                                <p:cNvPr id="69939" name="Rectangle 1752"/>
                                <p:cNvSpPr/>
                                <p:nvPr/>
                              </p:nvSpPr>
                              <p:spPr>
                                <a:xfrm>
                                  <a:off x="3087"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40" name="Rectangle 1753"/>
                                <p:cNvSpPr/>
                                <p:nvPr/>
                              </p:nvSpPr>
                              <p:spPr>
                                <a:xfrm>
                                  <a:off x="309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36" name="Group 1754"/>
                              <p:cNvGrpSpPr/>
                              <p:nvPr/>
                            </p:nvGrpSpPr>
                            <p:grpSpPr>
                              <a:xfrm>
                                <a:off x="3096" y="2272"/>
                                <a:ext cx="7" cy="20"/>
                                <a:chOff x="3096" y="2272"/>
                                <a:chExt cx="7" cy="20"/>
                              </a:xfrm>
                            </p:grpSpPr>
                            <p:sp>
                              <p:nvSpPr>
                                <p:cNvPr id="69937" name="Rectangle 1755"/>
                                <p:cNvSpPr/>
                                <p:nvPr/>
                              </p:nvSpPr>
                              <p:spPr>
                                <a:xfrm>
                                  <a:off x="309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38" name="Rectangle 1756"/>
                                <p:cNvSpPr/>
                                <p:nvPr/>
                              </p:nvSpPr>
                              <p:spPr>
                                <a:xfrm>
                                  <a:off x="310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928" name="Group 1757"/>
                            <p:cNvGrpSpPr/>
                            <p:nvPr/>
                          </p:nvGrpSpPr>
                          <p:grpSpPr>
                            <a:xfrm>
                              <a:off x="3105" y="2272"/>
                              <a:ext cx="16" cy="20"/>
                              <a:chOff x="3105" y="2272"/>
                              <a:chExt cx="16" cy="20"/>
                            </a:xfrm>
                          </p:grpSpPr>
                          <p:grpSp>
                            <p:nvGrpSpPr>
                              <p:cNvPr id="69929" name="Group 1758"/>
                              <p:cNvGrpSpPr/>
                              <p:nvPr/>
                            </p:nvGrpSpPr>
                            <p:grpSpPr>
                              <a:xfrm>
                                <a:off x="3105" y="2272"/>
                                <a:ext cx="7" cy="20"/>
                                <a:chOff x="3105" y="2272"/>
                                <a:chExt cx="7" cy="20"/>
                              </a:xfrm>
                            </p:grpSpPr>
                            <p:sp>
                              <p:nvSpPr>
                                <p:cNvPr id="69933" name="Rectangle 1759"/>
                                <p:cNvSpPr/>
                                <p:nvPr/>
                              </p:nvSpPr>
                              <p:spPr>
                                <a:xfrm>
                                  <a:off x="310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34" name="Rectangle 1760"/>
                                <p:cNvSpPr/>
                                <p:nvPr/>
                              </p:nvSpPr>
                              <p:spPr>
                                <a:xfrm>
                                  <a:off x="311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30" name="Group 1761"/>
                              <p:cNvGrpSpPr/>
                              <p:nvPr/>
                            </p:nvGrpSpPr>
                            <p:grpSpPr>
                              <a:xfrm>
                                <a:off x="3114" y="2272"/>
                                <a:ext cx="7" cy="20"/>
                                <a:chOff x="3114" y="2272"/>
                                <a:chExt cx="7" cy="20"/>
                              </a:xfrm>
                            </p:grpSpPr>
                            <p:sp>
                              <p:nvSpPr>
                                <p:cNvPr id="69931" name="Rectangle 1762"/>
                                <p:cNvSpPr/>
                                <p:nvPr/>
                              </p:nvSpPr>
                              <p:spPr>
                                <a:xfrm>
                                  <a:off x="311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32" name="Rectangle 1763"/>
                                <p:cNvSpPr/>
                                <p:nvPr/>
                              </p:nvSpPr>
                              <p:spPr>
                                <a:xfrm>
                                  <a:off x="311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912" name="Group 1764"/>
                          <p:cNvGrpSpPr/>
                          <p:nvPr/>
                        </p:nvGrpSpPr>
                        <p:grpSpPr>
                          <a:xfrm>
                            <a:off x="3123" y="2272"/>
                            <a:ext cx="33" cy="20"/>
                            <a:chOff x="3123" y="2272"/>
                            <a:chExt cx="33" cy="20"/>
                          </a:xfrm>
                        </p:grpSpPr>
                        <p:grpSp>
                          <p:nvGrpSpPr>
                            <p:cNvPr id="69913" name="Group 1765"/>
                            <p:cNvGrpSpPr/>
                            <p:nvPr/>
                          </p:nvGrpSpPr>
                          <p:grpSpPr>
                            <a:xfrm>
                              <a:off x="3123" y="2272"/>
                              <a:ext cx="16" cy="20"/>
                              <a:chOff x="3123" y="2272"/>
                              <a:chExt cx="16" cy="20"/>
                            </a:xfrm>
                          </p:grpSpPr>
                          <p:grpSp>
                            <p:nvGrpSpPr>
                              <p:cNvPr id="69921" name="Group 1766"/>
                              <p:cNvGrpSpPr/>
                              <p:nvPr/>
                            </p:nvGrpSpPr>
                            <p:grpSpPr>
                              <a:xfrm>
                                <a:off x="3123" y="2272"/>
                                <a:ext cx="6" cy="20"/>
                                <a:chOff x="3123" y="2272"/>
                                <a:chExt cx="6" cy="20"/>
                              </a:xfrm>
                            </p:grpSpPr>
                            <p:sp>
                              <p:nvSpPr>
                                <p:cNvPr id="69925" name="Rectangle 1767"/>
                                <p:cNvSpPr/>
                                <p:nvPr/>
                              </p:nvSpPr>
                              <p:spPr>
                                <a:xfrm>
                                  <a:off x="312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26" name="Rectangle 1768"/>
                                <p:cNvSpPr/>
                                <p:nvPr/>
                              </p:nvSpPr>
                              <p:spPr>
                                <a:xfrm>
                                  <a:off x="312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22" name="Group 1769"/>
                              <p:cNvGrpSpPr/>
                              <p:nvPr/>
                            </p:nvGrpSpPr>
                            <p:grpSpPr>
                              <a:xfrm>
                                <a:off x="3132" y="2272"/>
                                <a:ext cx="7" cy="20"/>
                                <a:chOff x="3132" y="2272"/>
                                <a:chExt cx="7" cy="20"/>
                              </a:xfrm>
                            </p:grpSpPr>
                            <p:sp>
                              <p:nvSpPr>
                                <p:cNvPr id="69923" name="Rectangle 1770"/>
                                <p:cNvSpPr/>
                                <p:nvPr/>
                              </p:nvSpPr>
                              <p:spPr>
                                <a:xfrm>
                                  <a:off x="313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24" name="Rectangle 1771"/>
                                <p:cNvSpPr/>
                                <p:nvPr/>
                              </p:nvSpPr>
                              <p:spPr>
                                <a:xfrm>
                                  <a:off x="313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914" name="Group 1772"/>
                            <p:cNvGrpSpPr/>
                            <p:nvPr/>
                          </p:nvGrpSpPr>
                          <p:grpSpPr>
                            <a:xfrm>
                              <a:off x="3141" y="2272"/>
                              <a:ext cx="15" cy="20"/>
                              <a:chOff x="3141" y="2272"/>
                              <a:chExt cx="15" cy="20"/>
                            </a:xfrm>
                          </p:grpSpPr>
                          <p:grpSp>
                            <p:nvGrpSpPr>
                              <p:cNvPr id="69915" name="Group 1773"/>
                              <p:cNvGrpSpPr/>
                              <p:nvPr/>
                            </p:nvGrpSpPr>
                            <p:grpSpPr>
                              <a:xfrm>
                                <a:off x="3141" y="2272"/>
                                <a:ext cx="6" cy="20"/>
                                <a:chOff x="3141" y="2272"/>
                                <a:chExt cx="6" cy="20"/>
                              </a:xfrm>
                            </p:grpSpPr>
                            <p:sp>
                              <p:nvSpPr>
                                <p:cNvPr id="69919" name="Rectangle 1774"/>
                                <p:cNvSpPr/>
                                <p:nvPr/>
                              </p:nvSpPr>
                              <p:spPr>
                                <a:xfrm>
                                  <a:off x="314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20" name="Rectangle 1775"/>
                                <p:cNvSpPr/>
                                <p:nvPr/>
                              </p:nvSpPr>
                              <p:spPr>
                                <a:xfrm>
                                  <a:off x="314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16" name="Group 1776"/>
                              <p:cNvGrpSpPr/>
                              <p:nvPr/>
                            </p:nvGrpSpPr>
                            <p:grpSpPr>
                              <a:xfrm>
                                <a:off x="3150" y="2272"/>
                                <a:ext cx="6" cy="20"/>
                                <a:chOff x="3150" y="2272"/>
                                <a:chExt cx="6" cy="20"/>
                              </a:xfrm>
                            </p:grpSpPr>
                            <p:sp>
                              <p:nvSpPr>
                                <p:cNvPr id="69917" name="Rectangle 1777"/>
                                <p:cNvSpPr/>
                                <p:nvPr/>
                              </p:nvSpPr>
                              <p:spPr>
                                <a:xfrm>
                                  <a:off x="315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18" name="Rectangle 1778"/>
                                <p:cNvSpPr/>
                                <p:nvPr/>
                              </p:nvSpPr>
                              <p:spPr>
                                <a:xfrm>
                                  <a:off x="315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nvGrpSpPr>
                      <p:cNvPr id="69846" name="Group 1779"/>
                      <p:cNvGrpSpPr/>
                      <p:nvPr/>
                    </p:nvGrpSpPr>
                    <p:grpSpPr>
                      <a:xfrm>
                        <a:off x="3158" y="2272"/>
                        <a:ext cx="141" cy="20"/>
                        <a:chOff x="3158" y="2272"/>
                        <a:chExt cx="141" cy="20"/>
                      </a:xfrm>
                    </p:grpSpPr>
                    <p:grpSp>
                      <p:nvGrpSpPr>
                        <p:cNvPr id="69847" name="Group 1780"/>
                        <p:cNvGrpSpPr/>
                        <p:nvPr/>
                      </p:nvGrpSpPr>
                      <p:grpSpPr>
                        <a:xfrm>
                          <a:off x="3158" y="2272"/>
                          <a:ext cx="69" cy="20"/>
                          <a:chOff x="3158" y="2272"/>
                          <a:chExt cx="69" cy="20"/>
                        </a:xfrm>
                      </p:grpSpPr>
                      <p:grpSp>
                        <p:nvGrpSpPr>
                          <p:cNvPr id="69879" name="Group 1781"/>
                          <p:cNvGrpSpPr/>
                          <p:nvPr/>
                        </p:nvGrpSpPr>
                        <p:grpSpPr>
                          <a:xfrm>
                            <a:off x="3158" y="2272"/>
                            <a:ext cx="34" cy="20"/>
                            <a:chOff x="3158" y="2272"/>
                            <a:chExt cx="34" cy="20"/>
                          </a:xfrm>
                        </p:grpSpPr>
                        <p:grpSp>
                          <p:nvGrpSpPr>
                            <p:cNvPr id="69895" name="Group 1782"/>
                            <p:cNvGrpSpPr/>
                            <p:nvPr/>
                          </p:nvGrpSpPr>
                          <p:grpSpPr>
                            <a:xfrm>
                              <a:off x="3158" y="2272"/>
                              <a:ext cx="16" cy="20"/>
                              <a:chOff x="3158" y="2272"/>
                              <a:chExt cx="16" cy="20"/>
                            </a:xfrm>
                          </p:grpSpPr>
                          <p:grpSp>
                            <p:nvGrpSpPr>
                              <p:cNvPr id="69903" name="Group 1783"/>
                              <p:cNvGrpSpPr/>
                              <p:nvPr/>
                            </p:nvGrpSpPr>
                            <p:grpSpPr>
                              <a:xfrm>
                                <a:off x="3158" y="2272"/>
                                <a:ext cx="7" cy="20"/>
                                <a:chOff x="3158" y="2272"/>
                                <a:chExt cx="7" cy="20"/>
                              </a:xfrm>
                            </p:grpSpPr>
                            <p:sp>
                              <p:nvSpPr>
                                <p:cNvPr id="69907" name="Rectangle 1784"/>
                                <p:cNvSpPr/>
                                <p:nvPr/>
                              </p:nvSpPr>
                              <p:spPr>
                                <a:xfrm>
                                  <a:off x="315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08" name="Rectangle 1785"/>
                                <p:cNvSpPr/>
                                <p:nvPr/>
                              </p:nvSpPr>
                              <p:spPr>
                                <a:xfrm>
                                  <a:off x="316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904" name="Group 1786"/>
                              <p:cNvGrpSpPr/>
                              <p:nvPr/>
                            </p:nvGrpSpPr>
                            <p:grpSpPr>
                              <a:xfrm>
                                <a:off x="3167" y="2272"/>
                                <a:ext cx="7" cy="20"/>
                                <a:chOff x="3167" y="2272"/>
                                <a:chExt cx="7" cy="20"/>
                              </a:xfrm>
                            </p:grpSpPr>
                            <p:sp>
                              <p:nvSpPr>
                                <p:cNvPr id="69905" name="Rectangle 1787"/>
                                <p:cNvSpPr/>
                                <p:nvPr/>
                              </p:nvSpPr>
                              <p:spPr>
                                <a:xfrm>
                                  <a:off x="3167"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06" name="Rectangle 1788"/>
                                <p:cNvSpPr/>
                                <p:nvPr/>
                              </p:nvSpPr>
                              <p:spPr>
                                <a:xfrm>
                                  <a:off x="317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96" name="Group 1789"/>
                            <p:cNvGrpSpPr/>
                            <p:nvPr/>
                          </p:nvGrpSpPr>
                          <p:grpSpPr>
                            <a:xfrm>
                              <a:off x="3176" y="2272"/>
                              <a:ext cx="16" cy="20"/>
                              <a:chOff x="3176" y="2272"/>
                              <a:chExt cx="16" cy="20"/>
                            </a:xfrm>
                          </p:grpSpPr>
                          <p:grpSp>
                            <p:nvGrpSpPr>
                              <p:cNvPr id="69897" name="Group 1790"/>
                              <p:cNvGrpSpPr/>
                              <p:nvPr/>
                            </p:nvGrpSpPr>
                            <p:grpSpPr>
                              <a:xfrm>
                                <a:off x="3176" y="2272"/>
                                <a:ext cx="7" cy="20"/>
                                <a:chOff x="3176" y="2272"/>
                                <a:chExt cx="7" cy="20"/>
                              </a:xfrm>
                            </p:grpSpPr>
                            <p:sp>
                              <p:nvSpPr>
                                <p:cNvPr id="69901" name="Rectangle 1791"/>
                                <p:cNvSpPr/>
                                <p:nvPr/>
                              </p:nvSpPr>
                              <p:spPr>
                                <a:xfrm>
                                  <a:off x="317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02" name="Rectangle 1792"/>
                                <p:cNvSpPr/>
                                <p:nvPr/>
                              </p:nvSpPr>
                              <p:spPr>
                                <a:xfrm>
                                  <a:off x="318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98" name="Group 1793"/>
                              <p:cNvGrpSpPr/>
                              <p:nvPr/>
                            </p:nvGrpSpPr>
                            <p:grpSpPr>
                              <a:xfrm>
                                <a:off x="3185" y="2272"/>
                                <a:ext cx="7" cy="20"/>
                                <a:chOff x="3185" y="2272"/>
                                <a:chExt cx="7" cy="20"/>
                              </a:xfrm>
                            </p:grpSpPr>
                            <p:sp>
                              <p:nvSpPr>
                                <p:cNvPr id="69899" name="Rectangle 1794"/>
                                <p:cNvSpPr/>
                                <p:nvPr/>
                              </p:nvSpPr>
                              <p:spPr>
                                <a:xfrm>
                                  <a:off x="318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900" name="Rectangle 1795"/>
                                <p:cNvSpPr/>
                                <p:nvPr/>
                              </p:nvSpPr>
                              <p:spPr>
                                <a:xfrm>
                                  <a:off x="319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880" name="Group 1796"/>
                          <p:cNvGrpSpPr/>
                          <p:nvPr/>
                        </p:nvGrpSpPr>
                        <p:grpSpPr>
                          <a:xfrm>
                            <a:off x="3194" y="2272"/>
                            <a:ext cx="33" cy="20"/>
                            <a:chOff x="3194" y="2272"/>
                            <a:chExt cx="33" cy="20"/>
                          </a:xfrm>
                        </p:grpSpPr>
                        <p:grpSp>
                          <p:nvGrpSpPr>
                            <p:cNvPr id="69881" name="Group 1797"/>
                            <p:cNvGrpSpPr/>
                            <p:nvPr/>
                          </p:nvGrpSpPr>
                          <p:grpSpPr>
                            <a:xfrm>
                              <a:off x="3194" y="2272"/>
                              <a:ext cx="16" cy="20"/>
                              <a:chOff x="3194" y="2272"/>
                              <a:chExt cx="16" cy="20"/>
                            </a:xfrm>
                          </p:grpSpPr>
                          <p:grpSp>
                            <p:nvGrpSpPr>
                              <p:cNvPr id="69889" name="Group 1798"/>
                              <p:cNvGrpSpPr/>
                              <p:nvPr/>
                            </p:nvGrpSpPr>
                            <p:grpSpPr>
                              <a:xfrm>
                                <a:off x="3194" y="2272"/>
                                <a:ext cx="7" cy="20"/>
                                <a:chOff x="3194" y="2272"/>
                                <a:chExt cx="7" cy="20"/>
                              </a:xfrm>
                            </p:grpSpPr>
                            <p:sp>
                              <p:nvSpPr>
                                <p:cNvPr id="69893" name="Rectangle 1799"/>
                                <p:cNvSpPr/>
                                <p:nvPr/>
                              </p:nvSpPr>
                              <p:spPr>
                                <a:xfrm>
                                  <a:off x="319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94" name="Rectangle 1800"/>
                                <p:cNvSpPr/>
                                <p:nvPr/>
                              </p:nvSpPr>
                              <p:spPr>
                                <a:xfrm>
                                  <a:off x="319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90" name="Group 1801"/>
                              <p:cNvGrpSpPr/>
                              <p:nvPr/>
                            </p:nvGrpSpPr>
                            <p:grpSpPr>
                              <a:xfrm>
                                <a:off x="3203" y="2272"/>
                                <a:ext cx="7" cy="20"/>
                                <a:chOff x="3203" y="2272"/>
                                <a:chExt cx="7" cy="20"/>
                              </a:xfrm>
                            </p:grpSpPr>
                            <p:sp>
                              <p:nvSpPr>
                                <p:cNvPr id="69891" name="Rectangle 1802"/>
                                <p:cNvSpPr/>
                                <p:nvPr/>
                              </p:nvSpPr>
                              <p:spPr>
                                <a:xfrm>
                                  <a:off x="320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92" name="Rectangle 1803"/>
                                <p:cNvSpPr/>
                                <p:nvPr/>
                              </p:nvSpPr>
                              <p:spPr>
                                <a:xfrm>
                                  <a:off x="320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82" name="Group 1804"/>
                            <p:cNvGrpSpPr/>
                            <p:nvPr/>
                          </p:nvGrpSpPr>
                          <p:grpSpPr>
                            <a:xfrm>
                              <a:off x="3212" y="2272"/>
                              <a:ext cx="15" cy="20"/>
                              <a:chOff x="3212" y="2272"/>
                              <a:chExt cx="15" cy="20"/>
                            </a:xfrm>
                          </p:grpSpPr>
                          <p:grpSp>
                            <p:nvGrpSpPr>
                              <p:cNvPr id="69883" name="Group 1805"/>
                              <p:cNvGrpSpPr/>
                              <p:nvPr/>
                            </p:nvGrpSpPr>
                            <p:grpSpPr>
                              <a:xfrm>
                                <a:off x="3212" y="2272"/>
                                <a:ext cx="7" cy="20"/>
                                <a:chOff x="3212" y="2272"/>
                                <a:chExt cx="7" cy="20"/>
                              </a:xfrm>
                            </p:grpSpPr>
                            <p:sp>
                              <p:nvSpPr>
                                <p:cNvPr id="69887" name="Rectangle 1806"/>
                                <p:cNvSpPr/>
                                <p:nvPr/>
                              </p:nvSpPr>
                              <p:spPr>
                                <a:xfrm>
                                  <a:off x="321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88" name="Rectangle 1807"/>
                                <p:cNvSpPr/>
                                <p:nvPr/>
                              </p:nvSpPr>
                              <p:spPr>
                                <a:xfrm>
                                  <a:off x="321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84" name="Group 1808"/>
                              <p:cNvGrpSpPr/>
                              <p:nvPr/>
                            </p:nvGrpSpPr>
                            <p:grpSpPr>
                              <a:xfrm>
                                <a:off x="3221" y="2272"/>
                                <a:ext cx="6" cy="20"/>
                                <a:chOff x="3221" y="2272"/>
                                <a:chExt cx="6" cy="20"/>
                              </a:xfrm>
                            </p:grpSpPr>
                            <p:sp>
                              <p:nvSpPr>
                                <p:cNvPr id="69885" name="Rectangle 1809"/>
                                <p:cNvSpPr/>
                                <p:nvPr/>
                              </p:nvSpPr>
                              <p:spPr>
                                <a:xfrm>
                                  <a:off x="322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86" name="Rectangle 1810"/>
                                <p:cNvSpPr/>
                                <p:nvPr/>
                              </p:nvSpPr>
                              <p:spPr>
                                <a:xfrm>
                                  <a:off x="322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69848" name="Group 1811"/>
                        <p:cNvGrpSpPr/>
                        <p:nvPr/>
                      </p:nvGrpSpPr>
                      <p:grpSpPr>
                        <a:xfrm>
                          <a:off x="3230" y="2272"/>
                          <a:ext cx="69" cy="20"/>
                          <a:chOff x="3230" y="2272"/>
                          <a:chExt cx="69" cy="20"/>
                        </a:xfrm>
                      </p:grpSpPr>
                      <p:grpSp>
                        <p:nvGrpSpPr>
                          <p:cNvPr id="69849" name="Group 1812"/>
                          <p:cNvGrpSpPr/>
                          <p:nvPr/>
                        </p:nvGrpSpPr>
                        <p:grpSpPr>
                          <a:xfrm>
                            <a:off x="3230" y="2272"/>
                            <a:ext cx="33" cy="20"/>
                            <a:chOff x="3230" y="2272"/>
                            <a:chExt cx="33" cy="20"/>
                          </a:xfrm>
                        </p:grpSpPr>
                        <p:grpSp>
                          <p:nvGrpSpPr>
                            <p:cNvPr id="69865" name="Group 1813"/>
                            <p:cNvGrpSpPr/>
                            <p:nvPr/>
                          </p:nvGrpSpPr>
                          <p:grpSpPr>
                            <a:xfrm>
                              <a:off x="3230" y="2272"/>
                              <a:ext cx="15" cy="20"/>
                              <a:chOff x="3230" y="2272"/>
                              <a:chExt cx="15" cy="20"/>
                            </a:xfrm>
                          </p:grpSpPr>
                          <p:grpSp>
                            <p:nvGrpSpPr>
                              <p:cNvPr id="69873" name="Group 1814"/>
                              <p:cNvGrpSpPr/>
                              <p:nvPr/>
                            </p:nvGrpSpPr>
                            <p:grpSpPr>
                              <a:xfrm>
                                <a:off x="3230" y="2272"/>
                                <a:ext cx="6" cy="20"/>
                                <a:chOff x="3230" y="2272"/>
                                <a:chExt cx="6" cy="20"/>
                              </a:xfrm>
                            </p:grpSpPr>
                            <p:sp>
                              <p:nvSpPr>
                                <p:cNvPr id="69877" name="Rectangle 1815"/>
                                <p:cNvSpPr/>
                                <p:nvPr/>
                              </p:nvSpPr>
                              <p:spPr>
                                <a:xfrm>
                                  <a:off x="323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78" name="Rectangle 1816"/>
                                <p:cNvSpPr/>
                                <p:nvPr/>
                              </p:nvSpPr>
                              <p:spPr>
                                <a:xfrm>
                                  <a:off x="323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74" name="Group 1817"/>
                              <p:cNvGrpSpPr/>
                              <p:nvPr/>
                            </p:nvGrpSpPr>
                            <p:grpSpPr>
                              <a:xfrm>
                                <a:off x="3239" y="2272"/>
                                <a:ext cx="6" cy="20"/>
                                <a:chOff x="3239" y="2272"/>
                                <a:chExt cx="6" cy="20"/>
                              </a:xfrm>
                            </p:grpSpPr>
                            <p:sp>
                              <p:nvSpPr>
                                <p:cNvPr id="69875" name="Rectangle 1818"/>
                                <p:cNvSpPr/>
                                <p:nvPr/>
                              </p:nvSpPr>
                              <p:spPr>
                                <a:xfrm>
                                  <a:off x="3239"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76" name="Rectangle 1819"/>
                                <p:cNvSpPr/>
                                <p:nvPr/>
                              </p:nvSpPr>
                              <p:spPr>
                                <a:xfrm>
                                  <a:off x="324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66" name="Group 1820"/>
                            <p:cNvGrpSpPr/>
                            <p:nvPr/>
                          </p:nvGrpSpPr>
                          <p:grpSpPr>
                            <a:xfrm>
                              <a:off x="3248" y="2272"/>
                              <a:ext cx="15" cy="20"/>
                              <a:chOff x="3248" y="2272"/>
                              <a:chExt cx="15" cy="20"/>
                            </a:xfrm>
                          </p:grpSpPr>
                          <p:grpSp>
                            <p:nvGrpSpPr>
                              <p:cNvPr id="69867" name="Group 1821"/>
                              <p:cNvGrpSpPr/>
                              <p:nvPr/>
                            </p:nvGrpSpPr>
                            <p:grpSpPr>
                              <a:xfrm>
                                <a:off x="3248" y="2272"/>
                                <a:ext cx="6" cy="20"/>
                                <a:chOff x="3248" y="2272"/>
                                <a:chExt cx="6" cy="20"/>
                              </a:xfrm>
                            </p:grpSpPr>
                            <p:sp>
                              <p:nvSpPr>
                                <p:cNvPr id="69871" name="Rectangle 1822"/>
                                <p:cNvSpPr/>
                                <p:nvPr/>
                              </p:nvSpPr>
                              <p:spPr>
                                <a:xfrm>
                                  <a:off x="324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72" name="Rectangle 1823"/>
                                <p:cNvSpPr/>
                                <p:nvPr/>
                              </p:nvSpPr>
                              <p:spPr>
                                <a:xfrm>
                                  <a:off x="325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68" name="Group 1824"/>
                              <p:cNvGrpSpPr/>
                              <p:nvPr/>
                            </p:nvGrpSpPr>
                            <p:grpSpPr>
                              <a:xfrm>
                                <a:off x="3256" y="2272"/>
                                <a:ext cx="7" cy="20"/>
                                <a:chOff x="3256" y="2272"/>
                                <a:chExt cx="7" cy="20"/>
                              </a:xfrm>
                            </p:grpSpPr>
                            <p:sp>
                              <p:nvSpPr>
                                <p:cNvPr id="69869" name="Rectangle 1825"/>
                                <p:cNvSpPr/>
                                <p:nvPr/>
                              </p:nvSpPr>
                              <p:spPr>
                                <a:xfrm>
                                  <a:off x="325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70" name="Rectangle 1826"/>
                                <p:cNvSpPr/>
                                <p:nvPr/>
                              </p:nvSpPr>
                              <p:spPr>
                                <a:xfrm>
                                  <a:off x="326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850" name="Group 1827"/>
                          <p:cNvGrpSpPr/>
                          <p:nvPr/>
                        </p:nvGrpSpPr>
                        <p:grpSpPr>
                          <a:xfrm>
                            <a:off x="3265" y="2272"/>
                            <a:ext cx="34" cy="20"/>
                            <a:chOff x="3265" y="2272"/>
                            <a:chExt cx="34" cy="20"/>
                          </a:xfrm>
                        </p:grpSpPr>
                        <p:grpSp>
                          <p:nvGrpSpPr>
                            <p:cNvPr id="69851" name="Group 1828"/>
                            <p:cNvGrpSpPr/>
                            <p:nvPr/>
                          </p:nvGrpSpPr>
                          <p:grpSpPr>
                            <a:xfrm>
                              <a:off x="3265" y="2272"/>
                              <a:ext cx="16" cy="20"/>
                              <a:chOff x="3265" y="2272"/>
                              <a:chExt cx="16" cy="20"/>
                            </a:xfrm>
                          </p:grpSpPr>
                          <p:grpSp>
                            <p:nvGrpSpPr>
                              <p:cNvPr id="69859" name="Group 1829"/>
                              <p:cNvGrpSpPr/>
                              <p:nvPr/>
                            </p:nvGrpSpPr>
                            <p:grpSpPr>
                              <a:xfrm>
                                <a:off x="3265" y="2272"/>
                                <a:ext cx="7" cy="20"/>
                                <a:chOff x="3265" y="2272"/>
                                <a:chExt cx="7" cy="20"/>
                              </a:xfrm>
                            </p:grpSpPr>
                            <p:sp>
                              <p:nvSpPr>
                                <p:cNvPr id="69863" name="Rectangle 1830"/>
                                <p:cNvSpPr/>
                                <p:nvPr/>
                              </p:nvSpPr>
                              <p:spPr>
                                <a:xfrm>
                                  <a:off x="3265"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64" name="Rectangle 1831"/>
                                <p:cNvSpPr/>
                                <p:nvPr/>
                              </p:nvSpPr>
                              <p:spPr>
                                <a:xfrm>
                                  <a:off x="327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60" name="Group 1832"/>
                              <p:cNvGrpSpPr/>
                              <p:nvPr/>
                            </p:nvGrpSpPr>
                            <p:grpSpPr>
                              <a:xfrm>
                                <a:off x="3275" y="2272"/>
                                <a:ext cx="6" cy="20"/>
                                <a:chOff x="3275" y="2272"/>
                                <a:chExt cx="6" cy="20"/>
                              </a:xfrm>
                            </p:grpSpPr>
                            <p:sp>
                              <p:nvSpPr>
                                <p:cNvPr id="69861" name="Rectangle 1833"/>
                                <p:cNvSpPr/>
                                <p:nvPr/>
                              </p:nvSpPr>
                              <p:spPr>
                                <a:xfrm>
                                  <a:off x="327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62" name="Rectangle 1834"/>
                                <p:cNvSpPr/>
                                <p:nvPr/>
                              </p:nvSpPr>
                              <p:spPr>
                                <a:xfrm>
                                  <a:off x="3279"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52" name="Group 1835"/>
                            <p:cNvGrpSpPr/>
                            <p:nvPr/>
                          </p:nvGrpSpPr>
                          <p:grpSpPr>
                            <a:xfrm>
                              <a:off x="3283" y="2272"/>
                              <a:ext cx="16" cy="20"/>
                              <a:chOff x="3283" y="2272"/>
                              <a:chExt cx="16" cy="20"/>
                            </a:xfrm>
                          </p:grpSpPr>
                          <p:grpSp>
                            <p:nvGrpSpPr>
                              <p:cNvPr id="69853" name="Group 1836"/>
                              <p:cNvGrpSpPr/>
                              <p:nvPr/>
                            </p:nvGrpSpPr>
                            <p:grpSpPr>
                              <a:xfrm>
                                <a:off x="3283" y="2272"/>
                                <a:ext cx="7" cy="20"/>
                                <a:chOff x="3283" y="2272"/>
                                <a:chExt cx="7" cy="20"/>
                              </a:xfrm>
                            </p:grpSpPr>
                            <p:sp>
                              <p:nvSpPr>
                                <p:cNvPr id="69857" name="Rectangle 1837"/>
                                <p:cNvSpPr/>
                                <p:nvPr/>
                              </p:nvSpPr>
                              <p:spPr>
                                <a:xfrm>
                                  <a:off x="3283"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58" name="Rectangle 1838"/>
                                <p:cNvSpPr/>
                                <p:nvPr/>
                              </p:nvSpPr>
                              <p:spPr>
                                <a:xfrm>
                                  <a:off x="328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54" name="Group 1839"/>
                              <p:cNvGrpSpPr/>
                              <p:nvPr/>
                            </p:nvGrpSpPr>
                            <p:grpSpPr>
                              <a:xfrm>
                                <a:off x="3292" y="2272"/>
                                <a:ext cx="7" cy="20"/>
                                <a:chOff x="3292" y="2272"/>
                                <a:chExt cx="7" cy="20"/>
                              </a:xfrm>
                            </p:grpSpPr>
                            <p:sp>
                              <p:nvSpPr>
                                <p:cNvPr id="69855" name="Rectangle 1840"/>
                                <p:cNvSpPr/>
                                <p:nvPr/>
                              </p:nvSpPr>
                              <p:spPr>
                                <a:xfrm>
                                  <a:off x="3292"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56" name="Rectangle 1841"/>
                                <p:cNvSpPr/>
                                <p:nvPr/>
                              </p:nvSpPr>
                              <p:spPr>
                                <a:xfrm>
                                  <a:off x="329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grpSp>
              <p:grpSp>
                <p:nvGrpSpPr>
                  <p:cNvPr id="69838" name="Group 1842"/>
                  <p:cNvGrpSpPr/>
                  <p:nvPr/>
                </p:nvGrpSpPr>
                <p:grpSpPr>
                  <a:xfrm>
                    <a:off x="3012" y="2212"/>
                    <a:ext cx="285" cy="46"/>
                    <a:chOff x="3012" y="2212"/>
                    <a:chExt cx="285" cy="46"/>
                  </a:xfrm>
                </p:grpSpPr>
                <p:sp>
                  <p:nvSpPr>
                    <p:cNvPr id="69839" name="Rectangle 1843"/>
                    <p:cNvSpPr/>
                    <p:nvPr/>
                  </p:nvSpPr>
                  <p:spPr>
                    <a:xfrm>
                      <a:off x="3012" y="2212"/>
                      <a:ext cx="62"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40" name="Rectangle 1844"/>
                    <p:cNvSpPr/>
                    <p:nvPr/>
                  </p:nvSpPr>
                  <p:spPr>
                    <a:xfrm>
                      <a:off x="3074" y="2212"/>
                      <a:ext cx="87"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41" name="Rectangle 1845"/>
                    <p:cNvSpPr/>
                    <p:nvPr/>
                  </p:nvSpPr>
                  <p:spPr>
                    <a:xfrm>
                      <a:off x="3162" y="2212"/>
                      <a:ext cx="94"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42" name="Rectangle 1846"/>
                    <p:cNvSpPr/>
                    <p:nvPr/>
                  </p:nvSpPr>
                  <p:spPr>
                    <a:xfrm>
                      <a:off x="3257" y="2212"/>
                      <a:ext cx="40"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792" name="Group 1847"/>
                <p:cNvGrpSpPr/>
                <p:nvPr/>
              </p:nvGrpSpPr>
              <p:grpSpPr>
                <a:xfrm>
                  <a:off x="3261" y="2217"/>
                  <a:ext cx="28" cy="22"/>
                  <a:chOff x="3261" y="2217"/>
                  <a:chExt cx="28" cy="22"/>
                </a:xfrm>
              </p:grpSpPr>
              <p:sp>
                <p:nvSpPr>
                  <p:cNvPr id="69832" name="Rectangle 1848"/>
                  <p:cNvSpPr/>
                  <p:nvPr/>
                </p:nvSpPr>
                <p:spPr>
                  <a:xfrm>
                    <a:off x="3274" y="2217"/>
                    <a:ext cx="15" cy="22"/>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33" name="Rectangle 1849"/>
                  <p:cNvSpPr/>
                  <p:nvPr/>
                </p:nvSpPr>
                <p:spPr>
                  <a:xfrm>
                    <a:off x="3276" y="2224"/>
                    <a:ext cx="11" cy="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69834" name="Group 1850"/>
                  <p:cNvGrpSpPr/>
                  <p:nvPr/>
                </p:nvGrpSpPr>
                <p:grpSpPr>
                  <a:xfrm>
                    <a:off x="3261" y="2220"/>
                    <a:ext cx="6" cy="14"/>
                    <a:chOff x="3261" y="2220"/>
                    <a:chExt cx="6" cy="14"/>
                  </a:xfrm>
                </p:grpSpPr>
                <p:sp>
                  <p:nvSpPr>
                    <p:cNvPr id="69835" name="Rectangle 1851"/>
                    <p:cNvSpPr/>
                    <p:nvPr/>
                  </p:nvSpPr>
                  <p:spPr>
                    <a:xfrm>
                      <a:off x="3261" y="2220"/>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36" name="Rectangle 1852"/>
                    <p:cNvSpPr/>
                    <p:nvPr/>
                  </p:nvSpPr>
                  <p:spPr>
                    <a:xfrm>
                      <a:off x="3261" y="2232"/>
                      <a:ext cx="6" cy="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793" name="Group 1853"/>
                <p:cNvGrpSpPr/>
                <p:nvPr/>
              </p:nvGrpSpPr>
              <p:grpSpPr>
                <a:xfrm>
                  <a:off x="3077" y="2218"/>
                  <a:ext cx="80" cy="31"/>
                  <a:chOff x="3077" y="2218"/>
                  <a:chExt cx="80" cy="31"/>
                </a:xfrm>
              </p:grpSpPr>
              <p:grpSp>
                <p:nvGrpSpPr>
                  <p:cNvPr id="69826" name="Group 1854"/>
                  <p:cNvGrpSpPr/>
                  <p:nvPr/>
                </p:nvGrpSpPr>
                <p:grpSpPr>
                  <a:xfrm>
                    <a:off x="3079" y="2218"/>
                    <a:ext cx="78" cy="17"/>
                    <a:chOff x="3079" y="2218"/>
                    <a:chExt cx="78" cy="17"/>
                  </a:xfrm>
                </p:grpSpPr>
                <p:sp>
                  <p:nvSpPr>
                    <p:cNvPr id="69829" name="Rectangle 1855"/>
                    <p:cNvSpPr/>
                    <p:nvPr/>
                  </p:nvSpPr>
                  <p:spPr>
                    <a:xfrm>
                      <a:off x="3103" y="2218"/>
                      <a:ext cx="30" cy="17"/>
                    </a:xfrm>
                    <a:prstGeom prst="rect">
                      <a:avLst/>
                    </a:prstGeom>
                    <a:solidFill>
                      <a:srgbClr val="80808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30" name="Rectangle 1856"/>
                    <p:cNvSpPr/>
                    <p:nvPr/>
                  </p:nvSpPr>
                  <p:spPr>
                    <a:xfrm>
                      <a:off x="3103" y="2226"/>
                      <a:ext cx="30" cy="9"/>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31" name="Rectangle 1857"/>
                    <p:cNvSpPr/>
                    <p:nvPr/>
                  </p:nvSpPr>
                  <p:spPr>
                    <a:xfrm>
                      <a:off x="3079" y="2226"/>
                      <a:ext cx="78"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827" name="Rectangle 1858"/>
                  <p:cNvSpPr/>
                  <p:nvPr/>
                </p:nvSpPr>
                <p:spPr>
                  <a:xfrm>
                    <a:off x="3077" y="2219"/>
                    <a:ext cx="7" cy="2"/>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28" name="Rectangle 1859"/>
                  <p:cNvSpPr/>
                  <p:nvPr/>
                </p:nvSpPr>
                <p:spPr>
                  <a:xfrm>
                    <a:off x="3142" y="2241"/>
                    <a:ext cx="9" cy="8"/>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794" name="Group 1860"/>
                <p:cNvGrpSpPr/>
                <p:nvPr/>
              </p:nvGrpSpPr>
              <p:grpSpPr>
                <a:xfrm>
                  <a:off x="3017" y="2246"/>
                  <a:ext cx="52" cy="10"/>
                  <a:chOff x="3017" y="2246"/>
                  <a:chExt cx="52" cy="10"/>
                </a:xfrm>
              </p:grpSpPr>
              <p:grpSp>
                <p:nvGrpSpPr>
                  <p:cNvPr id="69796" name="Group 1861"/>
                  <p:cNvGrpSpPr/>
                  <p:nvPr/>
                </p:nvGrpSpPr>
                <p:grpSpPr>
                  <a:xfrm>
                    <a:off x="3017" y="2246"/>
                    <a:ext cx="25" cy="10"/>
                    <a:chOff x="3017" y="2246"/>
                    <a:chExt cx="25" cy="10"/>
                  </a:xfrm>
                </p:grpSpPr>
                <p:grpSp>
                  <p:nvGrpSpPr>
                    <p:cNvPr id="69812" name="Group 1862"/>
                    <p:cNvGrpSpPr/>
                    <p:nvPr/>
                  </p:nvGrpSpPr>
                  <p:grpSpPr>
                    <a:xfrm>
                      <a:off x="3017" y="2246"/>
                      <a:ext cx="11" cy="10"/>
                      <a:chOff x="3017" y="2246"/>
                      <a:chExt cx="11" cy="10"/>
                    </a:xfrm>
                  </p:grpSpPr>
                  <p:grpSp>
                    <p:nvGrpSpPr>
                      <p:cNvPr id="69820" name="Group 1863"/>
                      <p:cNvGrpSpPr/>
                      <p:nvPr/>
                    </p:nvGrpSpPr>
                    <p:grpSpPr>
                      <a:xfrm>
                        <a:off x="3017" y="2246"/>
                        <a:ext cx="5" cy="10"/>
                        <a:chOff x="3017" y="2246"/>
                        <a:chExt cx="5" cy="10"/>
                      </a:xfrm>
                    </p:grpSpPr>
                    <p:sp>
                      <p:nvSpPr>
                        <p:cNvPr id="69824" name="Rectangle 1864"/>
                        <p:cNvSpPr/>
                        <p:nvPr/>
                      </p:nvSpPr>
                      <p:spPr>
                        <a:xfrm>
                          <a:off x="3017"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25" name="Rectangle 1865"/>
                        <p:cNvSpPr/>
                        <p:nvPr/>
                      </p:nvSpPr>
                      <p:spPr>
                        <a:xfrm>
                          <a:off x="302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21" name="Group 1866"/>
                      <p:cNvGrpSpPr/>
                      <p:nvPr/>
                    </p:nvGrpSpPr>
                    <p:grpSpPr>
                      <a:xfrm>
                        <a:off x="3023" y="2246"/>
                        <a:ext cx="5" cy="10"/>
                        <a:chOff x="3023" y="2246"/>
                        <a:chExt cx="5" cy="10"/>
                      </a:xfrm>
                    </p:grpSpPr>
                    <p:sp>
                      <p:nvSpPr>
                        <p:cNvPr id="69822" name="Rectangle 1867"/>
                        <p:cNvSpPr/>
                        <p:nvPr/>
                      </p:nvSpPr>
                      <p:spPr>
                        <a:xfrm>
                          <a:off x="3023"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23" name="Rectangle 1868"/>
                        <p:cNvSpPr/>
                        <p:nvPr/>
                      </p:nvSpPr>
                      <p:spPr>
                        <a:xfrm>
                          <a:off x="3027"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813" name="Group 1869"/>
                    <p:cNvGrpSpPr/>
                    <p:nvPr/>
                  </p:nvGrpSpPr>
                  <p:grpSpPr>
                    <a:xfrm>
                      <a:off x="3030" y="2246"/>
                      <a:ext cx="12" cy="10"/>
                      <a:chOff x="3030" y="2246"/>
                      <a:chExt cx="12" cy="10"/>
                    </a:xfrm>
                  </p:grpSpPr>
                  <p:grpSp>
                    <p:nvGrpSpPr>
                      <p:cNvPr id="69814" name="Group 1870"/>
                      <p:cNvGrpSpPr/>
                      <p:nvPr/>
                    </p:nvGrpSpPr>
                    <p:grpSpPr>
                      <a:xfrm>
                        <a:off x="3030" y="2246"/>
                        <a:ext cx="5" cy="10"/>
                        <a:chOff x="3030" y="2246"/>
                        <a:chExt cx="5" cy="10"/>
                      </a:xfrm>
                    </p:grpSpPr>
                    <p:sp>
                      <p:nvSpPr>
                        <p:cNvPr id="69818" name="Rectangle 1871"/>
                        <p:cNvSpPr/>
                        <p:nvPr/>
                      </p:nvSpPr>
                      <p:spPr>
                        <a:xfrm>
                          <a:off x="303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19" name="Rectangle 1872"/>
                        <p:cNvSpPr/>
                        <p:nvPr/>
                      </p:nvSpPr>
                      <p:spPr>
                        <a:xfrm>
                          <a:off x="303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15" name="Group 1873"/>
                      <p:cNvGrpSpPr/>
                      <p:nvPr/>
                    </p:nvGrpSpPr>
                    <p:grpSpPr>
                      <a:xfrm>
                        <a:off x="3037" y="2246"/>
                        <a:ext cx="5" cy="10"/>
                        <a:chOff x="3037" y="2246"/>
                        <a:chExt cx="5" cy="10"/>
                      </a:xfrm>
                    </p:grpSpPr>
                    <p:sp>
                      <p:nvSpPr>
                        <p:cNvPr id="69816" name="Rectangle 1874"/>
                        <p:cNvSpPr/>
                        <p:nvPr/>
                      </p:nvSpPr>
                      <p:spPr>
                        <a:xfrm>
                          <a:off x="303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17" name="Rectangle 1875"/>
                        <p:cNvSpPr/>
                        <p:nvPr/>
                      </p:nvSpPr>
                      <p:spPr>
                        <a:xfrm>
                          <a:off x="304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69797" name="Group 1876"/>
                  <p:cNvGrpSpPr/>
                  <p:nvPr/>
                </p:nvGrpSpPr>
                <p:grpSpPr>
                  <a:xfrm>
                    <a:off x="3044" y="2246"/>
                    <a:ext cx="25" cy="10"/>
                    <a:chOff x="3044" y="2246"/>
                    <a:chExt cx="25" cy="10"/>
                  </a:xfrm>
                </p:grpSpPr>
                <p:grpSp>
                  <p:nvGrpSpPr>
                    <p:cNvPr id="69798" name="Group 1877"/>
                    <p:cNvGrpSpPr/>
                    <p:nvPr/>
                  </p:nvGrpSpPr>
                  <p:grpSpPr>
                    <a:xfrm>
                      <a:off x="3044" y="2246"/>
                      <a:ext cx="11" cy="10"/>
                      <a:chOff x="3044" y="2246"/>
                      <a:chExt cx="11" cy="10"/>
                    </a:xfrm>
                  </p:grpSpPr>
                  <p:grpSp>
                    <p:nvGrpSpPr>
                      <p:cNvPr id="69806" name="Group 1878"/>
                      <p:cNvGrpSpPr/>
                      <p:nvPr/>
                    </p:nvGrpSpPr>
                    <p:grpSpPr>
                      <a:xfrm>
                        <a:off x="3044" y="2246"/>
                        <a:ext cx="5" cy="10"/>
                        <a:chOff x="3044" y="2246"/>
                        <a:chExt cx="5" cy="10"/>
                      </a:xfrm>
                    </p:grpSpPr>
                    <p:sp>
                      <p:nvSpPr>
                        <p:cNvPr id="69810" name="Rectangle 1879"/>
                        <p:cNvSpPr/>
                        <p:nvPr/>
                      </p:nvSpPr>
                      <p:spPr>
                        <a:xfrm>
                          <a:off x="304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11" name="Rectangle 1880"/>
                        <p:cNvSpPr/>
                        <p:nvPr/>
                      </p:nvSpPr>
                      <p:spPr>
                        <a:xfrm>
                          <a:off x="304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07" name="Group 1881"/>
                      <p:cNvGrpSpPr/>
                      <p:nvPr/>
                    </p:nvGrpSpPr>
                    <p:grpSpPr>
                      <a:xfrm>
                        <a:off x="3051" y="2246"/>
                        <a:ext cx="4" cy="10"/>
                        <a:chOff x="3051" y="2246"/>
                        <a:chExt cx="4" cy="10"/>
                      </a:xfrm>
                    </p:grpSpPr>
                    <p:sp>
                      <p:nvSpPr>
                        <p:cNvPr id="69808" name="Rectangle 1882"/>
                        <p:cNvSpPr/>
                        <p:nvPr/>
                      </p:nvSpPr>
                      <p:spPr>
                        <a:xfrm>
                          <a:off x="3051"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09" name="Rectangle 1883"/>
                        <p:cNvSpPr/>
                        <p:nvPr/>
                      </p:nvSpPr>
                      <p:spPr>
                        <a:xfrm>
                          <a:off x="305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799" name="Group 1884"/>
                    <p:cNvGrpSpPr/>
                    <p:nvPr/>
                  </p:nvGrpSpPr>
                  <p:grpSpPr>
                    <a:xfrm>
                      <a:off x="3057" y="2246"/>
                      <a:ext cx="12" cy="10"/>
                      <a:chOff x="3057" y="2246"/>
                      <a:chExt cx="12" cy="10"/>
                    </a:xfrm>
                  </p:grpSpPr>
                  <p:grpSp>
                    <p:nvGrpSpPr>
                      <p:cNvPr id="69800" name="Group 1885"/>
                      <p:cNvGrpSpPr/>
                      <p:nvPr/>
                    </p:nvGrpSpPr>
                    <p:grpSpPr>
                      <a:xfrm>
                        <a:off x="3057" y="2246"/>
                        <a:ext cx="5" cy="10"/>
                        <a:chOff x="3057" y="2246"/>
                        <a:chExt cx="5" cy="10"/>
                      </a:xfrm>
                    </p:grpSpPr>
                    <p:sp>
                      <p:nvSpPr>
                        <p:cNvPr id="69804" name="Rectangle 1886"/>
                        <p:cNvSpPr/>
                        <p:nvPr/>
                      </p:nvSpPr>
                      <p:spPr>
                        <a:xfrm>
                          <a:off x="305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05" name="Rectangle 1887"/>
                        <p:cNvSpPr/>
                        <p:nvPr/>
                      </p:nvSpPr>
                      <p:spPr>
                        <a:xfrm>
                          <a:off x="3061"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69801" name="Group 1888"/>
                      <p:cNvGrpSpPr/>
                      <p:nvPr/>
                    </p:nvGrpSpPr>
                    <p:grpSpPr>
                      <a:xfrm>
                        <a:off x="3064" y="2246"/>
                        <a:ext cx="5" cy="10"/>
                        <a:chOff x="3064" y="2246"/>
                        <a:chExt cx="5" cy="10"/>
                      </a:xfrm>
                    </p:grpSpPr>
                    <p:sp>
                      <p:nvSpPr>
                        <p:cNvPr id="69802" name="Rectangle 1889"/>
                        <p:cNvSpPr/>
                        <p:nvPr/>
                      </p:nvSpPr>
                      <p:spPr>
                        <a:xfrm>
                          <a:off x="3064"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803" name="Rectangle 1890"/>
                        <p:cNvSpPr/>
                        <p:nvPr/>
                      </p:nvSpPr>
                      <p:spPr>
                        <a:xfrm>
                          <a:off x="306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sp>
              <p:nvSpPr>
                <p:cNvPr id="69795" name="Freeform 1891"/>
                <p:cNvSpPr/>
                <p:nvPr/>
              </p:nvSpPr>
              <p:spPr>
                <a:xfrm>
                  <a:off x="3012" y="2238"/>
                  <a:ext cx="286" cy="7"/>
                </a:xfrm>
                <a:custGeom>
                  <a:avLst/>
                  <a:gdLst/>
                  <a:ahLst/>
                  <a:cxnLst>
                    <a:cxn ang="0">
                      <a:pos x="0" y="0"/>
                    </a:cxn>
                    <a:cxn ang="0">
                      <a:pos x="0" y="0"/>
                    </a:cxn>
                    <a:cxn ang="0">
                      <a:pos x="0" y="0"/>
                    </a:cxn>
                    <a:cxn ang="0">
                      <a:pos x="0" y="0"/>
                    </a:cxn>
                    <a:cxn ang="0">
                      <a:pos x="0" y="0"/>
                    </a:cxn>
                    <a:cxn ang="0">
                      <a:pos x="0" y="0"/>
                    </a:cxn>
                  </a:cxnLst>
                  <a:pathLst>
                    <a:path w="1715" h="44">
                      <a:moveTo>
                        <a:pt x="0" y="32"/>
                      </a:moveTo>
                      <a:lnTo>
                        <a:pt x="754" y="32"/>
                      </a:lnTo>
                      <a:lnTo>
                        <a:pt x="754" y="0"/>
                      </a:lnTo>
                      <a:lnTo>
                        <a:pt x="872" y="0"/>
                      </a:lnTo>
                      <a:lnTo>
                        <a:pt x="872" y="44"/>
                      </a:lnTo>
                      <a:lnTo>
                        <a:pt x="1715" y="44"/>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740" name="Group 1892"/>
              <p:cNvGrpSpPr/>
              <p:nvPr/>
            </p:nvGrpSpPr>
            <p:grpSpPr>
              <a:xfrm>
                <a:off x="2912" y="2289"/>
                <a:ext cx="474" cy="65"/>
                <a:chOff x="2912" y="2289"/>
                <a:chExt cx="474" cy="65"/>
              </a:xfrm>
            </p:grpSpPr>
            <p:grpSp>
              <p:nvGrpSpPr>
                <p:cNvPr id="69752" name="Group 1893"/>
                <p:cNvGrpSpPr/>
                <p:nvPr/>
              </p:nvGrpSpPr>
              <p:grpSpPr>
                <a:xfrm>
                  <a:off x="2912" y="2289"/>
                  <a:ext cx="474" cy="65"/>
                  <a:chOff x="2912" y="2289"/>
                  <a:chExt cx="474" cy="65"/>
                </a:xfrm>
              </p:grpSpPr>
              <p:sp>
                <p:nvSpPr>
                  <p:cNvPr id="69788" name="Rectangle 1894"/>
                  <p:cNvSpPr/>
                  <p:nvPr/>
                </p:nvSpPr>
                <p:spPr>
                  <a:xfrm>
                    <a:off x="2913" y="2342"/>
                    <a:ext cx="472" cy="1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89" name="Freeform 1895"/>
                  <p:cNvSpPr/>
                  <p:nvPr/>
                </p:nvSpPr>
                <p:spPr>
                  <a:xfrm>
                    <a:off x="2912" y="2289"/>
                    <a:ext cx="474" cy="52"/>
                  </a:xfrm>
                  <a:custGeom>
                    <a:avLst/>
                    <a:gdLst/>
                    <a:ahLst/>
                    <a:cxnLst>
                      <a:cxn ang="0">
                        <a:pos x="0" y="0"/>
                      </a:cxn>
                      <a:cxn ang="0">
                        <a:pos x="0" y="0"/>
                      </a:cxn>
                      <a:cxn ang="0">
                        <a:pos x="0" y="0"/>
                      </a:cxn>
                      <a:cxn ang="0">
                        <a:pos x="0" y="0"/>
                      </a:cxn>
                      <a:cxn ang="0">
                        <a:pos x="0" y="0"/>
                      </a:cxn>
                    </a:cxnLst>
                    <a:pathLst>
                      <a:path w="2842" h="317">
                        <a:moveTo>
                          <a:pt x="0" y="317"/>
                        </a:moveTo>
                        <a:lnTo>
                          <a:pt x="2842" y="317"/>
                        </a:lnTo>
                        <a:lnTo>
                          <a:pt x="2677" y="2"/>
                        </a:lnTo>
                        <a:lnTo>
                          <a:pt x="207" y="0"/>
                        </a:lnTo>
                        <a:lnTo>
                          <a:pt x="0" y="317"/>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90" name="Freeform 1896"/>
                  <p:cNvSpPr/>
                  <p:nvPr/>
                </p:nvSpPr>
                <p:spPr>
                  <a:xfrm>
                    <a:off x="2926" y="2295"/>
                    <a:ext cx="444" cy="40"/>
                  </a:xfrm>
                  <a:custGeom>
                    <a:avLst/>
                    <a:gdLst/>
                    <a:ahLst/>
                    <a:cxnLst>
                      <a:cxn ang="0">
                        <a:pos x="0" y="0"/>
                      </a:cxn>
                      <a:cxn ang="0">
                        <a:pos x="0" y="0"/>
                      </a:cxn>
                      <a:cxn ang="0">
                        <a:pos x="0" y="0"/>
                      </a:cxn>
                      <a:cxn ang="0">
                        <a:pos x="0" y="0"/>
                      </a:cxn>
                    </a:cxnLst>
                    <a:pathLst>
                      <a:path w="2663" h="244">
                        <a:moveTo>
                          <a:pt x="153" y="0"/>
                        </a:moveTo>
                        <a:lnTo>
                          <a:pt x="0" y="244"/>
                        </a:lnTo>
                        <a:lnTo>
                          <a:pt x="2663" y="244"/>
                        </a:lnTo>
                        <a:lnTo>
                          <a:pt x="2541" y="0"/>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753" name="Group 1897"/>
                <p:cNvGrpSpPr/>
                <p:nvPr/>
              </p:nvGrpSpPr>
              <p:grpSpPr>
                <a:xfrm>
                  <a:off x="2964" y="2294"/>
                  <a:ext cx="373" cy="11"/>
                  <a:chOff x="2964" y="2294"/>
                  <a:chExt cx="373" cy="11"/>
                </a:xfrm>
              </p:grpSpPr>
              <p:sp>
                <p:nvSpPr>
                  <p:cNvPr id="69782" name="Freeform 1898"/>
                  <p:cNvSpPr/>
                  <p:nvPr/>
                </p:nvSpPr>
                <p:spPr>
                  <a:xfrm>
                    <a:off x="2964" y="2294"/>
                    <a:ext cx="15" cy="7"/>
                  </a:xfrm>
                  <a:custGeom>
                    <a:avLst/>
                    <a:gdLst/>
                    <a:ahLst/>
                    <a:cxnLst>
                      <a:cxn ang="0">
                        <a:pos x="0" y="0"/>
                      </a:cxn>
                      <a:cxn ang="0">
                        <a:pos x="0" y="0"/>
                      </a:cxn>
                      <a:cxn ang="0">
                        <a:pos x="0" y="0"/>
                      </a:cxn>
                      <a:cxn ang="0">
                        <a:pos x="0" y="0"/>
                      </a:cxn>
                      <a:cxn ang="0">
                        <a:pos x="0" y="0"/>
                      </a:cxn>
                    </a:cxnLst>
                    <a:pathLst>
                      <a:path w="89" h="45">
                        <a:moveTo>
                          <a:pt x="24" y="0"/>
                        </a:moveTo>
                        <a:lnTo>
                          <a:pt x="89" y="0"/>
                        </a:lnTo>
                        <a:lnTo>
                          <a:pt x="67" y="45"/>
                        </a:lnTo>
                        <a:lnTo>
                          <a:pt x="0" y="45"/>
                        </a:lnTo>
                        <a:lnTo>
                          <a:pt x="24"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3" name="Freeform 1899"/>
                  <p:cNvSpPr/>
                  <p:nvPr/>
                </p:nvSpPr>
                <p:spPr>
                  <a:xfrm>
                    <a:off x="3000" y="2294"/>
                    <a:ext cx="59" cy="7"/>
                  </a:xfrm>
                  <a:custGeom>
                    <a:avLst/>
                    <a:gdLst/>
                    <a:ahLst/>
                    <a:cxnLst>
                      <a:cxn ang="0">
                        <a:pos x="0" y="0"/>
                      </a:cxn>
                      <a:cxn ang="0">
                        <a:pos x="0" y="0"/>
                      </a:cxn>
                      <a:cxn ang="0">
                        <a:pos x="0" y="0"/>
                      </a:cxn>
                      <a:cxn ang="0">
                        <a:pos x="0" y="0"/>
                      </a:cxn>
                      <a:cxn ang="0">
                        <a:pos x="0" y="0"/>
                      </a:cxn>
                    </a:cxnLst>
                    <a:pathLst>
                      <a:path w="353" h="42">
                        <a:moveTo>
                          <a:pt x="16" y="0"/>
                        </a:moveTo>
                        <a:lnTo>
                          <a:pt x="353" y="0"/>
                        </a:lnTo>
                        <a:lnTo>
                          <a:pt x="341" y="42"/>
                        </a:lnTo>
                        <a:lnTo>
                          <a:pt x="0" y="42"/>
                        </a:lnTo>
                        <a:lnTo>
                          <a:pt x="16"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4" name="Freeform 1900"/>
                  <p:cNvSpPr/>
                  <p:nvPr/>
                </p:nvSpPr>
                <p:spPr>
                  <a:xfrm>
                    <a:off x="3076" y="2294"/>
                    <a:ext cx="56" cy="7"/>
                  </a:xfrm>
                  <a:custGeom>
                    <a:avLst/>
                    <a:gdLst/>
                    <a:ahLst/>
                    <a:cxnLst>
                      <a:cxn ang="0">
                        <a:pos x="0" y="0"/>
                      </a:cxn>
                      <a:cxn ang="0">
                        <a:pos x="0" y="0"/>
                      </a:cxn>
                      <a:cxn ang="0">
                        <a:pos x="0" y="0"/>
                      </a:cxn>
                      <a:cxn ang="0">
                        <a:pos x="0" y="0"/>
                      </a:cxn>
                      <a:cxn ang="0">
                        <a:pos x="0" y="0"/>
                      </a:cxn>
                    </a:cxnLst>
                    <a:pathLst>
                      <a:path w="335" h="45">
                        <a:moveTo>
                          <a:pt x="11" y="0"/>
                        </a:moveTo>
                        <a:lnTo>
                          <a:pt x="335" y="0"/>
                        </a:lnTo>
                        <a:lnTo>
                          <a:pt x="333" y="45"/>
                        </a:lnTo>
                        <a:lnTo>
                          <a:pt x="0" y="45"/>
                        </a:lnTo>
                        <a:lnTo>
                          <a:pt x="11"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5" name="Freeform 1901"/>
                  <p:cNvSpPr/>
                  <p:nvPr/>
                </p:nvSpPr>
                <p:spPr>
                  <a:xfrm>
                    <a:off x="3143" y="2294"/>
                    <a:ext cx="57" cy="7"/>
                  </a:xfrm>
                  <a:custGeom>
                    <a:avLst/>
                    <a:gdLst/>
                    <a:ahLst/>
                    <a:cxnLst>
                      <a:cxn ang="0">
                        <a:pos x="0" y="0"/>
                      </a:cxn>
                      <a:cxn ang="0">
                        <a:pos x="0" y="0"/>
                      </a:cxn>
                      <a:cxn ang="0">
                        <a:pos x="0" y="0"/>
                      </a:cxn>
                      <a:cxn ang="0">
                        <a:pos x="0" y="0"/>
                      </a:cxn>
                      <a:cxn ang="0">
                        <a:pos x="0" y="0"/>
                      </a:cxn>
                    </a:cxnLst>
                    <a:pathLst>
                      <a:path w="343" h="45">
                        <a:moveTo>
                          <a:pt x="2" y="0"/>
                        </a:moveTo>
                        <a:lnTo>
                          <a:pt x="343" y="0"/>
                        </a:lnTo>
                        <a:lnTo>
                          <a:pt x="343" y="45"/>
                        </a:lnTo>
                        <a:lnTo>
                          <a:pt x="0" y="45"/>
                        </a:lnTo>
                        <a:lnTo>
                          <a:pt x="2"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6" name="Freeform 1902"/>
                  <p:cNvSpPr/>
                  <p:nvPr/>
                </p:nvSpPr>
                <p:spPr>
                  <a:xfrm>
                    <a:off x="3213" y="2294"/>
                    <a:ext cx="50" cy="8"/>
                  </a:xfrm>
                  <a:custGeom>
                    <a:avLst/>
                    <a:gdLst/>
                    <a:ahLst/>
                    <a:cxnLst>
                      <a:cxn ang="0">
                        <a:pos x="0" y="0"/>
                      </a:cxn>
                      <a:cxn ang="0">
                        <a:pos x="0" y="0"/>
                      </a:cxn>
                      <a:cxn ang="0">
                        <a:pos x="0" y="0"/>
                      </a:cxn>
                      <a:cxn ang="0">
                        <a:pos x="0" y="0"/>
                      </a:cxn>
                      <a:cxn ang="0">
                        <a:pos x="0" y="0"/>
                      </a:cxn>
                    </a:cxnLst>
                    <a:pathLst>
                      <a:path w="301" h="49">
                        <a:moveTo>
                          <a:pt x="0" y="0"/>
                        </a:moveTo>
                        <a:lnTo>
                          <a:pt x="293" y="0"/>
                        </a:lnTo>
                        <a:lnTo>
                          <a:pt x="301" y="49"/>
                        </a:lnTo>
                        <a:lnTo>
                          <a:pt x="0" y="49"/>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87" name="Freeform 1903"/>
                  <p:cNvSpPr/>
                  <p:nvPr/>
                </p:nvSpPr>
                <p:spPr>
                  <a:xfrm>
                    <a:off x="3275" y="2298"/>
                    <a:ext cx="62" cy="7"/>
                  </a:xfrm>
                  <a:custGeom>
                    <a:avLst/>
                    <a:gdLst/>
                    <a:ahLst/>
                    <a:cxnLst>
                      <a:cxn ang="0">
                        <a:pos x="0" y="0"/>
                      </a:cxn>
                      <a:cxn ang="0">
                        <a:pos x="0" y="0"/>
                      </a:cxn>
                      <a:cxn ang="0">
                        <a:pos x="0" y="0"/>
                      </a:cxn>
                      <a:cxn ang="0">
                        <a:pos x="0" y="0"/>
                      </a:cxn>
                      <a:cxn ang="0">
                        <a:pos x="0" y="0"/>
                      </a:cxn>
                    </a:cxnLst>
                    <a:pathLst>
                      <a:path w="372" h="42">
                        <a:moveTo>
                          <a:pt x="0" y="0"/>
                        </a:moveTo>
                        <a:lnTo>
                          <a:pt x="339" y="0"/>
                        </a:lnTo>
                        <a:lnTo>
                          <a:pt x="372" y="42"/>
                        </a:lnTo>
                        <a:lnTo>
                          <a:pt x="16" y="42"/>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754" name="Group 1904"/>
                <p:cNvGrpSpPr/>
                <p:nvPr/>
              </p:nvGrpSpPr>
              <p:grpSpPr>
                <a:xfrm>
                  <a:off x="2950" y="2307"/>
                  <a:ext cx="392" cy="23"/>
                  <a:chOff x="2950" y="2307"/>
                  <a:chExt cx="392" cy="23"/>
                </a:xfrm>
              </p:grpSpPr>
              <p:grpSp>
                <p:nvGrpSpPr>
                  <p:cNvPr id="69755" name="Group 1905"/>
                  <p:cNvGrpSpPr/>
                  <p:nvPr/>
                </p:nvGrpSpPr>
                <p:grpSpPr>
                  <a:xfrm>
                    <a:off x="2984" y="2308"/>
                    <a:ext cx="194" cy="20"/>
                    <a:chOff x="2984" y="2308"/>
                    <a:chExt cx="194" cy="20"/>
                  </a:xfrm>
                </p:grpSpPr>
                <p:sp>
                  <p:nvSpPr>
                    <p:cNvPr id="69778" name="Line 1906"/>
                    <p:cNvSpPr/>
                    <p:nvPr/>
                  </p:nvSpPr>
                  <p:spPr>
                    <a:xfrm>
                      <a:off x="2984" y="2308"/>
                      <a:ext cx="183" cy="1"/>
                    </a:xfrm>
                    <a:prstGeom prst="line">
                      <a:avLst/>
                    </a:prstGeom>
                    <a:ln w="3175" cap="flat" cmpd="sng">
                      <a:solidFill>
                        <a:srgbClr val="000000"/>
                      </a:solidFill>
                      <a:prstDash val="solid"/>
                      <a:headEnd type="none" w="med" len="med"/>
                      <a:tailEnd type="none" w="med" len="med"/>
                    </a:ln>
                  </p:spPr>
                </p:sp>
                <p:sp>
                  <p:nvSpPr>
                    <p:cNvPr id="69779" name="Line 1907"/>
                    <p:cNvSpPr/>
                    <p:nvPr/>
                  </p:nvSpPr>
                  <p:spPr>
                    <a:xfrm>
                      <a:off x="2991" y="2315"/>
                      <a:ext cx="187" cy="1"/>
                    </a:xfrm>
                    <a:prstGeom prst="line">
                      <a:avLst/>
                    </a:prstGeom>
                    <a:ln w="3175" cap="flat" cmpd="sng">
                      <a:solidFill>
                        <a:srgbClr val="000000"/>
                      </a:solidFill>
                      <a:prstDash val="solid"/>
                      <a:headEnd type="none" w="med" len="med"/>
                      <a:tailEnd type="none" w="med" len="med"/>
                    </a:ln>
                  </p:spPr>
                </p:sp>
                <p:sp>
                  <p:nvSpPr>
                    <p:cNvPr id="69780" name="Line 1908"/>
                    <p:cNvSpPr/>
                    <p:nvPr/>
                  </p:nvSpPr>
                  <p:spPr>
                    <a:xfrm>
                      <a:off x="2993" y="2320"/>
                      <a:ext cx="163" cy="1"/>
                    </a:xfrm>
                    <a:prstGeom prst="line">
                      <a:avLst/>
                    </a:prstGeom>
                    <a:ln w="3175" cap="flat" cmpd="sng">
                      <a:solidFill>
                        <a:srgbClr val="000000"/>
                      </a:solidFill>
                      <a:prstDash val="solid"/>
                      <a:headEnd type="none" w="med" len="med"/>
                      <a:tailEnd type="none" w="med" len="med"/>
                    </a:ln>
                  </p:spPr>
                </p:sp>
                <p:sp>
                  <p:nvSpPr>
                    <p:cNvPr id="69781" name="Line 1909"/>
                    <p:cNvSpPr/>
                    <p:nvPr/>
                  </p:nvSpPr>
                  <p:spPr>
                    <a:xfrm>
                      <a:off x="2997" y="2327"/>
                      <a:ext cx="22" cy="1"/>
                    </a:xfrm>
                    <a:prstGeom prst="line">
                      <a:avLst/>
                    </a:prstGeom>
                    <a:ln w="3175" cap="flat" cmpd="sng">
                      <a:solidFill>
                        <a:srgbClr val="000000"/>
                      </a:solidFill>
                      <a:prstDash val="solid"/>
                      <a:headEnd type="none" w="med" len="med"/>
                      <a:tailEnd type="none" w="med" len="med"/>
                    </a:ln>
                  </p:spPr>
                </p:sp>
              </p:grpSp>
              <p:grpSp>
                <p:nvGrpSpPr>
                  <p:cNvPr id="69756" name="Group 1910"/>
                  <p:cNvGrpSpPr/>
                  <p:nvPr/>
                </p:nvGrpSpPr>
                <p:grpSpPr>
                  <a:xfrm>
                    <a:off x="2950" y="2311"/>
                    <a:ext cx="32" cy="13"/>
                    <a:chOff x="2950" y="2311"/>
                    <a:chExt cx="32" cy="13"/>
                  </a:xfrm>
                </p:grpSpPr>
                <p:sp>
                  <p:nvSpPr>
                    <p:cNvPr id="69775" name="Line 1911"/>
                    <p:cNvSpPr/>
                    <p:nvPr/>
                  </p:nvSpPr>
                  <p:spPr>
                    <a:xfrm>
                      <a:off x="2958" y="2311"/>
                      <a:ext cx="18" cy="1"/>
                    </a:xfrm>
                    <a:prstGeom prst="line">
                      <a:avLst/>
                    </a:prstGeom>
                    <a:ln w="3175" cap="flat" cmpd="sng">
                      <a:solidFill>
                        <a:srgbClr val="000000"/>
                      </a:solidFill>
                      <a:prstDash val="solid"/>
                      <a:headEnd type="none" w="med" len="med"/>
                      <a:tailEnd type="none" w="med" len="med"/>
                    </a:ln>
                  </p:spPr>
                </p:sp>
                <p:sp>
                  <p:nvSpPr>
                    <p:cNvPr id="69776" name="Line 1912"/>
                    <p:cNvSpPr/>
                    <p:nvPr/>
                  </p:nvSpPr>
                  <p:spPr>
                    <a:xfrm>
                      <a:off x="2955" y="2317"/>
                      <a:ext cx="17" cy="1"/>
                    </a:xfrm>
                    <a:prstGeom prst="line">
                      <a:avLst/>
                    </a:prstGeom>
                    <a:ln w="3175" cap="flat" cmpd="sng">
                      <a:solidFill>
                        <a:srgbClr val="000000"/>
                      </a:solidFill>
                      <a:prstDash val="solid"/>
                      <a:headEnd type="none" w="med" len="med"/>
                      <a:tailEnd type="none" w="med" len="med"/>
                    </a:ln>
                  </p:spPr>
                </p:sp>
                <p:sp>
                  <p:nvSpPr>
                    <p:cNvPr id="69777" name="Line 1913"/>
                    <p:cNvSpPr/>
                    <p:nvPr/>
                  </p:nvSpPr>
                  <p:spPr>
                    <a:xfrm>
                      <a:off x="2950" y="2323"/>
                      <a:ext cx="32" cy="1"/>
                    </a:xfrm>
                    <a:prstGeom prst="line">
                      <a:avLst/>
                    </a:prstGeom>
                    <a:ln w="3175" cap="flat" cmpd="sng">
                      <a:solidFill>
                        <a:srgbClr val="000000"/>
                      </a:solidFill>
                      <a:prstDash val="solid"/>
                      <a:headEnd type="none" w="med" len="med"/>
                      <a:tailEnd type="none" w="med" len="med"/>
                    </a:ln>
                  </p:spPr>
                </p:sp>
              </p:grpSp>
              <p:grpSp>
                <p:nvGrpSpPr>
                  <p:cNvPr id="69757" name="Group 1914"/>
                  <p:cNvGrpSpPr/>
                  <p:nvPr/>
                </p:nvGrpSpPr>
                <p:grpSpPr>
                  <a:xfrm>
                    <a:off x="3025" y="2307"/>
                    <a:ext cx="178" cy="21"/>
                    <a:chOff x="3025" y="2307"/>
                    <a:chExt cx="178" cy="21"/>
                  </a:xfrm>
                </p:grpSpPr>
                <p:sp>
                  <p:nvSpPr>
                    <p:cNvPr id="69769" name="Line 1915"/>
                    <p:cNvSpPr/>
                    <p:nvPr/>
                  </p:nvSpPr>
                  <p:spPr>
                    <a:xfrm>
                      <a:off x="3025" y="2327"/>
                      <a:ext cx="111" cy="1"/>
                    </a:xfrm>
                    <a:prstGeom prst="line">
                      <a:avLst/>
                    </a:prstGeom>
                    <a:ln w="3175" cap="flat" cmpd="sng">
                      <a:solidFill>
                        <a:srgbClr val="000000"/>
                      </a:solidFill>
                      <a:prstDash val="solid"/>
                      <a:headEnd type="none" w="med" len="med"/>
                      <a:tailEnd type="none" w="med" len="med"/>
                    </a:ln>
                  </p:spPr>
                </p:sp>
                <p:sp>
                  <p:nvSpPr>
                    <p:cNvPr id="69770" name="Line 1916"/>
                    <p:cNvSpPr/>
                    <p:nvPr/>
                  </p:nvSpPr>
                  <p:spPr>
                    <a:xfrm>
                      <a:off x="3176" y="2307"/>
                      <a:ext cx="26" cy="1"/>
                    </a:xfrm>
                    <a:prstGeom prst="line">
                      <a:avLst/>
                    </a:prstGeom>
                    <a:ln w="3175" cap="flat" cmpd="sng">
                      <a:solidFill>
                        <a:srgbClr val="000000"/>
                      </a:solidFill>
                      <a:prstDash val="solid"/>
                      <a:headEnd type="none" w="med" len="med"/>
                      <a:tailEnd type="none" w="med" len="med"/>
                    </a:ln>
                  </p:spPr>
                </p:sp>
                <p:sp>
                  <p:nvSpPr>
                    <p:cNvPr id="69771" name="Line 1917"/>
                    <p:cNvSpPr/>
                    <p:nvPr/>
                  </p:nvSpPr>
                  <p:spPr>
                    <a:xfrm>
                      <a:off x="3183" y="2315"/>
                      <a:ext cx="20" cy="1"/>
                    </a:xfrm>
                    <a:prstGeom prst="line">
                      <a:avLst/>
                    </a:prstGeom>
                    <a:ln w="3175" cap="flat" cmpd="sng">
                      <a:solidFill>
                        <a:srgbClr val="000000"/>
                      </a:solidFill>
                      <a:prstDash val="solid"/>
                      <a:headEnd type="none" w="med" len="med"/>
                      <a:tailEnd type="none" w="med" len="med"/>
                    </a:ln>
                  </p:spPr>
                </p:sp>
                <p:sp>
                  <p:nvSpPr>
                    <p:cNvPr id="69772" name="Line 1918"/>
                    <p:cNvSpPr/>
                    <p:nvPr/>
                  </p:nvSpPr>
                  <p:spPr>
                    <a:xfrm>
                      <a:off x="3169" y="2321"/>
                      <a:ext cx="34" cy="1"/>
                    </a:xfrm>
                    <a:prstGeom prst="line">
                      <a:avLst/>
                    </a:prstGeom>
                    <a:ln w="3175" cap="flat" cmpd="sng">
                      <a:solidFill>
                        <a:srgbClr val="000000"/>
                      </a:solidFill>
                      <a:prstDash val="solid"/>
                      <a:headEnd type="none" w="med" len="med"/>
                      <a:tailEnd type="none" w="med" len="med"/>
                    </a:ln>
                  </p:spPr>
                </p:sp>
                <p:sp>
                  <p:nvSpPr>
                    <p:cNvPr id="69773" name="Line 1919"/>
                    <p:cNvSpPr/>
                    <p:nvPr/>
                  </p:nvSpPr>
                  <p:spPr>
                    <a:xfrm>
                      <a:off x="3141" y="2327"/>
                      <a:ext cx="17" cy="1"/>
                    </a:xfrm>
                    <a:prstGeom prst="line">
                      <a:avLst/>
                    </a:prstGeom>
                    <a:ln w="3175" cap="flat" cmpd="sng">
                      <a:solidFill>
                        <a:srgbClr val="000000"/>
                      </a:solidFill>
                      <a:prstDash val="solid"/>
                      <a:headEnd type="none" w="med" len="med"/>
                      <a:tailEnd type="none" w="med" len="med"/>
                    </a:ln>
                  </p:spPr>
                </p:sp>
                <p:sp>
                  <p:nvSpPr>
                    <p:cNvPr id="69774" name="Line 1920"/>
                    <p:cNvSpPr/>
                    <p:nvPr/>
                  </p:nvSpPr>
                  <p:spPr>
                    <a:xfrm>
                      <a:off x="3163" y="2327"/>
                      <a:ext cx="38" cy="1"/>
                    </a:xfrm>
                    <a:prstGeom prst="line">
                      <a:avLst/>
                    </a:prstGeom>
                    <a:ln w="3175" cap="flat" cmpd="sng">
                      <a:solidFill>
                        <a:srgbClr val="000000"/>
                      </a:solidFill>
                      <a:prstDash val="solid"/>
                      <a:headEnd type="none" w="med" len="med"/>
                      <a:tailEnd type="none" w="med" len="med"/>
                    </a:ln>
                  </p:spPr>
                </p:sp>
              </p:grpSp>
              <p:grpSp>
                <p:nvGrpSpPr>
                  <p:cNvPr id="69758" name="Group 1921"/>
                  <p:cNvGrpSpPr/>
                  <p:nvPr/>
                </p:nvGrpSpPr>
                <p:grpSpPr>
                  <a:xfrm>
                    <a:off x="3212" y="2311"/>
                    <a:ext cx="55" cy="18"/>
                    <a:chOff x="3212" y="2311"/>
                    <a:chExt cx="55" cy="18"/>
                  </a:xfrm>
                </p:grpSpPr>
                <p:sp>
                  <p:nvSpPr>
                    <p:cNvPr id="69766" name="Line 1922"/>
                    <p:cNvSpPr/>
                    <p:nvPr/>
                  </p:nvSpPr>
                  <p:spPr>
                    <a:xfrm>
                      <a:off x="3212" y="2311"/>
                      <a:ext cx="52" cy="1"/>
                    </a:xfrm>
                    <a:prstGeom prst="line">
                      <a:avLst/>
                    </a:prstGeom>
                    <a:ln w="3175" cap="flat" cmpd="sng">
                      <a:solidFill>
                        <a:srgbClr val="000000"/>
                      </a:solidFill>
                      <a:prstDash val="solid"/>
                      <a:headEnd type="none" w="med" len="med"/>
                      <a:tailEnd type="none" w="med" len="med"/>
                    </a:ln>
                  </p:spPr>
                </p:sp>
                <p:sp>
                  <p:nvSpPr>
                    <p:cNvPr id="69767" name="Line 1923"/>
                    <p:cNvSpPr/>
                    <p:nvPr/>
                  </p:nvSpPr>
                  <p:spPr>
                    <a:xfrm>
                      <a:off x="3219" y="2319"/>
                      <a:ext cx="46" cy="1"/>
                    </a:xfrm>
                    <a:prstGeom prst="line">
                      <a:avLst/>
                    </a:prstGeom>
                    <a:ln w="3175" cap="flat" cmpd="sng">
                      <a:solidFill>
                        <a:srgbClr val="000000"/>
                      </a:solidFill>
                      <a:prstDash val="solid"/>
                      <a:headEnd type="none" w="med" len="med"/>
                      <a:tailEnd type="none" w="med" len="med"/>
                    </a:ln>
                  </p:spPr>
                </p:sp>
                <p:sp>
                  <p:nvSpPr>
                    <p:cNvPr id="69768" name="Line 1924"/>
                    <p:cNvSpPr/>
                    <p:nvPr/>
                  </p:nvSpPr>
                  <p:spPr>
                    <a:xfrm>
                      <a:off x="3220" y="2328"/>
                      <a:ext cx="47" cy="1"/>
                    </a:xfrm>
                    <a:prstGeom prst="line">
                      <a:avLst/>
                    </a:prstGeom>
                    <a:ln w="3175" cap="flat" cmpd="sng">
                      <a:solidFill>
                        <a:srgbClr val="000000"/>
                      </a:solidFill>
                      <a:prstDash val="solid"/>
                      <a:headEnd type="none" w="med" len="med"/>
                      <a:tailEnd type="none" w="med" len="med"/>
                    </a:ln>
                  </p:spPr>
                </p:sp>
              </p:grpSp>
              <p:grpSp>
                <p:nvGrpSpPr>
                  <p:cNvPr id="69759" name="Group 1925"/>
                  <p:cNvGrpSpPr/>
                  <p:nvPr/>
                </p:nvGrpSpPr>
                <p:grpSpPr>
                  <a:xfrm>
                    <a:off x="3277" y="2311"/>
                    <a:ext cx="65" cy="19"/>
                    <a:chOff x="3277" y="2311"/>
                    <a:chExt cx="65" cy="19"/>
                  </a:xfrm>
                </p:grpSpPr>
                <p:sp>
                  <p:nvSpPr>
                    <p:cNvPr id="69760" name="Line 1926"/>
                    <p:cNvSpPr/>
                    <p:nvPr/>
                  </p:nvSpPr>
                  <p:spPr>
                    <a:xfrm>
                      <a:off x="3281" y="2311"/>
                      <a:ext cx="50" cy="1"/>
                    </a:xfrm>
                    <a:prstGeom prst="line">
                      <a:avLst/>
                    </a:prstGeom>
                    <a:ln w="3175" cap="flat" cmpd="sng">
                      <a:solidFill>
                        <a:srgbClr val="000000"/>
                      </a:solidFill>
                      <a:prstDash val="solid"/>
                      <a:headEnd type="none" w="med" len="med"/>
                      <a:tailEnd type="none" w="med" len="med"/>
                    </a:ln>
                  </p:spPr>
                </p:sp>
                <p:sp>
                  <p:nvSpPr>
                    <p:cNvPr id="69761" name="Line 1927"/>
                    <p:cNvSpPr/>
                    <p:nvPr/>
                  </p:nvSpPr>
                  <p:spPr>
                    <a:xfrm>
                      <a:off x="3277" y="2318"/>
                      <a:ext cx="40" cy="1"/>
                    </a:xfrm>
                    <a:prstGeom prst="line">
                      <a:avLst/>
                    </a:prstGeom>
                    <a:ln w="3175" cap="flat" cmpd="sng">
                      <a:solidFill>
                        <a:srgbClr val="000000"/>
                      </a:solidFill>
                      <a:prstDash val="solid"/>
                      <a:headEnd type="none" w="med" len="med"/>
                      <a:tailEnd type="none" w="med" len="med"/>
                    </a:ln>
                  </p:spPr>
                </p:sp>
                <p:sp>
                  <p:nvSpPr>
                    <p:cNvPr id="69762" name="Line 1928"/>
                    <p:cNvSpPr/>
                    <p:nvPr/>
                  </p:nvSpPr>
                  <p:spPr>
                    <a:xfrm>
                      <a:off x="3281" y="2323"/>
                      <a:ext cx="38" cy="1"/>
                    </a:xfrm>
                    <a:prstGeom prst="line">
                      <a:avLst/>
                    </a:prstGeom>
                    <a:ln w="3175" cap="flat" cmpd="sng">
                      <a:solidFill>
                        <a:srgbClr val="000000"/>
                      </a:solidFill>
                      <a:prstDash val="solid"/>
                      <a:headEnd type="none" w="med" len="med"/>
                      <a:tailEnd type="none" w="med" len="med"/>
                    </a:ln>
                  </p:spPr>
                </p:sp>
                <p:sp>
                  <p:nvSpPr>
                    <p:cNvPr id="69763" name="Line 1929"/>
                    <p:cNvSpPr/>
                    <p:nvPr/>
                  </p:nvSpPr>
                  <p:spPr>
                    <a:xfrm>
                      <a:off x="3280" y="2329"/>
                      <a:ext cx="47" cy="1"/>
                    </a:xfrm>
                    <a:prstGeom prst="line">
                      <a:avLst/>
                    </a:prstGeom>
                    <a:ln w="3175" cap="flat" cmpd="sng">
                      <a:solidFill>
                        <a:srgbClr val="000000"/>
                      </a:solidFill>
                      <a:prstDash val="solid"/>
                      <a:headEnd type="none" w="med" len="med"/>
                      <a:tailEnd type="none" w="med" len="med"/>
                    </a:ln>
                  </p:spPr>
                </p:sp>
                <p:sp>
                  <p:nvSpPr>
                    <p:cNvPr id="69764" name="Line 1930"/>
                    <p:cNvSpPr/>
                    <p:nvPr/>
                  </p:nvSpPr>
                  <p:spPr>
                    <a:xfrm>
                      <a:off x="3325" y="2318"/>
                      <a:ext cx="14" cy="1"/>
                    </a:xfrm>
                    <a:prstGeom prst="line">
                      <a:avLst/>
                    </a:prstGeom>
                    <a:ln w="3175" cap="flat" cmpd="sng">
                      <a:solidFill>
                        <a:srgbClr val="000000"/>
                      </a:solidFill>
                      <a:prstDash val="solid"/>
                      <a:headEnd type="none" w="med" len="med"/>
                      <a:tailEnd type="none" w="med" len="med"/>
                    </a:ln>
                  </p:spPr>
                </p:sp>
                <p:sp>
                  <p:nvSpPr>
                    <p:cNvPr id="69765" name="Line 1931"/>
                    <p:cNvSpPr/>
                    <p:nvPr/>
                  </p:nvSpPr>
                  <p:spPr>
                    <a:xfrm>
                      <a:off x="3330" y="2326"/>
                      <a:ext cx="12" cy="1"/>
                    </a:xfrm>
                    <a:prstGeom prst="line">
                      <a:avLst/>
                    </a:prstGeom>
                    <a:ln w="3175" cap="flat" cmpd="sng">
                      <a:solidFill>
                        <a:srgbClr val="000000"/>
                      </a:solidFill>
                      <a:prstDash val="solid"/>
                      <a:headEnd type="none" w="med" len="med"/>
                      <a:tailEnd type="none" w="med" len="med"/>
                    </a:ln>
                  </p:spPr>
                </p:sp>
              </p:grpSp>
            </p:grpSp>
          </p:grpSp>
          <p:grpSp>
            <p:nvGrpSpPr>
              <p:cNvPr id="69741" name="Group 1932"/>
              <p:cNvGrpSpPr/>
              <p:nvPr/>
            </p:nvGrpSpPr>
            <p:grpSpPr>
              <a:xfrm>
                <a:off x="3052" y="2156"/>
                <a:ext cx="205" cy="41"/>
                <a:chOff x="3052" y="2156"/>
                <a:chExt cx="205" cy="41"/>
              </a:xfrm>
            </p:grpSpPr>
            <p:grpSp>
              <p:nvGrpSpPr>
                <p:cNvPr id="69748" name="Group 1933"/>
                <p:cNvGrpSpPr/>
                <p:nvPr/>
              </p:nvGrpSpPr>
              <p:grpSpPr>
                <a:xfrm>
                  <a:off x="3052" y="2168"/>
                  <a:ext cx="205" cy="29"/>
                  <a:chOff x="3052" y="2168"/>
                  <a:chExt cx="205" cy="29"/>
                </a:xfrm>
              </p:grpSpPr>
              <p:sp>
                <p:nvSpPr>
                  <p:cNvPr id="69750" name="Freeform 1934"/>
                  <p:cNvSpPr/>
                  <p:nvPr/>
                </p:nvSpPr>
                <p:spPr>
                  <a:xfrm>
                    <a:off x="3052" y="2168"/>
                    <a:ext cx="205" cy="15"/>
                  </a:xfrm>
                  <a:custGeom>
                    <a:avLst/>
                    <a:gdLst/>
                    <a:ahLst/>
                    <a:cxnLst>
                      <a:cxn ang="0">
                        <a:pos x="0" y="0"/>
                      </a:cxn>
                      <a:cxn ang="0">
                        <a:pos x="0" y="0"/>
                      </a:cxn>
                      <a:cxn ang="0">
                        <a:pos x="0" y="0"/>
                      </a:cxn>
                      <a:cxn ang="0">
                        <a:pos x="0" y="0"/>
                      </a:cxn>
                      <a:cxn ang="0">
                        <a:pos x="0" y="0"/>
                      </a:cxn>
                    </a:cxnLst>
                    <a:pathLst>
                      <a:path w="1234" h="90">
                        <a:moveTo>
                          <a:pt x="0" y="90"/>
                        </a:moveTo>
                        <a:lnTo>
                          <a:pt x="1234" y="90"/>
                        </a:lnTo>
                        <a:lnTo>
                          <a:pt x="1162" y="0"/>
                        </a:lnTo>
                        <a:lnTo>
                          <a:pt x="74" y="0"/>
                        </a:lnTo>
                        <a:lnTo>
                          <a:pt x="0" y="90"/>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69751" name="Rectangle 1935"/>
                  <p:cNvSpPr/>
                  <p:nvPr/>
                </p:nvSpPr>
                <p:spPr>
                  <a:xfrm>
                    <a:off x="3052" y="2184"/>
                    <a:ext cx="205" cy="1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749" name="Freeform 1936"/>
                <p:cNvSpPr/>
                <p:nvPr/>
              </p:nvSpPr>
              <p:spPr>
                <a:xfrm>
                  <a:off x="3099" y="2156"/>
                  <a:ext cx="110" cy="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57" h="164">
                      <a:moveTo>
                        <a:pt x="0" y="92"/>
                      </a:moveTo>
                      <a:lnTo>
                        <a:pt x="0" y="0"/>
                      </a:lnTo>
                      <a:lnTo>
                        <a:pt x="657" y="0"/>
                      </a:lnTo>
                      <a:lnTo>
                        <a:pt x="657" y="95"/>
                      </a:lnTo>
                      <a:lnTo>
                        <a:pt x="653" y="104"/>
                      </a:lnTo>
                      <a:lnTo>
                        <a:pt x="648" y="110"/>
                      </a:lnTo>
                      <a:lnTo>
                        <a:pt x="635" y="118"/>
                      </a:lnTo>
                      <a:lnTo>
                        <a:pt x="620" y="125"/>
                      </a:lnTo>
                      <a:lnTo>
                        <a:pt x="602" y="132"/>
                      </a:lnTo>
                      <a:lnTo>
                        <a:pt x="585" y="138"/>
                      </a:lnTo>
                      <a:lnTo>
                        <a:pt x="564" y="142"/>
                      </a:lnTo>
                      <a:lnTo>
                        <a:pt x="539" y="147"/>
                      </a:lnTo>
                      <a:lnTo>
                        <a:pt x="517" y="150"/>
                      </a:lnTo>
                      <a:lnTo>
                        <a:pt x="483" y="156"/>
                      </a:lnTo>
                      <a:lnTo>
                        <a:pt x="455" y="158"/>
                      </a:lnTo>
                      <a:lnTo>
                        <a:pt x="426" y="162"/>
                      </a:lnTo>
                      <a:lnTo>
                        <a:pt x="394" y="163"/>
                      </a:lnTo>
                      <a:lnTo>
                        <a:pt x="358" y="164"/>
                      </a:lnTo>
                      <a:lnTo>
                        <a:pt x="311" y="164"/>
                      </a:lnTo>
                      <a:lnTo>
                        <a:pt x="269" y="163"/>
                      </a:lnTo>
                      <a:lnTo>
                        <a:pt x="230" y="162"/>
                      </a:lnTo>
                      <a:lnTo>
                        <a:pt x="192" y="158"/>
                      </a:lnTo>
                      <a:lnTo>
                        <a:pt x="163" y="155"/>
                      </a:lnTo>
                      <a:lnTo>
                        <a:pt x="139" y="150"/>
                      </a:lnTo>
                      <a:lnTo>
                        <a:pt x="108" y="146"/>
                      </a:lnTo>
                      <a:lnTo>
                        <a:pt x="83" y="140"/>
                      </a:lnTo>
                      <a:lnTo>
                        <a:pt x="61" y="134"/>
                      </a:lnTo>
                      <a:lnTo>
                        <a:pt x="41" y="126"/>
                      </a:lnTo>
                      <a:lnTo>
                        <a:pt x="27" y="121"/>
                      </a:lnTo>
                      <a:lnTo>
                        <a:pt x="17" y="115"/>
                      </a:lnTo>
                      <a:lnTo>
                        <a:pt x="9" y="108"/>
                      </a:lnTo>
                      <a:lnTo>
                        <a:pt x="3" y="101"/>
                      </a:lnTo>
                      <a:lnTo>
                        <a:pt x="0" y="92"/>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69742" name="Group 1937"/>
              <p:cNvGrpSpPr/>
              <p:nvPr/>
            </p:nvGrpSpPr>
            <p:grpSpPr>
              <a:xfrm>
                <a:off x="3027" y="1977"/>
                <a:ext cx="255" cy="184"/>
                <a:chOff x="3027" y="1977"/>
                <a:chExt cx="255" cy="184"/>
              </a:xfrm>
            </p:grpSpPr>
            <p:grpSp>
              <p:nvGrpSpPr>
                <p:cNvPr id="69743" name="Group 1938"/>
                <p:cNvGrpSpPr/>
                <p:nvPr/>
              </p:nvGrpSpPr>
              <p:grpSpPr>
                <a:xfrm>
                  <a:off x="3027" y="1977"/>
                  <a:ext cx="255" cy="184"/>
                  <a:chOff x="3027" y="1977"/>
                  <a:chExt cx="255" cy="184"/>
                </a:xfrm>
              </p:grpSpPr>
              <p:sp>
                <p:nvSpPr>
                  <p:cNvPr id="69745" name="AutoShape 1939"/>
                  <p:cNvSpPr/>
                  <p:nvPr/>
                </p:nvSpPr>
                <p:spPr>
                  <a:xfrm>
                    <a:off x="3027" y="1977"/>
                    <a:ext cx="255" cy="184"/>
                  </a:xfrm>
                  <a:prstGeom prst="roundRect">
                    <a:avLst>
                      <a:gd name="adj" fmla="val 12310"/>
                    </a:avLst>
                  </a:prstGeom>
                  <a:solidFill>
                    <a:srgbClr val="C0C0C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46" name="AutoShape 1940"/>
                  <p:cNvSpPr/>
                  <p:nvPr/>
                </p:nvSpPr>
                <p:spPr>
                  <a:xfrm>
                    <a:off x="3055" y="1997"/>
                    <a:ext cx="198" cy="144"/>
                  </a:xfrm>
                  <a:prstGeom prst="roundRect">
                    <a:avLst>
                      <a:gd name="adj" fmla="val 12241"/>
                    </a:avLst>
                  </a:prstGeom>
                  <a:solidFill>
                    <a:srgbClr val="80808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47" name="AutoShape 1941"/>
                  <p:cNvSpPr/>
                  <p:nvPr/>
                </p:nvSpPr>
                <p:spPr>
                  <a:xfrm>
                    <a:off x="3066" y="2005"/>
                    <a:ext cx="176" cy="128"/>
                  </a:xfrm>
                  <a:prstGeom prst="roundRect">
                    <a:avLst>
                      <a:gd name="adj" fmla="val 12208"/>
                    </a:avLst>
                  </a:prstGeom>
                  <a:solidFill>
                    <a:srgbClr val="00800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69744" name="Rectangle 1942"/>
                <p:cNvSpPr/>
                <p:nvPr/>
              </p:nvSpPr>
              <p:spPr>
                <a:xfrm>
                  <a:off x="3240" y="2151"/>
                  <a:ext cx="7"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69651" name="Group 1943"/>
            <p:cNvGrpSpPr/>
            <p:nvPr/>
          </p:nvGrpSpPr>
          <p:grpSpPr>
            <a:xfrm>
              <a:off x="2612" y="1393"/>
              <a:ext cx="456" cy="350"/>
              <a:chOff x="2612" y="1393"/>
              <a:chExt cx="456" cy="350"/>
            </a:xfrm>
          </p:grpSpPr>
          <p:sp>
            <p:nvSpPr>
              <p:cNvPr id="69658" name="Rectangle 1944"/>
              <p:cNvSpPr/>
              <p:nvPr/>
            </p:nvSpPr>
            <p:spPr>
              <a:xfrm>
                <a:off x="2790" y="1432"/>
                <a:ext cx="7" cy="10"/>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59" name="Rectangle 1945"/>
              <p:cNvSpPr/>
              <p:nvPr/>
            </p:nvSpPr>
            <p:spPr>
              <a:xfrm>
                <a:off x="2790" y="1432"/>
                <a:ext cx="8" cy="11"/>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0" name="Freeform 1946"/>
              <p:cNvSpPr/>
              <p:nvPr/>
            </p:nvSpPr>
            <p:spPr>
              <a:xfrm>
                <a:off x="2791" y="1433"/>
                <a:ext cx="4" cy="4"/>
              </a:xfrm>
              <a:custGeom>
                <a:avLst/>
                <a:gdLst/>
                <a:ahLst/>
                <a:cxnLst>
                  <a:cxn ang="0">
                    <a:pos x="4" y="0"/>
                  </a:cxn>
                  <a:cxn ang="0">
                    <a:pos x="2" y="4"/>
                  </a:cxn>
                  <a:cxn ang="0">
                    <a:pos x="0" y="0"/>
                  </a:cxn>
                  <a:cxn ang="0">
                    <a:pos x="4" y="0"/>
                  </a:cxn>
                </a:cxnLst>
                <a:pathLst>
                  <a:path w="4" h="4">
                    <a:moveTo>
                      <a:pt x="4" y="0"/>
                    </a:moveTo>
                    <a:lnTo>
                      <a:pt x="2" y="4"/>
                    </a:lnTo>
                    <a:lnTo>
                      <a:pt x="0" y="0"/>
                    </a:lnTo>
                    <a:lnTo>
                      <a:pt x="4" y="0"/>
                    </a:lnTo>
                    <a:close/>
                  </a:path>
                </a:pathLst>
              </a:custGeom>
              <a:solidFill>
                <a:srgbClr val="000000">
                  <a:alpha val="100000"/>
                </a:srgbClr>
              </a:solidFill>
              <a:ln w="9525">
                <a:noFill/>
              </a:ln>
            </p:spPr>
            <p:txBody>
              <a:bodyPr/>
              <a:p>
                <a:endParaRPr lang="zh-CN" altLang="en-US"/>
              </a:p>
            </p:txBody>
          </p:sp>
          <p:sp>
            <p:nvSpPr>
              <p:cNvPr id="69661" name="Rectangle 1947"/>
              <p:cNvSpPr/>
              <p:nvPr/>
            </p:nvSpPr>
            <p:spPr>
              <a:xfrm>
                <a:off x="2796" y="1422"/>
                <a:ext cx="8" cy="13"/>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2" name="Rectangle 1948"/>
              <p:cNvSpPr/>
              <p:nvPr/>
            </p:nvSpPr>
            <p:spPr>
              <a:xfrm>
                <a:off x="2796" y="1422"/>
                <a:ext cx="10" cy="1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3" name="Freeform 1949"/>
              <p:cNvSpPr/>
              <p:nvPr/>
            </p:nvSpPr>
            <p:spPr>
              <a:xfrm>
                <a:off x="2796" y="1425"/>
                <a:ext cx="6" cy="5"/>
              </a:xfrm>
              <a:custGeom>
                <a:avLst/>
                <a:gdLst/>
                <a:ahLst/>
                <a:cxnLst>
                  <a:cxn ang="0">
                    <a:pos x="4" y="5"/>
                  </a:cxn>
                  <a:cxn ang="0">
                    <a:pos x="6" y="0"/>
                  </a:cxn>
                  <a:cxn ang="0">
                    <a:pos x="0" y="0"/>
                  </a:cxn>
                  <a:cxn ang="0">
                    <a:pos x="4" y="5"/>
                  </a:cxn>
                </a:cxnLst>
                <a:pathLst>
                  <a:path w="6" h="5">
                    <a:moveTo>
                      <a:pt x="4" y="5"/>
                    </a:moveTo>
                    <a:lnTo>
                      <a:pt x="6" y="0"/>
                    </a:lnTo>
                    <a:lnTo>
                      <a:pt x="0" y="0"/>
                    </a:lnTo>
                    <a:lnTo>
                      <a:pt x="4" y="5"/>
                    </a:lnTo>
                    <a:close/>
                  </a:path>
                </a:pathLst>
              </a:custGeom>
              <a:solidFill>
                <a:srgbClr val="000000">
                  <a:alpha val="100000"/>
                </a:srgbClr>
              </a:solidFill>
              <a:ln w="9525">
                <a:noFill/>
              </a:ln>
            </p:spPr>
            <p:txBody>
              <a:bodyPr/>
              <a:p>
                <a:endParaRPr lang="zh-CN" altLang="en-US"/>
              </a:p>
            </p:txBody>
          </p:sp>
          <p:sp>
            <p:nvSpPr>
              <p:cNvPr id="69664" name="Rectangle 1950"/>
              <p:cNvSpPr/>
              <p:nvPr/>
            </p:nvSpPr>
            <p:spPr>
              <a:xfrm>
                <a:off x="2759" y="1438"/>
                <a:ext cx="43" cy="9"/>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5" name="Rectangle 1951"/>
              <p:cNvSpPr/>
              <p:nvPr/>
            </p:nvSpPr>
            <p:spPr>
              <a:xfrm>
                <a:off x="2759" y="1438"/>
                <a:ext cx="44" cy="10"/>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66" name="Freeform 1952"/>
              <p:cNvSpPr/>
              <p:nvPr/>
            </p:nvSpPr>
            <p:spPr>
              <a:xfrm>
                <a:off x="2618" y="1587"/>
                <a:ext cx="450" cy="156"/>
              </a:xfrm>
              <a:custGeom>
                <a:avLst/>
                <a:gdLst/>
                <a:ahLst/>
                <a:cxnLst>
                  <a:cxn ang="0">
                    <a:pos x="0" y="0"/>
                  </a:cxn>
                  <a:cxn ang="0">
                    <a:pos x="307" y="3"/>
                  </a:cxn>
                  <a:cxn ang="0">
                    <a:pos x="445" y="92"/>
                  </a:cxn>
                  <a:cxn ang="0">
                    <a:pos x="450" y="114"/>
                  </a:cxn>
                  <a:cxn ang="0">
                    <a:pos x="443" y="129"/>
                  </a:cxn>
                  <a:cxn ang="0">
                    <a:pos x="393" y="132"/>
                  </a:cxn>
                  <a:cxn ang="0">
                    <a:pos x="422" y="154"/>
                  </a:cxn>
                  <a:cxn ang="0">
                    <a:pos x="234" y="156"/>
                  </a:cxn>
                  <a:cxn ang="0">
                    <a:pos x="201" y="136"/>
                  </a:cxn>
                  <a:cxn ang="0">
                    <a:pos x="119" y="136"/>
                  </a:cxn>
                  <a:cxn ang="0">
                    <a:pos x="85" y="101"/>
                  </a:cxn>
                  <a:cxn ang="0">
                    <a:pos x="0" y="0"/>
                  </a:cxn>
                </a:cxnLst>
                <a:pathLst>
                  <a:path w="450" h="156">
                    <a:moveTo>
                      <a:pt x="0" y="0"/>
                    </a:moveTo>
                    <a:lnTo>
                      <a:pt x="307" y="3"/>
                    </a:lnTo>
                    <a:lnTo>
                      <a:pt x="445" y="92"/>
                    </a:lnTo>
                    <a:lnTo>
                      <a:pt x="450" y="114"/>
                    </a:lnTo>
                    <a:lnTo>
                      <a:pt x="443" y="129"/>
                    </a:lnTo>
                    <a:lnTo>
                      <a:pt x="393" y="132"/>
                    </a:lnTo>
                    <a:lnTo>
                      <a:pt x="422" y="154"/>
                    </a:lnTo>
                    <a:lnTo>
                      <a:pt x="234" y="156"/>
                    </a:lnTo>
                    <a:lnTo>
                      <a:pt x="201" y="136"/>
                    </a:lnTo>
                    <a:lnTo>
                      <a:pt x="119" y="136"/>
                    </a:lnTo>
                    <a:lnTo>
                      <a:pt x="85" y="101"/>
                    </a:lnTo>
                    <a:lnTo>
                      <a:pt x="0" y="0"/>
                    </a:lnTo>
                    <a:close/>
                  </a:path>
                </a:pathLst>
              </a:custGeom>
              <a:solidFill>
                <a:srgbClr val="7F7F7F">
                  <a:alpha val="100000"/>
                </a:srgbClr>
              </a:solidFill>
              <a:ln w="9525">
                <a:noFill/>
              </a:ln>
            </p:spPr>
            <p:txBody>
              <a:bodyPr/>
              <a:p>
                <a:endParaRPr lang="zh-CN" altLang="en-US"/>
              </a:p>
            </p:txBody>
          </p:sp>
          <p:sp>
            <p:nvSpPr>
              <p:cNvPr id="69667" name="Freeform 1953"/>
              <p:cNvSpPr/>
              <p:nvPr/>
            </p:nvSpPr>
            <p:spPr>
              <a:xfrm>
                <a:off x="2617" y="1574"/>
                <a:ext cx="101" cy="128"/>
              </a:xfrm>
              <a:custGeom>
                <a:avLst/>
                <a:gdLst/>
                <a:ahLst/>
                <a:cxnLst>
                  <a:cxn ang="0">
                    <a:pos x="101" y="91"/>
                  </a:cxn>
                  <a:cxn ang="0">
                    <a:pos x="100" y="128"/>
                  </a:cxn>
                  <a:cxn ang="0">
                    <a:pos x="0" y="34"/>
                  </a:cxn>
                  <a:cxn ang="0">
                    <a:pos x="0" y="0"/>
                  </a:cxn>
                  <a:cxn ang="0">
                    <a:pos x="101" y="91"/>
                  </a:cxn>
                </a:cxnLst>
                <a:pathLst>
                  <a:path w="101" h="128">
                    <a:moveTo>
                      <a:pt x="101" y="91"/>
                    </a:moveTo>
                    <a:lnTo>
                      <a:pt x="100" y="128"/>
                    </a:lnTo>
                    <a:lnTo>
                      <a:pt x="0" y="34"/>
                    </a:lnTo>
                    <a:lnTo>
                      <a:pt x="0" y="0"/>
                    </a:lnTo>
                    <a:lnTo>
                      <a:pt x="101" y="91"/>
                    </a:lnTo>
                    <a:close/>
                  </a:path>
                </a:pathLst>
              </a:custGeom>
              <a:solidFill>
                <a:srgbClr val="D6D6D6">
                  <a:alpha val="100000"/>
                </a:srgbClr>
              </a:solidFill>
              <a:ln w="9525">
                <a:noFill/>
              </a:ln>
            </p:spPr>
            <p:txBody>
              <a:bodyPr/>
              <a:p>
                <a:endParaRPr lang="zh-CN" altLang="en-US"/>
              </a:p>
            </p:txBody>
          </p:sp>
          <p:sp>
            <p:nvSpPr>
              <p:cNvPr id="69668" name="Freeform 1954"/>
              <p:cNvSpPr/>
              <p:nvPr/>
            </p:nvSpPr>
            <p:spPr>
              <a:xfrm>
                <a:off x="2617" y="1574"/>
                <a:ext cx="101" cy="128"/>
              </a:xfrm>
              <a:custGeom>
                <a:avLst/>
                <a:gdLst/>
                <a:ahLst/>
                <a:cxnLst>
                  <a:cxn ang="0">
                    <a:pos x="101" y="91"/>
                  </a:cxn>
                  <a:cxn ang="0">
                    <a:pos x="100" y="128"/>
                  </a:cxn>
                  <a:cxn ang="0">
                    <a:pos x="0" y="34"/>
                  </a:cxn>
                  <a:cxn ang="0">
                    <a:pos x="0" y="0"/>
                  </a:cxn>
                  <a:cxn ang="0">
                    <a:pos x="101" y="91"/>
                  </a:cxn>
                </a:cxnLst>
                <a:pathLst>
                  <a:path w="101" h="128">
                    <a:moveTo>
                      <a:pt x="101" y="91"/>
                    </a:moveTo>
                    <a:lnTo>
                      <a:pt x="100" y="128"/>
                    </a:lnTo>
                    <a:lnTo>
                      <a:pt x="0" y="34"/>
                    </a:lnTo>
                    <a:lnTo>
                      <a:pt x="0" y="0"/>
                    </a:lnTo>
                    <a:lnTo>
                      <a:pt x="101" y="91"/>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669" name="Rectangle 1955"/>
              <p:cNvSpPr/>
              <p:nvPr/>
            </p:nvSpPr>
            <p:spPr>
              <a:xfrm>
                <a:off x="2717" y="1662"/>
                <a:ext cx="289" cy="41"/>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0" name="Rectangle 1956"/>
              <p:cNvSpPr/>
              <p:nvPr/>
            </p:nvSpPr>
            <p:spPr>
              <a:xfrm>
                <a:off x="2717" y="1662"/>
                <a:ext cx="290" cy="42"/>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1" name="Freeform 1957"/>
              <p:cNvSpPr/>
              <p:nvPr/>
            </p:nvSpPr>
            <p:spPr>
              <a:xfrm>
                <a:off x="2613" y="1475"/>
                <a:ext cx="100" cy="198"/>
              </a:xfrm>
              <a:custGeom>
                <a:avLst/>
                <a:gdLst/>
                <a:ahLst/>
                <a:cxnLst>
                  <a:cxn ang="0">
                    <a:pos x="100" y="198"/>
                  </a:cxn>
                  <a:cxn ang="0">
                    <a:pos x="0" y="109"/>
                  </a:cxn>
                  <a:cxn ang="0">
                    <a:pos x="0" y="0"/>
                  </a:cxn>
                  <a:cxn ang="0">
                    <a:pos x="100" y="83"/>
                  </a:cxn>
                  <a:cxn ang="0">
                    <a:pos x="100" y="198"/>
                  </a:cxn>
                </a:cxnLst>
                <a:pathLst>
                  <a:path w="100" h="198">
                    <a:moveTo>
                      <a:pt x="100" y="198"/>
                    </a:moveTo>
                    <a:lnTo>
                      <a:pt x="0" y="109"/>
                    </a:lnTo>
                    <a:lnTo>
                      <a:pt x="0" y="0"/>
                    </a:lnTo>
                    <a:lnTo>
                      <a:pt x="100" y="83"/>
                    </a:lnTo>
                    <a:lnTo>
                      <a:pt x="100" y="198"/>
                    </a:lnTo>
                    <a:close/>
                  </a:path>
                </a:pathLst>
              </a:custGeom>
              <a:solidFill>
                <a:srgbClr val="FFFFFF">
                  <a:alpha val="100000"/>
                </a:srgbClr>
              </a:solidFill>
              <a:ln w="9525">
                <a:noFill/>
              </a:ln>
            </p:spPr>
            <p:txBody>
              <a:bodyPr/>
              <a:p>
                <a:endParaRPr lang="zh-CN" altLang="en-US"/>
              </a:p>
            </p:txBody>
          </p:sp>
          <p:sp>
            <p:nvSpPr>
              <p:cNvPr id="69672" name="Freeform 1958"/>
              <p:cNvSpPr/>
              <p:nvPr/>
            </p:nvSpPr>
            <p:spPr>
              <a:xfrm>
                <a:off x="2613" y="1475"/>
                <a:ext cx="100" cy="198"/>
              </a:xfrm>
              <a:custGeom>
                <a:avLst/>
                <a:gdLst/>
                <a:ahLst/>
                <a:cxnLst>
                  <a:cxn ang="0">
                    <a:pos x="100" y="198"/>
                  </a:cxn>
                  <a:cxn ang="0">
                    <a:pos x="0" y="109"/>
                  </a:cxn>
                  <a:cxn ang="0">
                    <a:pos x="0" y="0"/>
                  </a:cxn>
                  <a:cxn ang="0">
                    <a:pos x="100" y="83"/>
                  </a:cxn>
                  <a:cxn ang="0">
                    <a:pos x="100" y="198"/>
                  </a:cxn>
                </a:cxnLst>
                <a:pathLst>
                  <a:path w="100" h="198">
                    <a:moveTo>
                      <a:pt x="100" y="198"/>
                    </a:moveTo>
                    <a:lnTo>
                      <a:pt x="0" y="109"/>
                    </a:lnTo>
                    <a:lnTo>
                      <a:pt x="0" y="0"/>
                    </a:lnTo>
                    <a:lnTo>
                      <a:pt x="100" y="83"/>
                    </a:lnTo>
                    <a:lnTo>
                      <a:pt x="100" y="198"/>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673" name="Rectangle 1959"/>
              <p:cNvSpPr/>
              <p:nvPr/>
            </p:nvSpPr>
            <p:spPr>
              <a:xfrm>
                <a:off x="2713" y="1558"/>
                <a:ext cx="300" cy="11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4" name="Rectangle 1960"/>
              <p:cNvSpPr/>
              <p:nvPr/>
            </p:nvSpPr>
            <p:spPr>
              <a:xfrm>
                <a:off x="2713" y="1558"/>
                <a:ext cx="301" cy="116"/>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5" name="Rectangle 1961"/>
              <p:cNvSpPr/>
              <p:nvPr/>
            </p:nvSpPr>
            <p:spPr>
              <a:xfrm>
                <a:off x="2925" y="1585"/>
                <a:ext cx="83" cy="4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6" name="Rectangle 1962"/>
              <p:cNvSpPr/>
              <p:nvPr/>
            </p:nvSpPr>
            <p:spPr>
              <a:xfrm>
                <a:off x="2925" y="1585"/>
                <a:ext cx="84" cy="4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77" name="Line 1963"/>
              <p:cNvSpPr/>
              <p:nvPr/>
            </p:nvSpPr>
            <p:spPr>
              <a:xfrm>
                <a:off x="2928" y="1613"/>
                <a:ext cx="76" cy="1"/>
              </a:xfrm>
              <a:prstGeom prst="line">
                <a:avLst/>
              </a:prstGeom>
              <a:ln w="1588" cap="flat" cmpd="sng">
                <a:solidFill>
                  <a:srgbClr val="000000"/>
                </a:solidFill>
                <a:prstDash val="solid"/>
                <a:headEnd type="none" w="med" len="med"/>
                <a:tailEnd type="none" w="med" len="med"/>
              </a:ln>
            </p:spPr>
          </p:sp>
          <p:sp>
            <p:nvSpPr>
              <p:cNvPr id="69678" name="Line 1964"/>
              <p:cNvSpPr/>
              <p:nvPr/>
            </p:nvSpPr>
            <p:spPr>
              <a:xfrm>
                <a:off x="2942" y="1599"/>
                <a:ext cx="1" cy="27"/>
              </a:xfrm>
              <a:prstGeom prst="line">
                <a:avLst/>
              </a:prstGeom>
              <a:ln w="1588" cap="flat" cmpd="sng">
                <a:solidFill>
                  <a:srgbClr val="000000"/>
                </a:solidFill>
                <a:prstDash val="solid"/>
                <a:headEnd type="none" w="med" len="med"/>
                <a:tailEnd type="none" w="med" len="med"/>
              </a:ln>
            </p:spPr>
          </p:sp>
          <p:sp>
            <p:nvSpPr>
              <p:cNvPr id="69679" name="Line 1965"/>
              <p:cNvSpPr/>
              <p:nvPr/>
            </p:nvSpPr>
            <p:spPr>
              <a:xfrm>
                <a:off x="2965" y="1599"/>
                <a:ext cx="1" cy="27"/>
              </a:xfrm>
              <a:prstGeom prst="line">
                <a:avLst/>
              </a:prstGeom>
              <a:ln w="1588" cap="flat" cmpd="sng">
                <a:solidFill>
                  <a:srgbClr val="000000"/>
                </a:solidFill>
                <a:prstDash val="solid"/>
                <a:headEnd type="none" w="med" len="med"/>
                <a:tailEnd type="none" w="med" len="med"/>
              </a:ln>
            </p:spPr>
          </p:sp>
          <p:sp>
            <p:nvSpPr>
              <p:cNvPr id="69680" name="Line 1966"/>
              <p:cNvSpPr/>
              <p:nvPr/>
            </p:nvSpPr>
            <p:spPr>
              <a:xfrm>
                <a:off x="2986" y="1599"/>
                <a:ext cx="1" cy="27"/>
              </a:xfrm>
              <a:prstGeom prst="line">
                <a:avLst/>
              </a:prstGeom>
              <a:ln w="1588" cap="flat" cmpd="sng">
                <a:solidFill>
                  <a:srgbClr val="000000"/>
                </a:solidFill>
                <a:prstDash val="solid"/>
                <a:headEnd type="none" w="med" len="med"/>
                <a:tailEnd type="none" w="med" len="med"/>
              </a:ln>
            </p:spPr>
          </p:sp>
          <p:sp>
            <p:nvSpPr>
              <p:cNvPr id="69681" name="Rectangle 1967"/>
              <p:cNvSpPr/>
              <p:nvPr/>
            </p:nvSpPr>
            <p:spPr>
              <a:xfrm>
                <a:off x="2925" y="1584"/>
                <a:ext cx="83" cy="2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82" name="Rectangle 1968"/>
              <p:cNvSpPr/>
              <p:nvPr/>
            </p:nvSpPr>
            <p:spPr>
              <a:xfrm>
                <a:off x="2925" y="1584"/>
                <a:ext cx="84" cy="21"/>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83" name="Rectangle 1969"/>
              <p:cNvSpPr/>
              <p:nvPr/>
            </p:nvSpPr>
            <p:spPr>
              <a:xfrm>
                <a:off x="2961" y="1587"/>
                <a:ext cx="43" cy="12"/>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84" name="Rectangle 1970"/>
              <p:cNvSpPr/>
              <p:nvPr/>
            </p:nvSpPr>
            <p:spPr>
              <a:xfrm>
                <a:off x="2961" y="1587"/>
                <a:ext cx="45" cy="1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85" name="Freeform 1971"/>
              <p:cNvSpPr/>
              <p:nvPr/>
            </p:nvSpPr>
            <p:spPr>
              <a:xfrm>
                <a:off x="2931" y="1587"/>
                <a:ext cx="14" cy="15"/>
              </a:xfrm>
              <a:custGeom>
                <a:avLst/>
                <a:gdLst/>
                <a:ahLst/>
                <a:cxnLst>
                  <a:cxn ang="0">
                    <a:pos x="0" y="7"/>
                  </a:cxn>
                  <a:cxn ang="0">
                    <a:pos x="1" y="3"/>
                  </a:cxn>
                  <a:cxn ang="0">
                    <a:pos x="6" y="0"/>
                  </a:cxn>
                  <a:cxn ang="0">
                    <a:pos x="11" y="3"/>
                  </a:cxn>
                  <a:cxn ang="0">
                    <a:pos x="14" y="7"/>
                  </a:cxn>
                  <a:cxn ang="0">
                    <a:pos x="14" y="10"/>
                  </a:cxn>
                  <a:cxn ang="0">
                    <a:pos x="11" y="12"/>
                  </a:cxn>
                  <a:cxn ang="0">
                    <a:pos x="10" y="15"/>
                  </a:cxn>
                  <a:cxn ang="0">
                    <a:pos x="6" y="15"/>
                  </a:cxn>
                  <a:cxn ang="0">
                    <a:pos x="4" y="15"/>
                  </a:cxn>
                  <a:cxn ang="0">
                    <a:pos x="1" y="12"/>
                  </a:cxn>
                  <a:cxn ang="0">
                    <a:pos x="0" y="7"/>
                  </a:cxn>
                </a:cxnLst>
                <a:pathLst>
                  <a:path w="14" h="15">
                    <a:moveTo>
                      <a:pt x="0" y="7"/>
                    </a:moveTo>
                    <a:lnTo>
                      <a:pt x="1" y="3"/>
                    </a:lnTo>
                    <a:lnTo>
                      <a:pt x="6" y="0"/>
                    </a:lnTo>
                    <a:lnTo>
                      <a:pt x="11" y="3"/>
                    </a:lnTo>
                    <a:lnTo>
                      <a:pt x="14" y="7"/>
                    </a:lnTo>
                    <a:lnTo>
                      <a:pt x="14" y="10"/>
                    </a:lnTo>
                    <a:lnTo>
                      <a:pt x="11" y="12"/>
                    </a:lnTo>
                    <a:lnTo>
                      <a:pt x="10" y="15"/>
                    </a:lnTo>
                    <a:lnTo>
                      <a:pt x="6" y="15"/>
                    </a:lnTo>
                    <a:lnTo>
                      <a:pt x="4" y="15"/>
                    </a:lnTo>
                    <a:lnTo>
                      <a:pt x="1" y="12"/>
                    </a:lnTo>
                    <a:lnTo>
                      <a:pt x="0" y="7"/>
                    </a:lnTo>
                    <a:close/>
                  </a:path>
                </a:pathLst>
              </a:custGeom>
              <a:solidFill>
                <a:srgbClr val="000000">
                  <a:alpha val="100000"/>
                </a:srgbClr>
              </a:solidFill>
              <a:ln w="9525">
                <a:noFill/>
              </a:ln>
            </p:spPr>
            <p:txBody>
              <a:bodyPr/>
              <a:p>
                <a:endParaRPr lang="zh-CN" altLang="en-US"/>
              </a:p>
            </p:txBody>
          </p:sp>
          <p:sp>
            <p:nvSpPr>
              <p:cNvPr id="69686" name="Freeform 1972"/>
              <p:cNvSpPr/>
              <p:nvPr/>
            </p:nvSpPr>
            <p:spPr>
              <a:xfrm>
                <a:off x="2931" y="1587"/>
                <a:ext cx="14" cy="15"/>
              </a:xfrm>
              <a:custGeom>
                <a:avLst/>
                <a:gdLst/>
                <a:ahLst/>
                <a:cxnLst>
                  <a:cxn ang="0">
                    <a:pos x="0" y="7"/>
                  </a:cxn>
                  <a:cxn ang="0">
                    <a:pos x="1" y="3"/>
                  </a:cxn>
                  <a:cxn ang="0">
                    <a:pos x="6" y="0"/>
                  </a:cxn>
                  <a:cxn ang="0">
                    <a:pos x="11" y="3"/>
                  </a:cxn>
                  <a:cxn ang="0">
                    <a:pos x="14" y="7"/>
                  </a:cxn>
                  <a:cxn ang="0">
                    <a:pos x="14" y="10"/>
                  </a:cxn>
                  <a:cxn ang="0">
                    <a:pos x="11" y="12"/>
                  </a:cxn>
                  <a:cxn ang="0">
                    <a:pos x="10" y="15"/>
                  </a:cxn>
                  <a:cxn ang="0">
                    <a:pos x="6" y="15"/>
                  </a:cxn>
                  <a:cxn ang="0">
                    <a:pos x="4" y="15"/>
                  </a:cxn>
                  <a:cxn ang="0">
                    <a:pos x="1" y="12"/>
                  </a:cxn>
                  <a:cxn ang="0">
                    <a:pos x="0" y="7"/>
                  </a:cxn>
                </a:cxnLst>
                <a:pathLst>
                  <a:path w="14" h="15">
                    <a:moveTo>
                      <a:pt x="0" y="7"/>
                    </a:moveTo>
                    <a:lnTo>
                      <a:pt x="1" y="3"/>
                    </a:lnTo>
                    <a:lnTo>
                      <a:pt x="6" y="0"/>
                    </a:lnTo>
                    <a:lnTo>
                      <a:pt x="11" y="3"/>
                    </a:lnTo>
                    <a:lnTo>
                      <a:pt x="14" y="7"/>
                    </a:lnTo>
                    <a:lnTo>
                      <a:pt x="14" y="10"/>
                    </a:lnTo>
                    <a:lnTo>
                      <a:pt x="11" y="12"/>
                    </a:lnTo>
                    <a:lnTo>
                      <a:pt x="10" y="15"/>
                    </a:lnTo>
                    <a:lnTo>
                      <a:pt x="6" y="15"/>
                    </a:lnTo>
                    <a:lnTo>
                      <a:pt x="4" y="15"/>
                    </a:lnTo>
                    <a:lnTo>
                      <a:pt x="1" y="12"/>
                    </a:lnTo>
                    <a:lnTo>
                      <a:pt x="0" y="7"/>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687" name="Line 1973"/>
              <p:cNvSpPr/>
              <p:nvPr/>
            </p:nvSpPr>
            <p:spPr>
              <a:xfrm>
                <a:off x="2931" y="1607"/>
                <a:ext cx="8" cy="1"/>
              </a:xfrm>
              <a:prstGeom prst="line">
                <a:avLst/>
              </a:prstGeom>
              <a:ln w="1588" cap="flat" cmpd="sng">
                <a:solidFill>
                  <a:srgbClr val="000000"/>
                </a:solidFill>
                <a:prstDash val="solid"/>
                <a:headEnd type="none" w="med" len="med"/>
                <a:tailEnd type="none" w="med" len="med"/>
              </a:ln>
            </p:spPr>
          </p:sp>
          <p:sp>
            <p:nvSpPr>
              <p:cNvPr id="69688" name="Line 1974"/>
              <p:cNvSpPr/>
              <p:nvPr/>
            </p:nvSpPr>
            <p:spPr>
              <a:xfrm>
                <a:off x="2950" y="1607"/>
                <a:ext cx="7" cy="1"/>
              </a:xfrm>
              <a:prstGeom prst="line">
                <a:avLst/>
              </a:prstGeom>
              <a:ln w="1588" cap="flat" cmpd="sng">
                <a:solidFill>
                  <a:srgbClr val="000000"/>
                </a:solidFill>
                <a:prstDash val="solid"/>
                <a:headEnd type="none" w="med" len="med"/>
                <a:tailEnd type="none" w="med" len="med"/>
              </a:ln>
            </p:spPr>
          </p:sp>
          <p:sp>
            <p:nvSpPr>
              <p:cNvPr id="69689" name="Line 1975"/>
              <p:cNvSpPr/>
              <p:nvPr/>
            </p:nvSpPr>
            <p:spPr>
              <a:xfrm>
                <a:off x="2973" y="1607"/>
                <a:ext cx="7" cy="1"/>
              </a:xfrm>
              <a:prstGeom prst="line">
                <a:avLst/>
              </a:prstGeom>
              <a:ln w="1588" cap="flat" cmpd="sng">
                <a:solidFill>
                  <a:srgbClr val="000000"/>
                </a:solidFill>
                <a:prstDash val="solid"/>
                <a:headEnd type="none" w="med" len="med"/>
                <a:tailEnd type="none" w="med" len="med"/>
              </a:ln>
            </p:spPr>
          </p:sp>
          <p:sp>
            <p:nvSpPr>
              <p:cNvPr id="69690" name="Line 1976"/>
              <p:cNvSpPr/>
              <p:nvPr/>
            </p:nvSpPr>
            <p:spPr>
              <a:xfrm>
                <a:off x="2993" y="1607"/>
                <a:ext cx="8" cy="1"/>
              </a:xfrm>
              <a:prstGeom prst="line">
                <a:avLst/>
              </a:prstGeom>
              <a:ln w="1588" cap="flat" cmpd="sng">
                <a:solidFill>
                  <a:srgbClr val="000000"/>
                </a:solidFill>
                <a:prstDash val="solid"/>
                <a:headEnd type="none" w="med" len="med"/>
                <a:tailEnd type="none" w="med" len="med"/>
              </a:ln>
            </p:spPr>
          </p:sp>
          <p:sp>
            <p:nvSpPr>
              <p:cNvPr id="69691" name="Line 1977"/>
              <p:cNvSpPr/>
              <p:nvPr/>
            </p:nvSpPr>
            <p:spPr>
              <a:xfrm>
                <a:off x="2931" y="1619"/>
                <a:ext cx="8" cy="1"/>
              </a:xfrm>
              <a:prstGeom prst="line">
                <a:avLst/>
              </a:prstGeom>
              <a:ln w="1588" cap="flat" cmpd="sng">
                <a:solidFill>
                  <a:srgbClr val="000000"/>
                </a:solidFill>
                <a:prstDash val="solid"/>
                <a:headEnd type="none" w="med" len="med"/>
                <a:tailEnd type="none" w="med" len="med"/>
              </a:ln>
            </p:spPr>
          </p:sp>
          <p:sp>
            <p:nvSpPr>
              <p:cNvPr id="69692" name="Line 1978"/>
              <p:cNvSpPr/>
              <p:nvPr/>
            </p:nvSpPr>
            <p:spPr>
              <a:xfrm>
                <a:off x="2950" y="1619"/>
                <a:ext cx="7" cy="1"/>
              </a:xfrm>
              <a:prstGeom prst="line">
                <a:avLst/>
              </a:prstGeom>
              <a:ln w="1588" cap="flat" cmpd="sng">
                <a:solidFill>
                  <a:srgbClr val="000000"/>
                </a:solidFill>
                <a:prstDash val="solid"/>
                <a:headEnd type="none" w="med" len="med"/>
                <a:tailEnd type="none" w="med" len="med"/>
              </a:ln>
            </p:spPr>
          </p:sp>
          <p:sp>
            <p:nvSpPr>
              <p:cNvPr id="69693" name="Line 1979"/>
              <p:cNvSpPr/>
              <p:nvPr/>
            </p:nvSpPr>
            <p:spPr>
              <a:xfrm>
                <a:off x="2973" y="1619"/>
                <a:ext cx="7" cy="1"/>
              </a:xfrm>
              <a:prstGeom prst="line">
                <a:avLst/>
              </a:prstGeom>
              <a:ln w="1588" cap="flat" cmpd="sng">
                <a:solidFill>
                  <a:srgbClr val="000000"/>
                </a:solidFill>
                <a:prstDash val="solid"/>
                <a:headEnd type="none" w="med" len="med"/>
                <a:tailEnd type="none" w="med" len="med"/>
              </a:ln>
            </p:spPr>
          </p:sp>
          <p:sp>
            <p:nvSpPr>
              <p:cNvPr id="69694" name="Line 1980"/>
              <p:cNvSpPr/>
              <p:nvPr/>
            </p:nvSpPr>
            <p:spPr>
              <a:xfrm>
                <a:off x="2993" y="1619"/>
                <a:ext cx="8" cy="1"/>
              </a:xfrm>
              <a:prstGeom prst="line">
                <a:avLst/>
              </a:prstGeom>
              <a:ln w="1588" cap="flat" cmpd="sng">
                <a:solidFill>
                  <a:srgbClr val="000000"/>
                </a:solidFill>
                <a:prstDash val="solid"/>
                <a:headEnd type="none" w="med" len="med"/>
                <a:tailEnd type="none" w="med" len="med"/>
              </a:ln>
            </p:spPr>
          </p:sp>
          <p:sp>
            <p:nvSpPr>
              <p:cNvPr id="69695" name="Rectangle 1981"/>
              <p:cNvSpPr/>
              <p:nvPr/>
            </p:nvSpPr>
            <p:spPr>
              <a:xfrm>
                <a:off x="2751" y="1603"/>
                <a:ext cx="169" cy="54"/>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96" name="Rectangle 1982"/>
              <p:cNvSpPr/>
              <p:nvPr/>
            </p:nvSpPr>
            <p:spPr>
              <a:xfrm>
                <a:off x="2751" y="1603"/>
                <a:ext cx="171" cy="55"/>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97" name="Rectangle 1983"/>
              <p:cNvSpPr/>
              <p:nvPr/>
            </p:nvSpPr>
            <p:spPr>
              <a:xfrm>
                <a:off x="2806" y="1662"/>
                <a:ext cx="189" cy="17"/>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98" name="Rectangle 1984"/>
              <p:cNvSpPr/>
              <p:nvPr/>
            </p:nvSpPr>
            <p:spPr>
              <a:xfrm>
                <a:off x="2806" y="1662"/>
                <a:ext cx="190" cy="18"/>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699" name="Freeform 1985"/>
              <p:cNvSpPr/>
              <p:nvPr/>
            </p:nvSpPr>
            <p:spPr>
              <a:xfrm>
                <a:off x="2752" y="1618"/>
                <a:ext cx="240" cy="46"/>
              </a:xfrm>
              <a:custGeom>
                <a:avLst/>
                <a:gdLst/>
                <a:ahLst/>
                <a:cxnLst>
                  <a:cxn ang="0">
                    <a:pos x="54" y="45"/>
                  </a:cxn>
                  <a:cxn ang="0">
                    <a:pos x="240" y="46"/>
                  </a:cxn>
                  <a:cxn ang="0">
                    <a:pos x="163" y="0"/>
                  </a:cxn>
                  <a:cxn ang="0">
                    <a:pos x="0" y="0"/>
                  </a:cxn>
                  <a:cxn ang="0">
                    <a:pos x="54" y="45"/>
                  </a:cxn>
                </a:cxnLst>
                <a:pathLst>
                  <a:path w="240" h="46">
                    <a:moveTo>
                      <a:pt x="54" y="45"/>
                    </a:moveTo>
                    <a:lnTo>
                      <a:pt x="240" y="46"/>
                    </a:lnTo>
                    <a:lnTo>
                      <a:pt x="163" y="0"/>
                    </a:lnTo>
                    <a:lnTo>
                      <a:pt x="0" y="0"/>
                    </a:lnTo>
                    <a:lnTo>
                      <a:pt x="54" y="45"/>
                    </a:lnTo>
                    <a:close/>
                  </a:path>
                </a:pathLst>
              </a:custGeom>
              <a:solidFill>
                <a:srgbClr val="D6D6D6">
                  <a:alpha val="100000"/>
                </a:srgbClr>
              </a:solidFill>
              <a:ln w="9525">
                <a:noFill/>
              </a:ln>
            </p:spPr>
            <p:txBody>
              <a:bodyPr/>
              <a:p>
                <a:endParaRPr lang="zh-CN" altLang="en-US"/>
              </a:p>
            </p:txBody>
          </p:sp>
          <p:sp>
            <p:nvSpPr>
              <p:cNvPr id="69700" name="Freeform 1986"/>
              <p:cNvSpPr/>
              <p:nvPr/>
            </p:nvSpPr>
            <p:spPr>
              <a:xfrm>
                <a:off x="2752" y="1618"/>
                <a:ext cx="240" cy="46"/>
              </a:xfrm>
              <a:custGeom>
                <a:avLst/>
                <a:gdLst/>
                <a:ahLst/>
                <a:cxnLst>
                  <a:cxn ang="0">
                    <a:pos x="54" y="45"/>
                  </a:cxn>
                  <a:cxn ang="0">
                    <a:pos x="240" y="46"/>
                  </a:cxn>
                  <a:cxn ang="0">
                    <a:pos x="163" y="0"/>
                  </a:cxn>
                  <a:cxn ang="0">
                    <a:pos x="0" y="0"/>
                  </a:cxn>
                  <a:cxn ang="0">
                    <a:pos x="54" y="45"/>
                  </a:cxn>
                </a:cxnLst>
                <a:pathLst>
                  <a:path w="240" h="46">
                    <a:moveTo>
                      <a:pt x="54" y="45"/>
                    </a:moveTo>
                    <a:lnTo>
                      <a:pt x="240" y="46"/>
                    </a:lnTo>
                    <a:lnTo>
                      <a:pt x="163" y="0"/>
                    </a:lnTo>
                    <a:lnTo>
                      <a:pt x="0" y="0"/>
                    </a:lnTo>
                    <a:lnTo>
                      <a:pt x="54" y="45"/>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01" name="Freeform 1987"/>
              <p:cNvSpPr/>
              <p:nvPr/>
            </p:nvSpPr>
            <p:spPr>
              <a:xfrm>
                <a:off x="2751" y="1632"/>
                <a:ext cx="55" cy="60"/>
              </a:xfrm>
              <a:custGeom>
                <a:avLst/>
                <a:gdLst/>
                <a:ahLst/>
                <a:cxnLst>
                  <a:cxn ang="0">
                    <a:pos x="0" y="16"/>
                  </a:cxn>
                  <a:cxn ang="0">
                    <a:pos x="55" y="60"/>
                  </a:cxn>
                  <a:cxn ang="0">
                    <a:pos x="52" y="44"/>
                  </a:cxn>
                  <a:cxn ang="0">
                    <a:pos x="0" y="0"/>
                  </a:cxn>
                  <a:cxn ang="0">
                    <a:pos x="0" y="16"/>
                  </a:cxn>
                </a:cxnLst>
                <a:pathLst>
                  <a:path w="55" h="60">
                    <a:moveTo>
                      <a:pt x="0" y="16"/>
                    </a:moveTo>
                    <a:lnTo>
                      <a:pt x="55" y="60"/>
                    </a:lnTo>
                    <a:lnTo>
                      <a:pt x="52" y="44"/>
                    </a:lnTo>
                    <a:lnTo>
                      <a:pt x="0" y="0"/>
                    </a:lnTo>
                    <a:lnTo>
                      <a:pt x="0" y="16"/>
                    </a:lnTo>
                    <a:close/>
                  </a:path>
                </a:pathLst>
              </a:custGeom>
              <a:solidFill>
                <a:srgbClr val="7F7F7F">
                  <a:alpha val="100000"/>
                </a:srgbClr>
              </a:solidFill>
              <a:ln w="9525">
                <a:noFill/>
              </a:ln>
            </p:spPr>
            <p:txBody>
              <a:bodyPr/>
              <a:p>
                <a:endParaRPr lang="zh-CN" altLang="en-US"/>
              </a:p>
            </p:txBody>
          </p:sp>
          <p:sp>
            <p:nvSpPr>
              <p:cNvPr id="69702" name="Freeform 1988"/>
              <p:cNvSpPr/>
              <p:nvPr/>
            </p:nvSpPr>
            <p:spPr>
              <a:xfrm>
                <a:off x="2751" y="1632"/>
                <a:ext cx="55" cy="60"/>
              </a:xfrm>
              <a:custGeom>
                <a:avLst/>
                <a:gdLst/>
                <a:ahLst/>
                <a:cxnLst>
                  <a:cxn ang="0">
                    <a:pos x="0" y="16"/>
                  </a:cxn>
                  <a:cxn ang="0">
                    <a:pos x="55" y="60"/>
                  </a:cxn>
                  <a:cxn ang="0">
                    <a:pos x="52" y="44"/>
                  </a:cxn>
                  <a:cxn ang="0">
                    <a:pos x="0" y="0"/>
                  </a:cxn>
                  <a:cxn ang="0">
                    <a:pos x="0" y="16"/>
                  </a:cxn>
                </a:cxnLst>
                <a:pathLst>
                  <a:path w="55" h="60">
                    <a:moveTo>
                      <a:pt x="0" y="16"/>
                    </a:moveTo>
                    <a:lnTo>
                      <a:pt x="55" y="60"/>
                    </a:lnTo>
                    <a:lnTo>
                      <a:pt x="52" y="44"/>
                    </a:lnTo>
                    <a:lnTo>
                      <a:pt x="0" y="0"/>
                    </a:lnTo>
                    <a:lnTo>
                      <a:pt x="0" y="16"/>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03" name="Rectangle 1989"/>
              <p:cNvSpPr/>
              <p:nvPr/>
            </p:nvSpPr>
            <p:spPr>
              <a:xfrm>
                <a:off x="2806" y="1676"/>
                <a:ext cx="189" cy="17"/>
              </a:xfrm>
              <a:prstGeom prst="rect">
                <a:avLst/>
              </a:prstGeom>
              <a:solidFill>
                <a:srgbClr val="7F7F7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04" name="Rectangle 1990"/>
              <p:cNvSpPr/>
              <p:nvPr/>
            </p:nvSpPr>
            <p:spPr>
              <a:xfrm>
                <a:off x="2806" y="1676"/>
                <a:ext cx="190" cy="19"/>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69705" name="Freeform 1991"/>
              <p:cNvSpPr/>
              <p:nvPr/>
            </p:nvSpPr>
            <p:spPr>
              <a:xfrm>
                <a:off x="2796" y="1615"/>
                <a:ext cx="52" cy="42"/>
              </a:xfrm>
              <a:custGeom>
                <a:avLst/>
                <a:gdLst/>
                <a:ahLst/>
                <a:cxnLst>
                  <a:cxn ang="0">
                    <a:pos x="19" y="12"/>
                  </a:cxn>
                  <a:cxn ang="0">
                    <a:pos x="19" y="15"/>
                  </a:cxn>
                  <a:cxn ang="0">
                    <a:pos x="37" y="0"/>
                  </a:cxn>
                  <a:cxn ang="0">
                    <a:pos x="0" y="0"/>
                  </a:cxn>
                  <a:cxn ang="0">
                    <a:pos x="52" y="42"/>
                  </a:cxn>
                  <a:cxn ang="0">
                    <a:pos x="19" y="12"/>
                  </a:cxn>
                </a:cxnLst>
                <a:pathLst>
                  <a:path w="52" h="42">
                    <a:moveTo>
                      <a:pt x="19" y="12"/>
                    </a:moveTo>
                    <a:lnTo>
                      <a:pt x="19" y="15"/>
                    </a:lnTo>
                    <a:lnTo>
                      <a:pt x="37" y="0"/>
                    </a:lnTo>
                    <a:lnTo>
                      <a:pt x="0" y="0"/>
                    </a:lnTo>
                    <a:lnTo>
                      <a:pt x="52" y="42"/>
                    </a:lnTo>
                    <a:lnTo>
                      <a:pt x="19" y="12"/>
                    </a:lnTo>
                    <a:close/>
                  </a:path>
                </a:pathLst>
              </a:custGeom>
              <a:solidFill>
                <a:srgbClr val="BFBFBF">
                  <a:alpha val="100000"/>
                </a:srgbClr>
              </a:solidFill>
              <a:ln w="9525">
                <a:noFill/>
              </a:ln>
            </p:spPr>
            <p:txBody>
              <a:bodyPr/>
              <a:p>
                <a:endParaRPr lang="zh-CN" altLang="en-US"/>
              </a:p>
            </p:txBody>
          </p:sp>
          <p:sp>
            <p:nvSpPr>
              <p:cNvPr id="69706" name="Freeform 1992"/>
              <p:cNvSpPr/>
              <p:nvPr/>
            </p:nvSpPr>
            <p:spPr>
              <a:xfrm>
                <a:off x="2796" y="1615"/>
                <a:ext cx="52" cy="42"/>
              </a:xfrm>
              <a:custGeom>
                <a:avLst/>
                <a:gdLst/>
                <a:ahLst/>
                <a:cxnLst>
                  <a:cxn ang="0">
                    <a:pos x="19" y="12"/>
                  </a:cxn>
                  <a:cxn ang="0">
                    <a:pos x="19" y="15"/>
                  </a:cxn>
                  <a:cxn ang="0">
                    <a:pos x="37" y="0"/>
                  </a:cxn>
                  <a:cxn ang="0">
                    <a:pos x="0" y="0"/>
                  </a:cxn>
                  <a:cxn ang="0">
                    <a:pos x="52" y="42"/>
                  </a:cxn>
                  <a:cxn ang="0">
                    <a:pos x="19" y="12"/>
                  </a:cxn>
                </a:cxnLst>
                <a:pathLst>
                  <a:path w="52" h="42">
                    <a:moveTo>
                      <a:pt x="19" y="12"/>
                    </a:moveTo>
                    <a:lnTo>
                      <a:pt x="19" y="15"/>
                    </a:lnTo>
                    <a:lnTo>
                      <a:pt x="37" y="0"/>
                    </a:lnTo>
                    <a:lnTo>
                      <a:pt x="0" y="0"/>
                    </a:lnTo>
                    <a:lnTo>
                      <a:pt x="52" y="42"/>
                    </a:lnTo>
                    <a:lnTo>
                      <a:pt x="19" y="1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07" name="Freeform 1993"/>
              <p:cNvSpPr/>
              <p:nvPr/>
            </p:nvSpPr>
            <p:spPr>
              <a:xfrm>
                <a:off x="2792" y="1615"/>
                <a:ext cx="60" cy="45"/>
              </a:xfrm>
              <a:custGeom>
                <a:avLst/>
                <a:gdLst/>
                <a:ahLst/>
                <a:cxnLst>
                  <a:cxn ang="0">
                    <a:pos x="60" y="45"/>
                  </a:cxn>
                  <a:cxn ang="0">
                    <a:pos x="49" y="43"/>
                  </a:cxn>
                  <a:cxn ang="0">
                    <a:pos x="6" y="10"/>
                  </a:cxn>
                  <a:cxn ang="0">
                    <a:pos x="0" y="0"/>
                  </a:cxn>
                  <a:cxn ang="0">
                    <a:pos x="60" y="45"/>
                  </a:cxn>
                </a:cxnLst>
                <a:pathLst>
                  <a:path w="60" h="45">
                    <a:moveTo>
                      <a:pt x="60" y="45"/>
                    </a:moveTo>
                    <a:lnTo>
                      <a:pt x="49" y="43"/>
                    </a:lnTo>
                    <a:lnTo>
                      <a:pt x="6" y="10"/>
                    </a:lnTo>
                    <a:lnTo>
                      <a:pt x="0" y="0"/>
                    </a:lnTo>
                    <a:lnTo>
                      <a:pt x="60" y="45"/>
                    </a:lnTo>
                    <a:close/>
                  </a:path>
                </a:pathLst>
              </a:custGeom>
              <a:solidFill>
                <a:srgbClr val="BFBFBF">
                  <a:alpha val="100000"/>
                </a:srgbClr>
              </a:solidFill>
              <a:ln w="9525">
                <a:noFill/>
              </a:ln>
            </p:spPr>
            <p:txBody>
              <a:bodyPr/>
              <a:p>
                <a:endParaRPr lang="zh-CN" altLang="en-US"/>
              </a:p>
            </p:txBody>
          </p:sp>
          <p:sp>
            <p:nvSpPr>
              <p:cNvPr id="69708" name="Freeform 1994"/>
              <p:cNvSpPr/>
              <p:nvPr/>
            </p:nvSpPr>
            <p:spPr>
              <a:xfrm>
                <a:off x="2792" y="1615"/>
                <a:ext cx="60" cy="45"/>
              </a:xfrm>
              <a:custGeom>
                <a:avLst/>
                <a:gdLst/>
                <a:ahLst/>
                <a:cxnLst>
                  <a:cxn ang="0">
                    <a:pos x="60" y="45"/>
                  </a:cxn>
                  <a:cxn ang="0">
                    <a:pos x="49" y="43"/>
                  </a:cxn>
                  <a:cxn ang="0">
                    <a:pos x="6" y="10"/>
                  </a:cxn>
                  <a:cxn ang="0">
                    <a:pos x="0" y="0"/>
                  </a:cxn>
                  <a:cxn ang="0">
                    <a:pos x="60" y="45"/>
                  </a:cxn>
                </a:cxnLst>
                <a:pathLst>
                  <a:path w="60" h="45">
                    <a:moveTo>
                      <a:pt x="60" y="45"/>
                    </a:moveTo>
                    <a:lnTo>
                      <a:pt x="49" y="43"/>
                    </a:lnTo>
                    <a:lnTo>
                      <a:pt x="6" y="10"/>
                    </a:lnTo>
                    <a:lnTo>
                      <a:pt x="0" y="0"/>
                    </a:lnTo>
                    <a:lnTo>
                      <a:pt x="60" y="45"/>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09" name="Freeform 1995"/>
              <p:cNvSpPr/>
              <p:nvPr/>
            </p:nvSpPr>
            <p:spPr>
              <a:xfrm>
                <a:off x="2884" y="1624"/>
                <a:ext cx="58" cy="40"/>
              </a:xfrm>
              <a:custGeom>
                <a:avLst/>
                <a:gdLst/>
                <a:ahLst/>
                <a:cxnLst>
                  <a:cxn ang="0">
                    <a:pos x="7" y="0"/>
                  </a:cxn>
                  <a:cxn ang="0">
                    <a:pos x="58" y="40"/>
                  </a:cxn>
                  <a:cxn ang="0">
                    <a:pos x="48" y="40"/>
                  </a:cxn>
                  <a:cxn ang="0">
                    <a:pos x="0" y="2"/>
                  </a:cxn>
                  <a:cxn ang="0">
                    <a:pos x="7" y="0"/>
                  </a:cxn>
                </a:cxnLst>
                <a:pathLst>
                  <a:path w="58" h="40">
                    <a:moveTo>
                      <a:pt x="7" y="0"/>
                    </a:moveTo>
                    <a:lnTo>
                      <a:pt x="58" y="40"/>
                    </a:lnTo>
                    <a:lnTo>
                      <a:pt x="48" y="40"/>
                    </a:lnTo>
                    <a:lnTo>
                      <a:pt x="0" y="2"/>
                    </a:lnTo>
                    <a:lnTo>
                      <a:pt x="7" y="0"/>
                    </a:lnTo>
                    <a:close/>
                  </a:path>
                </a:pathLst>
              </a:custGeom>
              <a:solidFill>
                <a:srgbClr val="BFBFBF">
                  <a:alpha val="100000"/>
                </a:srgbClr>
              </a:solidFill>
              <a:ln w="9525">
                <a:noFill/>
              </a:ln>
            </p:spPr>
            <p:txBody>
              <a:bodyPr/>
              <a:p>
                <a:endParaRPr lang="zh-CN" altLang="en-US"/>
              </a:p>
            </p:txBody>
          </p:sp>
          <p:sp>
            <p:nvSpPr>
              <p:cNvPr id="69710" name="Freeform 1996"/>
              <p:cNvSpPr/>
              <p:nvPr/>
            </p:nvSpPr>
            <p:spPr>
              <a:xfrm>
                <a:off x="2884" y="1624"/>
                <a:ext cx="58" cy="40"/>
              </a:xfrm>
              <a:custGeom>
                <a:avLst/>
                <a:gdLst/>
                <a:ahLst/>
                <a:cxnLst>
                  <a:cxn ang="0">
                    <a:pos x="7" y="0"/>
                  </a:cxn>
                  <a:cxn ang="0">
                    <a:pos x="58" y="40"/>
                  </a:cxn>
                  <a:cxn ang="0">
                    <a:pos x="48" y="40"/>
                  </a:cxn>
                  <a:cxn ang="0">
                    <a:pos x="0" y="2"/>
                  </a:cxn>
                  <a:cxn ang="0">
                    <a:pos x="7" y="0"/>
                  </a:cxn>
                </a:cxnLst>
                <a:pathLst>
                  <a:path w="58" h="40">
                    <a:moveTo>
                      <a:pt x="7" y="0"/>
                    </a:moveTo>
                    <a:lnTo>
                      <a:pt x="58" y="40"/>
                    </a:lnTo>
                    <a:lnTo>
                      <a:pt x="48" y="40"/>
                    </a:lnTo>
                    <a:lnTo>
                      <a:pt x="0" y="2"/>
                    </a:lnTo>
                    <a:lnTo>
                      <a:pt x="7"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1" name="Freeform 1997"/>
              <p:cNvSpPr/>
              <p:nvPr/>
            </p:nvSpPr>
            <p:spPr>
              <a:xfrm>
                <a:off x="2847" y="1615"/>
                <a:ext cx="89" cy="42"/>
              </a:xfrm>
              <a:custGeom>
                <a:avLst/>
                <a:gdLst/>
                <a:ahLst/>
                <a:cxnLst>
                  <a:cxn ang="0">
                    <a:pos x="38" y="0"/>
                  </a:cxn>
                  <a:cxn ang="0">
                    <a:pos x="89" y="42"/>
                  </a:cxn>
                  <a:cxn ang="0">
                    <a:pos x="51" y="15"/>
                  </a:cxn>
                  <a:cxn ang="0">
                    <a:pos x="0" y="0"/>
                  </a:cxn>
                  <a:cxn ang="0">
                    <a:pos x="38" y="0"/>
                  </a:cxn>
                </a:cxnLst>
                <a:pathLst>
                  <a:path w="89" h="42">
                    <a:moveTo>
                      <a:pt x="38" y="0"/>
                    </a:moveTo>
                    <a:lnTo>
                      <a:pt x="89" y="42"/>
                    </a:lnTo>
                    <a:lnTo>
                      <a:pt x="51" y="15"/>
                    </a:lnTo>
                    <a:lnTo>
                      <a:pt x="0" y="0"/>
                    </a:lnTo>
                    <a:lnTo>
                      <a:pt x="38" y="0"/>
                    </a:lnTo>
                    <a:close/>
                  </a:path>
                </a:pathLst>
              </a:custGeom>
              <a:solidFill>
                <a:srgbClr val="BFBFBF">
                  <a:alpha val="100000"/>
                </a:srgbClr>
              </a:solidFill>
              <a:ln w="9525">
                <a:noFill/>
              </a:ln>
            </p:spPr>
            <p:txBody>
              <a:bodyPr/>
              <a:p>
                <a:endParaRPr lang="zh-CN" altLang="en-US"/>
              </a:p>
            </p:txBody>
          </p:sp>
          <p:sp>
            <p:nvSpPr>
              <p:cNvPr id="69712" name="Freeform 1998"/>
              <p:cNvSpPr/>
              <p:nvPr/>
            </p:nvSpPr>
            <p:spPr>
              <a:xfrm>
                <a:off x="2847" y="1615"/>
                <a:ext cx="89" cy="42"/>
              </a:xfrm>
              <a:custGeom>
                <a:avLst/>
                <a:gdLst/>
                <a:ahLst/>
                <a:cxnLst>
                  <a:cxn ang="0">
                    <a:pos x="38" y="0"/>
                  </a:cxn>
                  <a:cxn ang="0">
                    <a:pos x="89" y="42"/>
                  </a:cxn>
                  <a:cxn ang="0">
                    <a:pos x="51" y="15"/>
                  </a:cxn>
                  <a:cxn ang="0">
                    <a:pos x="0" y="0"/>
                  </a:cxn>
                  <a:cxn ang="0">
                    <a:pos x="38" y="0"/>
                  </a:cxn>
                </a:cxnLst>
                <a:pathLst>
                  <a:path w="89" h="42">
                    <a:moveTo>
                      <a:pt x="38" y="0"/>
                    </a:moveTo>
                    <a:lnTo>
                      <a:pt x="89" y="42"/>
                    </a:lnTo>
                    <a:lnTo>
                      <a:pt x="51" y="15"/>
                    </a:lnTo>
                    <a:lnTo>
                      <a:pt x="0" y="0"/>
                    </a:lnTo>
                    <a:lnTo>
                      <a:pt x="38"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3" name="Freeform 1999"/>
              <p:cNvSpPr/>
              <p:nvPr/>
            </p:nvSpPr>
            <p:spPr>
              <a:xfrm>
                <a:off x="2781" y="1642"/>
                <a:ext cx="209" cy="22"/>
              </a:xfrm>
              <a:custGeom>
                <a:avLst/>
                <a:gdLst/>
                <a:ahLst/>
                <a:cxnLst>
                  <a:cxn ang="0">
                    <a:pos x="25" y="22"/>
                  </a:cxn>
                  <a:cxn ang="0">
                    <a:pos x="209" y="22"/>
                  </a:cxn>
                  <a:cxn ang="0">
                    <a:pos x="178" y="0"/>
                  </a:cxn>
                  <a:cxn ang="0">
                    <a:pos x="0" y="0"/>
                  </a:cxn>
                  <a:cxn ang="0">
                    <a:pos x="25" y="22"/>
                  </a:cxn>
                </a:cxnLst>
                <a:pathLst>
                  <a:path w="209" h="22">
                    <a:moveTo>
                      <a:pt x="25" y="22"/>
                    </a:moveTo>
                    <a:lnTo>
                      <a:pt x="209" y="22"/>
                    </a:lnTo>
                    <a:lnTo>
                      <a:pt x="178" y="0"/>
                    </a:lnTo>
                    <a:lnTo>
                      <a:pt x="0" y="0"/>
                    </a:lnTo>
                    <a:lnTo>
                      <a:pt x="25" y="22"/>
                    </a:lnTo>
                    <a:close/>
                  </a:path>
                </a:pathLst>
              </a:custGeom>
              <a:solidFill>
                <a:srgbClr val="BFBFBF">
                  <a:alpha val="100000"/>
                </a:srgbClr>
              </a:solidFill>
              <a:ln w="9525">
                <a:noFill/>
              </a:ln>
            </p:spPr>
            <p:txBody>
              <a:bodyPr/>
              <a:p>
                <a:endParaRPr lang="zh-CN" altLang="en-US"/>
              </a:p>
            </p:txBody>
          </p:sp>
          <p:sp>
            <p:nvSpPr>
              <p:cNvPr id="69714" name="Freeform 2000"/>
              <p:cNvSpPr/>
              <p:nvPr/>
            </p:nvSpPr>
            <p:spPr>
              <a:xfrm>
                <a:off x="2781" y="1642"/>
                <a:ext cx="209" cy="22"/>
              </a:xfrm>
              <a:custGeom>
                <a:avLst/>
                <a:gdLst/>
                <a:ahLst/>
                <a:cxnLst>
                  <a:cxn ang="0">
                    <a:pos x="25" y="22"/>
                  </a:cxn>
                  <a:cxn ang="0">
                    <a:pos x="209" y="22"/>
                  </a:cxn>
                  <a:cxn ang="0">
                    <a:pos x="178" y="0"/>
                  </a:cxn>
                  <a:cxn ang="0">
                    <a:pos x="0" y="0"/>
                  </a:cxn>
                  <a:cxn ang="0">
                    <a:pos x="25" y="22"/>
                  </a:cxn>
                </a:cxnLst>
                <a:pathLst>
                  <a:path w="209" h="22">
                    <a:moveTo>
                      <a:pt x="25" y="22"/>
                    </a:moveTo>
                    <a:lnTo>
                      <a:pt x="209" y="22"/>
                    </a:lnTo>
                    <a:lnTo>
                      <a:pt x="178" y="0"/>
                    </a:lnTo>
                    <a:lnTo>
                      <a:pt x="0" y="0"/>
                    </a:lnTo>
                    <a:lnTo>
                      <a:pt x="25" y="2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5" name="Freeform 2001"/>
              <p:cNvSpPr/>
              <p:nvPr/>
            </p:nvSpPr>
            <p:spPr>
              <a:xfrm>
                <a:off x="2751" y="1618"/>
                <a:ext cx="55" cy="61"/>
              </a:xfrm>
              <a:custGeom>
                <a:avLst/>
                <a:gdLst/>
                <a:ahLst/>
                <a:cxnLst>
                  <a:cxn ang="0">
                    <a:pos x="0" y="16"/>
                  </a:cxn>
                  <a:cxn ang="0">
                    <a:pos x="55" y="61"/>
                  </a:cxn>
                  <a:cxn ang="0">
                    <a:pos x="52" y="45"/>
                  </a:cxn>
                  <a:cxn ang="0">
                    <a:pos x="0" y="0"/>
                  </a:cxn>
                  <a:cxn ang="0">
                    <a:pos x="0" y="16"/>
                  </a:cxn>
                </a:cxnLst>
                <a:pathLst>
                  <a:path w="55" h="61">
                    <a:moveTo>
                      <a:pt x="0" y="16"/>
                    </a:moveTo>
                    <a:lnTo>
                      <a:pt x="55" y="61"/>
                    </a:lnTo>
                    <a:lnTo>
                      <a:pt x="52" y="45"/>
                    </a:lnTo>
                    <a:lnTo>
                      <a:pt x="0" y="0"/>
                    </a:lnTo>
                    <a:lnTo>
                      <a:pt x="0" y="16"/>
                    </a:lnTo>
                    <a:close/>
                  </a:path>
                </a:pathLst>
              </a:custGeom>
              <a:solidFill>
                <a:srgbClr val="BFBFBF">
                  <a:alpha val="100000"/>
                </a:srgbClr>
              </a:solidFill>
              <a:ln w="9525">
                <a:noFill/>
              </a:ln>
            </p:spPr>
            <p:txBody>
              <a:bodyPr/>
              <a:p>
                <a:endParaRPr lang="zh-CN" altLang="en-US"/>
              </a:p>
            </p:txBody>
          </p:sp>
          <p:sp>
            <p:nvSpPr>
              <p:cNvPr id="69716" name="Freeform 2002"/>
              <p:cNvSpPr/>
              <p:nvPr/>
            </p:nvSpPr>
            <p:spPr>
              <a:xfrm>
                <a:off x="2751" y="1618"/>
                <a:ext cx="55" cy="61"/>
              </a:xfrm>
              <a:custGeom>
                <a:avLst/>
                <a:gdLst/>
                <a:ahLst/>
                <a:cxnLst>
                  <a:cxn ang="0">
                    <a:pos x="0" y="16"/>
                  </a:cxn>
                  <a:cxn ang="0">
                    <a:pos x="55" y="61"/>
                  </a:cxn>
                  <a:cxn ang="0">
                    <a:pos x="52" y="45"/>
                  </a:cxn>
                  <a:cxn ang="0">
                    <a:pos x="0" y="0"/>
                  </a:cxn>
                  <a:cxn ang="0">
                    <a:pos x="0" y="16"/>
                  </a:cxn>
                </a:cxnLst>
                <a:pathLst>
                  <a:path w="55" h="61">
                    <a:moveTo>
                      <a:pt x="0" y="16"/>
                    </a:moveTo>
                    <a:lnTo>
                      <a:pt x="55" y="61"/>
                    </a:lnTo>
                    <a:lnTo>
                      <a:pt x="52" y="45"/>
                    </a:lnTo>
                    <a:lnTo>
                      <a:pt x="0" y="0"/>
                    </a:lnTo>
                    <a:lnTo>
                      <a:pt x="0" y="16"/>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7" name="Freeform 2003"/>
              <p:cNvSpPr/>
              <p:nvPr/>
            </p:nvSpPr>
            <p:spPr>
              <a:xfrm>
                <a:off x="2613" y="1475"/>
                <a:ext cx="398" cy="84"/>
              </a:xfrm>
              <a:custGeom>
                <a:avLst/>
                <a:gdLst/>
                <a:ahLst/>
                <a:cxnLst>
                  <a:cxn ang="0">
                    <a:pos x="104" y="84"/>
                  </a:cxn>
                  <a:cxn ang="0">
                    <a:pos x="398" y="83"/>
                  </a:cxn>
                  <a:cxn ang="0">
                    <a:pos x="248" y="0"/>
                  </a:cxn>
                  <a:cxn ang="0">
                    <a:pos x="0" y="0"/>
                  </a:cxn>
                  <a:cxn ang="0">
                    <a:pos x="104" y="84"/>
                  </a:cxn>
                </a:cxnLst>
                <a:pathLst>
                  <a:path w="398" h="84">
                    <a:moveTo>
                      <a:pt x="104" y="84"/>
                    </a:moveTo>
                    <a:lnTo>
                      <a:pt x="398" y="83"/>
                    </a:lnTo>
                    <a:lnTo>
                      <a:pt x="248" y="0"/>
                    </a:lnTo>
                    <a:lnTo>
                      <a:pt x="0" y="0"/>
                    </a:lnTo>
                    <a:lnTo>
                      <a:pt x="104" y="84"/>
                    </a:lnTo>
                    <a:close/>
                  </a:path>
                </a:pathLst>
              </a:custGeom>
              <a:solidFill>
                <a:srgbClr val="FFFFFF">
                  <a:alpha val="100000"/>
                </a:srgbClr>
              </a:solidFill>
              <a:ln w="9525">
                <a:noFill/>
              </a:ln>
            </p:spPr>
            <p:txBody>
              <a:bodyPr/>
              <a:p>
                <a:endParaRPr lang="zh-CN" altLang="en-US"/>
              </a:p>
            </p:txBody>
          </p:sp>
          <p:sp>
            <p:nvSpPr>
              <p:cNvPr id="69718" name="Freeform 2004"/>
              <p:cNvSpPr/>
              <p:nvPr/>
            </p:nvSpPr>
            <p:spPr>
              <a:xfrm>
                <a:off x="2613" y="1475"/>
                <a:ext cx="398" cy="84"/>
              </a:xfrm>
              <a:custGeom>
                <a:avLst/>
                <a:gdLst/>
                <a:ahLst/>
                <a:cxnLst>
                  <a:cxn ang="0">
                    <a:pos x="104" y="84"/>
                  </a:cxn>
                  <a:cxn ang="0">
                    <a:pos x="398" y="83"/>
                  </a:cxn>
                  <a:cxn ang="0">
                    <a:pos x="248" y="0"/>
                  </a:cxn>
                  <a:cxn ang="0">
                    <a:pos x="0" y="0"/>
                  </a:cxn>
                  <a:cxn ang="0">
                    <a:pos x="104" y="84"/>
                  </a:cxn>
                </a:cxnLst>
                <a:pathLst>
                  <a:path w="398" h="84">
                    <a:moveTo>
                      <a:pt x="104" y="84"/>
                    </a:moveTo>
                    <a:lnTo>
                      <a:pt x="398" y="83"/>
                    </a:lnTo>
                    <a:lnTo>
                      <a:pt x="248" y="0"/>
                    </a:lnTo>
                    <a:lnTo>
                      <a:pt x="0" y="0"/>
                    </a:lnTo>
                    <a:lnTo>
                      <a:pt x="104" y="84"/>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19" name="Line 2005"/>
              <p:cNvSpPr/>
              <p:nvPr/>
            </p:nvSpPr>
            <p:spPr>
              <a:xfrm flipV="1">
                <a:off x="2713" y="1553"/>
                <a:ext cx="1" cy="18"/>
              </a:xfrm>
              <a:prstGeom prst="line">
                <a:avLst/>
              </a:prstGeom>
              <a:ln w="1588" cap="flat" cmpd="sng">
                <a:solidFill>
                  <a:srgbClr val="000000"/>
                </a:solidFill>
                <a:prstDash val="solid"/>
                <a:headEnd type="none" w="med" len="med"/>
                <a:tailEnd type="none" w="med" len="med"/>
              </a:ln>
            </p:spPr>
          </p:sp>
          <p:sp>
            <p:nvSpPr>
              <p:cNvPr id="69720" name="Freeform 2006"/>
              <p:cNvSpPr/>
              <p:nvPr/>
            </p:nvSpPr>
            <p:spPr>
              <a:xfrm>
                <a:off x="2646" y="1457"/>
                <a:ext cx="108" cy="112"/>
              </a:xfrm>
              <a:custGeom>
                <a:avLst/>
                <a:gdLst/>
                <a:ahLst/>
                <a:cxnLst>
                  <a:cxn ang="0">
                    <a:pos x="108" y="112"/>
                  </a:cxn>
                  <a:cxn ang="0">
                    <a:pos x="7" y="0"/>
                  </a:cxn>
                  <a:cxn ang="0">
                    <a:pos x="0" y="22"/>
                  </a:cxn>
                  <a:cxn ang="0">
                    <a:pos x="108" y="112"/>
                  </a:cxn>
                </a:cxnLst>
                <a:pathLst>
                  <a:path w="108" h="112">
                    <a:moveTo>
                      <a:pt x="108" y="112"/>
                    </a:moveTo>
                    <a:lnTo>
                      <a:pt x="7" y="0"/>
                    </a:lnTo>
                    <a:lnTo>
                      <a:pt x="0" y="22"/>
                    </a:lnTo>
                    <a:lnTo>
                      <a:pt x="108" y="112"/>
                    </a:lnTo>
                    <a:close/>
                  </a:path>
                </a:pathLst>
              </a:custGeom>
              <a:solidFill>
                <a:srgbClr val="FFFFFF">
                  <a:alpha val="100000"/>
                </a:srgbClr>
              </a:solidFill>
              <a:ln w="9525">
                <a:noFill/>
              </a:ln>
            </p:spPr>
            <p:txBody>
              <a:bodyPr/>
              <a:p>
                <a:endParaRPr lang="zh-CN" altLang="en-US"/>
              </a:p>
            </p:txBody>
          </p:sp>
          <p:sp>
            <p:nvSpPr>
              <p:cNvPr id="69721" name="Freeform 2007"/>
              <p:cNvSpPr/>
              <p:nvPr/>
            </p:nvSpPr>
            <p:spPr>
              <a:xfrm>
                <a:off x="2646" y="1457"/>
                <a:ext cx="108" cy="112"/>
              </a:xfrm>
              <a:custGeom>
                <a:avLst/>
                <a:gdLst/>
                <a:ahLst/>
                <a:cxnLst>
                  <a:cxn ang="0">
                    <a:pos x="108" y="112"/>
                  </a:cxn>
                  <a:cxn ang="0">
                    <a:pos x="7" y="0"/>
                  </a:cxn>
                  <a:cxn ang="0">
                    <a:pos x="0" y="22"/>
                  </a:cxn>
                  <a:cxn ang="0">
                    <a:pos x="108" y="112"/>
                  </a:cxn>
                </a:cxnLst>
                <a:pathLst>
                  <a:path w="108" h="112">
                    <a:moveTo>
                      <a:pt x="108" y="112"/>
                    </a:moveTo>
                    <a:lnTo>
                      <a:pt x="7" y="0"/>
                    </a:lnTo>
                    <a:lnTo>
                      <a:pt x="0" y="22"/>
                    </a:lnTo>
                    <a:lnTo>
                      <a:pt x="108" y="11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22" name="Freeform 2008"/>
              <p:cNvSpPr/>
              <p:nvPr/>
            </p:nvSpPr>
            <p:spPr>
              <a:xfrm>
                <a:off x="2650" y="1459"/>
                <a:ext cx="307" cy="99"/>
              </a:xfrm>
              <a:custGeom>
                <a:avLst/>
                <a:gdLst/>
                <a:ahLst/>
                <a:cxnLst>
                  <a:cxn ang="0">
                    <a:pos x="92" y="99"/>
                  </a:cxn>
                  <a:cxn ang="0">
                    <a:pos x="307" y="96"/>
                  </a:cxn>
                  <a:cxn ang="0">
                    <a:pos x="163" y="0"/>
                  </a:cxn>
                  <a:cxn ang="0">
                    <a:pos x="0" y="0"/>
                  </a:cxn>
                  <a:cxn ang="0">
                    <a:pos x="92" y="99"/>
                  </a:cxn>
                </a:cxnLst>
                <a:pathLst>
                  <a:path w="307" h="99">
                    <a:moveTo>
                      <a:pt x="92" y="99"/>
                    </a:moveTo>
                    <a:lnTo>
                      <a:pt x="307" y="96"/>
                    </a:lnTo>
                    <a:lnTo>
                      <a:pt x="163" y="0"/>
                    </a:lnTo>
                    <a:lnTo>
                      <a:pt x="0" y="0"/>
                    </a:lnTo>
                    <a:lnTo>
                      <a:pt x="92" y="99"/>
                    </a:lnTo>
                    <a:close/>
                  </a:path>
                </a:pathLst>
              </a:custGeom>
              <a:solidFill>
                <a:srgbClr val="FFFFFF">
                  <a:alpha val="100000"/>
                </a:srgbClr>
              </a:solidFill>
              <a:ln w="9525">
                <a:noFill/>
              </a:ln>
            </p:spPr>
            <p:txBody>
              <a:bodyPr/>
              <a:p>
                <a:endParaRPr lang="zh-CN" altLang="en-US"/>
              </a:p>
            </p:txBody>
          </p:sp>
          <p:sp>
            <p:nvSpPr>
              <p:cNvPr id="69723" name="Freeform 2009"/>
              <p:cNvSpPr/>
              <p:nvPr/>
            </p:nvSpPr>
            <p:spPr>
              <a:xfrm>
                <a:off x="2650" y="1459"/>
                <a:ext cx="307" cy="99"/>
              </a:xfrm>
              <a:custGeom>
                <a:avLst/>
                <a:gdLst/>
                <a:ahLst/>
                <a:cxnLst>
                  <a:cxn ang="0">
                    <a:pos x="92" y="99"/>
                  </a:cxn>
                  <a:cxn ang="0">
                    <a:pos x="307" y="96"/>
                  </a:cxn>
                  <a:cxn ang="0">
                    <a:pos x="163" y="0"/>
                  </a:cxn>
                  <a:cxn ang="0">
                    <a:pos x="0" y="0"/>
                  </a:cxn>
                  <a:cxn ang="0">
                    <a:pos x="92" y="99"/>
                  </a:cxn>
                </a:cxnLst>
                <a:pathLst>
                  <a:path w="307" h="99">
                    <a:moveTo>
                      <a:pt x="92" y="99"/>
                    </a:moveTo>
                    <a:lnTo>
                      <a:pt x="307" y="96"/>
                    </a:lnTo>
                    <a:lnTo>
                      <a:pt x="163" y="0"/>
                    </a:lnTo>
                    <a:lnTo>
                      <a:pt x="0" y="0"/>
                    </a:lnTo>
                    <a:lnTo>
                      <a:pt x="92" y="99"/>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24" name="Freeform 2010"/>
              <p:cNvSpPr/>
              <p:nvPr/>
            </p:nvSpPr>
            <p:spPr>
              <a:xfrm>
                <a:off x="2612" y="1475"/>
                <a:ext cx="399" cy="99"/>
              </a:xfrm>
              <a:custGeom>
                <a:avLst/>
                <a:gdLst/>
                <a:ahLst/>
                <a:cxnLst>
                  <a:cxn ang="0">
                    <a:pos x="102" y="80"/>
                  </a:cxn>
                  <a:cxn ang="0">
                    <a:pos x="399" y="80"/>
                  </a:cxn>
                  <a:cxn ang="0">
                    <a:pos x="399" y="99"/>
                  </a:cxn>
                  <a:cxn ang="0">
                    <a:pos x="101" y="99"/>
                  </a:cxn>
                  <a:cxn ang="0">
                    <a:pos x="0" y="22"/>
                  </a:cxn>
                  <a:cxn ang="0">
                    <a:pos x="0" y="0"/>
                  </a:cxn>
                  <a:cxn ang="0">
                    <a:pos x="102" y="80"/>
                  </a:cxn>
                </a:cxnLst>
                <a:pathLst>
                  <a:path w="399" h="99">
                    <a:moveTo>
                      <a:pt x="102" y="80"/>
                    </a:moveTo>
                    <a:lnTo>
                      <a:pt x="399" y="80"/>
                    </a:lnTo>
                    <a:lnTo>
                      <a:pt x="399" y="99"/>
                    </a:lnTo>
                    <a:lnTo>
                      <a:pt x="101" y="99"/>
                    </a:lnTo>
                    <a:lnTo>
                      <a:pt x="0" y="22"/>
                    </a:lnTo>
                    <a:lnTo>
                      <a:pt x="0" y="0"/>
                    </a:lnTo>
                    <a:lnTo>
                      <a:pt x="102" y="80"/>
                    </a:lnTo>
                    <a:close/>
                  </a:path>
                </a:pathLst>
              </a:custGeom>
              <a:solidFill>
                <a:srgbClr val="FFFFFF">
                  <a:alpha val="100000"/>
                </a:srgbClr>
              </a:solidFill>
              <a:ln w="9525">
                <a:noFill/>
              </a:ln>
            </p:spPr>
            <p:txBody>
              <a:bodyPr/>
              <a:p>
                <a:endParaRPr lang="zh-CN" altLang="en-US"/>
              </a:p>
            </p:txBody>
          </p:sp>
          <p:sp>
            <p:nvSpPr>
              <p:cNvPr id="69725" name="Freeform 2011"/>
              <p:cNvSpPr/>
              <p:nvPr/>
            </p:nvSpPr>
            <p:spPr>
              <a:xfrm>
                <a:off x="2612" y="1475"/>
                <a:ext cx="399" cy="99"/>
              </a:xfrm>
              <a:custGeom>
                <a:avLst/>
                <a:gdLst/>
                <a:ahLst/>
                <a:cxnLst>
                  <a:cxn ang="0">
                    <a:pos x="102" y="80"/>
                  </a:cxn>
                  <a:cxn ang="0">
                    <a:pos x="399" y="80"/>
                  </a:cxn>
                  <a:cxn ang="0">
                    <a:pos x="399" y="99"/>
                  </a:cxn>
                  <a:cxn ang="0">
                    <a:pos x="101" y="99"/>
                  </a:cxn>
                  <a:cxn ang="0">
                    <a:pos x="0" y="22"/>
                  </a:cxn>
                  <a:cxn ang="0">
                    <a:pos x="0" y="0"/>
                  </a:cxn>
                  <a:cxn ang="0">
                    <a:pos x="102" y="80"/>
                  </a:cxn>
                </a:cxnLst>
                <a:pathLst>
                  <a:path w="399" h="99">
                    <a:moveTo>
                      <a:pt x="102" y="80"/>
                    </a:moveTo>
                    <a:lnTo>
                      <a:pt x="399" y="80"/>
                    </a:lnTo>
                    <a:lnTo>
                      <a:pt x="399" y="99"/>
                    </a:lnTo>
                    <a:lnTo>
                      <a:pt x="101" y="99"/>
                    </a:lnTo>
                    <a:lnTo>
                      <a:pt x="0" y="22"/>
                    </a:lnTo>
                    <a:lnTo>
                      <a:pt x="0" y="0"/>
                    </a:lnTo>
                    <a:lnTo>
                      <a:pt x="102" y="8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26" name="Freeform 2012"/>
              <p:cNvSpPr/>
              <p:nvPr/>
            </p:nvSpPr>
            <p:spPr>
              <a:xfrm>
                <a:off x="2678" y="1470"/>
                <a:ext cx="191" cy="43"/>
              </a:xfrm>
              <a:custGeom>
                <a:avLst/>
                <a:gdLst/>
                <a:ahLst/>
                <a:cxnLst>
                  <a:cxn ang="0">
                    <a:pos x="42" y="43"/>
                  </a:cxn>
                  <a:cxn ang="0">
                    <a:pos x="191" y="43"/>
                  </a:cxn>
                  <a:cxn ang="0">
                    <a:pos x="130" y="0"/>
                  </a:cxn>
                  <a:cxn ang="0">
                    <a:pos x="0" y="0"/>
                  </a:cxn>
                  <a:cxn ang="0">
                    <a:pos x="42" y="43"/>
                  </a:cxn>
                </a:cxnLst>
                <a:pathLst>
                  <a:path w="191" h="43">
                    <a:moveTo>
                      <a:pt x="42" y="43"/>
                    </a:moveTo>
                    <a:lnTo>
                      <a:pt x="191" y="43"/>
                    </a:lnTo>
                    <a:lnTo>
                      <a:pt x="130" y="0"/>
                    </a:lnTo>
                    <a:lnTo>
                      <a:pt x="0" y="0"/>
                    </a:lnTo>
                    <a:lnTo>
                      <a:pt x="42" y="43"/>
                    </a:lnTo>
                    <a:close/>
                  </a:path>
                </a:pathLst>
              </a:custGeom>
              <a:solidFill>
                <a:srgbClr val="FFFFFF">
                  <a:alpha val="100000"/>
                </a:srgbClr>
              </a:solidFill>
              <a:ln w="9525">
                <a:noFill/>
              </a:ln>
            </p:spPr>
            <p:txBody>
              <a:bodyPr/>
              <a:p>
                <a:endParaRPr lang="zh-CN" altLang="en-US"/>
              </a:p>
            </p:txBody>
          </p:sp>
          <p:sp>
            <p:nvSpPr>
              <p:cNvPr id="69727" name="Freeform 2013"/>
              <p:cNvSpPr/>
              <p:nvPr/>
            </p:nvSpPr>
            <p:spPr>
              <a:xfrm>
                <a:off x="2678" y="1470"/>
                <a:ext cx="191" cy="43"/>
              </a:xfrm>
              <a:custGeom>
                <a:avLst/>
                <a:gdLst/>
                <a:ahLst/>
                <a:cxnLst>
                  <a:cxn ang="0">
                    <a:pos x="42" y="43"/>
                  </a:cxn>
                  <a:cxn ang="0">
                    <a:pos x="191" y="43"/>
                  </a:cxn>
                  <a:cxn ang="0">
                    <a:pos x="130" y="0"/>
                  </a:cxn>
                  <a:cxn ang="0">
                    <a:pos x="0" y="0"/>
                  </a:cxn>
                  <a:cxn ang="0">
                    <a:pos x="42" y="43"/>
                  </a:cxn>
                </a:cxnLst>
                <a:pathLst>
                  <a:path w="191" h="43">
                    <a:moveTo>
                      <a:pt x="42" y="43"/>
                    </a:moveTo>
                    <a:lnTo>
                      <a:pt x="191" y="43"/>
                    </a:lnTo>
                    <a:lnTo>
                      <a:pt x="130" y="0"/>
                    </a:lnTo>
                    <a:lnTo>
                      <a:pt x="0" y="0"/>
                    </a:lnTo>
                    <a:lnTo>
                      <a:pt x="42" y="43"/>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28" name="Freeform 2014"/>
              <p:cNvSpPr/>
              <p:nvPr/>
            </p:nvSpPr>
            <p:spPr>
              <a:xfrm>
                <a:off x="2678" y="1470"/>
                <a:ext cx="130" cy="17"/>
              </a:xfrm>
              <a:custGeom>
                <a:avLst/>
                <a:gdLst/>
                <a:ahLst/>
                <a:cxnLst>
                  <a:cxn ang="0">
                    <a:pos x="16" y="17"/>
                  </a:cxn>
                  <a:cxn ang="0">
                    <a:pos x="128" y="17"/>
                  </a:cxn>
                  <a:cxn ang="0">
                    <a:pos x="130" y="0"/>
                  </a:cxn>
                  <a:cxn ang="0">
                    <a:pos x="0" y="0"/>
                  </a:cxn>
                  <a:cxn ang="0">
                    <a:pos x="16" y="17"/>
                  </a:cxn>
                </a:cxnLst>
                <a:pathLst>
                  <a:path w="130" h="17">
                    <a:moveTo>
                      <a:pt x="16" y="17"/>
                    </a:moveTo>
                    <a:lnTo>
                      <a:pt x="128" y="17"/>
                    </a:lnTo>
                    <a:lnTo>
                      <a:pt x="130" y="0"/>
                    </a:lnTo>
                    <a:lnTo>
                      <a:pt x="0" y="0"/>
                    </a:lnTo>
                    <a:lnTo>
                      <a:pt x="16" y="17"/>
                    </a:lnTo>
                    <a:close/>
                  </a:path>
                </a:pathLst>
              </a:custGeom>
              <a:solidFill>
                <a:srgbClr val="BFBFBF">
                  <a:alpha val="100000"/>
                </a:srgbClr>
              </a:solidFill>
              <a:ln w="9525">
                <a:noFill/>
              </a:ln>
            </p:spPr>
            <p:txBody>
              <a:bodyPr/>
              <a:p>
                <a:endParaRPr lang="zh-CN" altLang="en-US"/>
              </a:p>
            </p:txBody>
          </p:sp>
          <p:sp>
            <p:nvSpPr>
              <p:cNvPr id="69729" name="Freeform 2015"/>
              <p:cNvSpPr/>
              <p:nvPr/>
            </p:nvSpPr>
            <p:spPr>
              <a:xfrm>
                <a:off x="2678" y="1470"/>
                <a:ext cx="130" cy="17"/>
              </a:xfrm>
              <a:custGeom>
                <a:avLst/>
                <a:gdLst/>
                <a:ahLst/>
                <a:cxnLst>
                  <a:cxn ang="0">
                    <a:pos x="16" y="17"/>
                  </a:cxn>
                  <a:cxn ang="0">
                    <a:pos x="128" y="17"/>
                  </a:cxn>
                  <a:cxn ang="0">
                    <a:pos x="130" y="0"/>
                  </a:cxn>
                  <a:cxn ang="0">
                    <a:pos x="0" y="0"/>
                  </a:cxn>
                  <a:cxn ang="0">
                    <a:pos x="16" y="17"/>
                  </a:cxn>
                </a:cxnLst>
                <a:pathLst>
                  <a:path w="130" h="17">
                    <a:moveTo>
                      <a:pt x="16" y="17"/>
                    </a:moveTo>
                    <a:lnTo>
                      <a:pt x="128" y="17"/>
                    </a:lnTo>
                    <a:lnTo>
                      <a:pt x="130" y="0"/>
                    </a:lnTo>
                    <a:lnTo>
                      <a:pt x="0" y="0"/>
                    </a:lnTo>
                    <a:lnTo>
                      <a:pt x="16" y="17"/>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0" name="Freeform 2016"/>
              <p:cNvSpPr/>
              <p:nvPr/>
            </p:nvSpPr>
            <p:spPr>
              <a:xfrm>
                <a:off x="2694" y="1487"/>
                <a:ext cx="110" cy="14"/>
              </a:xfrm>
              <a:custGeom>
                <a:avLst/>
                <a:gdLst/>
                <a:ahLst/>
                <a:cxnLst>
                  <a:cxn ang="0">
                    <a:pos x="13" y="14"/>
                  </a:cxn>
                  <a:cxn ang="0">
                    <a:pos x="106" y="12"/>
                  </a:cxn>
                  <a:cxn ang="0">
                    <a:pos x="110" y="0"/>
                  </a:cxn>
                  <a:cxn ang="0">
                    <a:pos x="0" y="0"/>
                  </a:cxn>
                  <a:cxn ang="0">
                    <a:pos x="13" y="14"/>
                  </a:cxn>
                </a:cxnLst>
                <a:pathLst>
                  <a:path w="110" h="14">
                    <a:moveTo>
                      <a:pt x="13" y="14"/>
                    </a:moveTo>
                    <a:lnTo>
                      <a:pt x="106" y="12"/>
                    </a:lnTo>
                    <a:lnTo>
                      <a:pt x="110" y="0"/>
                    </a:lnTo>
                    <a:lnTo>
                      <a:pt x="0" y="0"/>
                    </a:lnTo>
                    <a:lnTo>
                      <a:pt x="13" y="14"/>
                    </a:lnTo>
                    <a:close/>
                  </a:path>
                </a:pathLst>
              </a:custGeom>
              <a:solidFill>
                <a:srgbClr val="7F7F7F">
                  <a:alpha val="100000"/>
                </a:srgbClr>
              </a:solidFill>
              <a:ln w="9525">
                <a:noFill/>
              </a:ln>
            </p:spPr>
            <p:txBody>
              <a:bodyPr/>
              <a:p>
                <a:endParaRPr lang="zh-CN" altLang="en-US"/>
              </a:p>
            </p:txBody>
          </p:sp>
          <p:sp>
            <p:nvSpPr>
              <p:cNvPr id="69731" name="Freeform 2017"/>
              <p:cNvSpPr/>
              <p:nvPr/>
            </p:nvSpPr>
            <p:spPr>
              <a:xfrm>
                <a:off x="2694" y="1487"/>
                <a:ext cx="110" cy="14"/>
              </a:xfrm>
              <a:custGeom>
                <a:avLst/>
                <a:gdLst/>
                <a:ahLst/>
                <a:cxnLst>
                  <a:cxn ang="0">
                    <a:pos x="13" y="14"/>
                  </a:cxn>
                  <a:cxn ang="0">
                    <a:pos x="106" y="12"/>
                  </a:cxn>
                  <a:cxn ang="0">
                    <a:pos x="110" y="0"/>
                  </a:cxn>
                  <a:cxn ang="0">
                    <a:pos x="0" y="0"/>
                  </a:cxn>
                  <a:cxn ang="0">
                    <a:pos x="13" y="14"/>
                  </a:cxn>
                </a:cxnLst>
                <a:pathLst>
                  <a:path w="110" h="14">
                    <a:moveTo>
                      <a:pt x="13" y="14"/>
                    </a:moveTo>
                    <a:lnTo>
                      <a:pt x="106" y="12"/>
                    </a:lnTo>
                    <a:lnTo>
                      <a:pt x="110" y="0"/>
                    </a:lnTo>
                    <a:lnTo>
                      <a:pt x="0" y="0"/>
                    </a:lnTo>
                    <a:lnTo>
                      <a:pt x="13" y="14"/>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2" name="Freeform 2018"/>
              <p:cNvSpPr/>
              <p:nvPr/>
            </p:nvSpPr>
            <p:spPr>
              <a:xfrm>
                <a:off x="2704" y="1499"/>
                <a:ext cx="94" cy="14"/>
              </a:xfrm>
              <a:custGeom>
                <a:avLst/>
                <a:gdLst/>
                <a:ahLst/>
                <a:cxnLst>
                  <a:cxn ang="0">
                    <a:pos x="0" y="0"/>
                  </a:cxn>
                  <a:cxn ang="0">
                    <a:pos x="15" y="14"/>
                  </a:cxn>
                  <a:cxn ang="0">
                    <a:pos x="94" y="14"/>
                  </a:cxn>
                  <a:cxn ang="0">
                    <a:pos x="94" y="0"/>
                  </a:cxn>
                  <a:cxn ang="0">
                    <a:pos x="0" y="0"/>
                  </a:cxn>
                </a:cxnLst>
                <a:pathLst>
                  <a:path w="94" h="14">
                    <a:moveTo>
                      <a:pt x="0" y="0"/>
                    </a:moveTo>
                    <a:lnTo>
                      <a:pt x="15" y="14"/>
                    </a:lnTo>
                    <a:lnTo>
                      <a:pt x="94" y="14"/>
                    </a:lnTo>
                    <a:lnTo>
                      <a:pt x="94" y="0"/>
                    </a:lnTo>
                    <a:lnTo>
                      <a:pt x="0" y="0"/>
                    </a:lnTo>
                    <a:close/>
                  </a:path>
                </a:pathLst>
              </a:custGeom>
              <a:solidFill>
                <a:srgbClr val="3F3F3F">
                  <a:alpha val="100000"/>
                </a:srgbClr>
              </a:solidFill>
              <a:ln w="9525">
                <a:noFill/>
              </a:ln>
            </p:spPr>
            <p:txBody>
              <a:bodyPr/>
              <a:p>
                <a:endParaRPr lang="zh-CN" altLang="en-US"/>
              </a:p>
            </p:txBody>
          </p:sp>
          <p:sp>
            <p:nvSpPr>
              <p:cNvPr id="69733" name="Freeform 2019"/>
              <p:cNvSpPr/>
              <p:nvPr/>
            </p:nvSpPr>
            <p:spPr>
              <a:xfrm>
                <a:off x="2704" y="1499"/>
                <a:ext cx="94" cy="14"/>
              </a:xfrm>
              <a:custGeom>
                <a:avLst/>
                <a:gdLst/>
                <a:ahLst/>
                <a:cxnLst>
                  <a:cxn ang="0">
                    <a:pos x="0" y="0"/>
                  </a:cxn>
                  <a:cxn ang="0">
                    <a:pos x="15" y="14"/>
                  </a:cxn>
                  <a:cxn ang="0">
                    <a:pos x="94" y="14"/>
                  </a:cxn>
                  <a:cxn ang="0">
                    <a:pos x="94" y="0"/>
                  </a:cxn>
                  <a:cxn ang="0">
                    <a:pos x="0" y="0"/>
                  </a:cxn>
                </a:cxnLst>
                <a:pathLst>
                  <a:path w="94" h="14">
                    <a:moveTo>
                      <a:pt x="0" y="0"/>
                    </a:moveTo>
                    <a:lnTo>
                      <a:pt x="15" y="14"/>
                    </a:lnTo>
                    <a:lnTo>
                      <a:pt x="94" y="14"/>
                    </a:lnTo>
                    <a:lnTo>
                      <a:pt x="94" y="0"/>
                    </a:lnTo>
                    <a:lnTo>
                      <a:pt x="0"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4" name="Freeform 2020"/>
              <p:cNvSpPr/>
              <p:nvPr/>
            </p:nvSpPr>
            <p:spPr>
              <a:xfrm>
                <a:off x="2837" y="1475"/>
                <a:ext cx="174" cy="80"/>
              </a:xfrm>
              <a:custGeom>
                <a:avLst/>
                <a:gdLst/>
                <a:ahLst/>
                <a:cxnLst>
                  <a:cxn ang="0">
                    <a:pos x="121" y="80"/>
                  </a:cxn>
                  <a:cxn ang="0">
                    <a:pos x="174" y="80"/>
                  </a:cxn>
                  <a:cxn ang="0">
                    <a:pos x="24" y="0"/>
                  </a:cxn>
                  <a:cxn ang="0">
                    <a:pos x="0" y="0"/>
                  </a:cxn>
                  <a:cxn ang="0">
                    <a:pos x="121" y="80"/>
                  </a:cxn>
                </a:cxnLst>
                <a:pathLst>
                  <a:path w="174" h="80">
                    <a:moveTo>
                      <a:pt x="121" y="80"/>
                    </a:moveTo>
                    <a:lnTo>
                      <a:pt x="174" y="80"/>
                    </a:lnTo>
                    <a:lnTo>
                      <a:pt x="24" y="0"/>
                    </a:lnTo>
                    <a:lnTo>
                      <a:pt x="0" y="0"/>
                    </a:lnTo>
                    <a:lnTo>
                      <a:pt x="121" y="80"/>
                    </a:lnTo>
                    <a:close/>
                  </a:path>
                </a:pathLst>
              </a:custGeom>
              <a:solidFill>
                <a:srgbClr val="D6D6D6">
                  <a:alpha val="100000"/>
                </a:srgbClr>
              </a:solidFill>
              <a:ln w="9525">
                <a:noFill/>
              </a:ln>
            </p:spPr>
            <p:txBody>
              <a:bodyPr/>
              <a:p>
                <a:endParaRPr lang="zh-CN" altLang="en-US"/>
              </a:p>
            </p:txBody>
          </p:sp>
          <p:sp>
            <p:nvSpPr>
              <p:cNvPr id="69735" name="Freeform 2021"/>
              <p:cNvSpPr/>
              <p:nvPr/>
            </p:nvSpPr>
            <p:spPr>
              <a:xfrm>
                <a:off x="2837" y="1475"/>
                <a:ext cx="174" cy="80"/>
              </a:xfrm>
              <a:custGeom>
                <a:avLst/>
                <a:gdLst/>
                <a:ahLst/>
                <a:cxnLst>
                  <a:cxn ang="0">
                    <a:pos x="121" y="80"/>
                  </a:cxn>
                  <a:cxn ang="0">
                    <a:pos x="174" y="80"/>
                  </a:cxn>
                  <a:cxn ang="0">
                    <a:pos x="24" y="0"/>
                  </a:cxn>
                  <a:cxn ang="0">
                    <a:pos x="0" y="0"/>
                  </a:cxn>
                  <a:cxn ang="0">
                    <a:pos x="121" y="80"/>
                  </a:cxn>
                </a:cxnLst>
                <a:pathLst>
                  <a:path w="174" h="80">
                    <a:moveTo>
                      <a:pt x="121" y="80"/>
                    </a:moveTo>
                    <a:lnTo>
                      <a:pt x="174" y="80"/>
                    </a:lnTo>
                    <a:lnTo>
                      <a:pt x="24" y="0"/>
                    </a:lnTo>
                    <a:lnTo>
                      <a:pt x="0" y="0"/>
                    </a:lnTo>
                    <a:lnTo>
                      <a:pt x="121" y="8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6" name="Freeform 2022"/>
              <p:cNvSpPr/>
              <p:nvPr/>
            </p:nvSpPr>
            <p:spPr>
              <a:xfrm>
                <a:off x="2685" y="1524"/>
                <a:ext cx="284" cy="10"/>
              </a:xfrm>
              <a:custGeom>
                <a:avLst/>
                <a:gdLst/>
                <a:ahLst/>
                <a:cxnLst>
                  <a:cxn ang="0">
                    <a:pos x="284" y="10"/>
                  </a:cxn>
                  <a:cxn ang="0">
                    <a:pos x="240" y="10"/>
                  </a:cxn>
                  <a:cxn ang="0">
                    <a:pos x="222" y="0"/>
                  </a:cxn>
                  <a:cxn ang="0">
                    <a:pos x="27" y="0"/>
                  </a:cxn>
                  <a:cxn ang="0">
                    <a:pos x="27" y="10"/>
                  </a:cxn>
                  <a:cxn ang="0">
                    <a:pos x="0" y="10"/>
                  </a:cxn>
                </a:cxnLst>
                <a:pathLst>
                  <a:path w="284" h="10">
                    <a:moveTo>
                      <a:pt x="284" y="10"/>
                    </a:moveTo>
                    <a:lnTo>
                      <a:pt x="240" y="10"/>
                    </a:lnTo>
                    <a:lnTo>
                      <a:pt x="222" y="0"/>
                    </a:lnTo>
                    <a:lnTo>
                      <a:pt x="27" y="0"/>
                    </a:lnTo>
                    <a:lnTo>
                      <a:pt x="27" y="10"/>
                    </a:lnTo>
                    <a:lnTo>
                      <a:pt x="0" y="1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69737" name="Freeform 2023"/>
              <p:cNvSpPr/>
              <p:nvPr/>
            </p:nvSpPr>
            <p:spPr>
              <a:xfrm>
                <a:off x="2703" y="1393"/>
                <a:ext cx="186" cy="120"/>
              </a:xfrm>
              <a:custGeom>
                <a:avLst/>
                <a:gdLst/>
                <a:ahLst/>
                <a:cxnLst>
                  <a:cxn ang="0">
                    <a:pos x="149" y="0"/>
                  </a:cxn>
                  <a:cxn ang="0">
                    <a:pos x="158" y="3"/>
                  </a:cxn>
                  <a:cxn ang="0">
                    <a:pos x="165" y="9"/>
                  </a:cxn>
                  <a:cxn ang="0">
                    <a:pos x="178" y="23"/>
                  </a:cxn>
                  <a:cxn ang="0">
                    <a:pos x="186" y="45"/>
                  </a:cxn>
                  <a:cxn ang="0">
                    <a:pos x="186" y="61"/>
                  </a:cxn>
                  <a:cxn ang="0">
                    <a:pos x="182" y="82"/>
                  </a:cxn>
                  <a:cxn ang="0">
                    <a:pos x="171" y="100"/>
                  </a:cxn>
                  <a:cxn ang="0">
                    <a:pos x="162" y="110"/>
                  </a:cxn>
                  <a:cxn ang="0">
                    <a:pos x="151" y="120"/>
                  </a:cxn>
                  <a:cxn ang="0">
                    <a:pos x="15" y="120"/>
                  </a:cxn>
                  <a:cxn ang="0">
                    <a:pos x="4" y="108"/>
                  </a:cxn>
                  <a:cxn ang="0">
                    <a:pos x="17" y="95"/>
                  </a:cxn>
                  <a:cxn ang="0">
                    <a:pos x="25" y="83"/>
                  </a:cxn>
                  <a:cxn ang="0">
                    <a:pos x="32" y="65"/>
                  </a:cxn>
                  <a:cxn ang="0">
                    <a:pos x="32" y="51"/>
                  </a:cxn>
                  <a:cxn ang="0">
                    <a:pos x="26" y="29"/>
                  </a:cxn>
                  <a:cxn ang="0">
                    <a:pos x="21" y="17"/>
                  </a:cxn>
                  <a:cxn ang="0">
                    <a:pos x="0" y="0"/>
                  </a:cxn>
                  <a:cxn ang="0">
                    <a:pos x="149" y="0"/>
                  </a:cxn>
                </a:cxnLst>
                <a:pathLst>
                  <a:path w="186" h="120">
                    <a:moveTo>
                      <a:pt x="149" y="0"/>
                    </a:moveTo>
                    <a:lnTo>
                      <a:pt x="158" y="3"/>
                    </a:lnTo>
                    <a:lnTo>
                      <a:pt x="165" y="9"/>
                    </a:lnTo>
                    <a:lnTo>
                      <a:pt x="178" y="23"/>
                    </a:lnTo>
                    <a:lnTo>
                      <a:pt x="186" y="45"/>
                    </a:lnTo>
                    <a:lnTo>
                      <a:pt x="186" y="61"/>
                    </a:lnTo>
                    <a:lnTo>
                      <a:pt x="182" y="82"/>
                    </a:lnTo>
                    <a:lnTo>
                      <a:pt x="171" y="100"/>
                    </a:lnTo>
                    <a:lnTo>
                      <a:pt x="162" y="110"/>
                    </a:lnTo>
                    <a:lnTo>
                      <a:pt x="151" y="120"/>
                    </a:lnTo>
                    <a:lnTo>
                      <a:pt x="15" y="120"/>
                    </a:lnTo>
                    <a:lnTo>
                      <a:pt x="4" y="108"/>
                    </a:lnTo>
                    <a:lnTo>
                      <a:pt x="17" y="95"/>
                    </a:lnTo>
                    <a:lnTo>
                      <a:pt x="25" y="83"/>
                    </a:lnTo>
                    <a:lnTo>
                      <a:pt x="32" y="65"/>
                    </a:lnTo>
                    <a:lnTo>
                      <a:pt x="32" y="51"/>
                    </a:lnTo>
                    <a:lnTo>
                      <a:pt x="26" y="29"/>
                    </a:lnTo>
                    <a:lnTo>
                      <a:pt x="21" y="17"/>
                    </a:lnTo>
                    <a:lnTo>
                      <a:pt x="0" y="0"/>
                    </a:lnTo>
                    <a:lnTo>
                      <a:pt x="149" y="0"/>
                    </a:lnTo>
                    <a:close/>
                  </a:path>
                </a:pathLst>
              </a:custGeom>
              <a:solidFill>
                <a:srgbClr val="FFFFFF">
                  <a:alpha val="100000"/>
                </a:srgbClr>
              </a:solidFill>
              <a:ln w="9525">
                <a:noFill/>
              </a:ln>
            </p:spPr>
            <p:txBody>
              <a:bodyPr/>
              <a:p>
                <a:endParaRPr lang="zh-CN" altLang="en-US"/>
              </a:p>
            </p:txBody>
          </p:sp>
          <p:sp>
            <p:nvSpPr>
              <p:cNvPr id="69738" name="Freeform 2024"/>
              <p:cNvSpPr/>
              <p:nvPr/>
            </p:nvSpPr>
            <p:spPr>
              <a:xfrm>
                <a:off x="2703" y="1393"/>
                <a:ext cx="186" cy="120"/>
              </a:xfrm>
              <a:custGeom>
                <a:avLst/>
                <a:gdLst/>
                <a:ahLst/>
                <a:cxnLst>
                  <a:cxn ang="0">
                    <a:pos x="149" y="0"/>
                  </a:cxn>
                  <a:cxn ang="0">
                    <a:pos x="158" y="3"/>
                  </a:cxn>
                  <a:cxn ang="0">
                    <a:pos x="165" y="9"/>
                  </a:cxn>
                  <a:cxn ang="0">
                    <a:pos x="178" y="23"/>
                  </a:cxn>
                  <a:cxn ang="0">
                    <a:pos x="186" y="45"/>
                  </a:cxn>
                  <a:cxn ang="0">
                    <a:pos x="186" y="61"/>
                  </a:cxn>
                  <a:cxn ang="0">
                    <a:pos x="182" y="82"/>
                  </a:cxn>
                  <a:cxn ang="0">
                    <a:pos x="171" y="100"/>
                  </a:cxn>
                  <a:cxn ang="0">
                    <a:pos x="162" y="110"/>
                  </a:cxn>
                  <a:cxn ang="0">
                    <a:pos x="151" y="120"/>
                  </a:cxn>
                  <a:cxn ang="0">
                    <a:pos x="15" y="120"/>
                  </a:cxn>
                  <a:cxn ang="0">
                    <a:pos x="4" y="108"/>
                  </a:cxn>
                  <a:cxn ang="0">
                    <a:pos x="17" y="95"/>
                  </a:cxn>
                  <a:cxn ang="0">
                    <a:pos x="25" y="83"/>
                  </a:cxn>
                  <a:cxn ang="0">
                    <a:pos x="32" y="65"/>
                  </a:cxn>
                  <a:cxn ang="0">
                    <a:pos x="32" y="51"/>
                  </a:cxn>
                  <a:cxn ang="0">
                    <a:pos x="26" y="29"/>
                  </a:cxn>
                  <a:cxn ang="0">
                    <a:pos x="21" y="17"/>
                  </a:cxn>
                  <a:cxn ang="0">
                    <a:pos x="0" y="0"/>
                  </a:cxn>
                  <a:cxn ang="0">
                    <a:pos x="149" y="0"/>
                  </a:cxn>
                </a:cxnLst>
                <a:pathLst>
                  <a:path w="186" h="120">
                    <a:moveTo>
                      <a:pt x="149" y="0"/>
                    </a:moveTo>
                    <a:lnTo>
                      <a:pt x="158" y="3"/>
                    </a:lnTo>
                    <a:lnTo>
                      <a:pt x="165" y="9"/>
                    </a:lnTo>
                    <a:lnTo>
                      <a:pt x="178" y="23"/>
                    </a:lnTo>
                    <a:lnTo>
                      <a:pt x="186" y="45"/>
                    </a:lnTo>
                    <a:lnTo>
                      <a:pt x="186" y="61"/>
                    </a:lnTo>
                    <a:lnTo>
                      <a:pt x="182" y="82"/>
                    </a:lnTo>
                    <a:lnTo>
                      <a:pt x="171" y="100"/>
                    </a:lnTo>
                    <a:lnTo>
                      <a:pt x="162" y="110"/>
                    </a:lnTo>
                    <a:lnTo>
                      <a:pt x="151" y="120"/>
                    </a:lnTo>
                    <a:lnTo>
                      <a:pt x="15" y="120"/>
                    </a:lnTo>
                    <a:lnTo>
                      <a:pt x="4" y="108"/>
                    </a:lnTo>
                    <a:lnTo>
                      <a:pt x="17" y="95"/>
                    </a:lnTo>
                    <a:lnTo>
                      <a:pt x="25" y="83"/>
                    </a:lnTo>
                    <a:lnTo>
                      <a:pt x="32" y="65"/>
                    </a:lnTo>
                    <a:lnTo>
                      <a:pt x="32" y="51"/>
                    </a:lnTo>
                    <a:lnTo>
                      <a:pt x="26" y="29"/>
                    </a:lnTo>
                    <a:lnTo>
                      <a:pt x="21" y="17"/>
                    </a:lnTo>
                    <a:lnTo>
                      <a:pt x="0" y="0"/>
                    </a:lnTo>
                    <a:lnTo>
                      <a:pt x="149"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grpSp>
        <p:sp>
          <p:nvSpPr>
            <p:cNvPr id="69652" name="Line 2025"/>
            <p:cNvSpPr/>
            <p:nvPr/>
          </p:nvSpPr>
          <p:spPr>
            <a:xfrm flipV="1">
              <a:off x="2448" y="1920"/>
              <a:ext cx="0" cy="48"/>
            </a:xfrm>
            <a:prstGeom prst="line">
              <a:avLst/>
            </a:prstGeom>
            <a:ln w="28575" cap="flat" cmpd="sng">
              <a:solidFill>
                <a:srgbClr val="FF0000"/>
              </a:solidFill>
              <a:prstDash val="solid"/>
              <a:headEnd type="none" w="med" len="med"/>
              <a:tailEnd type="none" w="med" len="med"/>
            </a:ln>
          </p:spPr>
        </p:sp>
        <p:sp>
          <p:nvSpPr>
            <p:cNvPr id="69653" name="Line 2026"/>
            <p:cNvSpPr/>
            <p:nvPr/>
          </p:nvSpPr>
          <p:spPr>
            <a:xfrm flipV="1">
              <a:off x="2448" y="1920"/>
              <a:ext cx="1200" cy="0"/>
            </a:xfrm>
            <a:prstGeom prst="line">
              <a:avLst/>
            </a:prstGeom>
            <a:ln w="28575" cap="flat" cmpd="sng">
              <a:solidFill>
                <a:srgbClr val="FF0000"/>
              </a:solidFill>
              <a:prstDash val="solid"/>
              <a:headEnd type="none" w="med" len="med"/>
              <a:tailEnd type="none" w="med" len="med"/>
            </a:ln>
          </p:spPr>
        </p:sp>
        <p:sp>
          <p:nvSpPr>
            <p:cNvPr id="69654" name="Line 2027"/>
            <p:cNvSpPr/>
            <p:nvPr/>
          </p:nvSpPr>
          <p:spPr>
            <a:xfrm flipV="1">
              <a:off x="3648" y="1824"/>
              <a:ext cx="0" cy="96"/>
            </a:xfrm>
            <a:prstGeom prst="line">
              <a:avLst/>
            </a:prstGeom>
            <a:ln w="28575" cap="flat" cmpd="sng">
              <a:solidFill>
                <a:srgbClr val="FF0000"/>
              </a:solidFill>
              <a:prstDash val="solid"/>
              <a:headEnd type="none" w="med" len="med"/>
              <a:tailEnd type="none" w="med" len="med"/>
            </a:ln>
          </p:spPr>
        </p:sp>
        <p:sp>
          <p:nvSpPr>
            <p:cNvPr id="69655" name="Line 2028"/>
            <p:cNvSpPr/>
            <p:nvPr/>
          </p:nvSpPr>
          <p:spPr>
            <a:xfrm flipV="1">
              <a:off x="2256" y="1776"/>
              <a:ext cx="0" cy="48"/>
            </a:xfrm>
            <a:prstGeom prst="line">
              <a:avLst/>
            </a:prstGeom>
            <a:ln w="28575" cap="flat" cmpd="sng">
              <a:solidFill>
                <a:srgbClr val="00FF00"/>
              </a:solidFill>
              <a:prstDash val="solid"/>
              <a:headEnd type="none" w="med" len="med"/>
              <a:tailEnd type="none" w="med" len="med"/>
            </a:ln>
          </p:spPr>
        </p:sp>
        <p:sp>
          <p:nvSpPr>
            <p:cNvPr id="69656" name="Line 2029"/>
            <p:cNvSpPr/>
            <p:nvPr/>
          </p:nvSpPr>
          <p:spPr>
            <a:xfrm flipH="1" flipV="1">
              <a:off x="2256" y="1824"/>
              <a:ext cx="576" cy="0"/>
            </a:xfrm>
            <a:prstGeom prst="line">
              <a:avLst/>
            </a:prstGeom>
            <a:ln w="28575" cap="flat" cmpd="sng">
              <a:solidFill>
                <a:srgbClr val="00FF00"/>
              </a:solidFill>
              <a:prstDash val="solid"/>
              <a:headEnd type="none" w="med" len="med"/>
              <a:tailEnd type="none" w="med" len="med"/>
            </a:ln>
          </p:spPr>
        </p:sp>
        <p:sp>
          <p:nvSpPr>
            <p:cNvPr id="69657" name="Line 2030"/>
            <p:cNvSpPr/>
            <p:nvPr/>
          </p:nvSpPr>
          <p:spPr>
            <a:xfrm flipV="1">
              <a:off x="2832" y="1776"/>
              <a:ext cx="0" cy="48"/>
            </a:xfrm>
            <a:prstGeom prst="line">
              <a:avLst/>
            </a:prstGeom>
            <a:ln w="28575" cap="flat" cmpd="sng">
              <a:solidFill>
                <a:srgbClr val="00FF00"/>
              </a:solidFill>
              <a:prstDash val="solid"/>
              <a:headEnd type="none" w="med" len="med"/>
              <a:tailEnd type="none" w="med" len="med"/>
            </a:ln>
          </p:spPr>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0659"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70660"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70661" name="Rectangle 3"/>
          <p:cNvSpPr/>
          <p:nvPr/>
        </p:nvSpPr>
        <p:spPr>
          <a:xfrm>
            <a:off x="0" y="2554288"/>
            <a:ext cx="6858000" cy="5080000"/>
          </a:xfrm>
          <a:prstGeom prst="rect">
            <a:avLst/>
          </a:prstGeom>
          <a:solidFill>
            <a:srgbClr val="FFFFCC"/>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pic>
        <p:nvPicPr>
          <p:cNvPr id="70662" name="Picture 5"/>
          <p:cNvPicPr/>
          <p:nvPr/>
        </p:nvPicPr>
        <p:blipFill>
          <a:blip r:embed="rId1"/>
          <a:stretch>
            <a:fillRect/>
          </a:stretch>
        </p:blipFill>
        <p:spPr>
          <a:xfrm>
            <a:off x="485775" y="2655888"/>
            <a:ext cx="485775" cy="671512"/>
          </a:xfrm>
          <a:prstGeom prst="rect">
            <a:avLst/>
          </a:prstGeom>
          <a:noFill/>
          <a:ln w="9525">
            <a:noFill/>
          </a:ln>
        </p:spPr>
      </p:pic>
      <p:pic>
        <p:nvPicPr>
          <p:cNvPr id="70663" name="Picture 6"/>
          <p:cNvPicPr/>
          <p:nvPr/>
        </p:nvPicPr>
        <p:blipFill>
          <a:blip r:embed="rId1"/>
          <a:stretch>
            <a:fillRect/>
          </a:stretch>
        </p:blipFill>
        <p:spPr>
          <a:xfrm>
            <a:off x="5429250" y="2655888"/>
            <a:ext cx="485775" cy="671512"/>
          </a:xfrm>
          <a:prstGeom prst="rect">
            <a:avLst/>
          </a:prstGeom>
          <a:noFill/>
          <a:ln w="9525">
            <a:noFill/>
          </a:ln>
        </p:spPr>
      </p:pic>
      <p:sp>
        <p:nvSpPr>
          <p:cNvPr id="70664" name="Line 7"/>
          <p:cNvSpPr/>
          <p:nvPr/>
        </p:nvSpPr>
        <p:spPr>
          <a:xfrm>
            <a:off x="685800" y="3976688"/>
            <a:ext cx="4951413" cy="0"/>
          </a:xfrm>
          <a:prstGeom prst="line">
            <a:avLst/>
          </a:prstGeom>
          <a:ln w="38100" cap="flat" cmpd="sng">
            <a:solidFill>
              <a:schemeClr val="tx1"/>
            </a:solidFill>
            <a:prstDash val="solid"/>
            <a:headEnd type="none" w="med" len="med"/>
            <a:tailEnd type="none" w="med" len="med"/>
          </a:ln>
        </p:spPr>
      </p:sp>
      <p:sp>
        <p:nvSpPr>
          <p:cNvPr id="70665" name="Line 8"/>
          <p:cNvSpPr/>
          <p:nvPr/>
        </p:nvSpPr>
        <p:spPr>
          <a:xfrm>
            <a:off x="685800" y="3976688"/>
            <a:ext cx="0" cy="3454400"/>
          </a:xfrm>
          <a:prstGeom prst="line">
            <a:avLst/>
          </a:prstGeom>
          <a:ln w="9525" cap="flat" cmpd="sng">
            <a:solidFill>
              <a:schemeClr val="tx1"/>
            </a:solidFill>
            <a:prstDash val="solid"/>
            <a:headEnd type="none" w="med" len="med"/>
            <a:tailEnd type="triangle" w="med" len="lg"/>
          </a:ln>
        </p:spPr>
      </p:sp>
      <p:sp>
        <p:nvSpPr>
          <p:cNvPr id="70666" name="Line 9"/>
          <p:cNvSpPr/>
          <p:nvPr/>
        </p:nvSpPr>
        <p:spPr>
          <a:xfrm>
            <a:off x="5637213" y="3976688"/>
            <a:ext cx="0" cy="3454400"/>
          </a:xfrm>
          <a:prstGeom prst="line">
            <a:avLst/>
          </a:prstGeom>
          <a:ln w="9525" cap="flat" cmpd="sng">
            <a:solidFill>
              <a:schemeClr val="tx1"/>
            </a:solidFill>
            <a:prstDash val="solid"/>
            <a:headEnd type="none" w="med" len="med"/>
            <a:tailEnd type="triangle" w="med" len="lg"/>
          </a:ln>
        </p:spPr>
      </p:sp>
      <p:sp>
        <p:nvSpPr>
          <p:cNvPr id="70667" name="Text Box 10"/>
          <p:cNvSpPr txBox="1"/>
          <p:nvPr/>
        </p:nvSpPr>
        <p:spPr>
          <a:xfrm>
            <a:off x="514350" y="3468688"/>
            <a:ext cx="400050" cy="4889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站点</a:t>
            </a:r>
            <a:r>
              <a:rPr lang="en-US" altLang="zh-CN" sz="1600" b="1" dirty="0">
                <a:solidFill>
                  <a:schemeClr val="bg2"/>
                </a:solidFill>
                <a:ea typeface="宋体" panose="02010600030101010101" pitchFamily="2" charset="-122"/>
              </a:rPr>
              <a:t>1</a:t>
            </a:r>
            <a:endParaRPr lang="en-US" altLang="zh-CN" sz="1600" b="1" dirty="0">
              <a:solidFill>
                <a:schemeClr val="bg2"/>
              </a:solidFill>
              <a:ea typeface="宋体" panose="02010600030101010101" pitchFamily="2" charset="-122"/>
            </a:endParaRPr>
          </a:p>
        </p:txBody>
      </p:sp>
      <p:sp>
        <p:nvSpPr>
          <p:cNvPr id="70668" name="Text Box 11"/>
          <p:cNvSpPr txBox="1"/>
          <p:nvPr/>
        </p:nvSpPr>
        <p:spPr>
          <a:xfrm>
            <a:off x="5429250" y="3468688"/>
            <a:ext cx="400050" cy="4889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站点</a:t>
            </a:r>
            <a:r>
              <a:rPr lang="en-US" altLang="zh-CN" sz="1600" b="1" dirty="0">
                <a:solidFill>
                  <a:schemeClr val="bg2"/>
                </a:solidFill>
                <a:ea typeface="宋体" panose="02010600030101010101" pitchFamily="2" charset="-122"/>
              </a:rPr>
              <a:t>2</a:t>
            </a:r>
            <a:endParaRPr lang="en-US" altLang="zh-CN" sz="1600" b="1" dirty="0">
              <a:solidFill>
                <a:schemeClr val="bg2"/>
              </a:solidFill>
              <a:ea typeface="宋体" panose="02010600030101010101" pitchFamily="2" charset="-122"/>
            </a:endParaRPr>
          </a:p>
        </p:txBody>
      </p:sp>
      <p:sp>
        <p:nvSpPr>
          <p:cNvPr id="70669" name="Line 12"/>
          <p:cNvSpPr/>
          <p:nvPr/>
        </p:nvSpPr>
        <p:spPr>
          <a:xfrm>
            <a:off x="923925" y="3603625"/>
            <a:ext cx="4457700" cy="0"/>
          </a:xfrm>
          <a:prstGeom prst="line">
            <a:avLst/>
          </a:prstGeom>
          <a:ln w="9525" cap="flat" cmpd="sng">
            <a:solidFill>
              <a:schemeClr val="tx1"/>
            </a:solidFill>
            <a:prstDash val="solid"/>
            <a:headEnd type="triangle" w="med" len="lg"/>
            <a:tailEnd type="triangle" w="med" len="lg"/>
          </a:ln>
        </p:spPr>
      </p:sp>
      <p:sp>
        <p:nvSpPr>
          <p:cNvPr id="70670" name="Text Box 13"/>
          <p:cNvSpPr txBox="1"/>
          <p:nvPr/>
        </p:nvSpPr>
        <p:spPr>
          <a:xfrm>
            <a:off x="2852738" y="3203575"/>
            <a:ext cx="749300" cy="244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距离</a:t>
            </a:r>
            <a:r>
              <a:rPr lang="en-US" altLang="zh-CN" sz="1600" b="1" dirty="0">
                <a:solidFill>
                  <a:schemeClr val="bg2"/>
                </a:solidFill>
                <a:latin typeface="Times New Roman" panose="02020603050405020304" pitchFamily="18" charset="0"/>
                <a:ea typeface="宋体" panose="02010600030101010101" pitchFamily="2" charset="-122"/>
              </a:rPr>
              <a:t>L</a:t>
            </a:r>
            <a:endParaRPr lang="en-US" altLang="zh-CN" sz="1600" b="1" dirty="0">
              <a:solidFill>
                <a:schemeClr val="bg2"/>
              </a:solidFill>
              <a:latin typeface="Times New Roman" panose="02020603050405020304" pitchFamily="18" charset="0"/>
              <a:ea typeface="宋体" panose="02010600030101010101" pitchFamily="2" charset="-122"/>
            </a:endParaRPr>
          </a:p>
        </p:txBody>
      </p:sp>
      <p:sp>
        <p:nvSpPr>
          <p:cNvPr id="70671" name="Oval 14"/>
          <p:cNvSpPr/>
          <p:nvPr/>
        </p:nvSpPr>
        <p:spPr>
          <a:xfrm>
            <a:off x="5608638" y="5754688"/>
            <a:ext cx="57150" cy="101600"/>
          </a:xfrm>
          <a:prstGeom prst="ellipse">
            <a:avLst/>
          </a:prstGeom>
          <a:solidFill>
            <a:schemeClr val="tx1"/>
          </a:solidFill>
          <a:ln w="9525" cap="flat" cmpd="sng">
            <a:solidFill>
              <a:schemeClr val="tx1"/>
            </a:solidFill>
            <a:prstDash val="solid"/>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aphicFrame>
        <p:nvGraphicFramePr>
          <p:cNvPr id="70672" name="Object 15"/>
          <p:cNvGraphicFramePr>
            <a:graphicFrameLocks noChangeAspect="1"/>
          </p:cNvGraphicFramePr>
          <p:nvPr/>
        </p:nvGraphicFramePr>
        <p:xfrm>
          <a:off x="5772150" y="5718175"/>
          <a:ext cx="465138" cy="290513"/>
        </p:xfrm>
        <a:graphic>
          <a:graphicData uri="http://schemas.openxmlformats.org/presentationml/2006/ole">
            <mc:AlternateContent xmlns:mc="http://schemas.openxmlformats.org/markup-compatibility/2006">
              <mc:Choice xmlns:v="urn:schemas-microsoft-com:vml" Requires="v">
                <p:oleObj spid="_x0000_s3079" name="" r:id="rId2" imgW="292100" imgH="152400" progId="Equation.DSMT4">
                  <p:embed/>
                </p:oleObj>
              </mc:Choice>
              <mc:Fallback>
                <p:oleObj name="" r:id="rId2" imgW="292100" imgH="152400" progId="Equation.DSMT4">
                  <p:embed/>
                  <p:pic>
                    <p:nvPicPr>
                      <p:cNvPr id="0" name="图片 3078"/>
                      <p:cNvPicPr/>
                      <p:nvPr/>
                    </p:nvPicPr>
                    <p:blipFill>
                      <a:blip r:embed="rId3"/>
                      <a:stretch>
                        <a:fillRect/>
                      </a:stretch>
                    </p:blipFill>
                    <p:spPr>
                      <a:xfrm>
                        <a:off x="5772150" y="5718175"/>
                        <a:ext cx="465138" cy="290513"/>
                      </a:xfrm>
                      <a:prstGeom prst="rect">
                        <a:avLst/>
                      </a:prstGeom>
                      <a:noFill/>
                      <a:ln w="38100">
                        <a:noFill/>
                        <a:miter/>
                      </a:ln>
                    </p:spPr>
                  </p:pic>
                </p:oleObj>
              </mc:Fallback>
            </mc:AlternateContent>
          </a:graphicData>
        </a:graphic>
      </p:graphicFrame>
      <p:graphicFrame>
        <p:nvGraphicFramePr>
          <p:cNvPr id="70673" name="Object 16"/>
          <p:cNvGraphicFramePr>
            <a:graphicFrameLocks noChangeAspect="1"/>
          </p:cNvGraphicFramePr>
          <p:nvPr/>
        </p:nvGraphicFramePr>
        <p:xfrm>
          <a:off x="47625" y="3977005"/>
          <a:ext cx="609600" cy="313055"/>
        </p:xfrm>
        <a:graphic>
          <a:graphicData uri="http://schemas.openxmlformats.org/presentationml/2006/ole">
            <mc:AlternateContent xmlns:mc="http://schemas.openxmlformats.org/markup-compatibility/2006">
              <mc:Choice xmlns:v="urn:schemas-microsoft-com:vml" Requires="v">
                <p:oleObj spid="_x0000_s3077" name="" r:id="rId4" imgW="279400" imgH="177800" progId="Equation.DSMT4">
                  <p:embed/>
                </p:oleObj>
              </mc:Choice>
              <mc:Fallback>
                <p:oleObj name="" r:id="rId4" imgW="279400" imgH="177800" progId="Equation.DSMT4">
                  <p:embed/>
                  <p:pic>
                    <p:nvPicPr>
                      <p:cNvPr id="0" name="图片 3076"/>
                      <p:cNvPicPr/>
                      <p:nvPr/>
                    </p:nvPicPr>
                    <p:blipFill>
                      <a:blip r:embed="rId5"/>
                      <a:stretch>
                        <a:fillRect/>
                      </a:stretch>
                    </p:blipFill>
                    <p:spPr>
                      <a:xfrm>
                        <a:off x="47625" y="3977005"/>
                        <a:ext cx="609600" cy="313055"/>
                      </a:xfrm>
                      <a:prstGeom prst="rect">
                        <a:avLst/>
                      </a:prstGeom>
                      <a:noFill/>
                      <a:ln w="38100">
                        <a:noFill/>
                        <a:miter/>
                      </a:ln>
                    </p:spPr>
                  </p:pic>
                </p:oleObj>
              </mc:Fallback>
            </mc:AlternateContent>
          </a:graphicData>
        </a:graphic>
      </p:graphicFrame>
      <p:graphicFrame>
        <p:nvGraphicFramePr>
          <p:cNvPr id="70674" name="Object 17"/>
          <p:cNvGraphicFramePr>
            <a:graphicFrameLocks noChangeAspect="1"/>
          </p:cNvGraphicFramePr>
          <p:nvPr/>
        </p:nvGraphicFramePr>
        <p:xfrm>
          <a:off x="20955" y="6732905"/>
          <a:ext cx="656590" cy="280670"/>
        </p:xfrm>
        <a:graphic>
          <a:graphicData uri="http://schemas.openxmlformats.org/presentationml/2006/ole">
            <mc:AlternateContent xmlns:mc="http://schemas.openxmlformats.org/markup-compatibility/2006">
              <mc:Choice xmlns:v="urn:schemas-microsoft-com:vml" Requires="v">
                <p:oleObj spid="_x0000_s3080" name="" r:id="rId6" imgW="558800" imgH="177800" progId="Equation.DSMT4">
                  <p:embed/>
                </p:oleObj>
              </mc:Choice>
              <mc:Fallback>
                <p:oleObj name="" r:id="rId6" imgW="558800" imgH="177800" progId="Equation.DSMT4">
                  <p:embed/>
                  <p:pic>
                    <p:nvPicPr>
                      <p:cNvPr id="0" name="图片 3079"/>
                      <p:cNvPicPr/>
                      <p:nvPr/>
                    </p:nvPicPr>
                    <p:blipFill>
                      <a:blip r:embed="rId7"/>
                      <a:stretch>
                        <a:fillRect/>
                      </a:stretch>
                    </p:blipFill>
                    <p:spPr>
                      <a:xfrm>
                        <a:off x="20955" y="6732905"/>
                        <a:ext cx="656590" cy="280670"/>
                      </a:xfrm>
                      <a:prstGeom prst="rect">
                        <a:avLst/>
                      </a:prstGeom>
                      <a:noFill/>
                      <a:ln w="38100">
                        <a:noFill/>
                        <a:miter/>
                      </a:ln>
                    </p:spPr>
                  </p:pic>
                </p:oleObj>
              </mc:Fallback>
            </mc:AlternateContent>
          </a:graphicData>
        </a:graphic>
      </p:graphicFrame>
      <p:sp>
        <p:nvSpPr>
          <p:cNvPr id="70675" name="Oval 18"/>
          <p:cNvSpPr/>
          <p:nvPr/>
        </p:nvSpPr>
        <p:spPr>
          <a:xfrm>
            <a:off x="657225" y="6973888"/>
            <a:ext cx="57150" cy="101600"/>
          </a:xfrm>
          <a:prstGeom prst="ellipse">
            <a:avLst/>
          </a:prstGeom>
          <a:solidFill>
            <a:schemeClr val="tx1"/>
          </a:solidFill>
          <a:ln w="9525" cap="flat" cmpd="sng">
            <a:solidFill>
              <a:schemeClr val="tx1"/>
            </a:solidFill>
            <a:prstDash val="solid"/>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676" name="Line 19"/>
          <p:cNvSpPr/>
          <p:nvPr/>
        </p:nvSpPr>
        <p:spPr>
          <a:xfrm>
            <a:off x="6343650" y="3976688"/>
            <a:ext cx="342900" cy="0"/>
          </a:xfrm>
          <a:prstGeom prst="line">
            <a:avLst/>
          </a:prstGeom>
          <a:ln w="9525" cap="flat" cmpd="sng">
            <a:solidFill>
              <a:schemeClr val="tx1"/>
            </a:solidFill>
            <a:prstDash val="solid"/>
            <a:headEnd type="none" w="med" len="med"/>
            <a:tailEnd type="none" w="med" len="med"/>
          </a:ln>
        </p:spPr>
      </p:sp>
      <p:sp>
        <p:nvSpPr>
          <p:cNvPr id="70677" name="Line 20"/>
          <p:cNvSpPr/>
          <p:nvPr/>
        </p:nvSpPr>
        <p:spPr>
          <a:xfrm>
            <a:off x="6343650" y="5805488"/>
            <a:ext cx="342900" cy="0"/>
          </a:xfrm>
          <a:prstGeom prst="line">
            <a:avLst/>
          </a:prstGeom>
          <a:ln w="9525" cap="flat" cmpd="sng">
            <a:solidFill>
              <a:schemeClr val="tx1"/>
            </a:solidFill>
            <a:prstDash val="solid"/>
            <a:headEnd type="none" w="med" len="med"/>
            <a:tailEnd type="none" w="med" len="med"/>
          </a:ln>
        </p:spPr>
      </p:sp>
      <p:sp>
        <p:nvSpPr>
          <p:cNvPr id="70678" name="Line 21"/>
          <p:cNvSpPr/>
          <p:nvPr/>
        </p:nvSpPr>
        <p:spPr>
          <a:xfrm>
            <a:off x="6457950" y="3976688"/>
            <a:ext cx="0" cy="1828800"/>
          </a:xfrm>
          <a:prstGeom prst="line">
            <a:avLst/>
          </a:prstGeom>
          <a:ln w="9525" cap="flat" cmpd="sng">
            <a:solidFill>
              <a:schemeClr val="tx1"/>
            </a:solidFill>
            <a:prstDash val="solid"/>
            <a:headEnd type="triangle" w="med" len="lg"/>
            <a:tailEnd type="triangle" w="med" len="lg"/>
          </a:ln>
        </p:spPr>
      </p:sp>
      <p:sp>
        <p:nvSpPr>
          <p:cNvPr id="70679" name="Text Box 22"/>
          <p:cNvSpPr txBox="1"/>
          <p:nvPr/>
        </p:nvSpPr>
        <p:spPr>
          <a:xfrm>
            <a:off x="6534150" y="4230688"/>
            <a:ext cx="171450" cy="9779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传播时延</a:t>
            </a:r>
            <a:endParaRPr lang="zh-CN" altLang="en-US" sz="1600" b="1" dirty="0">
              <a:solidFill>
                <a:schemeClr val="bg2"/>
              </a:solidFill>
              <a:latin typeface="Times New Roman" panose="02020603050405020304" pitchFamily="18" charset="0"/>
              <a:ea typeface="宋体" panose="02010600030101010101" pitchFamily="2" charset="-122"/>
            </a:endParaRPr>
          </a:p>
        </p:txBody>
      </p:sp>
      <p:sp>
        <p:nvSpPr>
          <p:cNvPr id="70680" name="Line 23"/>
          <p:cNvSpPr/>
          <p:nvPr/>
        </p:nvSpPr>
        <p:spPr>
          <a:xfrm>
            <a:off x="400050" y="4586288"/>
            <a:ext cx="0" cy="1828800"/>
          </a:xfrm>
          <a:prstGeom prst="line">
            <a:avLst/>
          </a:prstGeom>
          <a:ln w="9525" cap="flat" cmpd="sng">
            <a:solidFill>
              <a:schemeClr val="tx1"/>
            </a:solidFill>
            <a:prstDash val="solid"/>
            <a:headEnd type="none" w="med" len="lg"/>
            <a:tailEnd type="triangle" w="med" len="lg"/>
          </a:ln>
        </p:spPr>
      </p:sp>
      <p:sp>
        <p:nvSpPr>
          <p:cNvPr id="70681" name="Text Box 24"/>
          <p:cNvSpPr txBox="1"/>
          <p:nvPr/>
        </p:nvSpPr>
        <p:spPr>
          <a:xfrm>
            <a:off x="228600" y="5195888"/>
            <a:ext cx="171450"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en-US" altLang="zh-CN" sz="2000" b="1" i="1" dirty="0">
                <a:latin typeface="仿宋_GB2312" pitchFamily="49" charset="-122"/>
                <a:ea typeface="仿宋_GB2312" pitchFamily="49" charset="-122"/>
              </a:rPr>
              <a:t>t</a:t>
            </a:r>
            <a:endParaRPr lang="en-US" altLang="zh-CN" sz="2000" b="1" i="1" dirty="0">
              <a:latin typeface="仿宋_GB2312" pitchFamily="49" charset="-122"/>
              <a:ea typeface="仿宋_GB2312" pitchFamily="49" charset="-122"/>
            </a:endParaRPr>
          </a:p>
        </p:txBody>
      </p:sp>
      <p:sp>
        <p:nvSpPr>
          <p:cNvPr id="70682" name="Rectangle 25"/>
          <p:cNvSpPr/>
          <p:nvPr/>
        </p:nvSpPr>
        <p:spPr>
          <a:xfrm>
            <a:off x="0" y="3422650"/>
            <a:ext cx="6858000" cy="0"/>
          </a:xfrm>
          <a:prstGeom prst="rect">
            <a:avLst/>
          </a:prstGeom>
          <a:noFill/>
          <a:ln w="9525">
            <a:noFill/>
          </a:ln>
        </p:spPr>
        <p:txBody>
          <a:bodyPr wrap="none" lIns="92075" tIns="46038" rIns="92075" bIns="46038" anchor="ctr" anchorCtr="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461850" name="Group 26"/>
          <p:cNvGrpSpPr/>
          <p:nvPr/>
        </p:nvGrpSpPr>
        <p:grpSpPr>
          <a:xfrm>
            <a:off x="5665867" y="4427756"/>
            <a:ext cx="739378" cy="1066344"/>
            <a:chOff x="4747" y="2643"/>
            <a:chExt cx="621" cy="504"/>
          </a:xfrm>
        </p:grpSpPr>
        <p:graphicFrame>
          <p:nvGraphicFramePr>
            <p:cNvPr id="70711" name="Object 27"/>
            <p:cNvGraphicFramePr>
              <a:graphicFrameLocks noChangeAspect="1"/>
            </p:cNvGraphicFramePr>
            <p:nvPr/>
          </p:nvGraphicFramePr>
          <p:xfrm>
            <a:off x="4747" y="2977"/>
            <a:ext cx="621" cy="170"/>
          </p:xfrm>
          <a:graphic>
            <a:graphicData uri="http://schemas.openxmlformats.org/presentationml/2006/ole">
              <mc:AlternateContent xmlns:mc="http://schemas.openxmlformats.org/markup-compatibility/2006">
                <mc:Choice xmlns:v="urn:schemas-microsoft-com:vml" Requires="v">
                  <p:oleObj spid="_x0000_s3078" name="" r:id="rId8" imgW="481965" imgH="177800" progId="Equation.DSMT4">
                    <p:embed/>
                  </p:oleObj>
                </mc:Choice>
                <mc:Fallback>
                  <p:oleObj name="" r:id="rId8" imgW="481965" imgH="177800" progId="Equation.DSMT4">
                    <p:embed/>
                    <p:pic>
                      <p:nvPicPr>
                        <p:cNvPr id="0" name="图片 3077"/>
                        <p:cNvPicPr/>
                        <p:nvPr/>
                      </p:nvPicPr>
                      <p:blipFill>
                        <a:blip r:embed="rId9"/>
                        <a:stretch>
                          <a:fillRect/>
                        </a:stretch>
                      </p:blipFill>
                      <p:spPr>
                        <a:xfrm>
                          <a:off x="4747" y="2977"/>
                          <a:ext cx="621" cy="170"/>
                        </a:xfrm>
                        <a:prstGeom prst="rect">
                          <a:avLst/>
                        </a:prstGeom>
                        <a:noFill/>
                        <a:ln w="38100">
                          <a:noFill/>
                          <a:miter/>
                        </a:ln>
                      </p:spPr>
                    </p:pic>
                  </p:oleObj>
                </mc:Fallback>
              </mc:AlternateContent>
            </a:graphicData>
          </a:graphic>
        </p:graphicFrame>
        <p:sp>
          <p:nvSpPr>
            <p:cNvPr id="70712" name="AutoShape 28"/>
            <p:cNvSpPr/>
            <p:nvPr/>
          </p:nvSpPr>
          <p:spPr>
            <a:xfrm>
              <a:off x="4836" y="2643"/>
              <a:ext cx="468" cy="215"/>
            </a:xfrm>
            <a:prstGeom prst="wedgeRectCallout">
              <a:avLst>
                <a:gd name="adj1" fmla="val -83333"/>
                <a:gd name="adj2" fmla="val 117361"/>
              </a:avLst>
            </a:prstGeom>
            <a:solidFill>
              <a:schemeClr val="accent1"/>
            </a:solidFill>
            <a:ln w="9525" cap="flat" cmpd="sng">
              <a:solidFill>
                <a:schemeClr val="tx1"/>
              </a:solidFill>
              <a:prstDash val="solid"/>
              <a:miter/>
              <a:headEnd type="none" w="med" len="med"/>
              <a:tailEnd type="none" w="med" len="med"/>
            </a:ln>
          </p:spPr>
          <p:txBody>
            <a:bodyPr lIns="0" tIns="0" rIns="0"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站点</a:t>
              </a:r>
              <a:r>
                <a:rPr lang="en-US" altLang="zh-CN" sz="1300" b="1" dirty="0">
                  <a:solidFill>
                    <a:schemeClr val="bg2"/>
                  </a:solidFill>
                  <a:ea typeface="宋体" panose="02010600030101010101" pitchFamily="2" charset="-122"/>
                </a:rPr>
                <a:t>2</a:t>
              </a:r>
              <a:endParaRPr lang="en-US" altLang="zh-CN" sz="1300" b="1" dirty="0">
                <a:solidFill>
                  <a:schemeClr val="bg2"/>
                </a:solidFill>
                <a:ea typeface="宋体" panose="02010600030101010101" pitchFamily="2" charset="-122"/>
              </a:endParaRPr>
            </a:p>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发送帧</a:t>
              </a:r>
              <a:endParaRPr lang="zh-CN" altLang="en-US" sz="1300" b="1" dirty="0">
                <a:solidFill>
                  <a:schemeClr val="bg2"/>
                </a:solidFill>
                <a:ea typeface="宋体" panose="02010600030101010101" pitchFamily="2" charset="-122"/>
              </a:endParaRPr>
            </a:p>
          </p:txBody>
        </p:sp>
      </p:grpSp>
      <p:grpSp>
        <p:nvGrpSpPr>
          <p:cNvPr id="461853" name="Group 29"/>
          <p:cNvGrpSpPr/>
          <p:nvPr/>
        </p:nvGrpSpPr>
        <p:grpSpPr>
          <a:xfrm>
            <a:off x="4008438" y="4625658"/>
            <a:ext cx="1628775" cy="1152525"/>
            <a:chOff x="3366" y="1200"/>
            <a:chExt cx="1368" cy="544"/>
          </a:xfrm>
        </p:grpSpPr>
        <p:sp>
          <p:nvSpPr>
            <p:cNvPr id="70704" name="Line 30"/>
            <p:cNvSpPr/>
            <p:nvPr/>
          </p:nvSpPr>
          <p:spPr>
            <a:xfrm flipH="1">
              <a:off x="4114" y="1480"/>
              <a:ext cx="620" cy="136"/>
            </a:xfrm>
            <a:prstGeom prst="line">
              <a:avLst/>
            </a:prstGeom>
            <a:ln w="9525" cap="flat" cmpd="sng">
              <a:solidFill>
                <a:schemeClr val="tx1"/>
              </a:solidFill>
              <a:prstDash val="solid"/>
              <a:headEnd type="oval" w="lg" len="lg"/>
              <a:tailEnd type="triangle" w="med" len="lg"/>
            </a:ln>
          </p:spPr>
        </p:sp>
        <p:sp>
          <p:nvSpPr>
            <p:cNvPr id="70705" name="Line 31"/>
            <p:cNvSpPr/>
            <p:nvPr/>
          </p:nvSpPr>
          <p:spPr>
            <a:xfrm>
              <a:off x="3366" y="1488"/>
              <a:ext cx="565" cy="122"/>
            </a:xfrm>
            <a:prstGeom prst="line">
              <a:avLst/>
            </a:prstGeom>
            <a:ln w="9525" cap="flat" cmpd="sng">
              <a:solidFill>
                <a:schemeClr val="tx1"/>
              </a:solidFill>
              <a:prstDash val="solid"/>
              <a:headEnd type="none" w="med" len="med"/>
              <a:tailEnd type="triangle" w="sm" len="lg"/>
            </a:ln>
          </p:spPr>
        </p:sp>
        <p:grpSp>
          <p:nvGrpSpPr>
            <p:cNvPr id="70706" name="Group 32"/>
            <p:cNvGrpSpPr/>
            <p:nvPr/>
          </p:nvGrpSpPr>
          <p:grpSpPr>
            <a:xfrm>
              <a:off x="3744" y="1200"/>
              <a:ext cx="525" cy="276"/>
              <a:chOff x="2064" y="1488"/>
              <a:chExt cx="525" cy="276"/>
            </a:xfrm>
          </p:grpSpPr>
          <p:sp>
            <p:nvSpPr>
              <p:cNvPr id="70709" name="Freeform 33"/>
              <p:cNvSpPr/>
              <p:nvPr/>
            </p:nvSpPr>
            <p:spPr>
              <a:xfrm>
                <a:off x="2064" y="1488"/>
                <a:ext cx="525" cy="276"/>
              </a:xfrm>
              <a:custGeom>
                <a:avLst/>
                <a:gdLst/>
                <a:ahLst/>
                <a:cxnLst>
                  <a:cxn ang="0">
                    <a:pos x="18" y="60"/>
                  </a:cxn>
                  <a:cxn ang="0">
                    <a:pos x="183" y="57"/>
                  </a:cxn>
                  <a:cxn ang="0">
                    <a:pos x="264" y="0"/>
                  </a:cxn>
                  <a:cxn ang="0">
                    <a:pos x="345" y="60"/>
                  </a:cxn>
                  <a:cxn ang="0">
                    <a:pos x="474" y="60"/>
                  </a:cxn>
                  <a:cxn ang="0">
                    <a:pos x="423" y="123"/>
                  </a:cxn>
                  <a:cxn ang="0">
                    <a:pos x="525" y="174"/>
                  </a:cxn>
                  <a:cxn ang="0">
                    <a:pos x="396" y="189"/>
                  </a:cxn>
                  <a:cxn ang="0">
                    <a:pos x="380" y="261"/>
                  </a:cxn>
                  <a:cxn ang="0">
                    <a:pos x="268" y="229"/>
                  </a:cxn>
                  <a:cxn ang="0">
                    <a:pos x="144" y="270"/>
                  </a:cxn>
                  <a:cxn ang="0">
                    <a:pos x="126" y="195"/>
                  </a:cxn>
                  <a:cxn ang="0">
                    <a:pos x="3" y="171"/>
                  </a:cxn>
                  <a:cxn ang="0">
                    <a:pos x="92" y="125"/>
                  </a:cxn>
                  <a:cxn ang="0">
                    <a:pos x="21" y="63"/>
                  </a:cxn>
                  <a:cxn ang="0">
                    <a:pos x="18" y="60"/>
                  </a:cxn>
                </a:cxnLst>
                <a:pathLst>
                  <a:path w="525" h="276">
                    <a:moveTo>
                      <a:pt x="18" y="60"/>
                    </a:moveTo>
                    <a:cubicBezTo>
                      <a:pt x="45" y="57"/>
                      <a:pt x="87" y="60"/>
                      <a:pt x="183" y="57"/>
                    </a:cubicBezTo>
                    <a:cubicBezTo>
                      <a:pt x="228" y="27"/>
                      <a:pt x="231" y="27"/>
                      <a:pt x="264" y="0"/>
                    </a:cubicBezTo>
                    <a:cubicBezTo>
                      <a:pt x="306" y="36"/>
                      <a:pt x="300" y="33"/>
                      <a:pt x="345" y="60"/>
                    </a:cubicBezTo>
                    <a:cubicBezTo>
                      <a:pt x="459" y="57"/>
                      <a:pt x="333" y="57"/>
                      <a:pt x="474" y="60"/>
                    </a:cubicBezTo>
                    <a:cubicBezTo>
                      <a:pt x="417" y="123"/>
                      <a:pt x="465" y="69"/>
                      <a:pt x="423" y="123"/>
                    </a:cubicBezTo>
                    <a:cubicBezTo>
                      <a:pt x="474" y="144"/>
                      <a:pt x="429" y="123"/>
                      <a:pt x="525" y="174"/>
                    </a:cubicBezTo>
                    <a:cubicBezTo>
                      <a:pt x="402" y="186"/>
                      <a:pt x="525" y="177"/>
                      <a:pt x="396" y="189"/>
                    </a:cubicBezTo>
                    <a:cubicBezTo>
                      <a:pt x="384" y="264"/>
                      <a:pt x="396" y="180"/>
                      <a:pt x="380" y="261"/>
                    </a:cubicBezTo>
                    <a:cubicBezTo>
                      <a:pt x="261" y="222"/>
                      <a:pt x="375" y="261"/>
                      <a:pt x="268" y="229"/>
                    </a:cubicBezTo>
                    <a:cubicBezTo>
                      <a:pt x="144" y="267"/>
                      <a:pt x="219" y="246"/>
                      <a:pt x="144" y="270"/>
                    </a:cubicBezTo>
                    <a:cubicBezTo>
                      <a:pt x="126" y="192"/>
                      <a:pt x="144" y="276"/>
                      <a:pt x="126" y="195"/>
                    </a:cubicBezTo>
                    <a:cubicBezTo>
                      <a:pt x="0" y="171"/>
                      <a:pt x="120" y="195"/>
                      <a:pt x="3" y="171"/>
                    </a:cubicBezTo>
                    <a:cubicBezTo>
                      <a:pt x="96" y="123"/>
                      <a:pt x="6" y="174"/>
                      <a:pt x="92" y="125"/>
                    </a:cubicBezTo>
                    <a:cubicBezTo>
                      <a:pt x="21" y="63"/>
                      <a:pt x="33" y="74"/>
                      <a:pt x="21" y="63"/>
                    </a:cubicBezTo>
                    <a:cubicBezTo>
                      <a:pt x="9" y="52"/>
                      <a:pt x="19" y="61"/>
                      <a:pt x="18" y="6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0710" name="Text Box 34"/>
              <p:cNvSpPr txBox="1"/>
              <p:nvPr/>
            </p:nvSpPr>
            <p:spPr>
              <a:xfrm>
                <a:off x="2167" y="1565"/>
                <a:ext cx="342" cy="10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400" b="1" dirty="0">
                    <a:solidFill>
                      <a:schemeClr val="bg2"/>
                    </a:solidFill>
                    <a:ea typeface="宋体" panose="02010600030101010101" pitchFamily="2" charset="-122"/>
                  </a:rPr>
                  <a:t>碰撞</a:t>
                </a:r>
                <a:endParaRPr lang="zh-CN" altLang="en-US" sz="1400" b="1" dirty="0">
                  <a:solidFill>
                    <a:schemeClr val="bg2"/>
                  </a:solidFill>
                  <a:ea typeface="宋体" panose="02010600030101010101" pitchFamily="2" charset="-122"/>
                </a:endParaRPr>
              </a:p>
            </p:txBody>
          </p:sp>
        </p:grpSp>
        <p:sp>
          <p:nvSpPr>
            <p:cNvPr id="70707" name="AutoShape 35"/>
            <p:cNvSpPr/>
            <p:nvPr/>
          </p:nvSpPr>
          <p:spPr>
            <a:xfrm>
              <a:off x="3804" y="1504"/>
              <a:ext cx="383" cy="240"/>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708" name="Rectangle 36"/>
            <p:cNvSpPr/>
            <p:nvPr/>
          </p:nvSpPr>
          <p:spPr>
            <a:xfrm rot="-900000">
              <a:off x="4512" y="1536"/>
              <a:ext cx="192" cy="96"/>
            </a:xfrm>
            <a:prstGeom prst="rect">
              <a:avLst/>
            </a:prstGeom>
            <a:solidFill>
              <a:srgbClr val="0066FF"/>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461861" name="Group 37"/>
          <p:cNvGrpSpPr/>
          <p:nvPr/>
        </p:nvGrpSpPr>
        <p:grpSpPr>
          <a:xfrm>
            <a:off x="638175" y="4016058"/>
            <a:ext cx="3370263" cy="1219200"/>
            <a:chOff x="536" y="912"/>
            <a:chExt cx="2830" cy="576"/>
          </a:xfrm>
        </p:grpSpPr>
        <p:grpSp>
          <p:nvGrpSpPr>
            <p:cNvPr id="70697" name="Group 38"/>
            <p:cNvGrpSpPr/>
            <p:nvPr/>
          </p:nvGrpSpPr>
          <p:grpSpPr>
            <a:xfrm>
              <a:off x="740" y="1056"/>
              <a:ext cx="657" cy="148"/>
              <a:chOff x="912" y="1152"/>
              <a:chExt cx="576" cy="148"/>
            </a:xfrm>
          </p:grpSpPr>
          <p:grpSp>
            <p:nvGrpSpPr>
              <p:cNvPr id="70700" name="Group 39"/>
              <p:cNvGrpSpPr/>
              <p:nvPr/>
            </p:nvGrpSpPr>
            <p:grpSpPr>
              <a:xfrm rot="900000">
                <a:off x="912" y="1152"/>
                <a:ext cx="384" cy="96"/>
                <a:chOff x="1632" y="2928"/>
                <a:chExt cx="384" cy="96"/>
              </a:xfrm>
            </p:grpSpPr>
            <p:sp>
              <p:nvSpPr>
                <p:cNvPr id="70702" name="Rectangle 40"/>
                <p:cNvSpPr/>
                <p:nvPr/>
              </p:nvSpPr>
              <p:spPr>
                <a:xfrm>
                  <a:off x="1632" y="2928"/>
                  <a:ext cx="288" cy="96"/>
                </a:xfrm>
                <a:prstGeom prst="rect">
                  <a:avLst/>
                </a:prstGeom>
                <a:solidFill>
                  <a:srgbClr val="00FF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703" name="Rectangle 41"/>
                <p:cNvSpPr/>
                <p:nvPr/>
              </p:nvSpPr>
              <p:spPr>
                <a:xfrm>
                  <a:off x="1920" y="2928"/>
                  <a:ext cx="96" cy="96"/>
                </a:xfrm>
                <a:prstGeom prst="rect">
                  <a:avLst/>
                </a:prstGeom>
                <a:solidFill>
                  <a:schemeClr val="folHlink"/>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701" name="Line 42"/>
              <p:cNvSpPr/>
              <p:nvPr/>
            </p:nvSpPr>
            <p:spPr>
              <a:xfrm>
                <a:off x="1296" y="1248"/>
                <a:ext cx="192" cy="52"/>
              </a:xfrm>
              <a:prstGeom prst="line">
                <a:avLst/>
              </a:prstGeom>
              <a:ln w="9525" cap="flat" cmpd="sng">
                <a:solidFill>
                  <a:schemeClr val="tx1"/>
                </a:solidFill>
                <a:prstDash val="solid"/>
                <a:headEnd type="none" w="med" len="med"/>
                <a:tailEnd type="triangle" w="sm" len="lg"/>
              </a:ln>
            </p:spPr>
          </p:sp>
        </p:grpSp>
        <p:sp>
          <p:nvSpPr>
            <p:cNvPr id="70698" name="Line 43"/>
            <p:cNvSpPr/>
            <p:nvPr/>
          </p:nvSpPr>
          <p:spPr>
            <a:xfrm>
              <a:off x="576" y="912"/>
              <a:ext cx="2790" cy="576"/>
            </a:xfrm>
            <a:prstGeom prst="line">
              <a:avLst/>
            </a:prstGeom>
            <a:ln w="9525" cap="flat" cmpd="sng">
              <a:solidFill>
                <a:schemeClr val="tx1"/>
              </a:solidFill>
              <a:prstDash val="solid"/>
              <a:headEnd type="none" w="med" len="med"/>
              <a:tailEnd type="triangle" w="med" len="lg"/>
            </a:ln>
          </p:spPr>
        </p:sp>
        <p:sp>
          <p:nvSpPr>
            <p:cNvPr id="70699" name="Text Box 44"/>
            <p:cNvSpPr txBox="1"/>
            <p:nvPr/>
          </p:nvSpPr>
          <p:spPr>
            <a:xfrm rot="900000">
              <a:off x="536" y="1207"/>
              <a:ext cx="1126" cy="201"/>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400" b="1" dirty="0">
                  <a:solidFill>
                    <a:schemeClr val="bg2"/>
                  </a:solidFill>
                  <a:ea typeface="宋体" panose="02010600030101010101" pitchFamily="2" charset="-122"/>
                </a:rPr>
                <a:t>站点</a:t>
              </a:r>
              <a:r>
                <a:rPr lang="en-US" altLang="zh-CN" sz="1400" b="1" dirty="0">
                  <a:solidFill>
                    <a:schemeClr val="bg2"/>
                  </a:solidFill>
                  <a:ea typeface="宋体" panose="02010600030101010101" pitchFamily="2" charset="-122"/>
                </a:rPr>
                <a:t>1</a:t>
              </a:r>
              <a:r>
                <a:rPr lang="zh-CN" altLang="en-US" sz="1400" b="1" dirty="0">
                  <a:solidFill>
                    <a:schemeClr val="bg2"/>
                  </a:solidFill>
                  <a:ea typeface="宋体" panose="02010600030101010101" pitchFamily="2" charset="-122"/>
                </a:rPr>
                <a:t>在</a:t>
              </a:r>
              <a:r>
                <a:rPr lang="en-US" altLang="zh-CN" sz="1400" b="1" dirty="0">
                  <a:solidFill>
                    <a:schemeClr val="bg2"/>
                  </a:solidFill>
                  <a:ea typeface="宋体" panose="02010600030101010101" pitchFamily="2" charset="-122"/>
                </a:rPr>
                <a:t>t</a:t>
              </a:r>
              <a:r>
                <a:rPr lang="zh-CN" altLang="en-US" sz="1400" b="1" dirty="0">
                  <a:solidFill>
                    <a:schemeClr val="bg2"/>
                  </a:solidFill>
                  <a:ea typeface="宋体" panose="02010600030101010101" pitchFamily="2" charset="-122"/>
                </a:rPr>
                <a:t>＝</a:t>
              </a:r>
              <a:r>
                <a:rPr lang="en-US" altLang="zh-CN" sz="1400" b="1" dirty="0">
                  <a:solidFill>
                    <a:schemeClr val="bg2"/>
                  </a:solidFill>
                  <a:ea typeface="宋体" panose="02010600030101010101" pitchFamily="2" charset="-122"/>
                </a:rPr>
                <a:t>0</a:t>
              </a:r>
              <a:r>
                <a:rPr lang="zh-CN" altLang="en-US" sz="1400" b="1" dirty="0">
                  <a:solidFill>
                    <a:schemeClr val="bg2"/>
                  </a:solidFill>
                  <a:ea typeface="宋体" panose="02010600030101010101" pitchFamily="2" charset="-122"/>
                </a:rPr>
                <a:t>时发送帧</a:t>
              </a:r>
              <a:endParaRPr lang="zh-CN" altLang="en-US" sz="1400" b="1" dirty="0">
                <a:solidFill>
                  <a:schemeClr val="bg2"/>
                </a:solidFill>
                <a:latin typeface="Times New Roman" panose="02020603050405020304" pitchFamily="18" charset="0"/>
                <a:ea typeface="宋体" panose="02010600030101010101" pitchFamily="2" charset="-122"/>
              </a:endParaRPr>
            </a:p>
          </p:txBody>
        </p:sp>
      </p:grpSp>
      <p:grpSp>
        <p:nvGrpSpPr>
          <p:cNvPr id="461869" name="Group 45"/>
          <p:cNvGrpSpPr/>
          <p:nvPr/>
        </p:nvGrpSpPr>
        <p:grpSpPr>
          <a:xfrm>
            <a:off x="685800" y="5844858"/>
            <a:ext cx="3322638" cy="1558925"/>
            <a:chOff x="576" y="1776"/>
            <a:chExt cx="2790" cy="736"/>
          </a:xfrm>
        </p:grpSpPr>
        <p:sp>
          <p:nvSpPr>
            <p:cNvPr id="70695" name="Line 46"/>
            <p:cNvSpPr/>
            <p:nvPr/>
          </p:nvSpPr>
          <p:spPr>
            <a:xfrm flipH="1">
              <a:off x="576" y="1776"/>
              <a:ext cx="2790" cy="576"/>
            </a:xfrm>
            <a:prstGeom prst="line">
              <a:avLst/>
            </a:prstGeom>
            <a:ln w="9525" cap="flat" cmpd="sng">
              <a:solidFill>
                <a:schemeClr val="tx1"/>
              </a:solidFill>
              <a:prstDash val="solid"/>
              <a:headEnd type="none" w="med" len="med"/>
              <a:tailEnd type="triangle" w="med" len="lg"/>
            </a:ln>
          </p:spPr>
        </p:sp>
        <p:sp>
          <p:nvSpPr>
            <p:cNvPr id="70696" name="AutoShape 47"/>
            <p:cNvSpPr/>
            <p:nvPr/>
          </p:nvSpPr>
          <p:spPr>
            <a:xfrm>
              <a:off x="672" y="2368"/>
              <a:ext cx="192" cy="144"/>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aphicFrame>
        <p:nvGraphicFramePr>
          <p:cNvPr id="461872" name="Object 48"/>
          <p:cNvGraphicFramePr>
            <a:graphicFrameLocks noChangeAspect="1"/>
          </p:cNvGraphicFramePr>
          <p:nvPr/>
        </p:nvGraphicFramePr>
        <p:xfrm>
          <a:off x="4220845" y="5838825"/>
          <a:ext cx="896620" cy="636905"/>
        </p:xfrm>
        <a:graphic>
          <a:graphicData uri="http://schemas.openxmlformats.org/presentationml/2006/ole">
            <mc:AlternateContent xmlns:mc="http://schemas.openxmlformats.org/markup-compatibility/2006">
              <mc:Choice xmlns:v="urn:schemas-microsoft-com:vml" Requires="v">
                <p:oleObj spid="_x0000_s3081" name="" r:id="rId10" imgW="546100" imgH="342900" progId="Equation.DSMT4">
                  <p:embed/>
                </p:oleObj>
              </mc:Choice>
              <mc:Fallback>
                <p:oleObj name="" r:id="rId10" imgW="546100" imgH="342900" progId="Equation.DSMT4">
                  <p:embed/>
                  <p:pic>
                    <p:nvPicPr>
                      <p:cNvPr id="0" name="图片 3080"/>
                      <p:cNvPicPr/>
                      <p:nvPr/>
                    </p:nvPicPr>
                    <p:blipFill>
                      <a:blip r:embed="rId11"/>
                      <a:stretch>
                        <a:fillRect/>
                      </a:stretch>
                    </p:blipFill>
                    <p:spPr>
                      <a:xfrm>
                        <a:off x="4220845" y="5838825"/>
                        <a:ext cx="896620" cy="636905"/>
                      </a:xfrm>
                      <a:prstGeom prst="rect">
                        <a:avLst/>
                      </a:prstGeom>
                      <a:noFill/>
                      <a:ln w="38100">
                        <a:noFill/>
                        <a:miter/>
                      </a:ln>
                    </p:spPr>
                  </p:pic>
                </p:oleObj>
              </mc:Fallback>
            </mc:AlternateContent>
          </a:graphicData>
        </a:graphic>
      </p:graphicFrame>
      <p:grpSp>
        <p:nvGrpSpPr>
          <p:cNvPr id="461873" name="Group 49"/>
          <p:cNvGrpSpPr/>
          <p:nvPr/>
        </p:nvGrpSpPr>
        <p:grpSpPr>
          <a:xfrm>
            <a:off x="3932238" y="5551170"/>
            <a:ext cx="1697285" cy="700617"/>
            <a:chOff x="3302" y="3077"/>
            <a:chExt cx="1426" cy="331"/>
          </a:xfrm>
        </p:grpSpPr>
        <p:sp>
          <p:nvSpPr>
            <p:cNvPr id="70691" name="Line 50"/>
            <p:cNvSpPr/>
            <p:nvPr/>
          </p:nvSpPr>
          <p:spPr>
            <a:xfrm>
              <a:off x="4108" y="3077"/>
              <a:ext cx="620" cy="136"/>
            </a:xfrm>
            <a:prstGeom prst="line">
              <a:avLst/>
            </a:prstGeom>
            <a:ln w="9525" cap="flat" cmpd="sng">
              <a:solidFill>
                <a:schemeClr val="tx1"/>
              </a:solidFill>
              <a:prstDash val="solid"/>
              <a:headEnd type="none" w="med" len="med"/>
              <a:tailEnd type="triangle" w="med" len="lg"/>
            </a:ln>
          </p:spPr>
        </p:sp>
        <p:sp>
          <p:nvSpPr>
            <p:cNvPr id="70692" name="Line 51"/>
            <p:cNvSpPr/>
            <p:nvPr/>
          </p:nvSpPr>
          <p:spPr>
            <a:xfrm flipH="1">
              <a:off x="3302" y="3104"/>
              <a:ext cx="565" cy="122"/>
            </a:xfrm>
            <a:prstGeom prst="line">
              <a:avLst/>
            </a:prstGeom>
            <a:ln w="9525" cap="flat" cmpd="sng">
              <a:solidFill>
                <a:schemeClr val="tx1"/>
              </a:solidFill>
              <a:prstDash val="solid"/>
              <a:headEnd type="none" w="med" len="med"/>
              <a:tailEnd type="triangle" w="med" len="lg"/>
            </a:ln>
          </p:spPr>
        </p:sp>
        <p:sp>
          <p:nvSpPr>
            <p:cNvPr id="70693" name="AutoShape 52"/>
            <p:cNvSpPr/>
            <p:nvPr/>
          </p:nvSpPr>
          <p:spPr>
            <a:xfrm>
              <a:off x="4512" y="3264"/>
              <a:ext cx="192" cy="144"/>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689" name="Line 55"/>
          <p:cNvSpPr/>
          <p:nvPr/>
        </p:nvSpPr>
        <p:spPr>
          <a:xfrm>
            <a:off x="314325" y="1116013"/>
            <a:ext cx="6229350" cy="0"/>
          </a:xfrm>
          <a:prstGeom prst="line">
            <a:avLst/>
          </a:prstGeom>
          <a:ln w="9525" cap="flat" cmpd="sng">
            <a:solidFill>
              <a:schemeClr val="tx1"/>
            </a:solidFill>
            <a:prstDash val="solid"/>
            <a:headEnd type="none" w="med" len="med"/>
            <a:tailEnd type="none" w="med" len="med"/>
          </a:ln>
        </p:spPr>
      </p:sp>
      <p:sp>
        <p:nvSpPr>
          <p:cNvPr id="70690" name="Text Box 56"/>
          <p:cNvSpPr txBox="1"/>
          <p:nvPr/>
        </p:nvSpPr>
        <p:spPr>
          <a:xfrm>
            <a:off x="444500" y="1411288"/>
            <a:ext cx="138113" cy="48895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861"/>
                                        </p:tgtEl>
                                        <p:attrNameLst>
                                          <p:attrName>style.visibility</p:attrName>
                                        </p:attrNameLst>
                                      </p:cBhvr>
                                      <p:to>
                                        <p:strVal val="visible"/>
                                      </p:to>
                                    </p:set>
                                    <p:animEffect transition="in" filter="wipe(left)">
                                      <p:cBhvr>
                                        <p:cTn id="7" dur="500"/>
                                        <p:tgtEl>
                                          <p:spTgt spid="461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1850"/>
                                        </p:tgtEl>
                                        <p:attrNameLst>
                                          <p:attrName>style.visibility</p:attrName>
                                        </p:attrNameLst>
                                      </p:cBhvr>
                                      <p:to>
                                        <p:strVal val="visible"/>
                                      </p:to>
                                    </p:set>
                                    <p:animEffect transition="in" filter="wipe(left)">
                                      <p:cBhvr>
                                        <p:cTn id="12" dur="500"/>
                                        <p:tgtEl>
                                          <p:spTgt spid="461850"/>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61853"/>
                                        </p:tgtEl>
                                        <p:attrNameLst>
                                          <p:attrName>style.visibility</p:attrName>
                                        </p:attrNameLst>
                                      </p:cBhvr>
                                      <p:to>
                                        <p:strVal val="visible"/>
                                      </p:to>
                                    </p:set>
                                    <p:animEffect transition="in" filter="barn(inVertical)">
                                      <p:cBhvr>
                                        <p:cTn id="16" dur="500"/>
                                        <p:tgtEl>
                                          <p:spTgt spid="461853"/>
                                        </p:tgtEl>
                                      </p:cBhvr>
                                    </p:animEffect>
                                  </p:childTnLst>
                                  <p:subTnLst>
                                    <p:audio>
                                      <p:cMediaNode>
                                        <p:cTn display="0" masterRel="sameClick">
                                          <p:stCondLst>
                                            <p:cond evt="begin" delay="0">
                                              <p:tn val="14"/>
                                            </p:cond>
                                          </p:stCondLst>
                                          <p:endCondLst>
                                            <p:cond evt="onStopAudio" delay="0">
                                              <p:tgtEl>
                                                <p:sldTgt/>
                                              </p:tgtEl>
                                            </p:cond>
                                          </p:endCondLst>
                                        </p:cTn>
                                        <p:tgtEl>
                                          <p:sndTgt r:embed="rId12" name="glass.wav"/>
                                        </p:tgtEl>
                                      </p:cMediaNode>
                                    </p:audio>
                                  </p:sub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4618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461873"/>
                                        </p:tgtEl>
                                        <p:attrNameLst>
                                          <p:attrName>style.visibility</p:attrName>
                                        </p:attrNameLst>
                                      </p:cBhvr>
                                      <p:to>
                                        <p:strVal val="visible"/>
                                      </p:to>
                                    </p:set>
                                    <p:animEffect transition="in" filter="barn(outVertical)">
                                      <p:cBhvr>
                                        <p:cTn id="24" dur="500"/>
                                        <p:tgtEl>
                                          <p:spTgt spid="46187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461869"/>
                                        </p:tgtEl>
                                        <p:attrNameLst>
                                          <p:attrName>style.visibility</p:attrName>
                                        </p:attrNameLst>
                                      </p:cBhvr>
                                      <p:to>
                                        <p:strVal val="visible"/>
                                      </p:to>
                                    </p:set>
                                    <p:animEffect transition="in" filter="wipe(right)">
                                      <p:cBhvr>
                                        <p:cTn id="28" dur="500"/>
                                        <p:tgtEl>
                                          <p:spTgt spid="46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Rectangle 2"/>
          <p:cNvSpPr>
            <a:spLocks noGrp="1"/>
          </p:cNvSpPr>
          <p:nvPr>
            <p:ph type="body" idx="4294967295"/>
          </p:nvPr>
        </p:nvSpPr>
        <p:spPr>
          <a:xfrm>
            <a:off x="171450" y="4165600"/>
            <a:ext cx="6426200" cy="4673600"/>
          </a:xfrm>
        </p:spPr>
        <p:txBody>
          <a:bodyPr vert="horz" wrap="square" lIns="92075" tIns="46038" rIns="92075" bIns="46038" anchor="t" anchorCtr="0"/>
          <a:p>
            <a:pPr>
              <a:lnSpc>
                <a:spcPct val="110000"/>
              </a:lnSpc>
              <a:buSzTx/>
              <a:buFont typeface="Wingdings" panose="05000000000000000000" pitchFamily="2" charset="2"/>
              <a:buChar char="n"/>
            </a:pPr>
            <a:r>
              <a:rPr lang="en-US" altLang="zh-CN" sz="3200" b="1" dirty="0">
                <a:solidFill>
                  <a:schemeClr val="bg2"/>
                </a:solidFill>
                <a:ea typeface="宋体" panose="02010600030101010101" pitchFamily="2" charset="-122"/>
              </a:rPr>
              <a:t>If a collision occurs, the station waits a random amount of time and starts all over again.</a:t>
            </a:r>
            <a:endParaRPr lang="en-GB" altLang="zh-CN" sz="3200" b="1" dirty="0">
              <a:solidFill>
                <a:schemeClr val="bg2"/>
              </a:solidFill>
              <a:ea typeface="宋体" panose="02010600030101010101" pitchFamily="2" charset="-122"/>
            </a:endParaRPr>
          </a:p>
        </p:txBody>
      </p:sp>
      <p:sp>
        <p:nvSpPr>
          <p:cNvPr id="71683" name="Rectangle 3"/>
          <p:cNvSpPr/>
          <p:nvPr/>
        </p:nvSpPr>
        <p:spPr>
          <a:xfrm>
            <a:off x="0" y="539750"/>
            <a:ext cx="6858000" cy="1117600"/>
          </a:xfrm>
          <a:prstGeom prst="rect">
            <a:avLst/>
          </a:prstGeom>
          <a:noFill/>
          <a:ln w="9525">
            <a:noFill/>
          </a:ln>
        </p:spPr>
        <p:txBody>
          <a:bodyPr lIns="92075" tIns="0" rIns="92075"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a:lnSpc>
                <a:spcPct val="110000"/>
              </a:lnSpc>
              <a:spcBef>
                <a:spcPct val="0"/>
              </a:spcBef>
              <a:buClrTx/>
              <a:buSzTx/>
              <a:buFontTx/>
              <a:buNone/>
            </a:pPr>
            <a:r>
              <a:rPr lang="en-GB" altLang="zh-CN" sz="3600" b="1" dirty="0">
                <a:solidFill>
                  <a:schemeClr val="bg2"/>
                </a:solidFill>
                <a:latin typeface="Times New Roman" panose="02020603050405020304" pitchFamily="18" charset="0"/>
                <a:ea typeface="宋体" panose="02010600030101010101" pitchFamily="2" charset="-122"/>
              </a:rPr>
              <a:t>Carrier Sense, Multiple Access (CSMA)</a:t>
            </a:r>
            <a:r>
              <a:rPr lang="zh-CN" altLang="en-GB" sz="3600" b="1" dirty="0">
                <a:solidFill>
                  <a:schemeClr val="bg2"/>
                </a:solidFill>
                <a:latin typeface="Times New Roman" panose="02020603050405020304" pitchFamily="18" charset="0"/>
                <a:ea typeface="黑体" panose="02010609060101010101" pitchFamily="49" charset="-122"/>
              </a:rPr>
              <a:t>载波侦听、多路存取</a:t>
            </a:r>
            <a:endParaRPr lang="en-GB" altLang="zh-CN" sz="3600" b="1" dirty="0">
              <a:solidFill>
                <a:schemeClr val="bg2"/>
              </a:solidFill>
              <a:latin typeface="Times New Roman" panose="02020603050405020304" pitchFamily="18" charset="0"/>
              <a:ea typeface="黑体" panose="02010609060101010101" pitchFamily="49" charset="-122"/>
            </a:endParaRPr>
          </a:p>
        </p:txBody>
      </p:sp>
      <p:grpSp>
        <p:nvGrpSpPr>
          <p:cNvPr id="71684" name="Group 4"/>
          <p:cNvGrpSpPr/>
          <p:nvPr/>
        </p:nvGrpSpPr>
        <p:grpSpPr>
          <a:xfrm>
            <a:off x="836613" y="2268538"/>
            <a:ext cx="4392612" cy="1584325"/>
            <a:chOff x="1974" y="1393"/>
            <a:chExt cx="2007" cy="1020"/>
          </a:xfrm>
        </p:grpSpPr>
        <p:sp>
          <p:nvSpPr>
            <p:cNvPr id="71685" name="Rectangle 5"/>
            <p:cNvSpPr/>
            <p:nvPr/>
          </p:nvSpPr>
          <p:spPr>
            <a:xfrm>
              <a:off x="3686"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686" name="Rectangle 6"/>
            <p:cNvSpPr/>
            <p:nvPr/>
          </p:nvSpPr>
          <p:spPr>
            <a:xfrm>
              <a:off x="3758"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687" name="Rectangle 7"/>
            <p:cNvSpPr/>
            <p:nvPr/>
          </p:nvSpPr>
          <p:spPr>
            <a:xfrm>
              <a:off x="2311"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688" name="Rectangle 8"/>
            <p:cNvSpPr/>
            <p:nvPr/>
          </p:nvSpPr>
          <p:spPr>
            <a:xfrm>
              <a:off x="2412"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689" name="Rectangle 9"/>
            <p:cNvSpPr/>
            <p:nvPr/>
          </p:nvSpPr>
          <p:spPr>
            <a:xfrm>
              <a:off x="2759" y="1685"/>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690" name="Rectangle 10"/>
            <p:cNvSpPr/>
            <p:nvPr/>
          </p:nvSpPr>
          <p:spPr>
            <a:xfrm>
              <a:off x="3136" y="1876"/>
              <a:ext cx="11" cy="19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691" name="Rectangle 11"/>
            <p:cNvSpPr/>
            <p:nvPr/>
          </p:nvSpPr>
          <p:spPr>
            <a:xfrm>
              <a:off x="2185" y="1871"/>
              <a:ext cx="1664" cy="11"/>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71692" name="Group 12"/>
            <p:cNvGrpSpPr/>
            <p:nvPr/>
          </p:nvGrpSpPr>
          <p:grpSpPr>
            <a:xfrm>
              <a:off x="2060" y="2018"/>
              <a:ext cx="503" cy="395"/>
              <a:chOff x="2060" y="2018"/>
              <a:chExt cx="503" cy="395"/>
            </a:xfrm>
          </p:grpSpPr>
          <p:sp>
            <p:nvSpPr>
              <p:cNvPr id="72551" name="Freeform 13"/>
              <p:cNvSpPr/>
              <p:nvPr/>
            </p:nvSpPr>
            <p:spPr>
              <a:xfrm>
                <a:off x="2060" y="2319"/>
                <a:ext cx="50" cy="3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4"/>
                    </a:lnTo>
                    <a:lnTo>
                      <a:pt x="147" y="10"/>
                    </a:lnTo>
                    <a:lnTo>
                      <a:pt x="103" y="18"/>
                    </a:lnTo>
                    <a:lnTo>
                      <a:pt x="68" y="28"/>
                    </a:lnTo>
                    <a:lnTo>
                      <a:pt x="44" y="36"/>
                    </a:lnTo>
                    <a:lnTo>
                      <a:pt x="28" y="45"/>
                    </a:lnTo>
                    <a:lnTo>
                      <a:pt x="15" y="55"/>
                    </a:lnTo>
                    <a:lnTo>
                      <a:pt x="6" y="66"/>
                    </a:lnTo>
                    <a:lnTo>
                      <a:pt x="0" y="79"/>
                    </a:lnTo>
                    <a:lnTo>
                      <a:pt x="1" y="93"/>
                    </a:lnTo>
                    <a:lnTo>
                      <a:pt x="9" y="105"/>
                    </a:lnTo>
                    <a:lnTo>
                      <a:pt x="20" y="112"/>
                    </a:lnTo>
                    <a:lnTo>
                      <a:pt x="41" y="115"/>
                    </a:lnTo>
                    <a:lnTo>
                      <a:pt x="65" y="115"/>
                    </a:lnTo>
                    <a:lnTo>
                      <a:pt x="91" y="113"/>
                    </a:lnTo>
                    <a:lnTo>
                      <a:pt x="124" y="109"/>
                    </a:lnTo>
                    <a:lnTo>
                      <a:pt x="155" y="112"/>
                    </a:lnTo>
                    <a:lnTo>
                      <a:pt x="177" y="115"/>
                    </a:lnTo>
                    <a:lnTo>
                      <a:pt x="201" y="121"/>
                    </a:lnTo>
                    <a:lnTo>
                      <a:pt x="225" y="132"/>
                    </a:lnTo>
                    <a:lnTo>
                      <a:pt x="294" y="175"/>
                    </a:lnTo>
                    <a:lnTo>
                      <a:pt x="291" y="175"/>
                    </a:lnTo>
                    <a:lnTo>
                      <a:pt x="292" y="171"/>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72552" name="Group 14"/>
              <p:cNvGrpSpPr/>
              <p:nvPr/>
            </p:nvGrpSpPr>
            <p:grpSpPr>
              <a:xfrm>
                <a:off x="2103" y="2237"/>
                <a:ext cx="395" cy="135"/>
                <a:chOff x="2103" y="2237"/>
                <a:chExt cx="395" cy="135"/>
              </a:xfrm>
            </p:grpSpPr>
            <p:sp>
              <p:nvSpPr>
                <p:cNvPr id="72690" name="Freeform 15"/>
                <p:cNvSpPr/>
                <p:nvPr/>
              </p:nvSpPr>
              <p:spPr>
                <a:xfrm>
                  <a:off x="2105" y="2305"/>
                  <a:ext cx="393" cy="67"/>
                </a:xfrm>
                <a:custGeom>
                  <a:avLst/>
                  <a:gdLst/>
                  <a:ahLst/>
                  <a:cxnLst>
                    <a:cxn ang="0">
                      <a:pos x="0" y="0"/>
                    </a:cxn>
                    <a:cxn ang="0">
                      <a:pos x="0" y="0"/>
                    </a:cxn>
                    <a:cxn ang="0">
                      <a:pos x="0" y="0"/>
                    </a:cxn>
                    <a:cxn ang="0">
                      <a:pos x="0" y="0"/>
                    </a:cxn>
                    <a:cxn ang="0">
                      <a:pos x="0" y="0"/>
                    </a:cxn>
                    <a:cxn ang="0">
                      <a:pos x="0" y="0"/>
                    </a:cxn>
                    <a:cxn ang="0">
                      <a:pos x="0" y="0"/>
                    </a:cxn>
                  </a:cxnLst>
                  <a:pathLst>
                    <a:path w="2353" h="406">
                      <a:moveTo>
                        <a:pt x="0" y="25"/>
                      </a:moveTo>
                      <a:lnTo>
                        <a:pt x="0" y="204"/>
                      </a:lnTo>
                      <a:lnTo>
                        <a:pt x="1911" y="406"/>
                      </a:lnTo>
                      <a:lnTo>
                        <a:pt x="2353" y="158"/>
                      </a:lnTo>
                      <a:lnTo>
                        <a:pt x="2353" y="0"/>
                      </a:lnTo>
                      <a:lnTo>
                        <a:pt x="1894" y="214"/>
                      </a:lnTo>
                      <a:lnTo>
                        <a:pt x="0" y="25"/>
                      </a:lnTo>
                      <a:close/>
                    </a:path>
                  </a:pathLst>
                </a:custGeom>
                <a:solidFill>
                  <a:srgbClr val="9F9F9F">
                    <a:alpha val="100000"/>
                  </a:srgbClr>
                </a:solidFill>
                <a:ln w="9525">
                  <a:noFill/>
                </a:ln>
              </p:spPr>
              <p:txBody>
                <a:bodyPr/>
                <a:p>
                  <a:endParaRPr lang="zh-CN" altLang="en-US"/>
                </a:p>
              </p:txBody>
            </p:sp>
            <p:sp>
              <p:nvSpPr>
                <p:cNvPr id="72691" name="Freeform 16"/>
                <p:cNvSpPr/>
                <p:nvPr/>
              </p:nvSpPr>
              <p:spPr>
                <a:xfrm>
                  <a:off x="2103" y="2237"/>
                  <a:ext cx="319" cy="104"/>
                </a:xfrm>
                <a:custGeom>
                  <a:avLst/>
                  <a:gdLst/>
                  <a:ahLst/>
                  <a:cxnLst>
                    <a:cxn ang="0">
                      <a:pos x="0" y="0"/>
                    </a:cxn>
                    <a:cxn ang="0">
                      <a:pos x="0" y="0"/>
                    </a:cxn>
                    <a:cxn ang="0">
                      <a:pos x="0" y="0"/>
                    </a:cxn>
                    <a:cxn ang="0">
                      <a:pos x="0" y="0"/>
                    </a:cxn>
                    <a:cxn ang="0">
                      <a:pos x="0" y="0"/>
                    </a:cxn>
                  </a:cxnLst>
                  <a:pathLst>
                    <a:path w="1919" h="627">
                      <a:moveTo>
                        <a:pt x="0" y="0"/>
                      </a:moveTo>
                      <a:lnTo>
                        <a:pt x="1919" y="138"/>
                      </a:lnTo>
                      <a:lnTo>
                        <a:pt x="1919" y="627"/>
                      </a:lnTo>
                      <a:lnTo>
                        <a:pt x="0" y="440"/>
                      </a:lnTo>
                      <a:lnTo>
                        <a:pt x="0" y="0"/>
                      </a:lnTo>
                      <a:close/>
                    </a:path>
                  </a:pathLst>
                </a:custGeom>
                <a:solidFill>
                  <a:srgbClr val="C0C0C0">
                    <a:alpha val="100000"/>
                  </a:srgbClr>
                </a:solidFill>
                <a:ln w="9525">
                  <a:noFill/>
                </a:ln>
              </p:spPr>
              <p:txBody>
                <a:bodyPr/>
                <a:p>
                  <a:endParaRPr lang="zh-CN" altLang="en-US"/>
                </a:p>
              </p:txBody>
            </p:sp>
            <p:grpSp>
              <p:nvGrpSpPr>
                <p:cNvPr id="72692" name="Group 17"/>
                <p:cNvGrpSpPr/>
                <p:nvPr/>
              </p:nvGrpSpPr>
              <p:grpSpPr>
                <a:xfrm>
                  <a:off x="2104" y="2256"/>
                  <a:ext cx="319" cy="41"/>
                  <a:chOff x="2104" y="2256"/>
                  <a:chExt cx="319" cy="41"/>
                </a:xfrm>
              </p:grpSpPr>
              <p:sp>
                <p:nvSpPr>
                  <p:cNvPr id="72693" name="Line 18"/>
                  <p:cNvSpPr/>
                  <p:nvPr/>
                </p:nvSpPr>
                <p:spPr>
                  <a:xfrm>
                    <a:off x="2104" y="2256"/>
                    <a:ext cx="318" cy="24"/>
                  </a:xfrm>
                  <a:prstGeom prst="line">
                    <a:avLst/>
                  </a:prstGeom>
                  <a:ln w="3175" cap="flat" cmpd="sng">
                    <a:solidFill>
                      <a:srgbClr val="000000"/>
                    </a:solidFill>
                    <a:prstDash val="solid"/>
                    <a:headEnd type="none" w="med" len="med"/>
                    <a:tailEnd type="none" w="med" len="med"/>
                  </a:ln>
                </p:spPr>
              </p:sp>
              <p:sp>
                <p:nvSpPr>
                  <p:cNvPr id="72694" name="Line 19"/>
                  <p:cNvSpPr/>
                  <p:nvPr/>
                </p:nvSpPr>
                <p:spPr>
                  <a:xfrm>
                    <a:off x="2337" y="2275"/>
                    <a:ext cx="67" cy="6"/>
                  </a:xfrm>
                  <a:prstGeom prst="line">
                    <a:avLst/>
                  </a:prstGeom>
                  <a:ln w="4763" cap="flat" cmpd="sng">
                    <a:solidFill>
                      <a:srgbClr val="000000"/>
                    </a:solidFill>
                    <a:prstDash val="solid"/>
                    <a:headEnd type="none" w="med" len="med"/>
                    <a:tailEnd type="none" w="med" len="med"/>
                  </a:ln>
                </p:spPr>
              </p:sp>
              <p:sp>
                <p:nvSpPr>
                  <p:cNvPr id="72695" name="Line 20"/>
                  <p:cNvSpPr/>
                  <p:nvPr/>
                </p:nvSpPr>
                <p:spPr>
                  <a:xfrm>
                    <a:off x="2259" y="2269"/>
                    <a:ext cx="67" cy="6"/>
                  </a:xfrm>
                  <a:prstGeom prst="line">
                    <a:avLst/>
                  </a:prstGeom>
                  <a:ln w="4763" cap="flat" cmpd="sng">
                    <a:solidFill>
                      <a:srgbClr val="000000"/>
                    </a:solidFill>
                    <a:prstDash val="solid"/>
                    <a:headEnd type="none" w="med" len="med"/>
                    <a:tailEnd type="none" w="med" len="med"/>
                  </a:ln>
                </p:spPr>
              </p:sp>
              <p:sp>
                <p:nvSpPr>
                  <p:cNvPr id="72696" name="Line 21"/>
                  <p:cNvSpPr/>
                  <p:nvPr/>
                </p:nvSpPr>
                <p:spPr>
                  <a:xfrm>
                    <a:off x="2104" y="2270"/>
                    <a:ext cx="319" cy="27"/>
                  </a:xfrm>
                  <a:prstGeom prst="line">
                    <a:avLst/>
                  </a:prstGeom>
                  <a:ln w="3175" cap="flat" cmpd="sng">
                    <a:solidFill>
                      <a:srgbClr val="000000"/>
                    </a:solidFill>
                    <a:prstDash val="solid"/>
                    <a:headEnd type="none" w="med" len="med"/>
                    <a:tailEnd type="none" w="med" len="med"/>
                  </a:ln>
                </p:spPr>
              </p:sp>
            </p:grpSp>
          </p:grpSp>
          <p:grpSp>
            <p:nvGrpSpPr>
              <p:cNvPr id="72553" name="Group 22"/>
              <p:cNvGrpSpPr/>
              <p:nvPr/>
            </p:nvGrpSpPr>
            <p:grpSpPr>
              <a:xfrm>
                <a:off x="2103" y="2223"/>
                <a:ext cx="396" cy="37"/>
                <a:chOff x="2103" y="2223"/>
                <a:chExt cx="396" cy="37"/>
              </a:xfrm>
            </p:grpSpPr>
            <p:sp>
              <p:nvSpPr>
                <p:cNvPr id="72688" name="Freeform 23"/>
                <p:cNvSpPr/>
                <p:nvPr/>
              </p:nvSpPr>
              <p:spPr>
                <a:xfrm>
                  <a:off x="2103" y="2223"/>
                  <a:ext cx="396" cy="37"/>
                </a:xfrm>
                <a:custGeom>
                  <a:avLst/>
                  <a:gdLst/>
                  <a:ahLst/>
                  <a:cxnLst>
                    <a:cxn ang="0">
                      <a:pos x="0" y="0"/>
                    </a:cxn>
                    <a:cxn ang="0">
                      <a:pos x="0" y="0"/>
                    </a:cxn>
                    <a:cxn ang="0">
                      <a:pos x="0" y="0"/>
                    </a:cxn>
                    <a:cxn ang="0">
                      <a:pos x="0" y="0"/>
                    </a:cxn>
                    <a:cxn ang="0">
                      <a:pos x="0" y="0"/>
                    </a:cxn>
                    <a:cxn ang="0">
                      <a:pos x="0" y="0"/>
                    </a:cxn>
                  </a:cxnLst>
                  <a:pathLst>
                    <a:path w="2376" h="224">
                      <a:moveTo>
                        <a:pt x="0" y="86"/>
                      </a:moveTo>
                      <a:lnTo>
                        <a:pt x="1918" y="224"/>
                      </a:lnTo>
                      <a:lnTo>
                        <a:pt x="2376" y="93"/>
                      </a:lnTo>
                      <a:lnTo>
                        <a:pt x="2215" y="75"/>
                      </a:lnTo>
                      <a:lnTo>
                        <a:pt x="731" y="0"/>
                      </a:lnTo>
                      <a:lnTo>
                        <a:pt x="0" y="86"/>
                      </a:lnTo>
                      <a:close/>
                    </a:path>
                  </a:pathLst>
                </a:custGeom>
                <a:solidFill>
                  <a:srgbClr val="DFDFDF">
                    <a:alpha val="100000"/>
                  </a:srgbClr>
                </a:solidFill>
                <a:ln w="9525">
                  <a:noFill/>
                </a:ln>
              </p:spPr>
              <p:txBody>
                <a:bodyPr/>
                <a:p>
                  <a:endParaRPr lang="zh-CN" altLang="en-US"/>
                </a:p>
              </p:txBody>
            </p:sp>
            <p:sp>
              <p:nvSpPr>
                <p:cNvPr id="72689" name="Freeform 24"/>
                <p:cNvSpPr/>
                <p:nvPr/>
              </p:nvSpPr>
              <p:spPr>
                <a:xfrm>
                  <a:off x="2193" y="2230"/>
                  <a:ext cx="291"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6" h="143">
                      <a:moveTo>
                        <a:pt x="141" y="0"/>
                      </a:moveTo>
                      <a:lnTo>
                        <a:pt x="0" y="53"/>
                      </a:lnTo>
                      <a:lnTo>
                        <a:pt x="1409" y="143"/>
                      </a:lnTo>
                      <a:lnTo>
                        <a:pt x="1639" y="80"/>
                      </a:lnTo>
                      <a:lnTo>
                        <a:pt x="1620" y="70"/>
                      </a:lnTo>
                      <a:lnTo>
                        <a:pt x="1746" y="35"/>
                      </a:lnTo>
                      <a:lnTo>
                        <a:pt x="1668" y="28"/>
                      </a:lnTo>
                      <a:lnTo>
                        <a:pt x="141" y="0"/>
                      </a:lnTo>
                      <a:close/>
                    </a:path>
                  </a:pathLst>
                </a:custGeom>
                <a:solidFill>
                  <a:srgbClr val="5F5F5F">
                    <a:alpha val="100000"/>
                  </a:srgbClr>
                </a:solidFill>
                <a:ln w="9525">
                  <a:noFill/>
                </a:ln>
              </p:spPr>
              <p:txBody>
                <a:bodyPr/>
                <a:p>
                  <a:endParaRPr lang="zh-CN" altLang="en-US"/>
                </a:p>
              </p:txBody>
            </p:sp>
          </p:grpSp>
          <p:grpSp>
            <p:nvGrpSpPr>
              <p:cNvPr id="72554" name="Group 25"/>
              <p:cNvGrpSpPr/>
              <p:nvPr/>
            </p:nvGrpSpPr>
            <p:grpSpPr>
              <a:xfrm>
                <a:off x="2425" y="2023"/>
                <a:ext cx="73" cy="226"/>
                <a:chOff x="2425" y="2023"/>
                <a:chExt cx="73" cy="226"/>
              </a:xfrm>
            </p:grpSpPr>
            <p:grpSp>
              <p:nvGrpSpPr>
                <p:cNvPr id="72658" name="Group 26"/>
                <p:cNvGrpSpPr/>
                <p:nvPr/>
              </p:nvGrpSpPr>
              <p:grpSpPr>
                <a:xfrm>
                  <a:off x="2454" y="2052"/>
                  <a:ext cx="44" cy="189"/>
                  <a:chOff x="2454" y="2052"/>
                  <a:chExt cx="44" cy="189"/>
                </a:xfrm>
              </p:grpSpPr>
              <p:sp>
                <p:nvSpPr>
                  <p:cNvPr id="72662" name="Freeform 27"/>
                  <p:cNvSpPr/>
                  <p:nvPr/>
                </p:nvSpPr>
                <p:spPr>
                  <a:xfrm>
                    <a:off x="2454" y="2052"/>
                    <a:ext cx="44" cy="189"/>
                  </a:xfrm>
                  <a:custGeom>
                    <a:avLst/>
                    <a:gdLst/>
                    <a:ahLst/>
                    <a:cxnLst>
                      <a:cxn ang="0">
                        <a:pos x="0" y="0"/>
                      </a:cxn>
                      <a:cxn ang="0">
                        <a:pos x="0" y="0"/>
                      </a:cxn>
                      <a:cxn ang="0">
                        <a:pos x="0" y="0"/>
                      </a:cxn>
                      <a:cxn ang="0">
                        <a:pos x="0" y="0"/>
                      </a:cxn>
                      <a:cxn ang="0">
                        <a:pos x="0" y="0"/>
                      </a:cxn>
                      <a:cxn ang="0">
                        <a:pos x="0" y="0"/>
                      </a:cxn>
                    </a:cxnLst>
                    <a:pathLst>
                      <a:path w="264" h="1139">
                        <a:moveTo>
                          <a:pt x="25" y="0"/>
                        </a:moveTo>
                        <a:lnTo>
                          <a:pt x="264" y="94"/>
                        </a:lnTo>
                        <a:lnTo>
                          <a:pt x="242" y="539"/>
                        </a:lnTo>
                        <a:lnTo>
                          <a:pt x="217" y="1073"/>
                        </a:lnTo>
                        <a:lnTo>
                          <a:pt x="0" y="1139"/>
                        </a:lnTo>
                        <a:lnTo>
                          <a:pt x="25" y="0"/>
                        </a:lnTo>
                        <a:close/>
                      </a:path>
                    </a:pathLst>
                  </a:custGeom>
                  <a:solidFill>
                    <a:srgbClr val="9F9F9F">
                      <a:alpha val="100000"/>
                    </a:srgbClr>
                  </a:solidFill>
                  <a:ln w="9525">
                    <a:noFill/>
                  </a:ln>
                </p:spPr>
                <p:txBody>
                  <a:bodyPr/>
                  <a:p>
                    <a:endParaRPr lang="zh-CN" altLang="en-US"/>
                  </a:p>
                </p:txBody>
              </p:sp>
              <p:grpSp>
                <p:nvGrpSpPr>
                  <p:cNvPr id="72663" name="Group 28"/>
                  <p:cNvGrpSpPr/>
                  <p:nvPr/>
                </p:nvGrpSpPr>
                <p:grpSpPr>
                  <a:xfrm>
                    <a:off x="2454" y="2060"/>
                    <a:ext cx="43" cy="159"/>
                    <a:chOff x="2454" y="2060"/>
                    <a:chExt cx="43" cy="159"/>
                  </a:xfrm>
                </p:grpSpPr>
                <p:grpSp>
                  <p:nvGrpSpPr>
                    <p:cNvPr id="72664" name="Group 29"/>
                    <p:cNvGrpSpPr/>
                    <p:nvPr/>
                  </p:nvGrpSpPr>
                  <p:grpSpPr>
                    <a:xfrm>
                      <a:off x="2454" y="2060"/>
                      <a:ext cx="43" cy="159"/>
                      <a:chOff x="2454" y="2060"/>
                      <a:chExt cx="43" cy="159"/>
                    </a:xfrm>
                  </p:grpSpPr>
                  <p:grpSp>
                    <p:nvGrpSpPr>
                      <p:cNvPr id="72666" name="Group 30"/>
                      <p:cNvGrpSpPr/>
                      <p:nvPr/>
                    </p:nvGrpSpPr>
                    <p:grpSpPr>
                      <a:xfrm>
                        <a:off x="2454" y="2060"/>
                        <a:ext cx="43" cy="95"/>
                        <a:chOff x="2454" y="2060"/>
                        <a:chExt cx="43" cy="95"/>
                      </a:xfrm>
                    </p:grpSpPr>
                    <p:grpSp>
                      <p:nvGrpSpPr>
                        <p:cNvPr id="72676" name="Group 31"/>
                        <p:cNvGrpSpPr/>
                        <p:nvPr/>
                      </p:nvGrpSpPr>
                      <p:grpSpPr>
                        <a:xfrm>
                          <a:off x="2457" y="2060"/>
                          <a:ext cx="40" cy="51"/>
                          <a:chOff x="2457" y="2060"/>
                          <a:chExt cx="40" cy="51"/>
                        </a:xfrm>
                      </p:grpSpPr>
                      <p:sp>
                        <p:nvSpPr>
                          <p:cNvPr id="72682" name="Line 32"/>
                          <p:cNvSpPr/>
                          <p:nvPr/>
                        </p:nvSpPr>
                        <p:spPr>
                          <a:xfrm>
                            <a:off x="2458" y="2060"/>
                            <a:ext cx="39" cy="14"/>
                          </a:xfrm>
                          <a:prstGeom prst="line">
                            <a:avLst/>
                          </a:prstGeom>
                          <a:ln w="3175" cap="flat" cmpd="sng">
                            <a:solidFill>
                              <a:srgbClr val="7F7F7F"/>
                            </a:solidFill>
                            <a:prstDash val="solid"/>
                            <a:headEnd type="none" w="med" len="med"/>
                            <a:tailEnd type="none" w="med" len="med"/>
                          </a:ln>
                        </p:spPr>
                      </p:sp>
                      <p:sp>
                        <p:nvSpPr>
                          <p:cNvPr id="72683" name="Line 33"/>
                          <p:cNvSpPr/>
                          <p:nvPr/>
                        </p:nvSpPr>
                        <p:spPr>
                          <a:xfrm>
                            <a:off x="2457" y="2068"/>
                            <a:ext cx="39" cy="14"/>
                          </a:xfrm>
                          <a:prstGeom prst="line">
                            <a:avLst/>
                          </a:prstGeom>
                          <a:ln w="3175" cap="flat" cmpd="sng">
                            <a:solidFill>
                              <a:srgbClr val="7F7F7F"/>
                            </a:solidFill>
                            <a:prstDash val="solid"/>
                            <a:headEnd type="none" w="med" len="med"/>
                            <a:tailEnd type="none" w="med" len="med"/>
                          </a:ln>
                        </p:spPr>
                      </p:sp>
                      <p:sp>
                        <p:nvSpPr>
                          <p:cNvPr id="72684" name="Line 34"/>
                          <p:cNvSpPr/>
                          <p:nvPr/>
                        </p:nvSpPr>
                        <p:spPr>
                          <a:xfrm>
                            <a:off x="2458" y="2076"/>
                            <a:ext cx="38" cy="13"/>
                          </a:xfrm>
                          <a:prstGeom prst="line">
                            <a:avLst/>
                          </a:prstGeom>
                          <a:ln w="3175" cap="flat" cmpd="sng">
                            <a:solidFill>
                              <a:srgbClr val="7F7F7F"/>
                            </a:solidFill>
                            <a:prstDash val="solid"/>
                            <a:headEnd type="none" w="med" len="med"/>
                            <a:tailEnd type="none" w="med" len="med"/>
                          </a:ln>
                        </p:spPr>
                      </p:sp>
                      <p:sp>
                        <p:nvSpPr>
                          <p:cNvPr id="72685" name="Line 35"/>
                          <p:cNvSpPr/>
                          <p:nvPr/>
                        </p:nvSpPr>
                        <p:spPr>
                          <a:xfrm>
                            <a:off x="2457" y="2085"/>
                            <a:ext cx="39" cy="11"/>
                          </a:xfrm>
                          <a:prstGeom prst="line">
                            <a:avLst/>
                          </a:prstGeom>
                          <a:ln w="3175" cap="flat" cmpd="sng">
                            <a:solidFill>
                              <a:srgbClr val="7F7F7F"/>
                            </a:solidFill>
                            <a:prstDash val="solid"/>
                            <a:headEnd type="none" w="med" len="med"/>
                            <a:tailEnd type="none" w="med" len="med"/>
                          </a:ln>
                        </p:spPr>
                      </p:sp>
                      <p:sp>
                        <p:nvSpPr>
                          <p:cNvPr id="72686" name="Line 36"/>
                          <p:cNvSpPr/>
                          <p:nvPr/>
                        </p:nvSpPr>
                        <p:spPr>
                          <a:xfrm>
                            <a:off x="2457" y="2093"/>
                            <a:ext cx="39" cy="11"/>
                          </a:xfrm>
                          <a:prstGeom prst="line">
                            <a:avLst/>
                          </a:prstGeom>
                          <a:ln w="3175" cap="flat" cmpd="sng">
                            <a:solidFill>
                              <a:srgbClr val="7F7F7F"/>
                            </a:solidFill>
                            <a:prstDash val="solid"/>
                            <a:headEnd type="none" w="med" len="med"/>
                            <a:tailEnd type="none" w="med" len="med"/>
                          </a:ln>
                        </p:spPr>
                      </p:sp>
                      <p:sp>
                        <p:nvSpPr>
                          <p:cNvPr id="72687" name="Line 37"/>
                          <p:cNvSpPr/>
                          <p:nvPr/>
                        </p:nvSpPr>
                        <p:spPr>
                          <a:xfrm>
                            <a:off x="2457" y="2101"/>
                            <a:ext cx="38" cy="10"/>
                          </a:xfrm>
                          <a:prstGeom prst="line">
                            <a:avLst/>
                          </a:prstGeom>
                          <a:ln w="3175" cap="flat" cmpd="sng">
                            <a:solidFill>
                              <a:srgbClr val="7F7F7F"/>
                            </a:solidFill>
                            <a:prstDash val="solid"/>
                            <a:headEnd type="none" w="med" len="med"/>
                            <a:tailEnd type="none" w="med" len="med"/>
                          </a:ln>
                        </p:spPr>
                      </p:sp>
                    </p:grpSp>
                    <p:sp>
                      <p:nvSpPr>
                        <p:cNvPr id="72677" name="Line 38"/>
                        <p:cNvSpPr/>
                        <p:nvPr/>
                      </p:nvSpPr>
                      <p:spPr>
                        <a:xfrm>
                          <a:off x="2454" y="2118"/>
                          <a:ext cx="40" cy="8"/>
                        </a:xfrm>
                        <a:prstGeom prst="line">
                          <a:avLst/>
                        </a:prstGeom>
                        <a:ln w="3175" cap="flat" cmpd="sng">
                          <a:solidFill>
                            <a:srgbClr val="7F7F7F"/>
                          </a:solidFill>
                          <a:prstDash val="solid"/>
                          <a:headEnd type="none" w="med" len="med"/>
                          <a:tailEnd type="none" w="med" len="med"/>
                        </a:ln>
                      </p:spPr>
                    </p:sp>
                    <p:sp>
                      <p:nvSpPr>
                        <p:cNvPr id="72678" name="Line 39"/>
                        <p:cNvSpPr/>
                        <p:nvPr/>
                      </p:nvSpPr>
                      <p:spPr>
                        <a:xfrm>
                          <a:off x="2454" y="2126"/>
                          <a:ext cx="40" cy="6"/>
                        </a:xfrm>
                        <a:prstGeom prst="line">
                          <a:avLst/>
                        </a:prstGeom>
                        <a:ln w="3175" cap="flat" cmpd="sng">
                          <a:solidFill>
                            <a:srgbClr val="7F7F7F"/>
                          </a:solidFill>
                          <a:prstDash val="solid"/>
                          <a:headEnd type="none" w="med" len="med"/>
                          <a:tailEnd type="none" w="med" len="med"/>
                        </a:ln>
                      </p:spPr>
                    </p:sp>
                    <p:sp>
                      <p:nvSpPr>
                        <p:cNvPr id="72679" name="Line 40"/>
                        <p:cNvSpPr/>
                        <p:nvPr/>
                      </p:nvSpPr>
                      <p:spPr>
                        <a:xfrm>
                          <a:off x="2454" y="2134"/>
                          <a:ext cx="39" cy="6"/>
                        </a:xfrm>
                        <a:prstGeom prst="line">
                          <a:avLst/>
                        </a:prstGeom>
                        <a:ln w="3175" cap="flat" cmpd="sng">
                          <a:solidFill>
                            <a:srgbClr val="7F7F7F"/>
                          </a:solidFill>
                          <a:prstDash val="solid"/>
                          <a:headEnd type="none" w="med" len="med"/>
                          <a:tailEnd type="none" w="med" len="med"/>
                        </a:ln>
                      </p:spPr>
                    </p:sp>
                    <p:sp>
                      <p:nvSpPr>
                        <p:cNvPr id="72680" name="Line 41"/>
                        <p:cNvSpPr/>
                        <p:nvPr/>
                      </p:nvSpPr>
                      <p:spPr>
                        <a:xfrm>
                          <a:off x="2454" y="2143"/>
                          <a:ext cx="39" cy="4"/>
                        </a:xfrm>
                        <a:prstGeom prst="line">
                          <a:avLst/>
                        </a:prstGeom>
                        <a:ln w="3175" cap="flat" cmpd="sng">
                          <a:solidFill>
                            <a:srgbClr val="7F7F7F"/>
                          </a:solidFill>
                          <a:prstDash val="solid"/>
                          <a:headEnd type="none" w="med" len="med"/>
                          <a:tailEnd type="none" w="med" len="med"/>
                        </a:ln>
                      </p:spPr>
                    </p:sp>
                    <p:sp>
                      <p:nvSpPr>
                        <p:cNvPr id="72681" name="Line 42"/>
                        <p:cNvSpPr/>
                        <p:nvPr/>
                      </p:nvSpPr>
                      <p:spPr>
                        <a:xfrm>
                          <a:off x="2454" y="2152"/>
                          <a:ext cx="39" cy="3"/>
                        </a:xfrm>
                        <a:prstGeom prst="line">
                          <a:avLst/>
                        </a:prstGeom>
                        <a:ln w="3175" cap="flat" cmpd="sng">
                          <a:solidFill>
                            <a:srgbClr val="7F7F7F"/>
                          </a:solidFill>
                          <a:prstDash val="solid"/>
                          <a:headEnd type="none" w="med" len="med"/>
                          <a:tailEnd type="none" w="med" len="med"/>
                        </a:ln>
                      </p:spPr>
                    </p:sp>
                  </p:grpSp>
                  <p:grpSp>
                    <p:nvGrpSpPr>
                      <p:cNvPr id="72667" name="Group 43"/>
                      <p:cNvGrpSpPr/>
                      <p:nvPr/>
                    </p:nvGrpSpPr>
                    <p:grpSpPr>
                      <a:xfrm>
                        <a:off x="2454" y="2160"/>
                        <a:ext cx="38" cy="59"/>
                        <a:chOff x="2454" y="2160"/>
                        <a:chExt cx="38" cy="59"/>
                      </a:xfrm>
                    </p:grpSpPr>
                    <p:sp>
                      <p:nvSpPr>
                        <p:cNvPr id="72668" name="Line 44"/>
                        <p:cNvSpPr/>
                        <p:nvPr/>
                      </p:nvSpPr>
                      <p:spPr>
                        <a:xfrm>
                          <a:off x="2454" y="2160"/>
                          <a:ext cx="38" cy="3"/>
                        </a:xfrm>
                        <a:prstGeom prst="line">
                          <a:avLst/>
                        </a:prstGeom>
                        <a:ln w="3175" cap="flat" cmpd="sng">
                          <a:solidFill>
                            <a:srgbClr val="7F7F7F"/>
                          </a:solidFill>
                          <a:prstDash val="solid"/>
                          <a:headEnd type="none" w="med" len="med"/>
                          <a:tailEnd type="none" w="med" len="med"/>
                        </a:ln>
                      </p:spPr>
                    </p:sp>
                    <p:sp>
                      <p:nvSpPr>
                        <p:cNvPr id="72669" name="Line 45"/>
                        <p:cNvSpPr/>
                        <p:nvPr/>
                      </p:nvSpPr>
                      <p:spPr>
                        <a:xfrm>
                          <a:off x="2455" y="2169"/>
                          <a:ext cx="37" cy="1"/>
                        </a:xfrm>
                        <a:prstGeom prst="line">
                          <a:avLst/>
                        </a:prstGeom>
                        <a:ln w="3175" cap="flat" cmpd="sng">
                          <a:solidFill>
                            <a:srgbClr val="7F7F7F"/>
                          </a:solidFill>
                          <a:prstDash val="solid"/>
                          <a:headEnd type="none" w="med" len="med"/>
                          <a:tailEnd type="none" w="med" len="med"/>
                        </a:ln>
                      </p:spPr>
                    </p:sp>
                    <p:sp>
                      <p:nvSpPr>
                        <p:cNvPr id="72670" name="Line 46"/>
                        <p:cNvSpPr/>
                        <p:nvPr/>
                      </p:nvSpPr>
                      <p:spPr>
                        <a:xfrm>
                          <a:off x="2454" y="2177"/>
                          <a:ext cx="37" cy="1"/>
                        </a:xfrm>
                        <a:prstGeom prst="line">
                          <a:avLst/>
                        </a:prstGeom>
                        <a:ln w="3175" cap="flat" cmpd="sng">
                          <a:solidFill>
                            <a:srgbClr val="7F7F7F"/>
                          </a:solidFill>
                          <a:prstDash val="solid"/>
                          <a:headEnd type="none" w="med" len="med"/>
                          <a:tailEnd type="none" w="med" len="med"/>
                        </a:ln>
                      </p:spPr>
                    </p:sp>
                    <p:sp>
                      <p:nvSpPr>
                        <p:cNvPr id="72671" name="Line 47"/>
                        <p:cNvSpPr/>
                        <p:nvPr/>
                      </p:nvSpPr>
                      <p:spPr>
                        <a:xfrm flipV="1">
                          <a:off x="2454" y="2185"/>
                          <a:ext cx="37" cy="1"/>
                        </a:xfrm>
                        <a:prstGeom prst="line">
                          <a:avLst/>
                        </a:prstGeom>
                        <a:ln w="3175" cap="flat" cmpd="sng">
                          <a:solidFill>
                            <a:srgbClr val="7F7F7F"/>
                          </a:solidFill>
                          <a:prstDash val="solid"/>
                          <a:headEnd type="none" w="med" len="med"/>
                          <a:tailEnd type="none" w="med" len="med"/>
                        </a:ln>
                      </p:spPr>
                    </p:sp>
                    <p:sp>
                      <p:nvSpPr>
                        <p:cNvPr id="72672" name="Line 48"/>
                        <p:cNvSpPr/>
                        <p:nvPr/>
                      </p:nvSpPr>
                      <p:spPr>
                        <a:xfrm flipV="1">
                          <a:off x="2454" y="2192"/>
                          <a:ext cx="37" cy="2"/>
                        </a:xfrm>
                        <a:prstGeom prst="line">
                          <a:avLst/>
                        </a:prstGeom>
                        <a:ln w="3175" cap="flat" cmpd="sng">
                          <a:solidFill>
                            <a:srgbClr val="7F7F7F"/>
                          </a:solidFill>
                          <a:prstDash val="solid"/>
                          <a:headEnd type="none" w="med" len="med"/>
                          <a:tailEnd type="none" w="med" len="med"/>
                        </a:ln>
                      </p:spPr>
                    </p:sp>
                    <p:sp>
                      <p:nvSpPr>
                        <p:cNvPr id="72673" name="Line 49"/>
                        <p:cNvSpPr/>
                        <p:nvPr/>
                      </p:nvSpPr>
                      <p:spPr>
                        <a:xfrm flipV="1">
                          <a:off x="2454" y="2200"/>
                          <a:ext cx="37" cy="2"/>
                        </a:xfrm>
                        <a:prstGeom prst="line">
                          <a:avLst/>
                        </a:prstGeom>
                        <a:ln w="3175" cap="flat" cmpd="sng">
                          <a:solidFill>
                            <a:srgbClr val="7F7F7F"/>
                          </a:solidFill>
                          <a:prstDash val="solid"/>
                          <a:headEnd type="none" w="med" len="med"/>
                          <a:tailEnd type="none" w="med" len="med"/>
                        </a:ln>
                      </p:spPr>
                    </p:sp>
                    <p:sp>
                      <p:nvSpPr>
                        <p:cNvPr id="72674" name="Line 50"/>
                        <p:cNvSpPr/>
                        <p:nvPr/>
                      </p:nvSpPr>
                      <p:spPr>
                        <a:xfrm flipV="1">
                          <a:off x="2454" y="2207"/>
                          <a:ext cx="36" cy="4"/>
                        </a:xfrm>
                        <a:prstGeom prst="line">
                          <a:avLst/>
                        </a:prstGeom>
                        <a:ln w="3175" cap="flat" cmpd="sng">
                          <a:solidFill>
                            <a:srgbClr val="7F7F7F"/>
                          </a:solidFill>
                          <a:prstDash val="solid"/>
                          <a:headEnd type="none" w="med" len="med"/>
                          <a:tailEnd type="none" w="med" len="med"/>
                        </a:ln>
                      </p:spPr>
                    </p:sp>
                    <p:sp>
                      <p:nvSpPr>
                        <p:cNvPr id="72675" name="Line 51"/>
                        <p:cNvSpPr/>
                        <p:nvPr/>
                      </p:nvSpPr>
                      <p:spPr>
                        <a:xfrm flipV="1">
                          <a:off x="2454" y="2214"/>
                          <a:ext cx="36" cy="5"/>
                        </a:xfrm>
                        <a:prstGeom prst="line">
                          <a:avLst/>
                        </a:prstGeom>
                        <a:ln w="3175" cap="flat" cmpd="sng">
                          <a:solidFill>
                            <a:srgbClr val="7F7F7F"/>
                          </a:solidFill>
                          <a:prstDash val="solid"/>
                          <a:headEnd type="none" w="med" len="med"/>
                          <a:tailEnd type="none" w="med" len="med"/>
                        </a:ln>
                      </p:spPr>
                    </p:sp>
                  </p:grpSp>
                </p:grpSp>
                <p:sp>
                  <p:nvSpPr>
                    <p:cNvPr id="72665" name="Line 52"/>
                    <p:cNvSpPr/>
                    <p:nvPr/>
                  </p:nvSpPr>
                  <p:spPr>
                    <a:xfrm>
                      <a:off x="2456" y="2110"/>
                      <a:ext cx="39" cy="8"/>
                    </a:xfrm>
                    <a:prstGeom prst="line">
                      <a:avLst/>
                    </a:prstGeom>
                    <a:ln w="3175" cap="flat" cmpd="sng">
                      <a:solidFill>
                        <a:srgbClr val="7F7F7F"/>
                      </a:solidFill>
                      <a:prstDash val="solid"/>
                      <a:headEnd type="none" w="med" len="med"/>
                      <a:tailEnd type="none" w="med" len="med"/>
                    </a:ln>
                  </p:spPr>
                </p:sp>
              </p:grpSp>
            </p:grpSp>
            <p:grpSp>
              <p:nvGrpSpPr>
                <p:cNvPr id="72659" name="Group 53"/>
                <p:cNvGrpSpPr/>
                <p:nvPr/>
              </p:nvGrpSpPr>
              <p:grpSpPr>
                <a:xfrm>
                  <a:off x="2425" y="2023"/>
                  <a:ext cx="40" cy="226"/>
                  <a:chOff x="2425" y="2023"/>
                  <a:chExt cx="40" cy="226"/>
                </a:xfrm>
              </p:grpSpPr>
              <p:sp>
                <p:nvSpPr>
                  <p:cNvPr id="72660" name="Freeform 54"/>
                  <p:cNvSpPr/>
                  <p:nvPr/>
                </p:nvSpPr>
                <p:spPr>
                  <a:xfrm>
                    <a:off x="2425" y="2023"/>
                    <a:ext cx="39" cy="22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60">
                        <a:moveTo>
                          <a:pt x="55" y="0"/>
                        </a:moveTo>
                        <a:lnTo>
                          <a:pt x="218" y="70"/>
                        </a:lnTo>
                        <a:lnTo>
                          <a:pt x="231" y="86"/>
                        </a:lnTo>
                        <a:lnTo>
                          <a:pt x="182" y="1305"/>
                        </a:lnTo>
                        <a:lnTo>
                          <a:pt x="161" y="1320"/>
                        </a:lnTo>
                        <a:lnTo>
                          <a:pt x="0" y="1360"/>
                        </a:lnTo>
                        <a:lnTo>
                          <a:pt x="21" y="1337"/>
                        </a:lnTo>
                        <a:lnTo>
                          <a:pt x="22" y="1321"/>
                        </a:lnTo>
                        <a:lnTo>
                          <a:pt x="55" y="0"/>
                        </a:lnTo>
                        <a:close/>
                      </a:path>
                    </a:pathLst>
                  </a:custGeom>
                  <a:solidFill>
                    <a:srgbClr val="BFBFBF">
                      <a:alpha val="100000"/>
                    </a:srgbClr>
                  </a:solidFill>
                  <a:ln w="9525">
                    <a:noFill/>
                  </a:ln>
                </p:spPr>
                <p:txBody>
                  <a:bodyPr/>
                  <a:p>
                    <a:endParaRPr lang="zh-CN" altLang="en-US"/>
                  </a:p>
                </p:txBody>
              </p:sp>
              <p:sp>
                <p:nvSpPr>
                  <p:cNvPr id="72661" name="Arc 55"/>
                  <p:cNvSpPr/>
                  <p:nvPr/>
                </p:nvSpPr>
                <p:spPr>
                  <a:xfrm>
                    <a:off x="2461" y="2034"/>
                    <a:ext cx="4"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BFBFBF">
                      <a:alpha val="100000"/>
                    </a:srgbClr>
                  </a:solidFill>
                  <a:ln w="9525">
                    <a:noFill/>
                  </a:ln>
                </p:spPr>
                <p:txBody>
                  <a:bodyPr/>
                  <a:p>
                    <a:endParaRPr lang="zh-CN" altLang="en-US"/>
                  </a:p>
                </p:txBody>
              </p:sp>
            </p:grpSp>
          </p:grpSp>
          <p:grpSp>
            <p:nvGrpSpPr>
              <p:cNvPr id="72555" name="Group 56"/>
              <p:cNvGrpSpPr/>
              <p:nvPr/>
            </p:nvGrpSpPr>
            <p:grpSpPr>
              <a:xfrm>
                <a:off x="2441" y="2364"/>
                <a:ext cx="122" cy="49"/>
                <a:chOff x="2441" y="2364"/>
                <a:chExt cx="122" cy="49"/>
              </a:xfrm>
            </p:grpSpPr>
            <p:sp>
              <p:nvSpPr>
                <p:cNvPr id="72647" name="Freeform 57"/>
                <p:cNvSpPr/>
                <p:nvPr/>
              </p:nvSpPr>
              <p:spPr>
                <a:xfrm>
                  <a:off x="2441" y="2364"/>
                  <a:ext cx="122"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6" h="192">
                      <a:moveTo>
                        <a:pt x="0" y="0"/>
                      </a:moveTo>
                      <a:lnTo>
                        <a:pt x="137" y="10"/>
                      </a:lnTo>
                      <a:lnTo>
                        <a:pt x="238" y="14"/>
                      </a:lnTo>
                      <a:lnTo>
                        <a:pt x="329" y="24"/>
                      </a:lnTo>
                      <a:lnTo>
                        <a:pt x="421" y="36"/>
                      </a:lnTo>
                      <a:lnTo>
                        <a:pt x="485" y="45"/>
                      </a:lnTo>
                      <a:lnTo>
                        <a:pt x="562" y="58"/>
                      </a:lnTo>
                      <a:lnTo>
                        <a:pt x="606" y="66"/>
                      </a:lnTo>
                      <a:lnTo>
                        <a:pt x="639" y="73"/>
                      </a:lnTo>
                      <a:lnTo>
                        <a:pt x="658" y="78"/>
                      </a:lnTo>
                      <a:lnTo>
                        <a:pt x="673" y="81"/>
                      </a:lnTo>
                      <a:lnTo>
                        <a:pt x="690" y="87"/>
                      </a:lnTo>
                      <a:lnTo>
                        <a:pt x="709" y="94"/>
                      </a:lnTo>
                      <a:lnTo>
                        <a:pt x="727" y="103"/>
                      </a:lnTo>
                      <a:lnTo>
                        <a:pt x="735" y="114"/>
                      </a:lnTo>
                      <a:lnTo>
                        <a:pt x="736" y="122"/>
                      </a:lnTo>
                      <a:lnTo>
                        <a:pt x="732" y="135"/>
                      </a:lnTo>
                      <a:lnTo>
                        <a:pt x="727" y="148"/>
                      </a:lnTo>
                      <a:lnTo>
                        <a:pt x="717" y="160"/>
                      </a:lnTo>
                      <a:lnTo>
                        <a:pt x="706" y="168"/>
                      </a:lnTo>
                      <a:lnTo>
                        <a:pt x="689" y="178"/>
                      </a:lnTo>
                      <a:lnTo>
                        <a:pt x="672" y="185"/>
                      </a:lnTo>
                      <a:lnTo>
                        <a:pt x="652" y="188"/>
                      </a:lnTo>
                      <a:lnTo>
                        <a:pt x="630" y="191"/>
                      </a:lnTo>
                      <a:lnTo>
                        <a:pt x="603" y="192"/>
                      </a:lnTo>
                      <a:lnTo>
                        <a:pt x="577" y="190"/>
                      </a:lnTo>
                      <a:lnTo>
                        <a:pt x="536" y="184"/>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2648" name="Group 58"/>
                <p:cNvGrpSpPr/>
                <p:nvPr/>
              </p:nvGrpSpPr>
              <p:grpSpPr>
                <a:xfrm>
                  <a:off x="2445" y="2380"/>
                  <a:ext cx="87" cy="33"/>
                  <a:chOff x="2445" y="2380"/>
                  <a:chExt cx="87" cy="33"/>
                </a:xfrm>
              </p:grpSpPr>
              <p:grpSp>
                <p:nvGrpSpPr>
                  <p:cNvPr id="72649" name="Group 59"/>
                  <p:cNvGrpSpPr/>
                  <p:nvPr/>
                </p:nvGrpSpPr>
                <p:grpSpPr>
                  <a:xfrm>
                    <a:off x="2445" y="2380"/>
                    <a:ext cx="87" cy="33"/>
                    <a:chOff x="2445" y="2380"/>
                    <a:chExt cx="87" cy="33"/>
                  </a:xfrm>
                </p:grpSpPr>
                <p:sp>
                  <p:nvSpPr>
                    <p:cNvPr id="72654" name="Freeform 60"/>
                    <p:cNvSpPr/>
                    <p:nvPr/>
                  </p:nvSpPr>
                  <p:spPr>
                    <a:xfrm>
                      <a:off x="2445" y="2380"/>
                      <a:ext cx="54" cy="21"/>
                    </a:xfrm>
                    <a:custGeom>
                      <a:avLst/>
                      <a:gdLst/>
                      <a:ahLst/>
                      <a:cxnLst>
                        <a:cxn ang="0">
                          <a:pos x="0" y="0"/>
                        </a:cxn>
                        <a:cxn ang="0">
                          <a:pos x="0" y="0"/>
                        </a:cxn>
                        <a:cxn ang="0">
                          <a:pos x="0" y="0"/>
                        </a:cxn>
                        <a:cxn ang="0">
                          <a:pos x="0" y="0"/>
                        </a:cxn>
                        <a:cxn ang="0">
                          <a:pos x="0" y="0"/>
                        </a:cxn>
                      </a:cxnLst>
                      <a:pathLst>
                        <a:path w="321" h="129">
                          <a:moveTo>
                            <a:pt x="0" y="78"/>
                          </a:moveTo>
                          <a:lnTo>
                            <a:pt x="84" y="0"/>
                          </a:lnTo>
                          <a:lnTo>
                            <a:pt x="321" y="44"/>
                          </a:lnTo>
                          <a:lnTo>
                            <a:pt x="228" y="129"/>
                          </a:lnTo>
                          <a:lnTo>
                            <a:pt x="0" y="78"/>
                          </a:lnTo>
                          <a:close/>
                        </a:path>
                      </a:pathLst>
                    </a:custGeom>
                    <a:solidFill>
                      <a:srgbClr val="DFDFDF">
                        <a:alpha val="100000"/>
                      </a:srgbClr>
                    </a:solidFill>
                    <a:ln w="9525">
                      <a:noFill/>
                    </a:ln>
                  </p:spPr>
                  <p:txBody>
                    <a:bodyPr/>
                    <a:p>
                      <a:endParaRPr lang="zh-CN" altLang="en-US"/>
                    </a:p>
                  </p:txBody>
                </p:sp>
                <p:sp>
                  <p:nvSpPr>
                    <p:cNvPr id="72655" name="Freeform 61"/>
                    <p:cNvSpPr/>
                    <p:nvPr/>
                  </p:nvSpPr>
                  <p:spPr>
                    <a:xfrm>
                      <a:off x="2446" y="2393"/>
                      <a:ext cx="38" cy="20"/>
                    </a:xfrm>
                    <a:custGeom>
                      <a:avLst/>
                      <a:gdLst/>
                      <a:ahLst/>
                      <a:cxnLst>
                        <a:cxn ang="0">
                          <a:pos x="0" y="0"/>
                        </a:cxn>
                        <a:cxn ang="0">
                          <a:pos x="0" y="0"/>
                        </a:cxn>
                        <a:cxn ang="0">
                          <a:pos x="0" y="0"/>
                        </a:cxn>
                        <a:cxn ang="0">
                          <a:pos x="0" y="0"/>
                        </a:cxn>
                        <a:cxn ang="0">
                          <a:pos x="0" y="0"/>
                        </a:cxn>
                        <a:cxn ang="0">
                          <a:pos x="0" y="0"/>
                        </a:cxn>
                      </a:cxnLst>
                      <a:pathLst>
                        <a:path w="228" h="121">
                          <a:moveTo>
                            <a:pt x="0" y="0"/>
                          </a:moveTo>
                          <a:lnTo>
                            <a:pt x="0" y="67"/>
                          </a:lnTo>
                          <a:lnTo>
                            <a:pt x="3" y="67"/>
                          </a:lnTo>
                          <a:lnTo>
                            <a:pt x="228" y="121"/>
                          </a:lnTo>
                          <a:lnTo>
                            <a:pt x="228" y="51"/>
                          </a:lnTo>
                          <a:lnTo>
                            <a:pt x="0" y="0"/>
                          </a:lnTo>
                          <a:close/>
                        </a:path>
                      </a:pathLst>
                    </a:custGeom>
                    <a:solidFill>
                      <a:srgbClr val="C0C0C0">
                        <a:alpha val="100000"/>
                      </a:srgbClr>
                    </a:solidFill>
                    <a:ln w="9525">
                      <a:noFill/>
                    </a:ln>
                  </p:spPr>
                  <p:txBody>
                    <a:bodyPr/>
                    <a:p>
                      <a:endParaRPr lang="zh-CN" altLang="en-US"/>
                    </a:p>
                  </p:txBody>
                </p:sp>
                <p:sp>
                  <p:nvSpPr>
                    <p:cNvPr id="72656" name="Freeform 62"/>
                    <p:cNvSpPr/>
                    <p:nvPr/>
                  </p:nvSpPr>
                  <p:spPr>
                    <a:xfrm>
                      <a:off x="2484" y="2387"/>
                      <a:ext cx="48" cy="26"/>
                    </a:xfrm>
                    <a:custGeom>
                      <a:avLst/>
                      <a:gdLst/>
                      <a:ahLst/>
                      <a:cxnLst>
                        <a:cxn ang="0">
                          <a:pos x="0" y="0"/>
                        </a:cxn>
                        <a:cxn ang="0">
                          <a:pos x="0" y="0"/>
                        </a:cxn>
                        <a:cxn ang="0">
                          <a:pos x="0" y="0"/>
                        </a:cxn>
                        <a:cxn ang="0">
                          <a:pos x="0" y="0"/>
                        </a:cxn>
                        <a:cxn ang="0">
                          <a:pos x="0" y="0"/>
                        </a:cxn>
                        <a:cxn ang="0">
                          <a:pos x="0" y="0"/>
                        </a:cxn>
                      </a:cxnLst>
                      <a:pathLst>
                        <a:path w="290" h="155">
                          <a:moveTo>
                            <a:pt x="0" y="84"/>
                          </a:moveTo>
                          <a:lnTo>
                            <a:pt x="92" y="0"/>
                          </a:lnTo>
                          <a:lnTo>
                            <a:pt x="290" y="22"/>
                          </a:lnTo>
                          <a:lnTo>
                            <a:pt x="290" y="86"/>
                          </a:lnTo>
                          <a:lnTo>
                            <a:pt x="0" y="155"/>
                          </a:lnTo>
                          <a:lnTo>
                            <a:pt x="0" y="84"/>
                          </a:lnTo>
                          <a:close/>
                        </a:path>
                      </a:pathLst>
                    </a:custGeom>
                    <a:solidFill>
                      <a:srgbClr val="9F9F9F">
                        <a:alpha val="100000"/>
                      </a:srgbClr>
                    </a:solidFill>
                    <a:ln w="9525">
                      <a:noFill/>
                    </a:ln>
                  </p:spPr>
                  <p:txBody>
                    <a:bodyPr/>
                    <a:p>
                      <a:endParaRPr lang="zh-CN" altLang="en-US"/>
                    </a:p>
                  </p:txBody>
                </p:sp>
                <p:sp>
                  <p:nvSpPr>
                    <p:cNvPr id="72657" name="Freeform 63"/>
                    <p:cNvSpPr/>
                    <p:nvPr/>
                  </p:nvSpPr>
                  <p:spPr>
                    <a:xfrm>
                      <a:off x="2459" y="2380"/>
                      <a:ext cx="73" cy="11"/>
                    </a:xfrm>
                    <a:custGeom>
                      <a:avLst/>
                      <a:gdLst/>
                      <a:ahLst/>
                      <a:cxnLst>
                        <a:cxn ang="0">
                          <a:pos x="0" y="0"/>
                        </a:cxn>
                        <a:cxn ang="0">
                          <a:pos x="0" y="0"/>
                        </a:cxn>
                        <a:cxn ang="0">
                          <a:pos x="0" y="0"/>
                        </a:cxn>
                        <a:cxn ang="0">
                          <a:pos x="0" y="0"/>
                        </a:cxn>
                        <a:cxn ang="0">
                          <a:pos x="0" y="0"/>
                        </a:cxn>
                      </a:cxnLst>
                      <a:pathLst>
                        <a:path w="435" h="65">
                          <a:moveTo>
                            <a:pt x="0" y="0"/>
                          </a:moveTo>
                          <a:lnTo>
                            <a:pt x="218" y="16"/>
                          </a:lnTo>
                          <a:lnTo>
                            <a:pt x="435" y="65"/>
                          </a:lnTo>
                          <a:lnTo>
                            <a:pt x="237" y="44"/>
                          </a:lnTo>
                          <a:lnTo>
                            <a:pt x="0" y="0"/>
                          </a:lnTo>
                          <a:close/>
                        </a:path>
                      </a:pathLst>
                    </a:custGeom>
                    <a:solidFill>
                      <a:srgbClr val="7F7F7F">
                        <a:alpha val="100000"/>
                      </a:srgbClr>
                    </a:solidFill>
                    <a:ln w="9525">
                      <a:noFill/>
                    </a:ln>
                  </p:spPr>
                  <p:txBody>
                    <a:bodyPr/>
                    <a:p>
                      <a:endParaRPr lang="zh-CN" altLang="en-US"/>
                    </a:p>
                  </p:txBody>
                </p:sp>
              </p:grpSp>
              <p:grpSp>
                <p:nvGrpSpPr>
                  <p:cNvPr id="72650" name="Group 64"/>
                  <p:cNvGrpSpPr/>
                  <p:nvPr/>
                </p:nvGrpSpPr>
                <p:grpSpPr>
                  <a:xfrm>
                    <a:off x="2446" y="2390"/>
                    <a:ext cx="85" cy="14"/>
                    <a:chOff x="2446" y="2390"/>
                    <a:chExt cx="85" cy="14"/>
                  </a:xfrm>
                </p:grpSpPr>
                <p:sp>
                  <p:nvSpPr>
                    <p:cNvPr id="72651" name="Line 65"/>
                    <p:cNvSpPr/>
                    <p:nvPr/>
                  </p:nvSpPr>
                  <p:spPr>
                    <a:xfrm>
                      <a:off x="2446" y="2395"/>
                      <a:ext cx="38" cy="9"/>
                    </a:xfrm>
                    <a:prstGeom prst="line">
                      <a:avLst/>
                    </a:prstGeom>
                    <a:ln w="3175" cap="flat" cmpd="sng">
                      <a:solidFill>
                        <a:srgbClr val="7F7F7F"/>
                      </a:solidFill>
                      <a:prstDash val="solid"/>
                      <a:headEnd type="none" w="med" len="med"/>
                      <a:tailEnd type="none" w="med" len="med"/>
                    </a:ln>
                  </p:spPr>
                </p:sp>
                <p:sp>
                  <p:nvSpPr>
                    <p:cNvPr id="72652" name="Line 66"/>
                    <p:cNvSpPr/>
                    <p:nvPr/>
                  </p:nvSpPr>
                  <p:spPr>
                    <a:xfrm flipV="1">
                      <a:off x="2484" y="2390"/>
                      <a:ext cx="16" cy="14"/>
                    </a:xfrm>
                    <a:prstGeom prst="line">
                      <a:avLst/>
                    </a:prstGeom>
                    <a:ln w="3175" cap="flat" cmpd="sng">
                      <a:solidFill>
                        <a:srgbClr val="5F5F5F"/>
                      </a:solidFill>
                      <a:prstDash val="solid"/>
                      <a:headEnd type="none" w="med" len="med"/>
                      <a:tailEnd type="none" w="med" len="med"/>
                    </a:ln>
                  </p:spPr>
                </p:sp>
                <p:sp>
                  <p:nvSpPr>
                    <p:cNvPr id="72653" name="Line 67"/>
                    <p:cNvSpPr/>
                    <p:nvPr/>
                  </p:nvSpPr>
                  <p:spPr>
                    <a:xfrm>
                      <a:off x="2500" y="2390"/>
                      <a:ext cx="31" cy="2"/>
                    </a:xfrm>
                    <a:prstGeom prst="line">
                      <a:avLst/>
                    </a:prstGeom>
                    <a:ln w="3175" cap="flat" cmpd="sng">
                      <a:solidFill>
                        <a:srgbClr val="5F5F5F"/>
                      </a:solidFill>
                      <a:prstDash val="solid"/>
                      <a:headEnd type="none" w="med" len="med"/>
                      <a:tailEnd type="none" w="med" len="med"/>
                    </a:ln>
                  </p:spPr>
                </p:sp>
              </p:grpSp>
            </p:grpSp>
          </p:grpSp>
          <p:sp>
            <p:nvSpPr>
              <p:cNvPr id="72556" name="Freeform 68"/>
              <p:cNvSpPr/>
              <p:nvPr/>
            </p:nvSpPr>
            <p:spPr>
              <a:xfrm>
                <a:off x="2423" y="2303"/>
                <a:ext cx="74" cy="70"/>
              </a:xfrm>
              <a:custGeom>
                <a:avLst/>
                <a:gdLst/>
                <a:ahLst/>
                <a:cxnLst>
                  <a:cxn ang="0">
                    <a:pos x="0" y="0"/>
                  </a:cxn>
                  <a:cxn ang="0">
                    <a:pos x="0" y="0"/>
                  </a:cxn>
                  <a:cxn ang="0">
                    <a:pos x="0" y="0"/>
                  </a:cxn>
                  <a:cxn ang="0">
                    <a:pos x="0" y="0"/>
                  </a:cxn>
                  <a:cxn ang="0">
                    <a:pos x="0" y="0"/>
                  </a:cxn>
                </a:cxnLst>
                <a:pathLst>
                  <a:path w="446" h="417">
                    <a:moveTo>
                      <a:pt x="0" y="209"/>
                    </a:moveTo>
                    <a:lnTo>
                      <a:pt x="446" y="0"/>
                    </a:lnTo>
                    <a:lnTo>
                      <a:pt x="446" y="168"/>
                    </a:lnTo>
                    <a:lnTo>
                      <a:pt x="0" y="417"/>
                    </a:lnTo>
                    <a:lnTo>
                      <a:pt x="0" y="209"/>
                    </a:lnTo>
                    <a:close/>
                  </a:path>
                </a:pathLst>
              </a:custGeom>
              <a:solidFill>
                <a:srgbClr val="5F5F5F">
                  <a:alpha val="100000"/>
                </a:srgbClr>
              </a:solidFill>
              <a:ln w="9525">
                <a:noFill/>
              </a:ln>
            </p:spPr>
            <p:txBody>
              <a:bodyPr/>
              <a:p>
                <a:endParaRPr lang="zh-CN" altLang="en-US"/>
              </a:p>
            </p:txBody>
          </p:sp>
          <p:sp>
            <p:nvSpPr>
              <p:cNvPr id="72557" name="Freeform 69"/>
              <p:cNvSpPr/>
              <p:nvPr/>
            </p:nvSpPr>
            <p:spPr>
              <a:xfrm>
                <a:off x="2422" y="2238"/>
                <a:ext cx="77" cy="103"/>
              </a:xfrm>
              <a:custGeom>
                <a:avLst/>
                <a:gdLst/>
                <a:ahLst/>
                <a:cxnLst>
                  <a:cxn ang="0">
                    <a:pos x="0" y="0"/>
                  </a:cxn>
                  <a:cxn ang="0">
                    <a:pos x="0" y="0"/>
                  </a:cxn>
                  <a:cxn ang="0">
                    <a:pos x="0" y="0"/>
                  </a:cxn>
                  <a:cxn ang="0">
                    <a:pos x="0" y="0"/>
                  </a:cxn>
                  <a:cxn ang="0">
                    <a:pos x="0" y="0"/>
                  </a:cxn>
                </a:cxnLst>
                <a:pathLst>
                  <a:path w="460" h="617">
                    <a:moveTo>
                      <a:pt x="0" y="131"/>
                    </a:moveTo>
                    <a:lnTo>
                      <a:pt x="460" y="0"/>
                    </a:lnTo>
                    <a:lnTo>
                      <a:pt x="460" y="408"/>
                    </a:lnTo>
                    <a:lnTo>
                      <a:pt x="1" y="617"/>
                    </a:lnTo>
                    <a:lnTo>
                      <a:pt x="0" y="131"/>
                    </a:lnTo>
                    <a:close/>
                  </a:path>
                </a:pathLst>
              </a:custGeom>
              <a:solidFill>
                <a:srgbClr val="BFBFBF">
                  <a:alpha val="100000"/>
                </a:srgbClr>
              </a:solidFill>
              <a:ln w="9525">
                <a:noFill/>
              </a:ln>
            </p:spPr>
            <p:txBody>
              <a:bodyPr/>
              <a:p>
                <a:endParaRPr lang="zh-CN" altLang="en-US"/>
              </a:p>
            </p:txBody>
          </p:sp>
          <p:sp>
            <p:nvSpPr>
              <p:cNvPr id="72558" name="Freeform 70"/>
              <p:cNvSpPr/>
              <p:nvPr/>
            </p:nvSpPr>
            <p:spPr>
              <a:xfrm>
                <a:off x="2215" y="2054"/>
                <a:ext cx="189" cy="157"/>
              </a:xfrm>
              <a:custGeom>
                <a:avLst/>
                <a:gdLst/>
                <a:ahLst/>
                <a:cxnLst>
                  <a:cxn ang="0">
                    <a:pos x="0" y="0"/>
                  </a:cxn>
                  <a:cxn ang="0">
                    <a:pos x="0" y="0"/>
                  </a:cxn>
                  <a:cxn ang="0">
                    <a:pos x="0" y="0"/>
                  </a:cxn>
                  <a:cxn ang="0">
                    <a:pos x="0" y="0"/>
                  </a:cxn>
                  <a:cxn ang="0">
                    <a:pos x="0" y="0"/>
                  </a:cxn>
                </a:cxnLst>
                <a:pathLst>
                  <a:path w="1137" h="944">
                    <a:moveTo>
                      <a:pt x="46" y="0"/>
                    </a:moveTo>
                    <a:lnTo>
                      <a:pt x="1137" y="0"/>
                    </a:lnTo>
                    <a:lnTo>
                      <a:pt x="1092" y="944"/>
                    </a:lnTo>
                    <a:lnTo>
                      <a:pt x="0" y="890"/>
                    </a:lnTo>
                    <a:lnTo>
                      <a:pt x="46" y="0"/>
                    </a:lnTo>
                    <a:close/>
                  </a:path>
                </a:pathLst>
              </a:custGeom>
              <a:solidFill>
                <a:srgbClr val="C0C0C0">
                  <a:alpha val="100000"/>
                </a:srgbClr>
              </a:solidFill>
              <a:ln w="9525">
                <a:noFill/>
              </a:ln>
            </p:spPr>
            <p:txBody>
              <a:bodyPr/>
              <a:p>
                <a:endParaRPr lang="zh-CN" altLang="en-US"/>
              </a:p>
            </p:txBody>
          </p:sp>
          <p:sp>
            <p:nvSpPr>
              <p:cNvPr id="72559" name="Freeform 71"/>
              <p:cNvSpPr/>
              <p:nvPr/>
            </p:nvSpPr>
            <p:spPr>
              <a:xfrm>
                <a:off x="2091" y="2318"/>
                <a:ext cx="353" cy="72"/>
              </a:xfrm>
              <a:custGeom>
                <a:avLst/>
                <a:gdLst/>
                <a:ahLst/>
                <a:cxnLst>
                  <a:cxn ang="0">
                    <a:pos x="0" y="0"/>
                  </a:cxn>
                  <a:cxn ang="0">
                    <a:pos x="0" y="0"/>
                  </a:cxn>
                  <a:cxn ang="0">
                    <a:pos x="0" y="0"/>
                  </a:cxn>
                  <a:cxn ang="0">
                    <a:pos x="0" y="0"/>
                  </a:cxn>
                  <a:cxn ang="0">
                    <a:pos x="0" y="0"/>
                  </a:cxn>
                  <a:cxn ang="0">
                    <a:pos x="0" y="0"/>
                  </a:cxn>
                  <a:cxn ang="0">
                    <a:pos x="0" y="0"/>
                  </a:cxn>
                </a:cxnLst>
                <a:pathLst>
                  <a:path w="2118" h="430">
                    <a:moveTo>
                      <a:pt x="345" y="0"/>
                    </a:moveTo>
                    <a:lnTo>
                      <a:pt x="2118" y="175"/>
                    </a:lnTo>
                    <a:lnTo>
                      <a:pt x="1993" y="333"/>
                    </a:lnTo>
                    <a:lnTo>
                      <a:pt x="1872" y="430"/>
                    </a:lnTo>
                    <a:lnTo>
                      <a:pt x="0" y="215"/>
                    </a:lnTo>
                    <a:lnTo>
                      <a:pt x="140" y="154"/>
                    </a:lnTo>
                    <a:lnTo>
                      <a:pt x="345" y="0"/>
                    </a:lnTo>
                    <a:close/>
                  </a:path>
                </a:pathLst>
              </a:custGeom>
              <a:solidFill>
                <a:srgbClr val="DFDFDF">
                  <a:alpha val="100000"/>
                </a:srgbClr>
              </a:solidFill>
              <a:ln w="9525">
                <a:noFill/>
              </a:ln>
            </p:spPr>
            <p:txBody>
              <a:bodyPr/>
              <a:p>
                <a:endParaRPr lang="zh-CN" altLang="en-US"/>
              </a:p>
            </p:txBody>
          </p:sp>
          <p:grpSp>
            <p:nvGrpSpPr>
              <p:cNvPr id="72560" name="Group 72"/>
              <p:cNvGrpSpPr/>
              <p:nvPr/>
            </p:nvGrpSpPr>
            <p:grpSpPr>
              <a:xfrm>
                <a:off x="2422" y="2245"/>
                <a:ext cx="76" cy="90"/>
                <a:chOff x="2422" y="2245"/>
                <a:chExt cx="76" cy="90"/>
              </a:xfrm>
            </p:grpSpPr>
            <p:sp>
              <p:nvSpPr>
                <p:cNvPr id="72638" name="Line 73"/>
                <p:cNvSpPr/>
                <p:nvPr/>
              </p:nvSpPr>
              <p:spPr>
                <a:xfrm flipV="1">
                  <a:off x="2422" y="2270"/>
                  <a:ext cx="76" cy="27"/>
                </a:xfrm>
                <a:prstGeom prst="line">
                  <a:avLst/>
                </a:prstGeom>
                <a:ln w="3175" cap="flat" cmpd="sng">
                  <a:solidFill>
                    <a:srgbClr val="808080"/>
                  </a:solidFill>
                  <a:prstDash val="solid"/>
                  <a:headEnd type="none" w="med" len="med"/>
                  <a:tailEnd type="none" w="med" len="med"/>
                </a:ln>
              </p:spPr>
            </p:sp>
            <p:sp>
              <p:nvSpPr>
                <p:cNvPr id="72639" name="Line 74"/>
                <p:cNvSpPr/>
                <p:nvPr/>
              </p:nvSpPr>
              <p:spPr>
                <a:xfrm flipV="1">
                  <a:off x="2435" y="2278"/>
                  <a:ext cx="63" cy="24"/>
                </a:xfrm>
                <a:prstGeom prst="line">
                  <a:avLst/>
                </a:prstGeom>
                <a:ln w="3175" cap="flat" cmpd="sng">
                  <a:solidFill>
                    <a:srgbClr val="808080"/>
                  </a:solidFill>
                  <a:prstDash val="solid"/>
                  <a:headEnd type="none" w="med" len="med"/>
                  <a:tailEnd type="none" w="med" len="med"/>
                </a:ln>
              </p:spPr>
            </p:sp>
            <p:sp>
              <p:nvSpPr>
                <p:cNvPr id="72640" name="Line 75"/>
                <p:cNvSpPr/>
                <p:nvPr/>
              </p:nvSpPr>
              <p:spPr>
                <a:xfrm flipV="1">
                  <a:off x="2435" y="2285"/>
                  <a:ext cx="63" cy="26"/>
                </a:xfrm>
                <a:prstGeom prst="line">
                  <a:avLst/>
                </a:prstGeom>
                <a:ln w="3175" cap="flat" cmpd="sng">
                  <a:solidFill>
                    <a:srgbClr val="808080"/>
                  </a:solidFill>
                  <a:prstDash val="solid"/>
                  <a:headEnd type="none" w="med" len="med"/>
                  <a:tailEnd type="none" w="med" len="med"/>
                </a:ln>
              </p:spPr>
            </p:sp>
            <p:sp>
              <p:nvSpPr>
                <p:cNvPr id="72641" name="Line 76"/>
                <p:cNvSpPr/>
                <p:nvPr/>
              </p:nvSpPr>
              <p:spPr>
                <a:xfrm flipV="1">
                  <a:off x="2435" y="2293"/>
                  <a:ext cx="63" cy="26"/>
                </a:xfrm>
                <a:prstGeom prst="line">
                  <a:avLst/>
                </a:prstGeom>
                <a:ln w="3175" cap="flat" cmpd="sng">
                  <a:solidFill>
                    <a:srgbClr val="808080"/>
                  </a:solidFill>
                  <a:prstDash val="solid"/>
                  <a:headEnd type="none" w="med" len="med"/>
                  <a:tailEnd type="none" w="med" len="med"/>
                </a:ln>
              </p:spPr>
            </p:sp>
            <p:sp>
              <p:nvSpPr>
                <p:cNvPr id="72642" name="Line 77"/>
                <p:cNvSpPr/>
                <p:nvPr/>
              </p:nvSpPr>
              <p:spPr>
                <a:xfrm flipV="1">
                  <a:off x="2435" y="2300"/>
                  <a:ext cx="63" cy="28"/>
                </a:xfrm>
                <a:prstGeom prst="line">
                  <a:avLst/>
                </a:prstGeom>
                <a:ln w="3175" cap="flat" cmpd="sng">
                  <a:solidFill>
                    <a:srgbClr val="808080"/>
                  </a:solidFill>
                  <a:prstDash val="solid"/>
                  <a:headEnd type="none" w="med" len="med"/>
                  <a:tailEnd type="none" w="med" len="med"/>
                </a:ln>
              </p:spPr>
            </p:sp>
            <p:sp>
              <p:nvSpPr>
                <p:cNvPr id="72643" name="Line 78"/>
                <p:cNvSpPr/>
                <p:nvPr/>
              </p:nvSpPr>
              <p:spPr>
                <a:xfrm flipV="1">
                  <a:off x="2435" y="2262"/>
                  <a:ext cx="63" cy="21"/>
                </a:xfrm>
                <a:prstGeom prst="line">
                  <a:avLst/>
                </a:prstGeom>
                <a:ln w="3175" cap="flat" cmpd="sng">
                  <a:solidFill>
                    <a:srgbClr val="808080"/>
                  </a:solidFill>
                  <a:prstDash val="solid"/>
                  <a:headEnd type="none" w="med" len="med"/>
                  <a:tailEnd type="none" w="med" len="med"/>
                </a:ln>
              </p:spPr>
            </p:sp>
            <p:sp>
              <p:nvSpPr>
                <p:cNvPr id="72644" name="Line 79"/>
                <p:cNvSpPr/>
                <p:nvPr/>
              </p:nvSpPr>
              <p:spPr>
                <a:xfrm flipV="1">
                  <a:off x="2436" y="2254"/>
                  <a:ext cx="62" cy="19"/>
                </a:xfrm>
                <a:prstGeom prst="line">
                  <a:avLst/>
                </a:prstGeom>
                <a:ln w="3175" cap="flat" cmpd="sng">
                  <a:solidFill>
                    <a:srgbClr val="808080"/>
                  </a:solidFill>
                  <a:prstDash val="solid"/>
                  <a:headEnd type="none" w="med" len="med"/>
                  <a:tailEnd type="none" w="med" len="med"/>
                </a:ln>
              </p:spPr>
            </p:sp>
            <p:sp>
              <p:nvSpPr>
                <p:cNvPr id="72645" name="Line 80"/>
                <p:cNvSpPr/>
                <p:nvPr/>
              </p:nvSpPr>
              <p:spPr>
                <a:xfrm flipV="1">
                  <a:off x="2435" y="2245"/>
                  <a:ext cx="63" cy="18"/>
                </a:xfrm>
                <a:prstGeom prst="line">
                  <a:avLst/>
                </a:prstGeom>
                <a:ln w="3175" cap="flat" cmpd="sng">
                  <a:solidFill>
                    <a:srgbClr val="808080"/>
                  </a:solidFill>
                  <a:prstDash val="solid"/>
                  <a:headEnd type="none" w="med" len="med"/>
                  <a:tailEnd type="none" w="med" len="med"/>
                </a:ln>
              </p:spPr>
            </p:sp>
            <p:sp>
              <p:nvSpPr>
                <p:cNvPr id="72646" name="Line 81"/>
                <p:cNvSpPr/>
                <p:nvPr/>
              </p:nvSpPr>
              <p:spPr>
                <a:xfrm flipH="1">
                  <a:off x="2435" y="2257"/>
                  <a:ext cx="1" cy="78"/>
                </a:xfrm>
                <a:prstGeom prst="line">
                  <a:avLst/>
                </a:prstGeom>
                <a:ln w="3175" cap="flat" cmpd="sng">
                  <a:solidFill>
                    <a:srgbClr val="808080"/>
                  </a:solidFill>
                  <a:prstDash val="solid"/>
                  <a:headEnd type="none" w="med" len="med"/>
                  <a:tailEnd type="none" w="med" len="med"/>
                </a:ln>
              </p:spPr>
            </p:sp>
          </p:grpSp>
          <p:grpSp>
            <p:nvGrpSpPr>
              <p:cNvPr id="72561" name="Group 82"/>
              <p:cNvGrpSpPr/>
              <p:nvPr/>
            </p:nvGrpSpPr>
            <p:grpSpPr>
              <a:xfrm>
                <a:off x="2189" y="2018"/>
                <a:ext cx="250" cy="231"/>
                <a:chOff x="2189" y="2018"/>
                <a:chExt cx="250" cy="231"/>
              </a:xfrm>
            </p:grpSpPr>
            <p:grpSp>
              <p:nvGrpSpPr>
                <p:cNvPr id="72621" name="Group 83"/>
                <p:cNvGrpSpPr/>
                <p:nvPr/>
              </p:nvGrpSpPr>
              <p:grpSpPr>
                <a:xfrm>
                  <a:off x="2189" y="2018"/>
                  <a:ext cx="250" cy="231"/>
                  <a:chOff x="2189" y="2018"/>
                  <a:chExt cx="250" cy="231"/>
                </a:xfrm>
              </p:grpSpPr>
              <p:grpSp>
                <p:nvGrpSpPr>
                  <p:cNvPr id="72623" name="Group 84"/>
                  <p:cNvGrpSpPr/>
                  <p:nvPr/>
                </p:nvGrpSpPr>
                <p:grpSpPr>
                  <a:xfrm>
                    <a:off x="2189" y="2018"/>
                    <a:ext cx="250" cy="231"/>
                    <a:chOff x="2189" y="2018"/>
                    <a:chExt cx="250" cy="231"/>
                  </a:xfrm>
                </p:grpSpPr>
                <p:sp>
                  <p:nvSpPr>
                    <p:cNvPr id="72634" name="Freeform 85"/>
                    <p:cNvSpPr/>
                    <p:nvPr/>
                  </p:nvSpPr>
                  <p:spPr>
                    <a:xfrm>
                      <a:off x="2189" y="2018"/>
                      <a:ext cx="249"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6" h="1388">
                          <a:moveTo>
                            <a:pt x="119" y="24"/>
                          </a:moveTo>
                          <a:lnTo>
                            <a:pt x="247" y="17"/>
                          </a:lnTo>
                          <a:lnTo>
                            <a:pt x="421" y="5"/>
                          </a:lnTo>
                          <a:lnTo>
                            <a:pt x="602" y="0"/>
                          </a:lnTo>
                          <a:lnTo>
                            <a:pt x="815" y="0"/>
                          </a:lnTo>
                          <a:lnTo>
                            <a:pt x="965" y="3"/>
                          </a:lnTo>
                          <a:lnTo>
                            <a:pt x="1193" y="11"/>
                          </a:lnTo>
                          <a:lnTo>
                            <a:pt x="1415" y="23"/>
                          </a:lnTo>
                          <a:lnTo>
                            <a:pt x="1468" y="25"/>
                          </a:lnTo>
                          <a:lnTo>
                            <a:pt x="1480" y="30"/>
                          </a:lnTo>
                          <a:lnTo>
                            <a:pt x="1488" y="35"/>
                          </a:lnTo>
                          <a:lnTo>
                            <a:pt x="1495" y="46"/>
                          </a:lnTo>
                          <a:lnTo>
                            <a:pt x="1496" y="58"/>
                          </a:lnTo>
                          <a:lnTo>
                            <a:pt x="1440" y="1362"/>
                          </a:lnTo>
                          <a:lnTo>
                            <a:pt x="1433" y="1382"/>
                          </a:lnTo>
                          <a:lnTo>
                            <a:pt x="1415" y="1388"/>
                          </a:lnTo>
                          <a:lnTo>
                            <a:pt x="932" y="1355"/>
                          </a:lnTo>
                          <a:lnTo>
                            <a:pt x="458" y="1321"/>
                          </a:lnTo>
                          <a:lnTo>
                            <a:pt x="22" y="1289"/>
                          </a:lnTo>
                          <a:lnTo>
                            <a:pt x="0" y="1256"/>
                          </a:lnTo>
                          <a:lnTo>
                            <a:pt x="66" y="66"/>
                          </a:lnTo>
                          <a:lnTo>
                            <a:pt x="119" y="24"/>
                          </a:lnTo>
                          <a:close/>
                        </a:path>
                      </a:pathLst>
                    </a:custGeom>
                    <a:solidFill>
                      <a:srgbClr val="C0C0C0">
                        <a:alpha val="100000"/>
                      </a:srgbClr>
                    </a:solidFill>
                    <a:ln w="9525">
                      <a:noFill/>
                    </a:ln>
                  </p:spPr>
                  <p:txBody>
                    <a:bodyPr/>
                    <a:p>
                      <a:endParaRPr lang="zh-CN" altLang="en-US"/>
                    </a:p>
                  </p:txBody>
                </p:sp>
                <p:sp>
                  <p:nvSpPr>
                    <p:cNvPr id="72635" name="Arc 86"/>
                    <p:cNvSpPr/>
                    <p:nvPr/>
                  </p:nvSpPr>
                  <p:spPr>
                    <a:xfrm>
                      <a:off x="2432" y="2022"/>
                      <a:ext cx="7"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C0C0C0">
                        <a:alpha val="100000"/>
                      </a:srgbClr>
                    </a:solidFill>
                    <a:ln w="9525">
                      <a:noFill/>
                    </a:ln>
                  </p:spPr>
                  <p:txBody>
                    <a:bodyPr/>
                    <a:p>
                      <a:endParaRPr lang="zh-CN" altLang="en-US"/>
                    </a:p>
                  </p:txBody>
                </p:sp>
                <p:sp>
                  <p:nvSpPr>
                    <p:cNvPr id="72636" name="Arc 87"/>
                    <p:cNvSpPr/>
                    <p:nvPr/>
                  </p:nvSpPr>
                  <p:spPr>
                    <a:xfrm>
                      <a:off x="2200" y="2022"/>
                      <a:ext cx="12" cy="10"/>
                    </a:xfrm>
                    <a:custGeom>
                      <a:avLst/>
                      <a:gdLst/>
                      <a:ahLst/>
                      <a:cxnLst>
                        <a:cxn ang="0">
                          <a:pos x="0" y="0"/>
                        </a:cxn>
                        <a:cxn ang="0">
                          <a:pos x="0" y="0"/>
                        </a:cxn>
                        <a:cxn ang="0">
                          <a:pos x="0" y="0"/>
                        </a:cxn>
                      </a:cxnLst>
                      <a:pathLst>
                        <a:path w="21481" h="21600" fill="none">
                          <a:moveTo>
                            <a:pt x="-1" y="19338"/>
                          </a:moveTo>
                          <a:cubicBezTo>
                            <a:pt x="1156" y="8345"/>
                            <a:pt x="10426" y="-1"/>
                            <a:pt x="21481" y="0"/>
                          </a:cubicBezTo>
                        </a:path>
                        <a:path w="21481" h="21600" stroke="0">
                          <a:moveTo>
                            <a:pt x="-1" y="19338"/>
                          </a:moveTo>
                          <a:cubicBezTo>
                            <a:pt x="1156" y="8345"/>
                            <a:pt x="10426" y="-1"/>
                            <a:pt x="21481" y="0"/>
                          </a:cubicBezTo>
                          <a:lnTo>
                            <a:pt x="21481" y="21600"/>
                          </a:lnTo>
                          <a:lnTo>
                            <a:pt x="-1" y="19338"/>
                          </a:lnTo>
                          <a:close/>
                        </a:path>
                      </a:pathLst>
                    </a:custGeom>
                    <a:solidFill>
                      <a:srgbClr val="C0C0C0">
                        <a:alpha val="100000"/>
                      </a:srgbClr>
                    </a:solidFill>
                    <a:ln w="9525">
                      <a:noFill/>
                    </a:ln>
                  </p:spPr>
                  <p:txBody>
                    <a:bodyPr/>
                    <a:p>
                      <a:endParaRPr lang="zh-CN" altLang="en-US"/>
                    </a:p>
                  </p:txBody>
                </p:sp>
                <p:sp>
                  <p:nvSpPr>
                    <p:cNvPr id="72637" name="Arc 88"/>
                    <p:cNvSpPr/>
                    <p:nvPr/>
                  </p:nvSpPr>
                  <p:spPr>
                    <a:xfrm>
                      <a:off x="2189" y="2227"/>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2624" name="Group 89"/>
                  <p:cNvGrpSpPr/>
                  <p:nvPr/>
                </p:nvGrpSpPr>
                <p:grpSpPr>
                  <a:xfrm>
                    <a:off x="2215" y="2054"/>
                    <a:ext cx="189" cy="157"/>
                    <a:chOff x="2215" y="2054"/>
                    <a:chExt cx="189" cy="157"/>
                  </a:xfrm>
                </p:grpSpPr>
                <p:grpSp>
                  <p:nvGrpSpPr>
                    <p:cNvPr id="72625" name="Group 90"/>
                    <p:cNvGrpSpPr/>
                    <p:nvPr/>
                  </p:nvGrpSpPr>
                  <p:grpSpPr>
                    <a:xfrm>
                      <a:off x="2215" y="2054"/>
                      <a:ext cx="189" cy="157"/>
                      <a:chOff x="2215" y="2054"/>
                      <a:chExt cx="189" cy="157"/>
                    </a:xfrm>
                  </p:grpSpPr>
                  <p:sp>
                    <p:nvSpPr>
                      <p:cNvPr id="72630" name="Freeform 91"/>
                      <p:cNvSpPr/>
                      <p:nvPr/>
                    </p:nvSpPr>
                    <p:spPr>
                      <a:xfrm>
                        <a:off x="2222" y="2054"/>
                        <a:ext cx="182" cy="3"/>
                      </a:xfrm>
                      <a:custGeom>
                        <a:avLst/>
                        <a:gdLst/>
                        <a:ahLst/>
                        <a:cxnLst>
                          <a:cxn ang="0">
                            <a:pos x="0" y="0"/>
                          </a:cxn>
                          <a:cxn ang="0">
                            <a:pos x="0" y="0"/>
                          </a:cxn>
                          <a:cxn ang="0">
                            <a:pos x="0" y="0"/>
                          </a:cxn>
                          <a:cxn ang="0">
                            <a:pos x="0" y="0"/>
                          </a:cxn>
                          <a:cxn ang="0">
                            <a:pos x="0" y="0"/>
                          </a:cxn>
                        </a:cxnLst>
                        <a:pathLst>
                          <a:path w="1090" h="20">
                            <a:moveTo>
                              <a:pt x="0" y="0"/>
                            </a:moveTo>
                            <a:lnTo>
                              <a:pt x="1090" y="2"/>
                            </a:lnTo>
                            <a:lnTo>
                              <a:pt x="1065" y="20"/>
                            </a:lnTo>
                            <a:lnTo>
                              <a:pt x="23" y="20"/>
                            </a:lnTo>
                            <a:lnTo>
                              <a:pt x="0" y="0"/>
                            </a:lnTo>
                            <a:close/>
                          </a:path>
                        </a:pathLst>
                      </a:custGeom>
                      <a:solidFill>
                        <a:srgbClr val="808080">
                          <a:alpha val="100000"/>
                        </a:srgbClr>
                      </a:solidFill>
                      <a:ln w="9525">
                        <a:noFill/>
                      </a:ln>
                    </p:spPr>
                    <p:txBody>
                      <a:bodyPr/>
                      <a:p>
                        <a:endParaRPr lang="zh-CN" altLang="en-US"/>
                      </a:p>
                    </p:txBody>
                  </p:sp>
                  <p:sp>
                    <p:nvSpPr>
                      <p:cNvPr id="72631" name="Freeform 92"/>
                      <p:cNvSpPr/>
                      <p:nvPr/>
                    </p:nvSpPr>
                    <p:spPr>
                      <a:xfrm>
                        <a:off x="2393" y="2054"/>
                        <a:ext cx="11" cy="157"/>
                      </a:xfrm>
                      <a:custGeom>
                        <a:avLst/>
                        <a:gdLst/>
                        <a:ahLst/>
                        <a:cxnLst>
                          <a:cxn ang="0">
                            <a:pos x="0" y="0"/>
                          </a:cxn>
                          <a:cxn ang="0">
                            <a:pos x="0" y="0"/>
                          </a:cxn>
                          <a:cxn ang="0">
                            <a:pos x="0" y="0"/>
                          </a:cxn>
                          <a:cxn ang="0">
                            <a:pos x="0" y="0"/>
                          </a:cxn>
                          <a:cxn ang="0">
                            <a:pos x="0" y="0"/>
                          </a:cxn>
                          <a:cxn ang="0">
                            <a:pos x="0" y="0"/>
                          </a:cxn>
                        </a:cxnLst>
                        <a:pathLst>
                          <a:path w="70" h="944">
                            <a:moveTo>
                              <a:pt x="44" y="19"/>
                            </a:moveTo>
                            <a:lnTo>
                              <a:pt x="70" y="0"/>
                            </a:lnTo>
                            <a:lnTo>
                              <a:pt x="45" y="513"/>
                            </a:lnTo>
                            <a:lnTo>
                              <a:pt x="23" y="944"/>
                            </a:lnTo>
                            <a:lnTo>
                              <a:pt x="0" y="918"/>
                            </a:lnTo>
                            <a:lnTo>
                              <a:pt x="44" y="19"/>
                            </a:lnTo>
                            <a:close/>
                          </a:path>
                        </a:pathLst>
                      </a:custGeom>
                      <a:solidFill>
                        <a:srgbClr val="FFFFFF">
                          <a:alpha val="100000"/>
                        </a:srgbClr>
                      </a:solidFill>
                      <a:ln w="9525">
                        <a:noFill/>
                      </a:ln>
                    </p:spPr>
                    <p:txBody>
                      <a:bodyPr/>
                      <a:p>
                        <a:endParaRPr lang="zh-CN" altLang="en-US"/>
                      </a:p>
                    </p:txBody>
                  </p:sp>
                  <p:sp>
                    <p:nvSpPr>
                      <p:cNvPr id="72632" name="Freeform 93"/>
                      <p:cNvSpPr/>
                      <p:nvPr/>
                    </p:nvSpPr>
                    <p:spPr>
                      <a:xfrm>
                        <a:off x="2215" y="2198"/>
                        <a:ext cx="182" cy="13"/>
                      </a:xfrm>
                      <a:custGeom>
                        <a:avLst/>
                        <a:gdLst/>
                        <a:ahLst/>
                        <a:cxnLst>
                          <a:cxn ang="0">
                            <a:pos x="0" y="0"/>
                          </a:cxn>
                          <a:cxn ang="0">
                            <a:pos x="0" y="0"/>
                          </a:cxn>
                          <a:cxn ang="0">
                            <a:pos x="0" y="0"/>
                          </a:cxn>
                          <a:cxn ang="0">
                            <a:pos x="0" y="0"/>
                          </a:cxn>
                          <a:cxn ang="0">
                            <a:pos x="0" y="0"/>
                          </a:cxn>
                        </a:cxnLst>
                        <a:pathLst>
                          <a:path w="1091" h="77">
                            <a:moveTo>
                              <a:pt x="26" y="0"/>
                            </a:moveTo>
                            <a:lnTo>
                              <a:pt x="0" y="25"/>
                            </a:lnTo>
                            <a:lnTo>
                              <a:pt x="1091" y="77"/>
                            </a:lnTo>
                            <a:lnTo>
                              <a:pt x="1068" y="52"/>
                            </a:lnTo>
                            <a:lnTo>
                              <a:pt x="26" y="0"/>
                            </a:lnTo>
                            <a:close/>
                          </a:path>
                        </a:pathLst>
                      </a:custGeom>
                      <a:solidFill>
                        <a:srgbClr val="DFDFDF">
                          <a:alpha val="100000"/>
                        </a:srgbClr>
                      </a:solidFill>
                      <a:ln w="9525">
                        <a:noFill/>
                      </a:ln>
                    </p:spPr>
                    <p:txBody>
                      <a:bodyPr/>
                      <a:p>
                        <a:endParaRPr lang="zh-CN" altLang="en-US"/>
                      </a:p>
                    </p:txBody>
                  </p:sp>
                  <p:sp>
                    <p:nvSpPr>
                      <p:cNvPr id="72633" name="Freeform 94"/>
                      <p:cNvSpPr/>
                      <p:nvPr/>
                    </p:nvSpPr>
                    <p:spPr>
                      <a:xfrm>
                        <a:off x="2215" y="2054"/>
                        <a:ext cx="11" cy="148"/>
                      </a:xfrm>
                      <a:custGeom>
                        <a:avLst/>
                        <a:gdLst/>
                        <a:ahLst/>
                        <a:cxnLst>
                          <a:cxn ang="0">
                            <a:pos x="0" y="0"/>
                          </a:cxn>
                          <a:cxn ang="0">
                            <a:pos x="0" y="0"/>
                          </a:cxn>
                          <a:cxn ang="0">
                            <a:pos x="0" y="0"/>
                          </a:cxn>
                          <a:cxn ang="0">
                            <a:pos x="0" y="0"/>
                          </a:cxn>
                          <a:cxn ang="0">
                            <a:pos x="0" y="0"/>
                          </a:cxn>
                        </a:cxnLst>
                        <a:pathLst>
                          <a:path w="69" h="890">
                            <a:moveTo>
                              <a:pt x="46" y="0"/>
                            </a:moveTo>
                            <a:lnTo>
                              <a:pt x="69" y="18"/>
                            </a:lnTo>
                            <a:lnTo>
                              <a:pt x="26" y="865"/>
                            </a:lnTo>
                            <a:lnTo>
                              <a:pt x="0" y="890"/>
                            </a:lnTo>
                            <a:lnTo>
                              <a:pt x="46" y="0"/>
                            </a:lnTo>
                            <a:close/>
                          </a:path>
                        </a:pathLst>
                      </a:custGeom>
                      <a:solidFill>
                        <a:srgbClr val="BFBFBF">
                          <a:alpha val="100000"/>
                        </a:srgbClr>
                      </a:solidFill>
                      <a:ln w="9525">
                        <a:noFill/>
                      </a:ln>
                    </p:spPr>
                    <p:txBody>
                      <a:bodyPr/>
                      <a:p>
                        <a:endParaRPr lang="zh-CN" altLang="en-US"/>
                      </a:p>
                    </p:txBody>
                  </p:sp>
                </p:grpSp>
                <p:grpSp>
                  <p:nvGrpSpPr>
                    <p:cNvPr id="72626" name="Group 95"/>
                    <p:cNvGrpSpPr/>
                    <p:nvPr/>
                  </p:nvGrpSpPr>
                  <p:grpSpPr>
                    <a:xfrm>
                      <a:off x="2219" y="2057"/>
                      <a:ext cx="181" cy="150"/>
                      <a:chOff x="2219" y="2057"/>
                      <a:chExt cx="181" cy="150"/>
                    </a:xfrm>
                  </p:grpSpPr>
                  <p:sp>
                    <p:nvSpPr>
                      <p:cNvPr id="72627" name="Freeform 96"/>
                      <p:cNvSpPr/>
                      <p:nvPr/>
                    </p:nvSpPr>
                    <p:spPr>
                      <a:xfrm>
                        <a:off x="2219" y="2057"/>
                        <a:ext cx="181" cy="150"/>
                      </a:xfrm>
                      <a:custGeom>
                        <a:avLst/>
                        <a:gdLst/>
                        <a:ahLst/>
                        <a:cxnLst>
                          <a:cxn ang="0">
                            <a:pos x="0" y="0"/>
                          </a:cxn>
                          <a:cxn ang="0">
                            <a:pos x="0" y="0"/>
                          </a:cxn>
                          <a:cxn ang="0">
                            <a:pos x="0" y="0"/>
                          </a:cxn>
                          <a:cxn ang="0">
                            <a:pos x="0" y="0"/>
                          </a:cxn>
                          <a:cxn ang="0">
                            <a:pos x="0" y="0"/>
                          </a:cxn>
                        </a:cxnLst>
                        <a:pathLst>
                          <a:path w="1086" h="899">
                            <a:moveTo>
                              <a:pt x="44" y="0"/>
                            </a:moveTo>
                            <a:lnTo>
                              <a:pt x="1086" y="0"/>
                            </a:lnTo>
                            <a:lnTo>
                              <a:pt x="1043" y="899"/>
                            </a:lnTo>
                            <a:lnTo>
                              <a:pt x="0" y="847"/>
                            </a:lnTo>
                            <a:lnTo>
                              <a:pt x="44" y="0"/>
                            </a:lnTo>
                            <a:close/>
                          </a:path>
                        </a:pathLst>
                      </a:custGeom>
                      <a:solidFill>
                        <a:srgbClr val="000000">
                          <a:alpha val="100000"/>
                        </a:srgbClr>
                      </a:solidFill>
                      <a:ln w="9525">
                        <a:noFill/>
                      </a:ln>
                    </p:spPr>
                    <p:txBody>
                      <a:bodyPr/>
                      <a:p>
                        <a:endParaRPr lang="zh-CN" altLang="en-US"/>
                      </a:p>
                    </p:txBody>
                  </p:sp>
                  <p:sp>
                    <p:nvSpPr>
                      <p:cNvPr id="72628" name="Freeform 97"/>
                      <p:cNvSpPr/>
                      <p:nvPr/>
                    </p:nvSpPr>
                    <p:spPr>
                      <a:xfrm>
                        <a:off x="2225" y="2063"/>
                        <a:ext cx="169" cy="138"/>
                      </a:xfrm>
                      <a:custGeom>
                        <a:avLst/>
                        <a:gdLst/>
                        <a:ahLst/>
                        <a:cxnLst>
                          <a:cxn ang="0">
                            <a:pos x="0" y="0"/>
                          </a:cxn>
                          <a:cxn ang="0">
                            <a:pos x="0" y="0"/>
                          </a:cxn>
                          <a:cxn ang="0">
                            <a:pos x="0" y="0"/>
                          </a:cxn>
                          <a:cxn ang="0">
                            <a:pos x="0" y="0"/>
                          </a:cxn>
                          <a:cxn ang="0">
                            <a:pos x="0" y="0"/>
                          </a:cxn>
                        </a:cxnLst>
                        <a:pathLst>
                          <a:path w="1013" h="831">
                            <a:moveTo>
                              <a:pt x="37" y="2"/>
                            </a:moveTo>
                            <a:lnTo>
                              <a:pt x="1013" y="0"/>
                            </a:lnTo>
                            <a:lnTo>
                              <a:pt x="971" y="831"/>
                            </a:lnTo>
                            <a:lnTo>
                              <a:pt x="0" y="789"/>
                            </a:lnTo>
                            <a:lnTo>
                              <a:pt x="37" y="2"/>
                            </a:lnTo>
                            <a:close/>
                          </a:path>
                        </a:pathLst>
                      </a:custGeom>
                      <a:solidFill>
                        <a:srgbClr val="C0C0C0">
                          <a:alpha val="100000"/>
                        </a:srgbClr>
                      </a:solidFill>
                      <a:ln w="9525">
                        <a:noFill/>
                      </a:ln>
                    </p:spPr>
                    <p:txBody>
                      <a:bodyPr/>
                      <a:p>
                        <a:endParaRPr lang="zh-CN" altLang="en-US"/>
                      </a:p>
                    </p:txBody>
                  </p:sp>
                  <p:sp>
                    <p:nvSpPr>
                      <p:cNvPr id="72629" name="Freeform 98"/>
                      <p:cNvSpPr/>
                      <p:nvPr/>
                    </p:nvSpPr>
                    <p:spPr>
                      <a:xfrm>
                        <a:off x="2228" y="2071"/>
                        <a:ext cx="159" cy="125"/>
                      </a:xfrm>
                      <a:custGeom>
                        <a:avLst/>
                        <a:gdLst/>
                        <a:ahLst/>
                        <a:cxnLst>
                          <a:cxn ang="0">
                            <a:pos x="0" y="0"/>
                          </a:cxn>
                          <a:cxn ang="0">
                            <a:pos x="0" y="0"/>
                          </a:cxn>
                          <a:cxn ang="0">
                            <a:pos x="0" y="0"/>
                          </a:cxn>
                          <a:cxn ang="0">
                            <a:pos x="0" y="0"/>
                          </a:cxn>
                          <a:cxn ang="0">
                            <a:pos x="0" y="0"/>
                          </a:cxn>
                        </a:cxnLst>
                        <a:pathLst>
                          <a:path w="956" h="748">
                            <a:moveTo>
                              <a:pt x="35" y="0"/>
                            </a:moveTo>
                            <a:lnTo>
                              <a:pt x="956" y="0"/>
                            </a:lnTo>
                            <a:lnTo>
                              <a:pt x="917" y="748"/>
                            </a:lnTo>
                            <a:lnTo>
                              <a:pt x="0" y="711"/>
                            </a:lnTo>
                            <a:lnTo>
                              <a:pt x="35" y="0"/>
                            </a:lnTo>
                            <a:close/>
                          </a:path>
                        </a:pathLst>
                      </a:custGeom>
                      <a:solidFill>
                        <a:srgbClr val="0000FF">
                          <a:alpha val="100000"/>
                        </a:srgbClr>
                      </a:solidFill>
                      <a:ln w="9525">
                        <a:noFill/>
                      </a:ln>
                    </p:spPr>
                    <p:txBody>
                      <a:bodyPr/>
                      <a:p>
                        <a:endParaRPr lang="zh-CN" altLang="en-US"/>
                      </a:p>
                    </p:txBody>
                  </p:sp>
                </p:grpSp>
              </p:grpSp>
            </p:grpSp>
            <p:sp>
              <p:nvSpPr>
                <p:cNvPr id="72622" name="Freeform 99"/>
                <p:cNvSpPr/>
                <p:nvPr/>
              </p:nvSpPr>
              <p:spPr>
                <a:xfrm>
                  <a:off x="2389" y="2231"/>
                  <a:ext cx="10" cy="3"/>
                </a:xfrm>
                <a:custGeom>
                  <a:avLst/>
                  <a:gdLst/>
                  <a:ahLst/>
                  <a:cxnLst>
                    <a:cxn ang="0">
                      <a:pos x="0" y="0"/>
                    </a:cxn>
                    <a:cxn ang="0">
                      <a:pos x="0" y="0"/>
                    </a:cxn>
                    <a:cxn ang="0">
                      <a:pos x="0" y="0"/>
                    </a:cxn>
                    <a:cxn ang="0">
                      <a:pos x="0" y="0"/>
                    </a:cxn>
                    <a:cxn ang="0">
                      <a:pos x="0" y="0"/>
                    </a:cxn>
                  </a:cxnLst>
                  <a:pathLst>
                    <a:path w="64" h="23">
                      <a:moveTo>
                        <a:pt x="0" y="0"/>
                      </a:moveTo>
                      <a:lnTo>
                        <a:pt x="64" y="1"/>
                      </a:lnTo>
                      <a:lnTo>
                        <a:pt x="64" y="23"/>
                      </a:lnTo>
                      <a:lnTo>
                        <a:pt x="0" y="19"/>
                      </a:lnTo>
                      <a:lnTo>
                        <a:pt x="0" y="0"/>
                      </a:lnTo>
                      <a:close/>
                    </a:path>
                  </a:pathLst>
                </a:custGeom>
                <a:solidFill>
                  <a:srgbClr val="008000">
                    <a:alpha val="100000"/>
                  </a:srgbClr>
                </a:solidFill>
                <a:ln w="9525">
                  <a:noFill/>
                </a:ln>
              </p:spPr>
              <p:txBody>
                <a:bodyPr/>
                <a:p>
                  <a:endParaRPr lang="zh-CN" altLang="en-US"/>
                </a:p>
              </p:txBody>
            </p:sp>
          </p:grpSp>
          <p:grpSp>
            <p:nvGrpSpPr>
              <p:cNvPr id="72562" name="Group 100"/>
              <p:cNvGrpSpPr/>
              <p:nvPr/>
            </p:nvGrpSpPr>
            <p:grpSpPr>
              <a:xfrm>
                <a:off x="2091" y="2323"/>
                <a:ext cx="353" cy="80"/>
                <a:chOff x="2091" y="2323"/>
                <a:chExt cx="353" cy="80"/>
              </a:xfrm>
            </p:grpSpPr>
            <p:sp>
              <p:nvSpPr>
                <p:cNvPr id="72563" name="Freeform 101"/>
                <p:cNvSpPr/>
                <p:nvPr/>
              </p:nvSpPr>
              <p:spPr>
                <a:xfrm>
                  <a:off x="2334" y="2347"/>
                  <a:ext cx="85" cy="35"/>
                </a:xfrm>
                <a:custGeom>
                  <a:avLst/>
                  <a:gdLst/>
                  <a:ahLst/>
                  <a:cxnLst>
                    <a:cxn ang="0">
                      <a:pos x="0" y="0"/>
                    </a:cxn>
                    <a:cxn ang="0">
                      <a:pos x="0" y="0"/>
                    </a:cxn>
                    <a:cxn ang="0">
                      <a:pos x="0" y="0"/>
                    </a:cxn>
                    <a:cxn ang="0">
                      <a:pos x="0" y="0"/>
                    </a:cxn>
                    <a:cxn ang="0">
                      <a:pos x="0" y="0"/>
                    </a:cxn>
                    <a:cxn ang="0">
                      <a:pos x="0" y="0"/>
                    </a:cxn>
                    <a:cxn ang="0">
                      <a:pos x="0" y="0"/>
                    </a:cxn>
                  </a:cxnLst>
                  <a:pathLst>
                    <a:path w="509" h="211">
                      <a:moveTo>
                        <a:pt x="197" y="0"/>
                      </a:moveTo>
                      <a:lnTo>
                        <a:pt x="78" y="123"/>
                      </a:lnTo>
                      <a:lnTo>
                        <a:pt x="0" y="176"/>
                      </a:lnTo>
                      <a:lnTo>
                        <a:pt x="333" y="211"/>
                      </a:lnTo>
                      <a:lnTo>
                        <a:pt x="410" y="144"/>
                      </a:lnTo>
                      <a:lnTo>
                        <a:pt x="509" y="28"/>
                      </a:lnTo>
                      <a:lnTo>
                        <a:pt x="197" y="0"/>
                      </a:lnTo>
                      <a:close/>
                    </a:path>
                  </a:pathLst>
                </a:custGeom>
                <a:solidFill>
                  <a:srgbClr val="808080">
                    <a:alpha val="100000"/>
                  </a:srgbClr>
                </a:solidFill>
                <a:ln w="9525">
                  <a:noFill/>
                </a:ln>
              </p:spPr>
              <p:txBody>
                <a:bodyPr/>
                <a:p>
                  <a:endParaRPr lang="zh-CN" altLang="en-US"/>
                </a:p>
              </p:txBody>
            </p:sp>
            <p:grpSp>
              <p:nvGrpSpPr>
                <p:cNvPr id="72564" name="Group 102"/>
                <p:cNvGrpSpPr/>
                <p:nvPr/>
              </p:nvGrpSpPr>
              <p:grpSpPr>
                <a:xfrm>
                  <a:off x="2091" y="2323"/>
                  <a:ext cx="353" cy="80"/>
                  <a:chOff x="2091" y="2323"/>
                  <a:chExt cx="353" cy="80"/>
                </a:xfrm>
              </p:grpSpPr>
              <p:sp>
                <p:nvSpPr>
                  <p:cNvPr id="72565" name="Freeform 103"/>
                  <p:cNvSpPr/>
                  <p:nvPr/>
                </p:nvSpPr>
                <p:spPr>
                  <a:xfrm>
                    <a:off x="2091" y="2354"/>
                    <a:ext cx="312" cy="49"/>
                  </a:xfrm>
                  <a:custGeom>
                    <a:avLst/>
                    <a:gdLst/>
                    <a:ahLst/>
                    <a:cxnLst>
                      <a:cxn ang="0">
                        <a:pos x="0" y="0"/>
                      </a:cxn>
                      <a:cxn ang="0">
                        <a:pos x="0" y="0"/>
                      </a:cxn>
                      <a:cxn ang="0">
                        <a:pos x="0" y="0"/>
                      </a:cxn>
                      <a:cxn ang="0">
                        <a:pos x="0" y="0"/>
                      </a:cxn>
                      <a:cxn ang="0">
                        <a:pos x="0" y="0"/>
                      </a:cxn>
                    </a:cxnLst>
                    <a:pathLst>
                      <a:path w="1872" h="290">
                        <a:moveTo>
                          <a:pt x="0" y="0"/>
                        </a:moveTo>
                        <a:lnTo>
                          <a:pt x="0" y="75"/>
                        </a:lnTo>
                        <a:lnTo>
                          <a:pt x="1872" y="290"/>
                        </a:lnTo>
                        <a:lnTo>
                          <a:pt x="1871" y="214"/>
                        </a:lnTo>
                        <a:lnTo>
                          <a:pt x="0" y="0"/>
                        </a:lnTo>
                        <a:close/>
                      </a:path>
                    </a:pathLst>
                  </a:custGeom>
                  <a:solidFill>
                    <a:srgbClr val="C0C0C0">
                      <a:alpha val="100000"/>
                    </a:srgbClr>
                  </a:solidFill>
                  <a:ln w="9525">
                    <a:noFill/>
                  </a:ln>
                </p:spPr>
                <p:txBody>
                  <a:bodyPr/>
                  <a:p>
                    <a:endParaRPr lang="zh-CN" altLang="en-US"/>
                  </a:p>
                </p:txBody>
              </p:sp>
              <p:sp>
                <p:nvSpPr>
                  <p:cNvPr id="72566" name="Freeform 104"/>
                  <p:cNvSpPr/>
                  <p:nvPr/>
                </p:nvSpPr>
                <p:spPr>
                  <a:xfrm>
                    <a:off x="2403" y="2348"/>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30">
                        <a:moveTo>
                          <a:pt x="0" y="255"/>
                        </a:moveTo>
                        <a:lnTo>
                          <a:pt x="0" y="330"/>
                        </a:lnTo>
                        <a:lnTo>
                          <a:pt x="107" y="254"/>
                        </a:lnTo>
                        <a:lnTo>
                          <a:pt x="150" y="210"/>
                        </a:lnTo>
                        <a:lnTo>
                          <a:pt x="246" y="94"/>
                        </a:lnTo>
                        <a:lnTo>
                          <a:pt x="246" y="0"/>
                        </a:lnTo>
                        <a:lnTo>
                          <a:pt x="121" y="157"/>
                        </a:lnTo>
                        <a:lnTo>
                          <a:pt x="0" y="255"/>
                        </a:lnTo>
                        <a:close/>
                      </a:path>
                    </a:pathLst>
                  </a:custGeom>
                  <a:solidFill>
                    <a:srgbClr val="5F5F5F">
                      <a:alpha val="100000"/>
                    </a:srgbClr>
                  </a:solidFill>
                  <a:ln w="9525">
                    <a:noFill/>
                  </a:ln>
                </p:spPr>
                <p:txBody>
                  <a:bodyPr/>
                  <a:p>
                    <a:endParaRPr lang="zh-CN" altLang="en-US"/>
                  </a:p>
                </p:txBody>
              </p:sp>
              <p:sp>
                <p:nvSpPr>
                  <p:cNvPr id="72567" name="Line 105"/>
                  <p:cNvSpPr/>
                  <p:nvPr/>
                </p:nvSpPr>
                <p:spPr>
                  <a:xfrm>
                    <a:off x="2092" y="2358"/>
                    <a:ext cx="312" cy="35"/>
                  </a:xfrm>
                  <a:prstGeom prst="line">
                    <a:avLst/>
                  </a:prstGeom>
                  <a:ln w="3175" cap="flat" cmpd="sng">
                    <a:solidFill>
                      <a:srgbClr val="7F7F7F"/>
                    </a:solidFill>
                    <a:prstDash val="solid"/>
                    <a:headEnd type="none" w="med" len="med"/>
                    <a:tailEnd type="none" w="med" len="med"/>
                  </a:ln>
                </p:spPr>
              </p:sp>
              <p:grpSp>
                <p:nvGrpSpPr>
                  <p:cNvPr id="72568" name="Group 106"/>
                  <p:cNvGrpSpPr/>
                  <p:nvPr/>
                </p:nvGrpSpPr>
                <p:grpSpPr>
                  <a:xfrm>
                    <a:off x="2112" y="2323"/>
                    <a:ext cx="300" cy="59"/>
                    <a:chOff x="2112" y="2323"/>
                    <a:chExt cx="300" cy="59"/>
                  </a:xfrm>
                </p:grpSpPr>
                <p:sp>
                  <p:nvSpPr>
                    <p:cNvPr id="72572" name="Freeform 107"/>
                    <p:cNvSpPr/>
                    <p:nvPr/>
                  </p:nvSpPr>
                  <p:spPr>
                    <a:xfrm>
                      <a:off x="2112" y="2325"/>
                      <a:ext cx="231" cy="48"/>
                    </a:xfrm>
                    <a:custGeom>
                      <a:avLst/>
                      <a:gdLst/>
                      <a:ahLst/>
                      <a:cxnLst>
                        <a:cxn ang="0">
                          <a:pos x="0" y="0"/>
                        </a:cxn>
                        <a:cxn ang="0">
                          <a:pos x="0" y="0"/>
                        </a:cxn>
                        <a:cxn ang="0">
                          <a:pos x="0" y="0"/>
                        </a:cxn>
                        <a:cxn ang="0">
                          <a:pos x="0" y="0"/>
                        </a:cxn>
                        <a:cxn ang="0">
                          <a:pos x="0" y="0"/>
                        </a:cxn>
                        <a:cxn ang="0">
                          <a:pos x="0" y="0"/>
                        </a:cxn>
                        <a:cxn ang="0">
                          <a:pos x="0" y="0"/>
                        </a:cxn>
                      </a:cxnLst>
                      <a:pathLst>
                        <a:path w="1385" h="288">
                          <a:moveTo>
                            <a:pt x="238" y="0"/>
                          </a:moveTo>
                          <a:lnTo>
                            <a:pt x="74" y="127"/>
                          </a:lnTo>
                          <a:lnTo>
                            <a:pt x="0" y="165"/>
                          </a:lnTo>
                          <a:lnTo>
                            <a:pt x="1175" y="288"/>
                          </a:lnTo>
                          <a:lnTo>
                            <a:pt x="1259" y="232"/>
                          </a:lnTo>
                          <a:lnTo>
                            <a:pt x="1385" y="116"/>
                          </a:lnTo>
                          <a:lnTo>
                            <a:pt x="238" y="0"/>
                          </a:lnTo>
                          <a:close/>
                        </a:path>
                      </a:pathLst>
                    </a:custGeom>
                    <a:solidFill>
                      <a:srgbClr val="808080">
                        <a:alpha val="100000"/>
                      </a:srgbClr>
                    </a:solidFill>
                    <a:ln w="9525">
                      <a:noFill/>
                    </a:ln>
                  </p:spPr>
                  <p:txBody>
                    <a:bodyPr/>
                    <a:p>
                      <a:endParaRPr lang="zh-CN" altLang="en-US"/>
                    </a:p>
                  </p:txBody>
                </p:sp>
                <p:grpSp>
                  <p:nvGrpSpPr>
                    <p:cNvPr id="72573" name="Group 108"/>
                    <p:cNvGrpSpPr/>
                    <p:nvPr/>
                  </p:nvGrpSpPr>
                  <p:grpSpPr>
                    <a:xfrm>
                      <a:off x="2118" y="2323"/>
                      <a:ext cx="294" cy="59"/>
                      <a:chOff x="2118" y="2323"/>
                      <a:chExt cx="294" cy="59"/>
                    </a:xfrm>
                  </p:grpSpPr>
                  <p:grpSp>
                    <p:nvGrpSpPr>
                      <p:cNvPr id="72574" name="Group 109"/>
                      <p:cNvGrpSpPr/>
                      <p:nvPr/>
                    </p:nvGrpSpPr>
                    <p:grpSpPr>
                      <a:xfrm>
                        <a:off x="2122" y="2323"/>
                        <a:ext cx="215" cy="49"/>
                        <a:chOff x="2122" y="2323"/>
                        <a:chExt cx="215" cy="49"/>
                      </a:xfrm>
                    </p:grpSpPr>
                    <p:grpSp>
                      <p:nvGrpSpPr>
                        <p:cNvPr id="72588" name="Group 110"/>
                        <p:cNvGrpSpPr/>
                        <p:nvPr/>
                      </p:nvGrpSpPr>
                      <p:grpSpPr>
                        <a:xfrm>
                          <a:off x="2122" y="2323"/>
                          <a:ext cx="45" cy="32"/>
                          <a:chOff x="2122" y="2323"/>
                          <a:chExt cx="45" cy="32"/>
                        </a:xfrm>
                      </p:grpSpPr>
                      <p:sp>
                        <p:nvSpPr>
                          <p:cNvPr id="72619" name="Line 111"/>
                          <p:cNvSpPr/>
                          <p:nvPr/>
                        </p:nvSpPr>
                        <p:spPr>
                          <a:xfrm flipV="1">
                            <a:off x="2122" y="2348"/>
                            <a:ext cx="15" cy="7"/>
                          </a:xfrm>
                          <a:prstGeom prst="line">
                            <a:avLst/>
                          </a:prstGeom>
                          <a:ln w="3175" cap="flat" cmpd="sng">
                            <a:solidFill>
                              <a:srgbClr val="DFDFDF"/>
                            </a:solidFill>
                            <a:prstDash val="solid"/>
                            <a:headEnd type="none" w="med" len="med"/>
                            <a:tailEnd type="none" w="med" len="med"/>
                          </a:ln>
                        </p:spPr>
                      </p:sp>
                      <p:sp>
                        <p:nvSpPr>
                          <p:cNvPr id="72620" name="Line 112"/>
                          <p:cNvSpPr/>
                          <p:nvPr/>
                        </p:nvSpPr>
                        <p:spPr>
                          <a:xfrm flipV="1">
                            <a:off x="2137" y="2323"/>
                            <a:ext cx="30" cy="25"/>
                          </a:xfrm>
                          <a:prstGeom prst="line">
                            <a:avLst/>
                          </a:prstGeom>
                          <a:ln w="3175" cap="flat" cmpd="sng">
                            <a:solidFill>
                              <a:srgbClr val="DFDFDF"/>
                            </a:solidFill>
                            <a:prstDash val="solid"/>
                            <a:headEnd type="none" w="med" len="med"/>
                            <a:tailEnd type="none" w="med" len="med"/>
                          </a:ln>
                        </p:spPr>
                      </p:sp>
                    </p:grpSp>
                    <p:grpSp>
                      <p:nvGrpSpPr>
                        <p:cNvPr id="72589" name="Group 113"/>
                        <p:cNvGrpSpPr/>
                        <p:nvPr/>
                      </p:nvGrpSpPr>
                      <p:grpSpPr>
                        <a:xfrm>
                          <a:off x="2140" y="2324"/>
                          <a:ext cx="45" cy="33"/>
                          <a:chOff x="2140" y="2324"/>
                          <a:chExt cx="45" cy="33"/>
                        </a:xfrm>
                      </p:grpSpPr>
                      <p:sp>
                        <p:nvSpPr>
                          <p:cNvPr id="72617" name="Line 114"/>
                          <p:cNvSpPr/>
                          <p:nvPr/>
                        </p:nvSpPr>
                        <p:spPr>
                          <a:xfrm flipV="1">
                            <a:off x="2140" y="2349"/>
                            <a:ext cx="14" cy="8"/>
                          </a:xfrm>
                          <a:prstGeom prst="line">
                            <a:avLst/>
                          </a:prstGeom>
                          <a:ln w="3175" cap="flat" cmpd="sng">
                            <a:solidFill>
                              <a:srgbClr val="DFDFDF"/>
                            </a:solidFill>
                            <a:prstDash val="solid"/>
                            <a:headEnd type="none" w="med" len="med"/>
                            <a:tailEnd type="none" w="med" len="med"/>
                          </a:ln>
                        </p:spPr>
                      </p:sp>
                      <p:sp>
                        <p:nvSpPr>
                          <p:cNvPr id="72618" name="Line 115"/>
                          <p:cNvSpPr/>
                          <p:nvPr/>
                        </p:nvSpPr>
                        <p:spPr>
                          <a:xfrm flipV="1">
                            <a:off x="2154" y="2324"/>
                            <a:ext cx="31" cy="25"/>
                          </a:xfrm>
                          <a:prstGeom prst="line">
                            <a:avLst/>
                          </a:prstGeom>
                          <a:ln w="3175" cap="flat" cmpd="sng">
                            <a:solidFill>
                              <a:srgbClr val="DFDFDF"/>
                            </a:solidFill>
                            <a:prstDash val="solid"/>
                            <a:headEnd type="none" w="med" len="med"/>
                            <a:tailEnd type="none" w="med" len="med"/>
                          </a:ln>
                        </p:spPr>
                      </p:sp>
                    </p:grpSp>
                    <p:grpSp>
                      <p:nvGrpSpPr>
                        <p:cNvPr id="72590" name="Group 116"/>
                        <p:cNvGrpSpPr/>
                        <p:nvPr/>
                      </p:nvGrpSpPr>
                      <p:grpSpPr>
                        <a:xfrm>
                          <a:off x="2158" y="2325"/>
                          <a:ext cx="45" cy="33"/>
                          <a:chOff x="2158" y="2325"/>
                          <a:chExt cx="45" cy="33"/>
                        </a:xfrm>
                      </p:grpSpPr>
                      <p:sp>
                        <p:nvSpPr>
                          <p:cNvPr id="72615" name="Line 117"/>
                          <p:cNvSpPr/>
                          <p:nvPr/>
                        </p:nvSpPr>
                        <p:spPr>
                          <a:xfrm flipV="1">
                            <a:off x="2158" y="2351"/>
                            <a:ext cx="14" cy="7"/>
                          </a:xfrm>
                          <a:prstGeom prst="line">
                            <a:avLst/>
                          </a:prstGeom>
                          <a:ln w="3175" cap="flat" cmpd="sng">
                            <a:solidFill>
                              <a:srgbClr val="DFDFDF"/>
                            </a:solidFill>
                            <a:prstDash val="solid"/>
                            <a:headEnd type="none" w="med" len="med"/>
                            <a:tailEnd type="none" w="med" len="med"/>
                          </a:ln>
                        </p:spPr>
                      </p:sp>
                      <p:sp>
                        <p:nvSpPr>
                          <p:cNvPr id="72616" name="Line 118"/>
                          <p:cNvSpPr/>
                          <p:nvPr/>
                        </p:nvSpPr>
                        <p:spPr>
                          <a:xfrm flipV="1">
                            <a:off x="2172" y="2325"/>
                            <a:ext cx="31" cy="26"/>
                          </a:xfrm>
                          <a:prstGeom prst="line">
                            <a:avLst/>
                          </a:prstGeom>
                          <a:ln w="3175" cap="flat" cmpd="sng">
                            <a:solidFill>
                              <a:srgbClr val="DFDFDF"/>
                            </a:solidFill>
                            <a:prstDash val="solid"/>
                            <a:headEnd type="none" w="med" len="med"/>
                            <a:tailEnd type="none" w="med" len="med"/>
                          </a:ln>
                        </p:spPr>
                      </p:sp>
                    </p:grpSp>
                    <p:grpSp>
                      <p:nvGrpSpPr>
                        <p:cNvPr id="72591" name="Group 119"/>
                        <p:cNvGrpSpPr/>
                        <p:nvPr/>
                      </p:nvGrpSpPr>
                      <p:grpSpPr>
                        <a:xfrm>
                          <a:off x="2174" y="2328"/>
                          <a:ext cx="45" cy="33"/>
                          <a:chOff x="2174" y="2328"/>
                          <a:chExt cx="45" cy="33"/>
                        </a:xfrm>
                      </p:grpSpPr>
                      <p:sp>
                        <p:nvSpPr>
                          <p:cNvPr id="72613" name="Line 120"/>
                          <p:cNvSpPr/>
                          <p:nvPr/>
                        </p:nvSpPr>
                        <p:spPr>
                          <a:xfrm flipV="1">
                            <a:off x="2174" y="2353"/>
                            <a:ext cx="15" cy="8"/>
                          </a:xfrm>
                          <a:prstGeom prst="line">
                            <a:avLst/>
                          </a:prstGeom>
                          <a:ln w="3175" cap="flat" cmpd="sng">
                            <a:solidFill>
                              <a:srgbClr val="DFDFDF"/>
                            </a:solidFill>
                            <a:prstDash val="solid"/>
                            <a:headEnd type="none" w="med" len="med"/>
                            <a:tailEnd type="none" w="med" len="med"/>
                          </a:ln>
                        </p:spPr>
                      </p:sp>
                      <p:sp>
                        <p:nvSpPr>
                          <p:cNvPr id="72614" name="Line 121"/>
                          <p:cNvSpPr/>
                          <p:nvPr/>
                        </p:nvSpPr>
                        <p:spPr>
                          <a:xfrm flipV="1">
                            <a:off x="2189" y="2328"/>
                            <a:ext cx="30" cy="25"/>
                          </a:xfrm>
                          <a:prstGeom prst="line">
                            <a:avLst/>
                          </a:prstGeom>
                          <a:ln w="3175" cap="flat" cmpd="sng">
                            <a:solidFill>
                              <a:srgbClr val="DFDFDF"/>
                            </a:solidFill>
                            <a:prstDash val="solid"/>
                            <a:headEnd type="none" w="med" len="med"/>
                            <a:tailEnd type="none" w="med" len="med"/>
                          </a:ln>
                        </p:spPr>
                      </p:sp>
                    </p:grpSp>
                    <p:grpSp>
                      <p:nvGrpSpPr>
                        <p:cNvPr id="72592" name="Group 122"/>
                        <p:cNvGrpSpPr/>
                        <p:nvPr/>
                      </p:nvGrpSpPr>
                      <p:grpSpPr>
                        <a:xfrm>
                          <a:off x="2192" y="2329"/>
                          <a:ext cx="45" cy="33"/>
                          <a:chOff x="2192" y="2329"/>
                          <a:chExt cx="45" cy="33"/>
                        </a:xfrm>
                      </p:grpSpPr>
                      <p:sp>
                        <p:nvSpPr>
                          <p:cNvPr id="72611" name="Line 123"/>
                          <p:cNvSpPr/>
                          <p:nvPr/>
                        </p:nvSpPr>
                        <p:spPr>
                          <a:xfrm flipV="1">
                            <a:off x="2192" y="2354"/>
                            <a:ext cx="15" cy="8"/>
                          </a:xfrm>
                          <a:prstGeom prst="line">
                            <a:avLst/>
                          </a:prstGeom>
                          <a:ln w="3175" cap="flat" cmpd="sng">
                            <a:solidFill>
                              <a:srgbClr val="DFDFDF"/>
                            </a:solidFill>
                            <a:prstDash val="solid"/>
                            <a:headEnd type="none" w="med" len="med"/>
                            <a:tailEnd type="none" w="med" len="med"/>
                          </a:ln>
                        </p:spPr>
                      </p:sp>
                      <p:sp>
                        <p:nvSpPr>
                          <p:cNvPr id="72612" name="Line 124"/>
                          <p:cNvSpPr/>
                          <p:nvPr/>
                        </p:nvSpPr>
                        <p:spPr>
                          <a:xfrm flipV="1">
                            <a:off x="2207" y="2329"/>
                            <a:ext cx="30" cy="25"/>
                          </a:xfrm>
                          <a:prstGeom prst="line">
                            <a:avLst/>
                          </a:prstGeom>
                          <a:ln w="3175" cap="flat" cmpd="sng">
                            <a:solidFill>
                              <a:srgbClr val="DFDFDF"/>
                            </a:solidFill>
                            <a:prstDash val="solid"/>
                            <a:headEnd type="none" w="med" len="med"/>
                            <a:tailEnd type="none" w="med" len="med"/>
                          </a:ln>
                        </p:spPr>
                      </p:sp>
                    </p:grpSp>
                    <p:grpSp>
                      <p:nvGrpSpPr>
                        <p:cNvPr id="72593" name="Group 125"/>
                        <p:cNvGrpSpPr/>
                        <p:nvPr/>
                      </p:nvGrpSpPr>
                      <p:grpSpPr>
                        <a:xfrm>
                          <a:off x="2209" y="2330"/>
                          <a:ext cx="45" cy="33"/>
                          <a:chOff x="2209" y="2330"/>
                          <a:chExt cx="45" cy="33"/>
                        </a:xfrm>
                      </p:grpSpPr>
                      <p:sp>
                        <p:nvSpPr>
                          <p:cNvPr id="72609" name="Line 126"/>
                          <p:cNvSpPr/>
                          <p:nvPr/>
                        </p:nvSpPr>
                        <p:spPr>
                          <a:xfrm flipV="1">
                            <a:off x="2209" y="2355"/>
                            <a:ext cx="15" cy="8"/>
                          </a:xfrm>
                          <a:prstGeom prst="line">
                            <a:avLst/>
                          </a:prstGeom>
                          <a:ln w="3175" cap="flat" cmpd="sng">
                            <a:solidFill>
                              <a:srgbClr val="DFDFDF"/>
                            </a:solidFill>
                            <a:prstDash val="solid"/>
                            <a:headEnd type="none" w="med" len="med"/>
                            <a:tailEnd type="none" w="med" len="med"/>
                          </a:ln>
                        </p:spPr>
                      </p:sp>
                      <p:sp>
                        <p:nvSpPr>
                          <p:cNvPr id="72610" name="Line 127"/>
                          <p:cNvSpPr/>
                          <p:nvPr/>
                        </p:nvSpPr>
                        <p:spPr>
                          <a:xfrm flipV="1">
                            <a:off x="2224" y="2330"/>
                            <a:ext cx="30" cy="25"/>
                          </a:xfrm>
                          <a:prstGeom prst="line">
                            <a:avLst/>
                          </a:prstGeom>
                          <a:ln w="3175" cap="flat" cmpd="sng">
                            <a:solidFill>
                              <a:srgbClr val="DFDFDF"/>
                            </a:solidFill>
                            <a:prstDash val="solid"/>
                            <a:headEnd type="none" w="med" len="med"/>
                            <a:tailEnd type="none" w="med" len="med"/>
                          </a:ln>
                        </p:spPr>
                      </p:sp>
                    </p:grpSp>
                    <p:grpSp>
                      <p:nvGrpSpPr>
                        <p:cNvPr id="72594" name="Group 128"/>
                        <p:cNvGrpSpPr/>
                        <p:nvPr/>
                      </p:nvGrpSpPr>
                      <p:grpSpPr>
                        <a:xfrm>
                          <a:off x="2226" y="2332"/>
                          <a:ext cx="45" cy="33"/>
                          <a:chOff x="2226" y="2332"/>
                          <a:chExt cx="45" cy="33"/>
                        </a:xfrm>
                      </p:grpSpPr>
                      <p:sp>
                        <p:nvSpPr>
                          <p:cNvPr id="72607" name="Line 129"/>
                          <p:cNvSpPr/>
                          <p:nvPr/>
                        </p:nvSpPr>
                        <p:spPr>
                          <a:xfrm flipV="1">
                            <a:off x="2226" y="2357"/>
                            <a:ext cx="15" cy="8"/>
                          </a:xfrm>
                          <a:prstGeom prst="line">
                            <a:avLst/>
                          </a:prstGeom>
                          <a:ln w="3175" cap="flat" cmpd="sng">
                            <a:solidFill>
                              <a:srgbClr val="DFDFDF"/>
                            </a:solidFill>
                            <a:prstDash val="solid"/>
                            <a:headEnd type="none" w="med" len="med"/>
                            <a:tailEnd type="none" w="med" len="med"/>
                          </a:ln>
                        </p:spPr>
                      </p:sp>
                      <p:sp>
                        <p:nvSpPr>
                          <p:cNvPr id="72608" name="Line 130"/>
                          <p:cNvSpPr/>
                          <p:nvPr/>
                        </p:nvSpPr>
                        <p:spPr>
                          <a:xfrm flipV="1">
                            <a:off x="2241" y="2332"/>
                            <a:ext cx="30" cy="25"/>
                          </a:xfrm>
                          <a:prstGeom prst="line">
                            <a:avLst/>
                          </a:prstGeom>
                          <a:ln w="3175" cap="flat" cmpd="sng">
                            <a:solidFill>
                              <a:srgbClr val="DFDFDF"/>
                            </a:solidFill>
                            <a:prstDash val="solid"/>
                            <a:headEnd type="none" w="med" len="med"/>
                            <a:tailEnd type="none" w="med" len="med"/>
                          </a:ln>
                        </p:spPr>
                      </p:sp>
                    </p:grpSp>
                    <p:grpSp>
                      <p:nvGrpSpPr>
                        <p:cNvPr id="72595" name="Group 131"/>
                        <p:cNvGrpSpPr/>
                        <p:nvPr/>
                      </p:nvGrpSpPr>
                      <p:grpSpPr>
                        <a:xfrm>
                          <a:off x="2242" y="2334"/>
                          <a:ext cx="45" cy="33"/>
                          <a:chOff x="2242" y="2334"/>
                          <a:chExt cx="45" cy="33"/>
                        </a:xfrm>
                      </p:grpSpPr>
                      <p:sp>
                        <p:nvSpPr>
                          <p:cNvPr id="72605" name="Line 132"/>
                          <p:cNvSpPr/>
                          <p:nvPr/>
                        </p:nvSpPr>
                        <p:spPr>
                          <a:xfrm flipV="1">
                            <a:off x="2242" y="2359"/>
                            <a:ext cx="15" cy="8"/>
                          </a:xfrm>
                          <a:prstGeom prst="line">
                            <a:avLst/>
                          </a:prstGeom>
                          <a:ln w="3175" cap="flat" cmpd="sng">
                            <a:solidFill>
                              <a:srgbClr val="DFDFDF"/>
                            </a:solidFill>
                            <a:prstDash val="solid"/>
                            <a:headEnd type="none" w="med" len="med"/>
                            <a:tailEnd type="none" w="med" len="med"/>
                          </a:ln>
                        </p:spPr>
                      </p:sp>
                      <p:sp>
                        <p:nvSpPr>
                          <p:cNvPr id="72606" name="Line 133"/>
                          <p:cNvSpPr/>
                          <p:nvPr/>
                        </p:nvSpPr>
                        <p:spPr>
                          <a:xfrm flipV="1">
                            <a:off x="2257" y="2334"/>
                            <a:ext cx="30" cy="25"/>
                          </a:xfrm>
                          <a:prstGeom prst="line">
                            <a:avLst/>
                          </a:prstGeom>
                          <a:ln w="3175" cap="flat" cmpd="sng">
                            <a:solidFill>
                              <a:srgbClr val="DFDFDF"/>
                            </a:solidFill>
                            <a:prstDash val="solid"/>
                            <a:headEnd type="none" w="med" len="med"/>
                            <a:tailEnd type="none" w="med" len="med"/>
                          </a:ln>
                        </p:spPr>
                      </p:sp>
                    </p:grpSp>
                    <p:grpSp>
                      <p:nvGrpSpPr>
                        <p:cNvPr id="72596" name="Group 134"/>
                        <p:cNvGrpSpPr/>
                        <p:nvPr/>
                      </p:nvGrpSpPr>
                      <p:grpSpPr>
                        <a:xfrm>
                          <a:off x="2259" y="2337"/>
                          <a:ext cx="45" cy="32"/>
                          <a:chOff x="2259" y="2337"/>
                          <a:chExt cx="45" cy="32"/>
                        </a:xfrm>
                      </p:grpSpPr>
                      <p:sp>
                        <p:nvSpPr>
                          <p:cNvPr id="72603" name="Line 135"/>
                          <p:cNvSpPr/>
                          <p:nvPr/>
                        </p:nvSpPr>
                        <p:spPr>
                          <a:xfrm flipV="1">
                            <a:off x="2259" y="2362"/>
                            <a:ext cx="15" cy="7"/>
                          </a:xfrm>
                          <a:prstGeom prst="line">
                            <a:avLst/>
                          </a:prstGeom>
                          <a:ln w="3175" cap="flat" cmpd="sng">
                            <a:solidFill>
                              <a:srgbClr val="DFDFDF"/>
                            </a:solidFill>
                            <a:prstDash val="solid"/>
                            <a:headEnd type="none" w="med" len="med"/>
                            <a:tailEnd type="none" w="med" len="med"/>
                          </a:ln>
                        </p:spPr>
                      </p:sp>
                      <p:sp>
                        <p:nvSpPr>
                          <p:cNvPr id="72604" name="Line 136"/>
                          <p:cNvSpPr/>
                          <p:nvPr/>
                        </p:nvSpPr>
                        <p:spPr>
                          <a:xfrm flipV="1">
                            <a:off x="2274" y="2337"/>
                            <a:ext cx="30" cy="25"/>
                          </a:xfrm>
                          <a:prstGeom prst="line">
                            <a:avLst/>
                          </a:prstGeom>
                          <a:ln w="3175" cap="flat" cmpd="sng">
                            <a:solidFill>
                              <a:srgbClr val="DFDFDF"/>
                            </a:solidFill>
                            <a:prstDash val="solid"/>
                            <a:headEnd type="none" w="med" len="med"/>
                            <a:tailEnd type="none" w="med" len="med"/>
                          </a:ln>
                        </p:spPr>
                      </p:sp>
                    </p:grpSp>
                    <p:grpSp>
                      <p:nvGrpSpPr>
                        <p:cNvPr id="72597" name="Group 137"/>
                        <p:cNvGrpSpPr/>
                        <p:nvPr/>
                      </p:nvGrpSpPr>
                      <p:grpSpPr>
                        <a:xfrm>
                          <a:off x="2276" y="2338"/>
                          <a:ext cx="45" cy="33"/>
                          <a:chOff x="2276" y="2338"/>
                          <a:chExt cx="45" cy="33"/>
                        </a:xfrm>
                      </p:grpSpPr>
                      <p:sp>
                        <p:nvSpPr>
                          <p:cNvPr id="72601" name="Line 138"/>
                          <p:cNvSpPr/>
                          <p:nvPr/>
                        </p:nvSpPr>
                        <p:spPr>
                          <a:xfrm flipV="1">
                            <a:off x="2276" y="2363"/>
                            <a:ext cx="15" cy="8"/>
                          </a:xfrm>
                          <a:prstGeom prst="line">
                            <a:avLst/>
                          </a:prstGeom>
                          <a:ln w="3175" cap="flat" cmpd="sng">
                            <a:solidFill>
                              <a:srgbClr val="DFDFDF"/>
                            </a:solidFill>
                            <a:prstDash val="solid"/>
                            <a:headEnd type="none" w="med" len="med"/>
                            <a:tailEnd type="none" w="med" len="med"/>
                          </a:ln>
                        </p:spPr>
                      </p:sp>
                      <p:sp>
                        <p:nvSpPr>
                          <p:cNvPr id="72602" name="Line 139"/>
                          <p:cNvSpPr/>
                          <p:nvPr/>
                        </p:nvSpPr>
                        <p:spPr>
                          <a:xfrm flipV="1">
                            <a:off x="2291" y="2338"/>
                            <a:ext cx="30" cy="25"/>
                          </a:xfrm>
                          <a:prstGeom prst="line">
                            <a:avLst/>
                          </a:prstGeom>
                          <a:ln w="3175" cap="flat" cmpd="sng">
                            <a:solidFill>
                              <a:srgbClr val="DFDFDF"/>
                            </a:solidFill>
                            <a:prstDash val="solid"/>
                            <a:headEnd type="none" w="med" len="med"/>
                            <a:tailEnd type="none" w="med" len="med"/>
                          </a:ln>
                        </p:spPr>
                      </p:sp>
                    </p:grpSp>
                    <p:grpSp>
                      <p:nvGrpSpPr>
                        <p:cNvPr id="72598" name="Group 140"/>
                        <p:cNvGrpSpPr/>
                        <p:nvPr/>
                      </p:nvGrpSpPr>
                      <p:grpSpPr>
                        <a:xfrm>
                          <a:off x="2292" y="2339"/>
                          <a:ext cx="45" cy="33"/>
                          <a:chOff x="2292" y="2339"/>
                          <a:chExt cx="45" cy="33"/>
                        </a:xfrm>
                      </p:grpSpPr>
                      <p:sp>
                        <p:nvSpPr>
                          <p:cNvPr id="72599" name="Line 141"/>
                          <p:cNvSpPr/>
                          <p:nvPr/>
                        </p:nvSpPr>
                        <p:spPr>
                          <a:xfrm flipV="1">
                            <a:off x="2292" y="2364"/>
                            <a:ext cx="15" cy="8"/>
                          </a:xfrm>
                          <a:prstGeom prst="line">
                            <a:avLst/>
                          </a:prstGeom>
                          <a:ln w="3175" cap="flat" cmpd="sng">
                            <a:solidFill>
                              <a:srgbClr val="DFDFDF"/>
                            </a:solidFill>
                            <a:prstDash val="solid"/>
                            <a:headEnd type="none" w="med" len="med"/>
                            <a:tailEnd type="none" w="med" len="med"/>
                          </a:ln>
                        </p:spPr>
                      </p:sp>
                      <p:sp>
                        <p:nvSpPr>
                          <p:cNvPr id="72600" name="Line 142"/>
                          <p:cNvSpPr/>
                          <p:nvPr/>
                        </p:nvSpPr>
                        <p:spPr>
                          <a:xfrm flipV="1">
                            <a:off x="2307" y="2339"/>
                            <a:ext cx="30" cy="25"/>
                          </a:xfrm>
                          <a:prstGeom prst="line">
                            <a:avLst/>
                          </a:prstGeom>
                          <a:ln w="3175" cap="flat" cmpd="sng">
                            <a:solidFill>
                              <a:srgbClr val="DFDFDF"/>
                            </a:solidFill>
                            <a:prstDash val="solid"/>
                            <a:headEnd type="none" w="med" len="med"/>
                            <a:tailEnd type="none" w="med" len="med"/>
                          </a:ln>
                        </p:spPr>
                      </p:sp>
                    </p:grpSp>
                  </p:grpSp>
                  <p:grpSp>
                    <p:nvGrpSpPr>
                      <p:cNvPr id="72575" name="Group 143"/>
                      <p:cNvGrpSpPr/>
                      <p:nvPr/>
                    </p:nvGrpSpPr>
                    <p:grpSpPr>
                      <a:xfrm>
                        <a:off x="2345" y="2344"/>
                        <a:ext cx="65" cy="38"/>
                        <a:chOff x="2345" y="2344"/>
                        <a:chExt cx="65" cy="38"/>
                      </a:xfrm>
                    </p:grpSpPr>
                    <p:grpSp>
                      <p:nvGrpSpPr>
                        <p:cNvPr id="72579" name="Group 144"/>
                        <p:cNvGrpSpPr/>
                        <p:nvPr/>
                      </p:nvGrpSpPr>
                      <p:grpSpPr>
                        <a:xfrm>
                          <a:off x="2372" y="2347"/>
                          <a:ext cx="38" cy="35"/>
                          <a:chOff x="2372" y="2347"/>
                          <a:chExt cx="38" cy="35"/>
                        </a:xfrm>
                      </p:grpSpPr>
                      <p:sp>
                        <p:nvSpPr>
                          <p:cNvPr id="72586" name="Line 145"/>
                          <p:cNvSpPr/>
                          <p:nvPr/>
                        </p:nvSpPr>
                        <p:spPr>
                          <a:xfrm flipV="1">
                            <a:off x="2372" y="2373"/>
                            <a:ext cx="13" cy="9"/>
                          </a:xfrm>
                          <a:prstGeom prst="line">
                            <a:avLst/>
                          </a:prstGeom>
                          <a:ln w="3175" cap="flat" cmpd="sng">
                            <a:solidFill>
                              <a:srgbClr val="DFDFDF"/>
                            </a:solidFill>
                            <a:prstDash val="solid"/>
                            <a:headEnd type="none" w="med" len="med"/>
                            <a:tailEnd type="none" w="med" len="med"/>
                          </a:ln>
                        </p:spPr>
                      </p:sp>
                      <p:sp>
                        <p:nvSpPr>
                          <p:cNvPr id="72587" name="Line 146"/>
                          <p:cNvSpPr/>
                          <p:nvPr/>
                        </p:nvSpPr>
                        <p:spPr>
                          <a:xfrm flipV="1">
                            <a:off x="2385" y="2347"/>
                            <a:ext cx="25" cy="26"/>
                          </a:xfrm>
                          <a:prstGeom prst="line">
                            <a:avLst/>
                          </a:prstGeom>
                          <a:ln w="3175" cap="flat" cmpd="sng">
                            <a:solidFill>
                              <a:srgbClr val="DFDFDF"/>
                            </a:solidFill>
                            <a:prstDash val="solid"/>
                            <a:headEnd type="none" w="med" len="med"/>
                            <a:tailEnd type="none" w="med" len="med"/>
                          </a:ln>
                        </p:spPr>
                      </p:sp>
                    </p:grpSp>
                    <p:grpSp>
                      <p:nvGrpSpPr>
                        <p:cNvPr id="72580" name="Group 147"/>
                        <p:cNvGrpSpPr/>
                        <p:nvPr/>
                      </p:nvGrpSpPr>
                      <p:grpSpPr>
                        <a:xfrm>
                          <a:off x="2358" y="2345"/>
                          <a:ext cx="39" cy="36"/>
                          <a:chOff x="2358" y="2345"/>
                          <a:chExt cx="39" cy="36"/>
                        </a:xfrm>
                      </p:grpSpPr>
                      <p:sp>
                        <p:nvSpPr>
                          <p:cNvPr id="72584" name="Line 148"/>
                          <p:cNvSpPr/>
                          <p:nvPr/>
                        </p:nvSpPr>
                        <p:spPr>
                          <a:xfrm flipV="1">
                            <a:off x="2358" y="2372"/>
                            <a:ext cx="13" cy="9"/>
                          </a:xfrm>
                          <a:prstGeom prst="line">
                            <a:avLst/>
                          </a:prstGeom>
                          <a:ln w="3175" cap="flat" cmpd="sng">
                            <a:solidFill>
                              <a:srgbClr val="DFDFDF"/>
                            </a:solidFill>
                            <a:prstDash val="solid"/>
                            <a:headEnd type="none" w="med" len="med"/>
                            <a:tailEnd type="none" w="med" len="med"/>
                          </a:ln>
                        </p:spPr>
                      </p:sp>
                      <p:sp>
                        <p:nvSpPr>
                          <p:cNvPr id="72585" name="Line 149"/>
                          <p:cNvSpPr/>
                          <p:nvPr/>
                        </p:nvSpPr>
                        <p:spPr>
                          <a:xfrm flipV="1">
                            <a:off x="2371" y="2345"/>
                            <a:ext cx="26" cy="27"/>
                          </a:xfrm>
                          <a:prstGeom prst="line">
                            <a:avLst/>
                          </a:prstGeom>
                          <a:ln w="3175" cap="flat" cmpd="sng">
                            <a:solidFill>
                              <a:srgbClr val="DFDFDF"/>
                            </a:solidFill>
                            <a:prstDash val="solid"/>
                            <a:headEnd type="none" w="med" len="med"/>
                            <a:tailEnd type="none" w="med" len="med"/>
                          </a:ln>
                        </p:spPr>
                      </p:sp>
                    </p:grpSp>
                    <p:grpSp>
                      <p:nvGrpSpPr>
                        <p:cNvPr id="72581" name="Group 150"/>
                        <p:cNvGrpSpPr/>
                        <p:nvPr/>
                      </p:nvGrpSpPr>
                      <p:grpSpPr>
                        <a:xfrm>
                          <a:off x="2345" y="2344"/>
                          <a:ext cx="37" cy="35"/>
                          <a:chOff x="2345" y="2344"/>
                          <a:chExt cx="37" cy="35"/>
                        </a:xfrm>
                      </p:grpSpPr>
                      <p:sp>
                        <p:nvSpPr>
                          <p:cNvPr id="72582" name="Line 151"/>
                          <p:cNvSpPr/>
                          <p:nvPr/>
                        </p:nvSpPr>
                        <p:spPr>
                          <a:xfrm flipV="1">
                            <a:off x="2345" y="2370"/>
                            <a:ext cx="13" cy="9"/>
                          </a:xfrm>
                          <a:prstGeom prst="line">
                            <a:avLst/>
                          </a:prstGeom>
                          <a:ln w="3175" cap="flat" cmpd="sng">
                            <a:solidFill>
                              <a:srgbClr val="DFDFDF"/>
                            </a:solidFill>
                            <a:prstDash val="solid"/>
                            <a:headEnd type="none" w="med" len="med"/>
                            <a:tailEnd type="none" w="med" len="med"/>
                          </a:ln>
                        </p:spPr>
                      </p:sp>
                      <p:sp>
                        <p:nvSpPr>
                          <p:cNvPr id="72583" name="Line 152"/>
                          <p:cNvSpPr/>
                          <p:nvPr/>
                        </p:nvSpPr>
                        <p:spPr>
                          <a:xfrm flipV="1">
                            <a:off x="2358" y="2344"/>
                            <a:ext cx="24" cy="26"/>
                          </a:xfrm>
                          <a:prstGeom prst="line">
                            <a:avLst/>
                          </a:prstGeom>
                          <a:ln w="3175" cap="flat" cmpd="sng">
                            <a:solidFill>
                              <a:srgbClr val="DFDFDF"/>
                            </a:solidFill>
                            <a:prstDash val="solid"/>
                            <a:headEnd type="none" w="med" len="med"/>
                            <a:tailEnd type="none" w="med" len="med"/>
                          </a:ln>
                        </p:spPr>
                      </p:sp>
                    </p:grpSp>
                  </p:grpSp>
                  <p:sp>
                    <p:nvSpPr>
                      <p:cNvPr id="72576" name="Line 153"/>
                      <p:cNvSpPr/>
                      <p:nvPr/>
                    </p:nvSpPr>
                    <p:spPr>
                      <a:xfrm>
                        <a:off x="2138" y="2333"/>
                        <a:ext cx="274" cy="26"/>
                      </a:xfrm>
                      <a:prstGeom prst="line">
                        <a:avLst/>
                      </a:prstGeom>
                      <a:ln w="3175" cap="flat" cmpd="sng">
                        <a:solidFill>
                          <a:srgbClr val="DFDFDF"/>
                        </a:solidFill>
                        <a:prstDash val="solid"/>
                        <a:headEnd type="none" w="med" len="med"/>
                        <a:tailEnd type="none" w="med" len="med"/>
                      </a:ln>
                    </p:spPr>
                  </p:sp>
                  <p:sp>
                    <p:nvSpPr>
                      <p:cNvPr id="72577" name="Line 154"/>
                      <p:cNvSpPr/>
                      <p:nvPr/>
                    </p:nvSpPr>
                    <p:spPr>
                      <a:xfrm>
                        <a:off x="2128" y="2340"/>
                        <a:ext cx="279" cy="26"/>
                      </a:xfrm>
                      <a:prstGeom prst="line">
                        <a:avLst/>
                      </a:prstGeom>
                      <a:ln w="3175" cap="flat" cmpd="sng">
                        <a:solidFill>
                          <a:srgbClr val="DFDFDF"/>
                        </a:solidFill>
                        <a:prstDash val="solid"/>
                        <a:headEnd type="none" w="med" len="med"/>
                        <a:tailEnd type="none" w="med" len="med"/>
                      </a:ln>
                    </p:spPr>
                  </p:sp>
                  <p:sp>
                    <p:nvSpPr>
                      <p:cNvPr id="72578" name="Line 155"/>
                      <p:cNvSpPr/>
                      <p:nvPr/>
                    </p:nvSpPr>
                    <p:spPr>
                      <a:xfrm>
                        <a:off x="2118" y="2347"/>
                        <a:ext cx="282" cy="29"/>
                      </a:xfrm>
                      <a:prstGeom prst="line">
                        <a:avLst/>
                      </a:prstGeom>
                      <a:ln w="4763" cap="flat" cmpd="sng">
                        <a:solidFill>
                          <a:srgbClr val="DFDFDF"/>
                        </a:solidFill>
                        <a:prstDash val="solid"/>
                        <a:headEnd type="none" w="med" len="med"/>
                        <a:tailEnd type="none" w="med" len="med"/>
                      </a:ln>
                    </p:spPr>
                  </p:sp>
                </p:grpSp>
              </p:grpSp>
              <p:grpSp>
                <p:nvGrpSpPr>
                  <p:cNvPr id="72569" name="Group 156"/>
                  <p:cNvGrpSpPr/>
                  <p:nvPr/>
                </p:nvGrpSpPr>
                <p:grpSpPr>
                  <a:xfrm>
                    <a:off x="2403" y="2352"/>
                    <a:ext cx="41" cy="42"/>
                    <a:chOff x="2403" y="2352"/>
                    <a:chExt cx="41" cy="42"/>
                  </a:xfrm>
                </p:grpSpPr>
                <p:sp>
                  <p:nvSpPr>
                    <p:cNvPr id="72570" name="Line 157"/>
                    <p:cNvSpPr/>
                    <p:nvPr/>
                  </p:nvSpPr>
                  <p:spPr>
                    <a:xfrm flipV="1">
                      <a:off x="2403" y="2376"/>
                      <a:ext cx="21" cy="18"/>
                    </a:xfrm>
                    <a:prstGeom prst="line">
                      <a:avLst/>
                    </a:prstGeom>
                    <a:ln w="3175" cap="flat" cmpd="sng">
                      <a:solidFill>
                        <a:srgbClr val="3F3F3F"/>
                      </a:solidFill>
                      <a:prstDash val="solid"/>
                      <a:headEnd type="none" w="med" len="med"/>
                      <a:tailEnd type="none" w="med" len="med"/>
                    </a:ln>
                  </p:spPr>
                </p:sp>
                <p:sp>
                  <p:nvSpPr>
                    <p:cNvPr id="72571" name="Line 158"/>
                    <p:cNvSpPr/>
                    <p:nvPr/>
                  </p:nvSpPr>
                  <p:spPr>
                    <a:xfrm flipV="1">
                      <a:off x="2425" y="2352"/>
                      <a:ext cx="19" cy="24"/>
                    </a:xfrm>
                    <a:prstGeom prst="line">
                      <a:avLst/>
                    </a:prstGeom>
                    <a:ln w="3175" cap="flat" cmpd="sng">
                      <a:solidFill>
                        <a:srgbClr val="3F3F3F"/>
                      </a:solidFill>
                      <a:prstDash val="solid"/>
                      <a:headEnd type="none" w="med" len="med"/>
                      <a:tailEnd type="none" w="med" len="med"/>
                    </a:ln>
                  </p:spPr>
                </p:sp>
              </p:grpSp>
            </p:grpSp>
          </p:grpSp>
        </p:grpSp>
        <p:sp>
          <p:nvSpPr>
            <p:cNvPr id="71693" name="Rectangle 159"/>
            <p:cNvSpPr/>
            <p:nvPr/>
          </p:nvSpPr>
          <p:spPr>
            <a:xfrm>
              <a:off x="2880" y="1775"/>
              <a:ext cx="654" cy="132"/>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694" name="Rectangle 160"/>
            <p:cNvSpPr/>
            <p:nvPr/>
          </p:nvSpPr>
          <p:spPr>
            <a:xfrm>
              <a:off x="2985" y="1793"/>
              <a:ext cx="297" cy="59"/>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600" dirty="0">
                  <a:solidFill>
                    <a:schemeClr val="bg2"/>
                  </a:solidFill>
                  <a:latin typeface="Times New Roman" panose="02020603050405020304" pitchFamily="18" charset="0"/>
                  <a:ea typeface="宋体" panose="02010600030101010101" pitchFamily="2" charset="-122"/>
                </a:rPr>
                <a:t>Communication Link</a:t>
              </a:r>
              <a:endParaRPr lang="en-GB" altLang="zh-CN" sz="2400" dirty="0">
                <a:solidFill>
                  <a:schemeClr val="bg2"/>
                </a:solidFill>
                <a:ea typeface="宋体" panose="02010600030101010101" pitchFamily="2" charset="-122"/>
              </a:endParaRPr>
            </a:p>
          </p:txBody>
        </p:sp>
        <p:grpSp>
          <p:nvGrpSpPr>
            <p:cNvPr id="71695" name="Group 161"/>
            <p:cNvGrpSpPr/>
            <p:nvPr/>
          </p:nvGrpSpPr>
          <p:grpSpPr>
            <a:xfrm>
              <a:off x="1974" y="1394"/>
              <a:ext cx="502" cy="395"/>
              <a:chOff x="1974" y="1394"/>
              <a:chExt cx="502" cy="395"/>
            </a:xfrm>
          </p:grpSpPr>
          <p:sp>
            <p:nvSpPr>
              <p:cNvPr id="72405" name="Freeform 162"/>
              <p:cNvSpPr/>
              <p:nvPr/>
            </p:nvSpPr>
            <p:spPr>
              <a:xfrm>
                <a:off x="1974" y="1695"/>
                <a:ext cx="49" cy="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5"/>
                    </a:lnTo>
                    <a:lnTo>
                      <a:pt x="147" y="10"/>
                    </a:lnTo>
                    <a:lnTo>
                      <a:pt x="103" y="19"/>
                    </a:lnTo>
                    <a:lnTo>
                      <a:pt x="68" y="28"/>
                    </a:lnTo>
                    <a:lnTo>
                      <a:pt x="44" y="36"/>
                    </a:lnTo>
                    <a:lnTo>
                      <a:pt x="28" y="45"/>
                    </a:lnTo>
                    <a:lnTo>
                      <a:pt x="15" y="55"/>
                    </a:lnTo>
                    <a:lnTo>
                      <a:pt x="6" y="67"/>
                    </a:lnTo>
                    <a:lnTo>
                      <a:pt x="0" y="79"/>
                    </a:lnTo>
                    <a:lnTo>
                      <a:pt x="1" y="93"/>
                    </a:lnTo>
                    <a:lnTo>
                      <a:pt x="9" y="105"/>
                    </a:lnTo>
                    <a:lnTo>
                      <a:pt x="20" y="112"/>
                    </a:lnTo>
                    <a:lnTo>
                      <a:pt x="41" y="116"/>
                    </a:lnTo>
                    <a:lnTo>
                      <a:pt x="65" y="116"/>
                    </a:lnTo>
                    <a:lnTo>
                      <a:pt x="91" y="113"/>
                    </a:lnTo>
                    <a:lnTo>
                      <a:pt x="124" y="110"/>
                    </a:lnTo>
                    <a:lnTo>
                      <a:pt x="155" y="112"/>
                    </a:lnTo>
                    <a:lnTo>
                      <a:pt x="177" y="116"/>
                    </a:lnTo>
                    <a:lnTo>
                      <a:pt x="201" y="122"/>
                    </a:lnTo>
                    <a:lnTo>
                      <a:pt x="225" y="132"/>
                    </a:lnTo>
                    <a:lnTo>
                      <a:pt x="294" y="175"/>
                    </a:lnTo>
                    <a:lnTo>
                      <a:pt x="290" y="175"/>
                    </a:lnTo>
                    <a:lnTo>
                      <a:pt x="292" y="172"/>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72406" name="Group 163"/>
              <p:cNvGrpSpPr/>
              <p:nvPr/>
            </p:nvGrpSpPr>
            <p:grpSpPr>
              <a:xfrm>
                <a:off x="2016" y="1613"/>
                <a:ext cx="394" cy="135"/>
                <a:chOff x="2016" y="1613"/>
                <a:chExt cx="394" cy="135"/>
              </a:xfrm>
            </p:grpSpPr>
            <p:sp>
              <p:nvSpPr>
                <p:cNvPr id="72544" name="Freeform 164"/>
                <p:cNvSpPr/>
                <p:nvPr/>
              </p:nvSpPr>
              <p:spPr>
                <a:xfrm>
                  <a:off x="2019" y="1681"/>
                  <a:ext cx="391" cy="67"/>
                </a:xfrm>
                <a:custGeom>
                  <a:avLst/>
                  <a:gdLst/>
                  <a:ahLst/>
                  <a:cxnLst>
                    <a:cxn ang="0">
                      <a:pos x="0" y="0"/>
                    </a:cxn>
                    <a:cxn ang="0">
                      <a:pos x="0" y="0"/>
                    </a:cxn>
                    <a:cxn ang="0">
                      <a:pos x="0" y="0"/>
                    </a:cxn>
                    <a:cxn ang="0">
                      <a:pos x="0" y="0"/>
                    </a:cxn>
                    <a:cxn ang="0">
                      <a:pos x="0" y="0"/>
                    </a:cxn>
                    <a:cxn ang="0">
                      <a:pos x="0" y="0"/>
                    </a:cxn>
                    <a:cxn ang="0">
                      <a:pos x="0" y="0"/>
                    </a:cxn>
                  </a:cxnLst>
                  <a:pathLst>
                    <a:path w="2349" h="406">
                      <a:moveTo>
                        <a:pt x="0" y="25"/>
                      </a:moveTo>
                      <a:lnTo>
                        <a:pt x="0" y="204"/>
                      </a:lnTo>
                      <a:lnTo>
                        <a:pt x="1908" y="406"/>
                      </a:lnTo>
                      <a:lnTo>
                        <a:pt x="2349" y="158"/>
                      </a:lnTo>
                      <a:lnTo>
                        <a:pt x="2349" y="0"/>
                      </a:lnTo>
                      <a:lnTo>
                        <a:pt x="1891" y="214"/>
                      </a:lnTo>
                      <a:lnTo>
                        <a:pt x="0" y="25"/>
                      </a:lnTo>
                      <a:close/>
                    </a:path>
                  </a:pathLst>
                </a:custGeom>
                <a:solidFill>
                  <a:srgbClr val="9F9F9F">
                    <a:alpha val="100000"/>
                  </a:srgbClr>
                </a:solidFill>
                <a:ln w="9525">
                  <a:noFill/>
                </a:ln>
              </p:spPr>
              <p:txBody>
                <a:bodyPr/>
                <a:p>
                  <a:endParaRPr lang="zh-CN" altLang="en-US"/>
                </a:p>
              </p:txBody>
            </p:sp>
            <p:sp>
              <p:nvSpPr>
                <p:cNvPr id="72545" name="Freeform 165"/>
                <p:cNvSpPr/>
                <p:nvPr/>
              </p:nvSpPr>
              <p:spPr>
                <a:xfrm>
                  <a:off x="2016" y="1613"/>
                  <a:ext cx="319" cy="104"/>
                </a:xfrm>
                <a:custGeom>
                  <a:avLst/>
                  <a:gdLst/>
                  <a:ahLst/>
                  <a:cxnLst>
                    <a:cxn ang="0">
                      <a:pos x="0" y="0"/>
                    </a:cxn>
                    <a:cxn ang="0">
                      <a:pos x="0" y="0"/>
                    </a:cxn>
                    <a:cxn ang="0">
                      <a:pos x="0" y="0"/>
                    </a:cxn>
                    <a:cxn ang="0">
                      <a:pos x="0" y="0"/>
                    </a:cxn>
                    <a:cxn ang="0">
                      <a:pos x="0" y="0"/>
                    </a:cxn>
                  </a:cxnLst>
                  <a:pathLst>
                    <a:path w="1915" h="627">
                      <a:moveTo>
                        <a:pt x="0" y="0"/>
                      </a:moveTo>
                      <a:lnTo>
                        <a:pt x="1915" y="138"/>
                      </a:lnTo>
                      <a:lnTo>
                        <a:pt x="1915" y="627"/>
                      </a:lnTo>
                      <a:lnTo>
                        <a:pt x="0" y="440"/>
                      </a:lnTo>
                      <a:lnTo>
                        <a:pt x="0" y="0"/>
                      </a:lnTo>
                      <a:close/>
                    </a:path>
                  </a:pathLst>
                </a:custGeom>
                <a:solidFill>
                  <a:srgbClr val="C0C0C0">
                    <a:alpha val="100000"/>
                  </a:srgbClr>
                </a:solidFill>
                <a:ln w="9525">
                  <a:noFill/>
                </a:ln>
              </p:spPr>
              <p:txBody>
                <a:bodyPr/>
                <a:p>
                  <a:endParaRPr lang="zh-CN" altLang="en-US"/>
                </a:p>
              </p:txBody>
            </p:sp>
            <p:grpSp>
              <p:nvGrpSpPr>
                <p:cNvPr id="72546" name="Group 166"/>
                <p:cNvGrpSpPr/>
                <p:nvPr/>
              </p:nvGrpSpPr>
              <p:grpSpPr>
                <a:xfrm>
                  <a:off x="2017" y="1631"/>
                  <a:ext cx="318" cy="42"/>
                  <a:chOff x="2017" y="1631"/>
                  <a:chExt cx="318" cy="42"/>
                </a:xfrm>
              </p:grpSpPr>
              <p:sp>
                <p:nvSpPr>
                  <p:cNvPr id="72547" name="Line 167"/>
                  <p:cNvSpPr/>
                  <p:nvPr/>
                </p:nvSpPr>
                <p:spPr>
                  <a:xfrm>
                    <a:off x="2017" y="1631"/>
                    <a:ext cx="318" cy="25"/>
                  </a:xfrm>
                  <a:prstGeom prst="line">
                    <a:avLst/>
                  </a:prstGeom>
                  <a:ln w="3175" cap="flat" cmpd="sng">
                    <a:solidFill>
                      <a:srgbClr val="000000"/>
                    </a:solidFill>
                    <a:prstDash val="solid"/>
                    <a:headEnd type="none" w="med" len="med"/>
                    <a:tailEnd type="none" w="med" len="med"/>
                  </a:ln>
                </p:spPr>
              </p:sp>
              <p:sp>
                <p:nvSpPr>
                  <p:cNvPr id="72548" name="Line 168"/>
                  <p:cNvSpPr/>
                  <p:nvPr/>
                </p:nvSpPr>
                <p:spPr>
                  <a:xfrm>
                    <a:off x="2250" y="1651"/>
                    <a:ext cx="67" cy="6"/>
                  </a:xfrm>
                  <a:prstGeom prst="line">
                    <a:avLst/>
                  </a:prstGeom>
                  <a:ln w="4763" cap="flat" cmpd="sng">
                    <a:solidFill>
                      <a:srgbClr val="000000"/>
                    </a:solidFill>
                    <a:prstDash val="solid"/>
                    <a:headEnd type="none" w="med" len="med"/>
                    <a:tailEnd type="none" w="med" len="med"/>
                  </a:ln>
                </p:spPr>
              </p:sp>
              <p:sp>
                <p:nvSpPr>
                  <p:cNvPr id="72549" name="Line 169"/>
                  <p:cNvSpPr/>
                  <p:nvPr/>
                </p:nvSpPr>
                <p:spPr>
                  <a:xfrm>
                    <a:off x="2172" y="1645"/>
                    <a:ext cx="67" cy="6"/>
                  </a:xfrm>
                  <a:prstGeom prst="line">
                    <a:avLst/>
                  </a:prstGeom>
                  <a:ln w="4763" cap="flat" cmpd="sng">
                    <a:solidFill>
                      <a:srgbClr val="000000"/>
                    </a:solidFill>
                    <a:prstDash val="solid"/>
                    <a:headEnd type="none" w="med" len="med"/>
                    <a:tailEnd type="none" w="med" len="med"/>
                  </a:ln>
                </p:spPr>
              </p:sp>
              <p:sp>
                <p:nvSpPr>
                  <p:cNvPr id="72550" name="Line 170"/>
                  <p:cNvSpPr/>
                  <p:nvPr/>
                </p:nvSpPr>
                <p:spPr>
                  <a:xfrm>
                    <a:off x="2017" y="1645"/>
                    <a:ext cx="318" cy="28"/>
                  </a:xfrm>
                  <a:prstGeom prst="line">
                    <a:avLst/>
                  </a:prstGeom>
                  <a:ln w="3175" cap="flat" cmpd="sng">
                    <a:solidFill>
                      <a:srgbClr val="000000"/>
                    </a:solidFill>
                    <a:prstDash val="solid"/>
                    <a:headEnd type="none" w="med" len="med"/>
                    <a:tailEnd type="none" w="med" len="med"/>
                  </a:ln>
                </p:spPr>
              </p:sp>
            </p:grpSp>
          </p:grpSp>
          <p:grpSp>
            <p:nvGrpSpPr>
              <p:cNvPr id="72407" name="Group 171"/>
              <p:cNvGrpSpPr/>
              <p:nvPr/>
            </p:nvGrpSpPr>
            <p:grpSpPr>
              <a:xfrm>
                <a:off x="2016" y="1598"/>
                <a:ext cx="395" cy="38"/>
                <a:chOff x="2016" y="1598"/>
                <a:chExt cx="395" cy="38"/>
              </a:xfrm>
            </p:grpSpPr>
            <p:sp>
              <p:nvSpPr>
                <p:cNvPr id="72542" name="Freeform 172"/>
                <p:cNvSpPr/>
                <p:nvPr/>
              </p:nvSpPr>
              <p:spPr>
                <a:xfrm>
                  <a:off x="2016" y="1598"/>
                  <a:ext cx="395" cy="38"/>
                </a:xfrm>
                <a:custGeom>
                  <a:avLst/>
                  <a:gdLst/>
                  <a:ahLst/>
                  <a:cxnLst>
                    <a:cxn ang="0">
                      <a:pos x="0" y="0"/>
                    </a:cxn>
                    <a:cxn ang="0">
                      <a:pos x="0" y="0"/>
                    </a:cxn>
                    <a:cxn ang="0">
                      <a:pos x="0" y="0"/>
                    </a:cxn>
                    <a:cxn ang="0">
                      <a:pos x="0" y="0"/>
                    </a:cxn>
                    <a:cxn ang="0">
                      <a:pos x="0" y="0"/>
                    </a:cxn>
                    <a:cxn ang="0">
                      <a:pos x="0" y="0"/>
                    </a:cxn>
                  </a:cxnLst>
                  <a:pathLst>
                    <a:path w="2371" h="223">
                      <a:moveTo>
                        <a:pt x="0" y="85"/>
                      </a:moveTo>
                      <a:lnTo>
                        <a:pt x="1914" y="223"/>
                      </a:lnTo>
                      <a:lnTo>
                        <a:pt x="2371" y="92"/>
                      </a:lnTo>
                      <a:lnTo>
                        <a:pt x="2210" y="75"/>
                      </a:lnTo>
                      <a:lnTo>
                        <a:pt x="730" y="0"/>
                      </a:lnTo>
                      <a:lnTo>
                        <a:pt x="0" y="85"/>
                      </a:lnTo>
                      <a:close/>
                    </a:path>
                  </a:pathLst>
                </a:custGeom>
                <a:solidFill>
                  <a:srgbClr val="DFDFDF">
                    <a:alpha val="100000"/>
                  </a:srgbClr>
                </a:solidFill>
                <a:ln w="9525">
                  <a:noFill/>
                </a:ln>
              </p:spPr>
              <p:txBody>
                <a:bodyPr/>
                <a:p>
                  <a:endParaRPr lang="zh-CN" altLang="en-US"/>
                </a:p>
              </p:txBody>
            </p:sp>
            <p:sp>
              <p:nvSpPr>
                <p:cNvPr id="72543" name="Freeform 173"/>
                <p:cNvSpPr/>
                <p:nvPr/>
              </p:nvSpPr>
              <p:spPr>
                <a:xfrm>
                  <a:off x="2106" y="1606"/>
                  <a:ext cx="290"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3" h="143">
                      <a:moveTo>
                        <a:pt x="141" y="0"/>
                      </a:moveTo>
                      <a:lnTo>
                        <a:pt x="0" y="53"/>
                      </a:lnTo>
                      <a:lnTo>
                        <a:pt x="1406" y="143"/>
                      </a:lnTo>
                      <a:lnTo>
                        <a:pt x="1635" y="80"/>
                      </a:lnTo>
                      <a:lnTo>
                        <a:pt x="1617" y="71"/>
                      </a:lnTo>
                      <a:lnTo>
                        <a:pt x="1743" y="36"/>
                      </a:lnTo>
                      <a:lnTo>
                        <a:pt x="1665" y="29"/>
                      </a:lnTo>
                      <a:lnTo>
                        <a:pt x="141" y="0"/>
                      </a:lnTo>
                      <a:close/>
                    </a:path>
                  </a:pathLst>
                </a:custGeom>
                <a:solidFill>
                  <a:srgbClr val="5F5F5F">
                    <a:alpha val="100000"/>
                  </a:srgbClr>
                </a:solidFill>
                <a:ln w="9525">
                  <a:noFill/>
                </a:ln>
              </p:spPr>
              <p:txBody>
                <a:bodyPr/>
                <a:p>
                  <a:endParaRPr lang="zh-CN" altLang="en-US"/>
                </a:p>
              </p:txBody>
            </p:sp>
          </p:grpSp>
          <p:grpSp>
            <p:nvGrpSpPr>
              <p:cNvPr id="72408" name="Group 174"/>
              <p:cNvGrpSpPr/>
              <p:nvPr/>
            </p:nvGrpSpPr>
            <p:grpSpPr>
              <a:xfrm>
                <a:off x="2338" y="1398"/>
                <a:ext cx="72" cy="227"/>
                <a:chOff x="2338" y="1398"/>
                <a:chExt cx="72" cy="227"/>
              </a:xfrm>
            </p:grpSpPr>
            <p:grpSp>
              <p:nvGrpSpPr>
                <p:cNvPr id="72512" name="Group 175"/>
                <p:cNvGrpSpPr/>
                <p:nvPr/>
              </p:nvGrpSpPr>
              <p:grpSpPr>
                <a:xfrm>
                  <a:off x="2366" y="1427"/>
                  <a:ext cx="44" cy="190"/>
                  <a:chOff x="2366" y="1427"/>
                  <a:chExt cx="44" cy="190"/>
                </a:xfrm>
              </p:grpSpPr>
              <p:sp>
                <p:nvSpPr>
                  <p:cNvPr id="72516" name="Freeform 176"/>
                  <p:cNvSpPr/>
                  <p:nvPr/>
                </p:nvSpPr>
                <p:spPr>
                  <a:xfrm>
                    <a:off x="2367" y="1427"/>
                    <a:ext cx="43" cy="190"/>
                  </a:xfrm>
                  <a:custGeom>
                    <a:avLst/>
                    <a:gdLst/>
                    <a:ahLst/>
                    <a:cxnLst>
                      <a:cxn ang="0">
                        <a:pos x="0" y="0"/>
                      </a:cxn>
                      <a:cxn ang="0">
                        <a:pos x="0" y="0"/>
                      </a:cxn>
                      <a:cxn ang="0">
                        <a:pos x="0" y="0"/>
                      </a:cxn>
                      <a:cxn ang="0">
                        <a:pos x="0" y="0"/>
                      </a:cxn>
                      <a:cxn ang="0">
                        <a:pos x="0" y="0"/>
                      </a:cxn>
                      <a:cxn ang="0">
                        <a:pos x="0" y="0"/>
                      </a:cxn>
                    </a:cxnLst>
                    <a:pathLst>
                      <a:path w="264" h="1138">
                        <a:moveTo>
                          <a:pt x="25" y="0"/>
                        </a:moveTo>
                        <a:lnTo>
                          <a:pt x="264" y="93"/>
                        </a:lnTo>
                        <a:lnTo>
                          <a:pt x="241" y="538"/>
                        </a:lnTo>
                        <a:lnTo>
                          <a:pt x="216" y="1072"/>
                        </a:lnTo>
                        <a:lnTo>
                          <a:pt x="0" y="1138"/>
                        </a:lnTo>
                        <a:lnTo>
                          <a:pt x="25" y="0"/>
                        </a:lnTo>
                        <a:close/>
                      </a:path>
                    </a:pathLst>
                  </a:custGeom>
                  <a:solidFill>
                    <a:srgbClr val="9F9F9F">
                      <a:alpha val="100000"/>
                    </a:srgbClr>
                  </a:solidFill>
                  <a:ln w="9525">
                    <a:noFill/>
                  </a:ln>
                </p:spPr>
                <p:txBody>
                  <a:bodyPr/>
                  <a:p>
                    <a:endParaRPr lang="zh-CN" altLang="en-US"/>
                  </a:p>
                </p:txBody>
              </p:sp>
              <p:grpSp>
                <p:nvGrpSpPr>
                  <p:cNvPr id="72517" name="Group 177"/>
                  <p:cNvGrpSpPr/>
                  <p:nvPr/>
                </p:nvGrpSpPr>
                <p:grpSpPr>
                  <a:xfrm>
                    <a:off x="2366" y="1435"/>
                    <a:ext cx="44" cy="160"/>
                    <a:chOff x="2366" y="1435"/>
                    <a:chExt cx="44" cy="160"/>
                  </a:xfrm>
                </p:grpSpPr>
                <p:grpSp>
                  <p:nvGrpSpPr>
                    <p:cNvPr id="72518" name="Group 178"/>
                    <p:cNvGrpSpPr/>
                    <p:nvPr/>
                  </p:nvGrpSpPr>
                  <p:grpSpPr>
                    <a:xfrm>
                      <a:off x="2366" y="1435"/>
                      <a:ext cx="44" cy="160"/>
                      <a:chOff x="2366" y="1435"/>
                      <a:chExt cx="44" cy="160"/>
                    </a:xfrm>
                  </p:grpSpPr>
                  <p:grpSp>
                    <p:nvGrpSpPr>
                      <p:cNvPr id="72520" name="Group 179"/>
                      <p:cNvGrpSpPr/>
                      <p:nvPr/>
                    </p:nvGrpSpPr>
                    <p:grpSpPr>
                      <a:xfrm>
                        <a:off x="2366" y="1435"/>
                        <a:ext cx="44" cy="96"/>
                        <a:chOff x="2366" y="1435"/>
                        <a:chExt cx="44" cy="96"/>
                      </a:xfrm>
                    </p:grpSpPr>
                    <p:grpSp>
                      <p:nvGrpSpPr>
                        <p:cNvPr id="72530" name="Group 180"/>
                        <p:cNvGrpSpPr/>
                        <p:nvPr/>
                      </p:nvGrpSpPr>
                      <p:grpSpPr>
                        <a:xfrm>
                          <a:off x="2370" y="1435"/>
                          <a:ext cx="40" cy="52"/>
                          <a:chOff x="2370" y="1435"/>
                          <a:chExt cx="40" cy="52"/>
                        </a:xfrm>
                      </p:grpSpPr>
                      <p:sp>
                        <p:nvSpPr>
                          <p:cNvPr id="72536" name="Line 181"/>
                          <p:cNvSpPr/>
                          <p:nvPr/>
                        </p:nvSpPr>
                        <p:spPr>
                          <a:xfrm>
                            <a:off x="2371" y="1435"/>
                            <a:ext cx="39" cy="15"/>
                          </a:xfrm>
                          <a:prstGeom prst="line">
                            <a:avLst/>
                          </a:prstGeom>
                          <a:ln w="3175" cap="flat" cmpd="sng">
                            <a:solidFill>
                              <a:srgbClr val="7F7F7F"/>
                            </a:solidFill>
                            <a:prstDash val="solid"/>
                            <a:headEnd type="none" w="med" len="med"/>
                            <a:tailEnd type="none" w="med" len="med"/>
                          </a:ln>
                        </p:spPr>
                      </p:sp>
                      <p:sp>
                        <p:nvSpPr>
                          <p:cNvPr id="72537" name="Line 182"/>
                          <p:cNvSpPr/>
                          <p:nvPr/>
                        </p:nvSpPr>
                        <p:spPr>
                          <a:xfrm>
                            <a:off x="2370" y="1444"/>
                            <a:ext cx="39" cy="13"/>
                          </a:xfrm>
                          <a:prstGeom prst="line">
                            <a:avLst/>
                          </a:prstGeom>
                          <a:ln w="3175" cap="flat" cmpd="sng">
                            <a:solidFill>
                              <a:srgbClr val="7F7F7F"/>
                            </a:solidFill>
                            <a:prstDash val="solid"/>
                            <a:headEnd type="none" w="med" len="med"/>
                            <a:tailEnd type="none" w="med" len="med"/>
                          </a:ln>
                        </p:spPr>
                      </p:sp>
                      <p:sp>
                        <p:nvSpPr>
                          <p:cNvPr id="72538" name="Line 183"/>
                          <p:cNvSpPr/>
                          <p:nvPr/>
                        </p:nvSpPr>
                        <p:spPr>
                          <a:xfrm>
                            <a:off x="2370" y="1452"/>
                            <a:ext cx="39" cy="13"/>
                          </a:xfrm>
                          <a:prstGeom prst="line">
                            <a:avLst/>
                          </a:prstGeom>
                          <a:ln w="3175" cap="flat" cmpd="sng">
                            <a:solidFill>
                              <a:srgbClr val="7F7F7F"/>
                            </a:solidFill>
                            <a:prstDash val="solid"/>
                            <a:headEnd type="none" w="med" len="med"/>
                            <a:tailEnd type="none" w="med" len="med"/>
                          </a:ln>
                        </p:spPr>
                      </p:sp>
                      <p:sp>
                        <p:nvSpPr>
                          <p:cNvPr id="72539" name="Line 184"/>
                          <p:cNvSpPr/>
                          <p:nvPr/>
                        </p:nvSpPr>
                        <p:spPr>
                          <a:xfrm>
                            <a:off x="2370" y="1460"/>
                            <a:ext cx="39" cy="12"/>
                          </a:xfrm>
                          <a:prstGeom prst="line">
                            <a:avLst/>
                          </a:prstGeom>
                          <a:ln w="3175" cap="flat" cmpd="sng">
                            <a:solidFill>
                              <a:srgbClr val="7F7F7F"/>
                            </a:solidFill>
                            <a:prstDash val="solid"/>
                            <a:headEnd type="none" w="med" len="med"/>
                            <a:tailEnd type="none" w="med" len="med"/>
                          </a:ln>
                        </p:spPr>
                      </p:sp>
                      <p:sp>
                        <p:nvSpPr>
                          <p:cNvPr id="72540" name="Line 185"/>
                          <p:cNvSpPr/>
                          <p:nvPr/>
                        </p:nvSpPr>
                        <p:spPr>
                          <a:xfrm>
                            <a:off x="2370" y="1468"/>
                            <a:ext cx="38" cy="12"/>
                          </a:xfrm>
                          <a:prstGeom prst="line">
                            <a:avLst/>
                          </a:prstGeom>
                          <a:ln w="3175" cap="flat" cmpd="sng">
                            <a:solidFill>
                              <a:srgbClr val="7F7F7F"/>
                            </a:solidFill>
                            <a:prstDash val="solid"/>
                            <a:headEnd type="none" w="med" len="med"/>
                            <a:tailEnd type="none" w="med" len="med"/>
                          </a:ln>
                        </p:spPr>
                      </p:sp>
                      <p:sp>
                        <p:nvSpPr>
                          <p:cNvPr id="72541" name="Line 186"/>
                          <p:cNvSpPr/>
                          <p:nvPr/>
                        </p:nvSpPr>
                        <p:spPr>
                          <a:xfrm>
                            <a:off x="2370" y="1477"/>
                            <a:ext cx="38" cy="10"/>
                          </a:xfrm>
                          <a:prstGeom prst="line">
                            <a:avLst/>
                          </a:prstGeom>
                          <a:ln w="3175" cap="flat" cmpd="sng">
                            <a:solidFill>
                              <a:srgbClr val="7F7F7F"/>
                            </a:solidFill>
                            <a:prstDash val="solid"/>
                            <a:headEnd type="none" w="med" len="med"/>
                            <a:tailEnd type="none" w="med" len="med"/>
                          </a:ln>
                        </p:spPr>
                      </p:sp>
                    </p:grpSp>
                    <p:sp>
                      <p:nvSpPr>
                        <p:cNvPr id="72531" name="Line 187"/>
                        <p:cNvSpPr/>
                        <p:nvPr/>
                      </p:nvSpPr>
                      <p:spPr>
                        <a:xfrm>
                          <a:off x="2366" y="1494"/>
                          <a:ext cx="41" cy="7"/>
                        </a:xfrm>
                        <a:prstGeom prst="line">
                          <a:avLst/>
                        </a:prstGeom>
                        <a:ln w="3175" cap="flat" cmpd="sng">
                          <a:solidFill>
                            <a:srgbClr val="7F7F7F"/>
                          </a:solidFill>
                          <a:prstDash val="solid"/>
                          <a:headEnd type="none" w="med" len="med"/>
                          <a:tailEnd type="none" w="med" len="med"/>
                        </a:ln>
                      </p:spPr>
                    </p:sp>
                    <p:sp>
                      <p:nvSpPr>
                        <p:cNvPr id="72532" name="Line 188"/>
                        <p:cNvSpPr/>
                        <p:nvPr/>
                      </p:nvSpPr>
                      <p:spPr>
                        <a:xfrm>
                          <a:off x="2367" y="1502"/>
                          <a:ext cx="39" cy="6"/>
                        </a:xfrm>
                        <a:prstGeom prst="line">
                          <a:avLst/>
                        </a:prstGeom>
                        <a:ln w="3175" cap="flat" cmpd="sng">
                          <a:solidFill>
                            <a:srgbClr val="7F7F7F"/>
                          </a:solidFill>
                          <a:prstDash val="solid"/>
                          <a:headEnd type="none" w="med" len="med"/>
                          <a:tailEnd type="none" w="med" len="med"/>
                        </a:ln>
                      </p:spPr>
                    </p:sp>
                    <p:sp>
                      <p:nvSpPr>
                        <p:cNvPr id="72533" name="Line 189"/>
                        <p:cNvSpPr/>
                        <p:nvPr/>
                      </p:nvSpPr>
                      <p:spPr>
                        <a:xfrm>
                          <a:off x="2367" y="1510"/>
                          <a:ext cx="39" cy="6"/>
                        </a:xfrm>
                        <a:prstGeom prst="line">
                          <a:avLst/>
                        </a:prstGeom>
                        <a:ln w="3175" cap="flat" cmpd="sng">
                          <a:solidFill>
                            <a:srgbClr val="7F7F7F"/>
                          </a:solidFill>
                          <a:prstDash val="solid"/>
                          <a:headEnd type="none" w="med" len="med"/>
                          <a:tailEnd type="none" w="med" len="med"/>
                        </a:ln>
                      </p:spPr>
                    </p:sp>
                    <p:sp>
                      <p:nvSpPr>
                        <p:cNvPr id="72534" name="Line 190"/>
                        <p:cNvSpPr/>
                        <p:nvPr/>
                      </p:nvSpPr>
                      <p:spPr>
                        <a:xfrm>
                          <a:off x="2367" y="1519"/>
                          <a:ext cx="39" cy="4"/>
                        </a:xfrm>
                        <a:prstGeom prst="line">
                          <a:avLst/>
                        </a:prstGeom>
                        <a:ln w="3175" cap="flat" cmpd="sng">
                          <a:solidFill>
                            <a:srgbClr val="7F7F7F"/>
                          </a:solidFill>
                          <a:prstDash val="solid"/>
                          <a:headEnd type="none" w="med" len="med"/>
                          <a:tailEnd type="none" w="med" len="med"/>
                        </a:ln>
                      </p:spPr>
                    </p:sp>
                    <p:sp>
                      <p:nvSpPr>
                        <p:cNvPr id="72535" name="Line 191"/>
                        <p:cNvSpPr/>
                        <p:nvPr/>
                      </p:nvSpPr>
                      <p:spPr>
                        <a:xfrm>
                          <a:off x="2367" y="1527"/>
                          <a:ext cx="39" cy="4"/>
                        </a:xfrm>
                        <a:prstGeom prst="line">
                          <a:avLst/>
                        </a:prstGeom>
                        <a:ln w="3175" cap="flat" cmpd="sng">
                          <a:solidFill>
                            <a:srgbClr val="7F7F7F"/>
                          </a:solidFill>
                          <a:prstDash val="solid"/>
                          <a:headEnd type="none" w="med" len="med"/>
                          <a:tailEnd type="none" w="med" len="med"/>
                        </a:ln>
                      </p:spPr>
                    </p:sp>
                  </p:grpSp>
                  <p:grpSp>
                    <p:nvGrpSpPr>
                      <p:cNvPr id="72521" name="Group 192"/>
                      <p:cNvGrpSpPr/>
                      <p:nvPr/>
                    </p:nvGrpSpPr>
                    <p:grpSpPr>
                      <a:xfrm>
                        <a:off x="2367" y="1536"/>
                        <a:ext cx="38" cy="59"/>
                        <a:chOff x="2367" y="1536"/>
                        <a:chExt cx="38" cy="59"/>
                      </a:xfrm>
                    </p:grpSpPr>
                    <p:sp>
                      <p:nvSpPr>
                        <p:cNvPr id="72522" name="Line 193"/>
                        <p:cNvSpPr/>
                        <p:nvPr/>
                      </p:nvSpPr>
                      <p:spPr>
                        <a:xfrm>
                          <a:off x="2367" y="1536"/>
                          <a:ext cx="38" cy="2"/>
                        </a:xfrm>
                        <a:prstGeom prst="line">
                          <a:avLst/>
                        </a:prstGeom>
                        <a:ln w="3175" cap="flat" cmpd="sng">
                          <a:solidFill>
                            <a:srgbClr val="7F7F7F"/>
                          </a:solidFill>
                          <a:prstDash val="solid"/>
                          <a:headEnd type="none" w="med" len="med"/>
                          <a:tailEnd type="none" w="med" len="med"/>
                        </a:ln>
                      </p:spPr>
                    </p:sp>
                    <p:sp>
                      <p:nvSpPr>
                        <p:cNvPr id="72523" name="Line 194"/>
                        <p:cNvSpPr/>
                        <p:nvPr/>
                      </p:nvSpPr>
                      <p:spPr>
                        <a:xfrm>
                          <a:off x="2368" y="1544"/>
                          <a:ext cx="36" cy="1"/>
                        </a:xfrm>
                        <a:prstGeom prst="line">
                          <a:avLst/>
                        </a:prstGeom>
                        <a:ln w="3175" cap="flat" cmpd="sng">
                          <a:solidFill>
                            <a:srgbClr val="7F7F7F"/>
                          </a:solidFill>
                          <a:prstDash val="solid"/>
                          <a:headEnd type="none" w="med" len="med"/>
                          <a:tailEnd type="none" w="med" len="med"/>
                        </a:ln>
                      </p:spPr>
                    </p:sp>
                    <p:sp>
                      <p:nvSpPr>
                        <p:cNvPr id="72524" name="Line 195"/>
                        <p:cNvSpPr/>
                        <p:nvPr/>
                      </p:nvSpPr>
                      <p:spPr>
                        <a:xfrm>
                          <a:off x="2367" y="1553"/>
                          <a:ext cx="37" cy="1"/>
                        </a:xfrm>
                        <a:prstGeom prst="line">
                          <a:avLst/>
                        </a:prstGeom>
                        <a:ln w="3175" cap="flat" cmpd="sng">
                          <a:solidFill>
                            <a:srgbClr val="7F7F7F"/>
                          </a:solidFill>
                          <a:prstDash val="solid"/>
                          <a:headEnd type="none" w="med" len="med"/>
                          <a:tailEnd type="none" w="med" len="med"/>
                        </a:ln>
                      </p:spPr>
                    </p:sp>
                    <p:sp>
                      <p:nvSpPr>
                        <p:cNvPr id="72525" name="Line 196"/>
                        <p:cNvSpPr/>
                        <p:nvPr/>
                      </p:nvSpPr>
                      <p:spPr>
                        <a:xfrm flipV="1">
                          <a:off x="2367" y="1561"/>
                          <a:ext cx="37" cy="1"/>
                        </a:xfrm>
                        <a:prstGeom prst="line">
                          <a:avLst/>
                        </a:prstGeom>
                        <a:ln w="3175" cap="flat" cmpd="sng">
                          <a:solidFill>
                            <a:srgbClr val="7F7F7F"/>
                          </a:solidFill>
                          <a:prstDash val="solid"/>
                          <a:headEnd type="none" w="med" len="med"/>
                          <a:tailEnd type="none" w="med" len="med"/>
                        </a:ln>
                      </p:spPr>
                    </p:sp>
                    <p:sp>
                      <p:nvSpPr>
                        <p:cNvPr id="72526" name="Line 197"/>
                        <p:cNvSpPr/>
                        <p:nvPr/>
                      </p:nvSpPr>
                      <p:spPr>
                        <a:xfrm flipV="1">
                          <a:off x="2367" y="1568"/>
                          <a:ext cx="36" cy="2"/>
                        </a:xfrm>
                        <a:prstGeom prst="line">
                          <a:avLst/>
                        </a:prstGeom>
                        <a:ln w="3175" cap="flat" cmpd="sng">
                          <a:solidFill>
                            <a:srgbClr val="7F7F7F"/>
                          </a:solidFill>
                          <a:prstDash val="solid"/>
                          <a:headEnd type="none" w="med" len="med"/>
                          <a:tailEnd type="none" w="med" len="med"/>
                        </a:ln>
                      </p:spPr>
                    </p:sp>
                    <p:sp>
                      <p:nvSpPr>
                        <p:cNvPr id="72527" name="Line 198"/>
                        <p:cNvSpPr/>
                        <p:nvPr/>
                      </p:nvSpPr>
                      <p:spPr>
                        <a:xfrm flipV="1">
                          <a:off x="2367" y="1575"/>
                          <a:ext cx="36" cy="3"/>
                        </a:xfrm>
                        <a:prstGeom prst="line">
                          <a:avLst/>
                        </a:prstGeom>
                        <a:ln w="3175" cap="flat" cmpd="sng">
                          <a:solidFill>
                            <a:srgbClr val="7F7F7F"/>
                          </a:solidFill>
                          <a:prstDash val="solid"/>
                          <a:headEnd type="none" w="med" len="med"/>
                          <a:tailEnd type="none" w="med" len="med"/>
                        </a:ln>
                      </p:spPr>
                    </p:sp>
                    <p:sp>
                      <p:nvSpPr>
                        <p:cNvPr id="72528" name="Line 199"/>
                        <p:cNvSpPr/>
                        <p:nvPr/>
                      </p:nvSpPr>
                      <p:spPr>
                        <a:xfrm flipV="1">
                          <a:off x="2367" y="1582"/>
                          <a:ext cx="36" cy="4"/>
                        </a:xfrm>
                        <a:prstGeom prst="line">
                          <a:avLst/>
                        </a:prstGeom>
                        <a:ln w="3175" cap="flat" cmpd="sng">
                          <a:solidFill>
                            <a:srgbClr val="7F7F7F"/>
                          </a:solidFill>
                          <a:prstDash val="solid"/>
                          <a:headEnd type="none" w="med" len="med"/>
                          <a:tailEnd type="none" w="med" len="med"/>
                        </a:ln>
                      </p:spPr>
                    </p:sp>
                    <p:sp>
                      <p:nvSpPr>
                        <p:cNvPr id="72529" name="Line 200"/>
                        <p:cNvSpPr/>
                        <p:nvPr/>
                      </p:nvSpPr>
                      <p:spPr>
                        <a:xfrm flipV="1">
                          <a:off x="2367" y="1590"/>
                          <a:ext cx="35" cy="5"/>
                        </a:xfrm>
                        <a:prstGeom prst="line">
                          <a:avLst/>
                        </a:prstGeom>
                        <a:ln w="3175" cap="flat" cmpd="sng">
                          <a:solidFill>
                            <a:srgbClr val="7F7F7F"/>
                          </a:solidFill>
                          <a:prstDash val="solid"/>
                          <a:headEnd type="none" w="med" len="med"/>
                          <a:tailEnd type="none" w="med" len="med"/>
                        </a:ln>
                      </p:spPr>
                    </p:sp>
                  </p:grpSp>
                </p:grpSp>
                <p:sp>
                  <p:nvSpPr>
                    <p:cNvPr id="72519" name="Line 201"/>
                    <p:cNvSpPr/>
                    <p:nvPr/>
                  </p:nvSpPr>
                  <p:spPr>
                    <a:xfrm>
                      <a:off x="2368" y="1485"/>
                      <a:ext cx="39" cy="9"/>
                    </a:xfrm>
                    <a:prstGeom prst="line">
                      <a:avLst/>
                    </a:prstGeom>
                    <a:ln w="3175" cap="flat" cmpd="sng">
                      <a:solidFill>
                        <a:srgbClr val="7F7F7F"/>
                      </a:solidFill>
                      <a:prstDash val="solid"/>
                      <a:headEnd type="none" w="med" len="med"/>
                      <a:tailEnd type="none" w="med" len="med"/>
                    </a:ln>
                  </p:spPr>
                </p:sp>
              </p:grpSp>
            </p:grpSp>
            <p:grpSp>
              <p:nvGrpSpPr>
                <p:cNvPr id="72513" name="Group 202"/>
                <p:cNvGrpSpPr/>
                <p:nvPr/>
              </p:nvGrpSpPr>
              <p:grpSpPr>
                <a:xfrm>
                  <a:off x="2338" y="1398"/>
                  <a:ext cx="39" cy="227"/>
                  <a:chOff x="2338" y="1398"/>
                  <a:chExt cx="39" cy="227"/>
                </a:xfrm>
              </p:grpSpPr>
              <p:sp>
                <p:nvSpPr>
                  <p:cNvPr id="72514" name="Freeform 203"/>
                  <p:cNvSpPr/>
                  <p:nvPr/>
                </p:nvSpPr>
                <p:spPr>
                  <a:xfrm>
                    <a:off x="2338" y="1398"/>
                    <a:ext cx="39" cy="2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59">
                        <a:moveTo>
                          <a:pt x="55" y="0"/>
                        </a:moveTo>
                        <a:lnTo>
                          <a:pt x="218" y="70"/>
                        </a:lnTo>
                        <a:lnTo>
                          <a:pt x="231" y="85"/>
                        </a:lnTo>
                        <a:lnTo>
                          <a:pt x="182" y="1304"/>
                        </a:lnTo>
                        <a:lnTo>
                          <a:pt x="161" y="1319"/>
                        </a:lnTo>
                        <a:lnTo>
                          <a:pt x="0" y="1359"/>
                        </a:lnTo>
                        <a:lnTo>
                          <a:pt x="21" y="1337"/>
                        </a:lnTo>
                        <a:lnTo>
                          <a:pt x="22" y="1320"/>
                        </a:lnTo>
                        <a:lnTo>
                          <a:pt x="55" y="0"/>
                        </a:lnTo>
                        <a:close/>
                      </a:path>
                    </a:pathLst>
                  </a:custGeom>
                  <a:solidFill>
                    <a:srgbClr val="BFBFBF">
                      <a:alpha val="100000"/>
                    </a:srgbClr>
                  </a:solidFill>
                  <a:ln w="9525">
                    <a:noFill/>
                  </a:ln>
                </p:spPr>
                <p:txBody>
                  <a:bodyPr/>
                  <a:p>
                    <a:endParaRPr lang="zh-CN" altLang="en-US"/>
                  </a:p>
                </p:txBody>
              </p:sp>
              <p:sp>
                <p:nvSpPr>
                  <p:cNvPr id="72515" name="Arc 204"/>
                  <p:cNvSpPr/>
                  <p:nvPr/>
                </p:nvSpPr>
                <p:spPr>
                  <a:xfrm>
                    <a:off x="2374" y="1410"/>
                    <a:ext cx="3" cy="5"/>
                  </a:xfrm>
                  <a:custGeom>
                    <a:avLst/>
                    <a:gdLst/>
                    <a:ahLst/>
                    <a:cxnLst>
                      <a:cxn ang="0">
                        <a:pos x="0" y="0"/>
                      </a:cxn>
                      <a:cxn ang="0">
                        <a:pos x="0" y="0"/>
                      </a:cxn>
                      <a:cxn ang="0">
                        <a:pos x="0" y="0"/>
                      </a:cxn>
                    </a:cxnLst>
                    <a:pathLst>
                      <a:path w="20909" h="21600" fill="none">
                        <a:moveTo>
                          <a:pt x="0" y="0"/>
                        </a:moveTo>
                        <a:cubicBezTo>
                          <a:pt x="9841" y="0"/>
                          <a:pt x="18438" y="6652"/>
                          <a:pt x="20908" y="16179"/>
                        </a:cubicBezTo>
                      </a:path>
                      <a:path w="20909" h="21600" stroke="0">
                        <a:moveTo>
                          <a:pt x="0" y="0"/>
                        </a:moveTo>
                        <a:cubicBezTo>
                          <a:pt x="9841" y="0"/>
                          <a:pt x="18438" y="6652"/>
                          <a:pt x="20908" y="16179"/>
                        </a:cubicBezTo>
                        <a:lnTo>
                          <a:pt x="0" y="21600"/>
                        </a:lnTo>
                        <a:lnTo>
                          <a:pt x="0" y="0"/>
                        </a:lnTo>
                        <a:close/>
                      </a:path>
                    </a:pathLst>
                  </a:custGeom>
                  <a:solidFill>
                    <a:srgbClr val="BFBFBF">
                      <a:alpha val="100000"/>
                    </a:srgbClr>
                  </a:solidFill>
                  <a:ln w="9525">
                    <a:noFill/>
                  </a:ln>
                </p:spPr>
                <p:txBody>
                  <a:bodyPr/>
                  <a:p>
                    <a:endParaRPr lang="zh-CN" altLang="en-US"/>
                  </a:p>
                </p:txBody>
              </p:sp>
            </p:grpSp>
          </p:grpSp>
          <p:grpSp>
            <p:nvGrpSpPr>
              <p:cNvPr id="72409" name="Group 205"/>
              <p:cNvGrpSpPr/>
              <p:nvPr/>
            </p:nvGrpSpPr>
            <p:grpSpPr>
              <a:xfrm>
                <a:off x="2353" y="1740"/>
                <a:ext cx="123" cy="49"/>
                <a:chOff x="2353" y="1740"/>
                <a:chExt cx="123" cy="49"/>
              </a:xfrm>
            </p:grpSpPr>
            <p:sp>
              <p:nvSpPr>
                <p:cNvPr id="72501" name="Freeform 206"/>
                <p:cNvSpPr/>
                <p:nvPr/>
              </p:nvSpPr>
              <p:spPr>
                <a:xfrm>
                  <a:off x="2353" y="1740"/>
                  <a:ext cx="123"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4" h="192">
                      <a:moveTo>
                        <a:pt x="0" y="0"/>
                      </a:moveTo>
                      <a:lnTo>
                        <a:pt x="136" y="9"/>
                      </a:lnTo>
                      <a:lnTo>
                        <a:pt x="238" y="14"/>
                      </a:lnTo>
                      <a:lnTo>
                        <a:pt x="329" y="23"/>
                      </a:lnTo>
                      <a:lnTo>
                        <a:pt x="420" y="35"/>
                      </a:lnTo>
                      <a:lnTo>
                        <a:pt x="484" y="44"/>
                      </a:lnTo>
                      <a:lnTo>
                        <a:pt x="561" y="57"/>
                      </a:lnTo>
                      <a:lnTo>
                        <a:pt x="605" y="65"/>
                      </a:lnTo>
                      <a:lnTo>
                        <a:pt x="638" y="72"/>
                      </a:lnTo>
                      <a:lnTo>
                        <a:pt x="656" y="77"/>
                      </a:lnTo>
                      <a:lnTo>
                        <a:pt x="671" y="80"/>
                      </a:lnTo>
                      <a:lnTo>
                        <a:pt x="689" y="86"/>
                      </a:lnTo>
                      <a:lnTo>
                        <a:pt x="708" y="93"/>
                      </a:lnTo>
                      <a:lnTo>
                        <a:pt x="725" y="103"/>
                      </a:lnTo>
                      <a:lnTo>
                        <a:pt x="733" y="113"/>
                      </a:lnTo>
                      <a:lnTo>
                        <a:pt x="734" y="121"/>
                      </a:lnTo>
                      <a:lnTo>
                        <a:pt x="731" y="134"/>
                      </a:lnTo>
                      <a:lnTo>
                        <a:pt x="725" y="147"/>
                      </a:lnTo>
                      <a:lnTo>
                        <a:pt x="716" y="159"/>
                      </a:lnTo>
                      <a:lnTo>
                        <a:pt x="704" y="167"/>
                      </a:lnTo>
                      <a:lnTo>
                        <a:pt x="688" y="178"/>
                      </a:lnTo>
                      <a:lnTo>
                        <a:pt x="670" y="185"/>
                      </a:lnTo>
                      <a:lnTo>
                        <a:pt x="650" y="187"/>
                      </a:lnTo>
                      <a:lnTo>
                        <a:pt x="628" y="190"/>
                      </a:lnTo>
                      <a:lnTo>
                        <a:pt x="601" y="192"/>
                      </a:lnTo>
                      <a:lnTo>
                        <a:pt x="576" y="189"/>
                      </a:lnTo>
                      <a:lnTo>
                        <a:pt x="535" y="183"/>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2502" name="Group 207"/>
                <p:cNvGrpSpPr/>
                <p:nvPr/>
              </p:nvGrpSpPr>
              <p:grpSpPr>
                <a:xfrm>
                  <a:off x="2358" y="1756"/>
                  <a:ext cx="86" cy="33"/>
                  <a:chOff x="2358" y="1756"/>
                  <a:chExt cx="86" cy="33"/>
                </a:xfrm>
              </p:grpSpPr>
              <p:grpSp>
                <p:nvGrpSpPr>
                  <p:cNvPr id="72503" name="Group 208"/>
                  <p:cNvGrpSpPr/>
                  <p:nvPr/>
                </p:nvGrpSpPr>
                <p:grpSpPr>
                  <a:xfrm>
                    <a:off x="2358" y="1756"/>
                    <a:ext cx="86" cy="33"/>
                    <a:chOff x="2358" y="1756"/>
                    <a:chExt cx="86" cy="33"/>
                  </a:xfrm>
                </p:grpSpPr>
                <p:sp>
                  <p:nvSpPr>
                    <p:cNvPr id="72508" name="Freeform 209"/>
                    <p:cNvSpPr/>
                    <p:nvPr/>
                  </p:nvSpPr>
                  <p:spPr>
                    <a:xfrm>
                      <a:off x="2358" y="1756"/>
                      <a:ext cx="54" cy="21"/>
                    </a:xfrm>
                    <a:custGeom>
                      <a:avLst/>
                      <a:gdLst/>
                      <a:ahLst/>
                      <a:cxnLst>
                        <a:cxn ang="0">
                          <a:pos x="0" y="0"/>
                        </a:cxn>
                        <a:cxn ang="0">
                          <a:pos x="0" y="0"/>
                        </a:cxn>
                        <a:cxn ang="0">
                          <a:pos x="0" y="0"/>
                        </a:cxn>
                        <a:cxn ang="0">
                          <a:pos x="0" y="0"/>
                        </a:cxn>
                        <a:cxn ang="0">
                          <a:pos x="0" y="0"/>
                        </a:cxn>
                      </a:cxnLst>
                      <a:pathLst>
                        <a:path w="321" h="128">
                          <a:moveTo>
                            <a:pt x="0" y="77"/>
                          </a:moveTo>
                          <a:lnTo>
                            <a:pt x="84" y="0"/>
                          </a:lnTo>
                          <a:lnTo>
                            <a:pt x="321" y="43"/>
                          </a:lnTo>
                          <a:lnTo>
                            <a:pt x="227" y="128"/>
                          </a:lnTo>
                          <a:lnTo>
                            <a:pt x="0" y="77"/>
                          </a:lnTo>
                          <a:close/>
                        </a:path>
                      </a:pathLst>
                    </a:custGeom>
                    <a:solidFill>
                      <a:srgbClr val="DFDFDF">
                        <a:alpha val="100000"/>
                      </a:srgbClr>
                    </a:solidFill>
                    <a:ln w="9525">
                      <a:noFill/>
                    </a:ln>
                  </p:spPr>
                  <p:txBody>
                    <a:bodyPr/>
                    <a:p>
                      <a:endParaRPr lang="zh-CN" altLang="en-US"/>
                    </a:p>
                  </p:txBody>
                </p:sp>
                <p:sp>
                  <p:nvSpPr>
                    <p:cNvPr id="72509" name="Freeform 210"/>
                    <p:cNvSpPr/>
                    <p:nvPr/>
                  </p:nvSpPr>
                  <p:spPr>
                    <a:xfrm>
                      <a:off x="2358" y="1768"/>
                      <a:ext cx="38" cy="21"/>
                    </a:xfrm>
                    <a:custGeom>
                      <a:avLst/>
                      <a:gdLst/>
                      <a:ahLst/>
                      <a:cxnLst>
                        <a:cxn ang="0">
                          <a:pos x="0" y="0"/>
                        </a:cxn>
                        <a:cxn ang="0">
                          <a:pos x="0" y="0"/>
                        </a:cxn>
                        <a:cxn ang="0">
                          <a:pos x="0" y="0"/>
                        </a:cxn>
                        <a:cxn ang="0">
                          <a:pos x="0" y="0"/>
                        </a:cxn>
                        <a:cxn ang="0">
                          <a:pos x="0" y="0"/>
                        </a:cxn>
                        <a:cxn ang="0">
                          <a:pos x="0" y="0"/>
                        </a:cxn>
                      </a:cxnLst>
                      <a:pathLst>
                        <a:path w="228" h="122">
                          <a:moveTo>
                            <a:pt x="0" y="0"/>
                          </a:moveTo>
                          <a:lnTo>
                            <a:pt x="0" y="68"/>
                          </a:lnTo>
                          <a:lnTo>
                            <a:pt x="3" y="68"/>
                          </a:lnTo>
                          <a:lnTo>
                            <a:pt x="228" y="122"/>
                          </a:lnTo>
                          <a:lnTo>
                            <a:pt x="228" y="51"/>
                          </a:lnTo>
                          <a:lnTo>
                            <a:pt x="0" y="0"/>
                          </a:lnTo>
                          <a:close/>
                        </a:path>
                      </a:pathLst>
                    </a:custGeom>
                    <a:solidFill>
                      <a:srgbClr val="C0C0C0">
                        <a:alpha val="100000"/>
                      </a:srgbClr>
                    </a:solidFill>
                    <a:ln w="9525">
                      <a:noFill/>
                    </a:ln>
                  </p:spPr>
                  <p:txBody>
                    <a:bodyPr/>
                    <a:p>
                      <a:endParaRPr lang="zh-CN" altLang="en-US"/>
                    </a:p>
                  </p:txBody>
                </p:sp>
                <p:sp>
                  <p:nvSpPr>
                    <p:cNvPr id="72510" name="Freeform 211"/>
                    <p:cNvSpPr/>
                    <p:nvPr/>
                  </p:nvSpPr>
                  <p:spPr>
                    <a:xfrm>
                      <a:off x="2396" y="1763"/>
                      <a:ext cx="48" cy="26"/>
                    </a:xfrm>
                    <a:custGeom>
                      <a:avLst/>
                      <a:gdLst/>
                      <a:ahLst/>
                      <a:cxnLst>
                        <a:cxn ang="0">
                          <a:pos x="0" y="0"/>
                        </a:cxn>
                        <a:cxn ang="0">
                          <a:pos x="0" y="0"/>
                        </a:cxn>
                        <a:cxn ang="0">
                          <a:pos x="0" y="0"/>
                        </a:cxn>
                        <a:cxn ang="0">
                          <a:pos x="0" y="0"/>
                        </a:cxn>
                        <a:cxn ang="0">
                          <a:pos x="0" y="0"/>
                        </a:cxn>
                        <a:cxn ang="0">
                          <a:pos x="0" y="0"/>
                        </a:cxn>
                      </a:cxnLst>
                      <a:pathLst>
                        <a:path w="289" h="156">
                          <a:moveTo>
                            <a:pt x="0" y="84"/>
                          </a:moveTo>
                          <a:lnTo>
                            <a:pt x="92" y="0"/>
                          </a:lnTo>
                          <a:lnTo>
                            <a:pt x="289" y="22"/>
                          </a:lnTo>
                          <a:lnTo>
                            <a:pt x="289" y="87"/>
                          </a:lnTo>
                          <a:lnTo>
                            <a:pt x="0" y="156"/>
                          </a:lnTo>
                          <a:lnTo>
                            <a:pt x="0" y="84"/>
                          </a:lnTo>
                          <a:close/>
                        </a:path>
                      </a:pathLst>
                    </a:custGeom>
                    <a:solidFill>
                      <a:srgbClr val="9F9F9F">
                        <a:alpha val="100000"/>
                      </a:srgbClr>
                    </a:solidFill>
                    <a:ln w="9525">
                      <a:noFill/>
                    </a:ln>
                  </p:spPr>
                  <p:txBody>
                    <a:bodyPr/>
                    <a:p>
                      <a:endParaRPr lang="zh-CN" altLang="en-US"/>
                    </a:p>
                  </p:txBody>
                </p:sp>
                <p:sp>
                  <p:nvSpPr>
                    <p:cNvPr id="72511" name="Freeform 212"/>
                    <p:cNvSpPr/>
                    <p:nvPr/>
                  </p:nvSpPr>
                  <p:spPr>
                    <a:xfrm>
                      <a:off x="2372" y="1756"/>
                      <a:ext cx="72" cy="10"/>
                    </a:xfrm>
                    <a:custGeom>
                      <a:avLst/>
                      <a:gdLst/>
                      <a:ahLst/>
                      <a:cxnLst>
                        <a:cxn ang="0">
                          <a:pos x="0" y="0"/>
                        </a:cxn>
                        <a:cxn ang="0">
                          <a:pos x="0" y="0"/>
                        </a:cxn>
                        <a:cxn ang="0">
                          <a:pos x="0" y="0"/>
                        </a:cxn>
                        <a:cxn ang="0">
                          <a:pos x="0" y="0"/>
                        </a:cxn>
                        <a:cxn ang="0">
                          <a:pos x="0" y="0"/>
                        </a:cxn>
                      </a:cxnLst>
                      <a:pathLst>
                        <a:path w="434" h="64">
                          <a:moveTo>
                            <a:pt x="0" y="0"/>
                          </a:moveTo>
                          <a:lnTo>
                            <a:pt x="217" y="15"/>
                          </a:lnTo>
                          <a:lnTo>
                            <a:pt x="434" y="64"/>
                          </a:lnTo>
                          <a:lnTo>
                            <a:pt x="237" y="43"/>
                          </a:lnTo>
                          <a:lnTo>
                            <a:pt x="0" y="0"/>
                          </a:lnTo>
                          <a:close/>
                        </a:path>
                      </a:pathLst>
                    </a:custGeom>
                    <a:solidFill>
                      <a:srgbClr val="7F7F7F">
                        <a:alpha val="100000"/>
                      </a:srgbClr>
                    </a:solidFill>
                    <a:ln w="9525">
                      <a:noFill/>
                    </a:ln>
                  </p:spPr>
                  <p:txBody>
                    <a:bodyPr/>
                    <a:p>
                      <a:endParaRPr lang="zh-CN" altLang="en-US"/>
                    </a:p>
                  </p:txBody>
                </p:sp>
              </p:grpSp>
              <p:grpSp>
                <p:nvGrpSpPr>
                  <p:cNvPr id="72504" name="Group 213"/>
                  <p:cNvGrpSpPr/>
                  <p:nvPr/>
                </p:nvGrpSpPr>
                <p:grpSpPr>
                  <a:xfrm>
                    <a:off x="2359" y="1766"/>
                    <a:ext cx="85" cy="14"/>
                    <a:chOff x="2359" y="1766"/>
                    <a:chExt cx="85" cy="14"/>
                  </a:xfrm>
                </p:grpSpPr>
                <p:sp>
                  <p:nvSpPr>
                    <p:cNvPr id="72505" name="Line 214"/>
                    <p:cNvSpPr/>
                    <p:nvPr/>
                  </p:nvSpPr>
                  <p:spPr>
                    <a:xfrm>
                      <a:off x="2359" y="1771"/>
                      <a:ext cx="37" cy="9"/>
                    </a:xfrm>
                    <a:prstGeom prst="line">
                      <a:avLst/>
                    </a:prstGeom>
                    <a:ln w="3175" cap="flat" cmpd="sng">
                      <a:solidFill>
                        <a:srgbClr val="7F7F7F"/>
                      </a:solidFill>
                      <a:prstDash val="solid"/>
                      <a:headEnd type="none" w="med" len="med"/>
                      <a:tailEnd type="none" w="med" len="med"/>
                    </a:ln>
                  </p:spPr>
                </p:sp>
                <p:sp>
                  <p:nvSpPr>
                    <p:cNvPr id="72506" name="Line 215"/>
                    <p:cNvSpPr/>
                    <p:nvPr/>
                  </p:nvSpPr>
                  <p:spPr>
                    <a:xfrm flipV="1">
                      <a:off x="2397" y="1766"/>
                      <a:ext cx="15" cy="14"/>
                    </a:xfrm>
                    <a:prstGeom prst="line">
                      <a:avLst/>
                    </a:prstGeom>
                    <a:ln w="3175" cap="flat" cmpd="sng">
                      <a:solidFill>
                        <a:srgbClr val="5F5F5F"/>
                      </a:solidFill>
                      <a:prstDash val="solid"/>
                      <a:headEnd type="none" w="med" len="med"/>
                      <a:tailEnd type="none" w="med" len="med"/>
                    </a:ln>
                  </p:spPr>
                </p:sp>
                <p:sp>
                  <p:nvSpPr>
                    <p:cNvPr id="72507" name="Line 216"/>
                    <p:cNvSpPr/>
                    <p:nvPr/>
                  </p:nvSpPr>
                  <p:spPr>
                    <a:xfrm>
                      <a:off x="2413" y="1766"/>
                      <a:ext cx="31" cy="2"/>
                    </a:xfrm>
                    <a:prstGeom prst="line">
                      <a:avLst/>
                    </a:prstGeom>
                    <a:ln w="3175" cap="flat" cmpd="sng">
                      <a:solidFill>
                        <a:srgbClr val="5F5F5F"/>
                      </a:solidFill>
                      <a:prstDash val="solid"/>
                      <a:headEnd type="none" w="med" len="med"/>
                      <a:tailEnd type="none" w="med" len="med"/>
                    </a:ln>
                  </p:spPr>
                </p:sp>
              </p:grpSp>
            </p:grpSp>
          </p:grpSp>
          <p:sp>
            <p:nvSpPr>
              <p:cNvPr id="72410" name="Freeform 217"/>
              <p:cNvSpPr/>
              <p:nvPr/>
            </p:nvSpPr>
            <p:spPr>
              <a:xfrm>
                <a:off x="2336" y="1679"/>
                <a:ext cx="74" cy="70"/>
              </a:xfrm>
              <a:custGeom>
                <a:avLst/>
                <a:gdLst/>
                <a:ahLst/>
                <a:cxnLst>
                  <a:cxn ang="0">
                    <a:pos x="0" y="0"/>
                  </a:cxn>
                  <a:cxn ang="0">
                    <a:pos x="0" y="0"/>
                  </a:cxn>
                  <a:cxn ang="0">
                    <a:pos x="0" y="0"/>
                  </a:cxn>
                  <a:cxn ang="0">
                    <a:pos x="0" y="0"/>
                  </a:cxn>
                  <a:cxn ang="0">
                    <a:pos x="0" y="0"/>
                  </a:cxn>
                </a:cxnLst>
                <a:pathLst>
                  <a:path w="445" h="418">
                    <a:moveTo>
                      <a:pt x="0" y="209"/>
                    </a:moveTo>
                    <a:lnTo>
                      <a:pt x="445" y="0"/>
                    </a:lnTo>
                    <a:lnTo>
                      <a:pt x="445" y="168"/>
                    </a:lnTo>
                    <a:lnTo>
                      <a:pt x="0" y="418"/>
                    </a:lnTo>
                    <a:lnTo>
                      <a:pt x="0" y="209"/>
                    </a:lnTo>
                    <a:close/>
                  </a:path>
                </a:pathLst>
              </a:custGeom>
              <a:solidFill>
                <a:srgbClr val="5F5F5F">
                  <a:alpha val="100000"/>
                </a:srgbClr>
              </a:solidFill>
              <a:ln w="9525">
                <a:noFill/>
              </a:ln>
            </p:spPr>
            <p:txBody>
              <a:bodyPr/>
              <a:p>
                <a:endParaRPr lang="zh-CN" altLang="en-US"/>
              </a:p>
            </p:txBody>
          </p:sp>
          <p:sp>
            <p:nvSpPr>
              <p:cNvPr id="72411" name="Freeform 218"/>
              <p:cNvSpPr/>
              <p:nvPr/>
            </p:nvSpPr>
            <p:spPr>
              <a:xfrm>
                <a:off x="2335" y="1614"/>
                <a:ext cx="77" cy="103"/>
              </a:xfrm>
              <a:custGeom>
                <a:avLst/>
                <a:gdLst/>
                <a:ahLst/>
                <a:cxnLst>
                  <a:cxn ang="0">
                    <a:pos x="0" y="0"/>
                  </a:cxn>
                  <a:cxn ang="0">
                    <a:pos x="0" y="0"/>
                  </a:cxn>
                  <a:cxn ang="0">
                    <a:pos x="0" y="0"/>
                  </a:cxn>
                  <a:cxn ang="0">
                    <a:pos x="0" y="0"/>
                  </a:cxn>
                  <a:cxn ang="0">
                    <a:pos x="0" y="0"/>
                  </a:cxn>
                </a:cxnLst>
                <a:pathLst>
                  <a:path w="460" h="618">
                    <a:moveTo>
                      <a:pt x="0" y="131"/>
                    </a:moveTo>
                    <a:lnTo>
                      <a:pt x="460" y="0"/>
                    </a:lnTo>
                    <a:lnTo>
                      <a:pt x="460" y="408"/>
                    </a:lnTo>
                    <a:lnTo>
                      <a:pt x="1" y="618"/>
                    </a:lnTo>
                    <a:lnTo>
                      <a:pt x="0" y="131"/>
                    </a:lnTo>
                    <a:close/>
                  </a:path>
                </a:pathLst>
              </a:custGeom>
              <a:solidFill>
                <a:srgbClr val="BFBFBF">
                  <a:alpha val="100000"/>
                </a:srgbClr>
              </a:solidFill>
              <a:ln w="9525">
                <a:noFill/>
              </a:ln>
            </p:spPr>
            <p:txBody>
              <a:bodyPr/>
              <a:p>
                <a:endParaRPr lang="zh-CN" altLang="en-US"/>
              </a:p>
            </p:txBody>
          </p:sp>
          <p:sp>
            <p:nvSpPr>
              <p:cNvPr id="72412" name="Freeform 219"/>
              <p:cNvSpPr/>
              <p:nvPr/>
            </p:nvSpPr>
            <p:spPr>
              <a:xfrm>
                <a:off x="2128" y="1430"/>
                <a:ext cx="189" cy="157"/>
              </a:xfrm>
              <a:custGeom>
                <a:avLst/>
                <a:gdLst/>
                <a:ahLst/>
                <a:cxnLst>
                  <a:cxn ang="0">
                    <a:pos x="0" y="0"/>
                  </a:cxn>
                  <a:cxn ang="0">
                    <a:pos x="0" y="0"/>
                  </a:cxn>
                  <a:cxn ang="0">
                    <a:pos x="0" y="0"/>
                  </a:cxn>
                  <a:cxn ang="0">
                    <a:pos x="0" y="0"/>
                  </a:cxn>
                  <a:cxn ang="0">
                    <a:pos x="0" y="0"/>
                  </a:cxn>
                </a:cxnLst>
                <a:pathLst>
                  <a:path w="1135" h="944">
                    <a:moveTo>
                      <a:pt x="46" y="0"/>
                    </a:moveTo>
                    <a:lnTo>
                      <a:pt x="1135" y="0"/>
                    </a:lnTo>
                    <a:lnTo>
                      <a:pt x="1091" y="944"/>
                    </a:lnTo>
                    <a:lnTo>
                      <a:pt x="0" y="890"/>
                    </a:lnTo>
                    <a:lnTo>
                      <a:pt x="46" y="0"/>
                    </a:lnTo>
                    <a:close/>
                  </a:path>
                </a:pathLst>
              </a:custGeom>
              <a:solidFill>
                <a:srgbClr val="C0C0C0">
                  <a:alpha val="100000"/>
                </a:srgbClr>
              </a:solidFill>
              <a:ln w="9525">
                <a:noFill/>
              </a:ln>
            </p:spPr>
            <p:txBody>
              <a:bodyPr/>
              <a:p>
                <a:endParaRPr lang="zh-CN" altLang="en-US"/>
              </a:p>
            </p:txBody>
          </p:sp>
          <p:sp>
            <p:nvSpPr>
              <p:cNvPr id="72413" name="Freeform 220"/>
              <p:cNvSpPr/>
              <p:nvPr/>
            </p:nvSpPr>
            <p:spPr>
              <a:xfrm>
                <a:off x="2005" y="1694"/>
                <a:ext cx="352" cy="72"/>
              </a:xfrm>
              <a:custGeom>
                <a:avLst/>
                <a:gdLst/>
                <a:ahLst/>
                <a:cxnLst>
                  <a:cxn ang="0">
                    <a:pos x="0" y="0"/>
                  </a:cxn>
                  <a:cxn ang="0">
                    <a:pos x="0" y="0"/>
                  </a:cxn>
                  <a:cxn ang="0">
                    <a:pos x="0" y="0"/>
                  </a:cxn>
                  <a:cxn ang="0">
                    <a:pos x="0" y="0"/>
                  </a:cxn>
                  <a:cxn ang="0">
                    <a:pos x="0" y="0"/>
                  </a:cxn>
                  <a:cxn ang="0">
                    <a:pos x="0" y="0"/>
                  </a:cxn>
                  <a:cxn ang="0">
                    <a:pos x="0" y="0"/>
                  </a:cxn>
                </a:cxnLst>
                <a:pathLst>
                  <a:path w="2114" h="430">
                    <a:moveTo>
                      <a:pt x="344" y="0"/>
                    </a:moveTo>
                    <a:lnTo>
                      <a:pt x="2114" y="175"/>
                    </a:lnTo>
                    <a:lnTo>
                      <a:pt x="1989" y="333"/>
                    </a:lnTo>
                    <a:lnTo>
                      <a:pt x="1868" y="430"/>
                    </a:lnTo>
                    <a:lnTo>
                      <a:pt x="0" y="215"/>
                    </a:lnTo>
                    <a:lnTo>
                      <a:pt x="140" y="154"/>
                    </a:lnTo>
                    <a:lnTo>
                      <a:pt x="344" y="0"/>
                    </a:lnTo>
                    <a:close/>
                  </a:path>
                </a:pathLst>
              </a:custGeom>
              <a:solidFill>
                <a:srgbClr val="DFDFDF">
                  <a:alpha val="100000"/>
                </a:srgbClr>
              </a:solidFill>
              <a:ln w="9525">
                <a:noFill/>
              </a:ln>
            </p:spPr>
            <p:txBody>
              <a:bodyPr/>
              <a:p>
                <a:endParaRPr lang="zh-CN" altLang="en-US"/>
              </a:p>
            </p:txBody>
          </p:sp>
          <p:grpSp>
            <p:nvGrpSpPr>
              <p:cNvPr id="72414" name="Group 221"/>
              <p:cNvGrpSpPr/>
              <p:nvPr/>
            </p:nvGrpSpPr>
            <p:grpSpPr>
              <a:xfrm>
                <a:off x="2335" y="1620"/>
                <a:ext cx="76" cy="90"/>
                <a:chOff x="2335" y="1620"/>
                <a:chExt cx="76" cy="90"/>
              </a:xfrm>
            </p:grpSpPr>
            <p:sp>
              <p:nvSpPr>
                <p:cNvPr id="72492" name="Line 222"/>
                <p:cNvSpPr/>
                <p:nvPr/>
              </p:nvSpPr>
              <p:spPr>
                <a:xfrm flipV="1">
                  <a:off x="2335" y="1645"/>
                  <a:ext cx="76" cy="28"/>
                </a:xfrm>
                <a:prstGeom prst="line">
                  <a:avLst/>
                </a:prstGeom>
                <a:ln w="3175" cap="flat" cmpd="sng">
                  <a:solidFill>
                    <a:srgbClr val="808080"/>
                  </a:solidFill>
                  <a:prstDash val="solid"/>
                  <a:headEnd type="none" w="med" len="med"/>
                  <a:tailEnd type="none" w="med" len="med"/>
                </a:ln>
              </p:spPr>
            </p:sp>
            <p:sp>
              <p:nvSpPr>
                <p:cNvPr id="72493" name="Line 223"/>
                <p:cNvSpPr/>
                <p:nvPr/>
              </p:nvSpPr>
              <p:spPr>
                <a:xfrm flipV="1">
                  <a:off x="2348" y="1653"/>
                  <a:ext cx="62" cy="25"/>
                </a:xfrm>
                <a:prstGeom prst="line">
                  <a:avLst/>
                </a:prstGeom>
                <a:ln w="3175" cap="flat" cmpd="sng">
                  <a:solidFill>
                    <a:srgbClr val="808080"/>
                  </a:solidFill>
                  <a:prstDash val="solid"/>
                  <a:headEnd type="none" w="med" len="med"/>
                  <a:tailEnd type="none" w="med" len="med"/>
                </a:ln>
              </p:spPr>
            </p:sp>
            <p:sp>
              <p:nvSpPr>
                <p:cNvPr id="72494" name="Line 224"/>
                <p:cNvSpPr/>
                <p:nvPr/>
              </p:nvSpPr>
              <p:spPr>
                <a:xfrm flipV="1">
                  <a:off x="2348" y="1661"/>
                  <a:ext cx="62" cy="26"/>
                </a:xfrm>
                <a:prstGeom prst="line">
                  <a:avLst/>
                </a:prstGeom>
                <a:ln w="3175" cap="flat" cmpd="sng">
                  <a:solidFill>
                    <a:srgbClr val="808080"/>
                  </a:solidFill>
                  <a:prstDash val="solid"/>
                  <a:headEnd type="none" w="med" len="med"/>
                  <a:tailEnd type="none" w="med" len="med"/>
                </a:ln>
              </p:spPr>
            </p:sp>
            <p:sp>
              <p:nvSpPr>
                <p:cNvPr id="72495" name="Line 225"/>
                <p:cNvSpPr/>
                <p:nvPr/>
              </p:nvSpPr>
              <p:spPr>
                <a:xfrm flipV="1">
                  <a:off x="2348" y="1668"/>
                  <a:ext cx="63" cy="27"/>
                </a:xfrm>
                <a:prstGeom prst="line">
                  <a:avLst/>
                </a:prstGeom>
                <a:ln w="3175" cap="flat" cmpd="sng">
                  <a:solidFill>
                    <a:srgbClr val="808080"/>
                  </a:solidFill>
                  <a:prstDash val="solid"/>
                  <a:headEnd type="none" w="med" len="med"/>
                  <a:tailEnd type="none" w="med" len="med"/>
                </a:ln>
              </p:spPr>
            </p:sp>
            <p:sp>
              <p:nvSpPr>
                <p:cNvPr id="72496" name="Line 226"/>
                <p:cNvSpPr/>
                <p:nvPr/>
              </p:nvSpPr>
              <p:spPr>
                <a:xfrm flipV="1">
                  <a:off x="2348" y="1676"/>
                  <a:ext cx="63" cy="28"/>
                </a:xfrm>
                <a:prstGeom prst="line">
                  <a:avLst/>
                </a:prstGeom>
                <a:ln w="3175" cap="flat" cmpd="sng">
                  <a:solidFill>
                    <a:srgbClr val="808080"/>
                  </a:solidFill>
                  <a:prstDash val="solid"/>
                  <a:headEnd type="none" w="med" len="med"/>
                  <a:tailEnd type="none" w="med" len="med"/>
                </a:ln>
              </p:spPr>
            </p:sp>
            <p:sp>
              <p:nvSpPr>
                <p:cNvPr id="72497" name="Line 227"/>
                <p:cNvSpPr/>
                <p:nvPr/>
              </p:nvSpPr>
              <p:spPr>
                <a:xfrm flipV="1">
                  <a:off x="2348" y="1637"/>
                  <a:ext cx="63" cy="22"/>
                </a:xfrm>
                <a:prstGeom prst="line">
                  <a:avLst/>
                </a:prstGeom>
                <a:ln w="3175" cap="flat" cmpd="sng">
                  <a:solidFill>
                    <a:srgbClr val="808080"/>
                  </a:solidFill>
                  <a:prstDash val="solid"/>
                  <a:headEnd type="none" w="med" len="med"/>
                  <a:tailEnd type="none" w="med" len="med"/>
                </a:ln>
              </p:spPr>
            </p:sp>
            <p:sp>
              <p:nvSpPr>
                <p:cNvPr id="72498" name="Line 228"/>
                <p:cNvSpPr/>
                <p:nvPr/>
              </p:nvSpPr>
              <p:spPr>
                <a:xfrm flipV="1">
                  <a:off x="2348" y="1629"/>
                  <a:ext cx="63" cy="20"/>
                </a:xfrm>
                <a:prstGeom prst="line">
                  <a:avLst/>
                </a:prstGeom>
                <a:ln w="3175" cap="flat" cmpd="sng">
                  <a:solidFill>
                    <a:srgbClr val="808080"/>
                  </a:solidFill>
                  <a:prstDash val="solid"/>
                  <a:headEnd type="none" w="med" len="med"/>
                  <a:tailEnd type="none" w="med" len="med"/>
                </a:ln>
              </p:spPr>
            </p:sp>
            <p:sp>
              <p:nvSpPr>
                <p:cNvPr id="72499" name="Line 229"/>
                <p:cNvSpPr/>
                <p:nvPr/>
              </p:nvSpPr>
              <p:spPr>
                <a:xfrm flipV="1">
                  <a:off x="2348" y="1620"/>
                  <a:ext cx="62" cy="19"/>
                </a:xfrm>
                <a:prstGeom prst="line">
                  <a:avLst/>
                </a:prstGeom>
                <a:ln w="3175" cap="flat" cmpd="sng">
                  <a:solidFill>
                    <a:srgbClr val="808080"/>
                  </a:solidFill>
                  <a:prstDash val="solid"/>
                  <a:headEnd type="none" w="med" len="med"/>
                  <a:tailEnd type="none" w="med" len="med"/>
                </a:ln>
              </p:spPr>
            </p:sp>
            <p:sp>
              <p:nvSpPr>
                <p:cNvPr id="72500" name="Line 230"/>
                <p:cNvSpPr/>
                <p:nvPr/>
              </p:nvSpPr>
              <p:spPr>
                <a:xfrm flipH="1">
                  <a:off x="2348" y="1633"/>
                  <a:ext cx="1" cy="77"/>
                </a:xfrm>
                <a:prstGeom prst="line">
                  <a:avLst/>
                </a:prstGeom>
                <a:ln w="3175" cap="flat" cmpd="sng">
                  <a:solidFill>
                    <a:srgbClr val="808080"/>
                  </a:solidFill>
                  <a:prstDash val="solid"/>
                  <a:headEnd type="none" w="med" len="med"/>
                  <a:tailEnd type="none" w="med" len="med"/>
                </a:ln>
              </p:spPr>
            </p:sp>
          </p:grpSp>
          <p:grpSp>
            <p:nvGrpSpPr>
              <p:cNvPr id="72415" name="Group 231"/>
              <p:cNvGrpSpPr/>
              <p:nvPr/>
            </p:nvGrpSpPr>
            <p:grpSpPr>
              <a:xfrm>
                <a:off x="2102" y="1394"/>
                <a:ext cx="250" cy="231"/>
                <a:chOff x="2102" y="1394"/>
                <a:chExt cx="250" cy="231"/>
              </a:xfrm>
            </p:grpSpPr>
            <p:grpSp>
              <p:nvGrpSpPr>
                <p:cNvPr id="72475" name="Group 232"/>
                <p:cNvGrpSpPr/>
                <p:nvPr/>
              </p:nvGrpSpPr>
              <p:grpSpPr>
                <a:xfrm>
                  <a:off x="2102" y="1394"/>
                  <a:ext cx="250" cy="231"/>
                  <a:chOff x="2102" y="1394"/>
                  <a:chExt cx="250" cy="231"/>
                </a:xfrm>
              </p:grpSpPr>
              <p:grpSp>
                <p:nvGrpSpPr>
                  <p:cNvPr id="72477" name="Group 233"/>
                  <p:cNvGrpSpPr/>
                  <p:nvPr/>
                </p:nvGrpSpPr>
                <p:grpSpPr>
                  <a:xfrm>
                    <a:off x="2102" y="1394"/>
                    <a:ext cx="250" cy="231"/>
                    <a:chOff x="2102" y="1394"/>
                    <a:chExt cx="250" cy="231"/>
                  </a:xfrm>
                </p:grpSpPr>
                <p:sp>
                  <p:nvSpPr>
                    <p:cNvPr id="72488" name="Freeform 234"/>
                    <p:cNvSpPr/>
                    <p:nvPr/>
                  </p:nvSpPr>
                  <p:spPr>
                    <a:xfrm>
                      <a:off x="2102" y="1394"/>
                      <a:ext cx="249" cy="23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4" h="1387">
                          <a:moveTo>
                            <a:pt x="119" y="23"/>
                          </a:moveTo>
                          <a:lnTo>
                            <a:pt x="248" y="16"/>
                          </a:lnTo>
                          <a:lnTo>
                            <a:pt x="421" y="4"/>
                          </a:lnTo>
                          <a:lnTo>
                            <a:pt x="602" y="0"/>
                          </a:lnTo>
                          <a:lnTo>
                            <a:pt x="814" y="0"/>
                          </a:lnTo>
                          <a:lnTo>
                            <a:pt x="963" y="2"/>
                          </a:lnTo>
                          <a:lnTo>
                            <a:pt x="1192" y="10"/>
                          </a:lnTo>
                          <a:lnTo>
                            <a:pt x="1413" y="22"/>
                          </a:lnTo>
                          <a:lnTo>
                            <a:pt x="1466" y="24"/>
                          </a:lnTo>
                          <a:lnTo>
                            <a:pt x="1478" y="29"/>
                          </a:lnTo>
                          <a:lnTo>
                            <a:pt x="1486" y="35"/>
                          </a:lnTo>
                          <a:lnTo>
                            <a:pt x="1493" y="45"/>
                          </a:lnTo>
                          <a:lnTo>
                            <a:pt x="1494" y="57"/>
                          </a:lnTo>
                          <a:lnTo>
                            <a:pt x="1438" y="1361"/>
                          </a:lnTo>
                          <a:lnTo>
                            <a:pt x="1431" y="1381"/>
                          </a:lnTo>
                          <a:lnTo>
                            <a:pt x="1413" y="1387"/>
                          </a:lnTo>
                          <a:lnTo>
                            <a:pt x="931" y="1354"/>
                          </a:lnTo>
                          <a:lnTo>
                            <a:pt x="457" y="1320"/>
                          </a:lnTo>
                          <a:lnTo>
                            <a:pt x="23" y="1289"/>
                          </a:lnTo>
                          <a:lnTo>
                            <a:pt x="0" y="1255"/>
                          </a:lnTo>
                          <a:lnTo>
                            <a:pt x="67" y="65"/>
                          </a:lnTo>
                          <a:lnTo>
                            <a:pt x="119" y="23"/>
                          </a:lnTo>
                          <a:close/>
                        </a:path>
                      </a:pathLst>
                    </a:custGeom>
                    <a:solidFill>
                      <a:srgbClr val="C0C0C0">
                        <a:alpha val="100000"/>
                      </a:srgbClr>
                    </a:solidFill>
                    <a:ln w="9525">
                      <a:noFill/>
                    </a:ln>
                  </p:spPr>
                  <p:txBody>
                    <a:bodyPr/>
                    <a:p>
                      <a:endParaRPr lang="zh-CN" altLang="en-US"/>
                    </a:p>
                  </p:txBody>
                </p:sp>
                <p:sp>
                  <p:nvSpPr>
                    <p:cNvPr id="72489" name="Arc 235"/>
                    <p:cNvSpPr/>
                    <p:nvPr/>
                  </p:nvSpPr>
                  <p:spPr>
                    <a:xfrm>
                      <a:off x="2345" y="1398"/>
                      <a:ext cx="7" cy="5"/>
                    </a:xfrm>
                    <a:custGeom>
                      <a:avLst/>
                      <a:gdLst/>
                      <a:ahLst/>
                      <a:cxnLst>
                        <a:cxn ang="0">
                          <a:pos x="0" y="0"/>
                        </a:cxn>
                        <a:cxn ang="0">
                          <a:pos x="0" y="0"/>
                        </a:cxn>
                        <a:cxn ang="0">
                          <a:pos x="0" y="0"/>
                        </a:cxn>
                      </a:cxnLst>
                      <a:pathLst>
                        <a:path w="21600" h="21600" fill="none">
                          <a:moveTo>
                            <a:pt x="0" y="0"/>
                          </a:moveTo>
                          <a:cubicBezTo>
                            <a:pt x="11929" y="0"/>
                            <a:pt x="21600" y="9670"/>
                            <a:pt x="21600" y="21600"/>
                          </a:cubicBezTo>
                        </a:path>
                        <a:path w="21600" h="21600" stroke="0">
                          <a:moveTo>
                            <a:pt x="0" y="0"/>
                          </a:moveTo>
                          <a:cubicBezTo>
                            <a:pt x="11929" y="0"/>
                            <a:pt x="21600" y="9670"/>
                            <a:pt x="21600" y="21600"/>
                          </a:cubicBezTo>
                          <a:lnTo>
                            <a:pt x="0" y="21600"/>
                          </a:lnTo>
                          <a:lnTo>
                            <a:pt x="0" y="0"/>
                          </a:lnTo>
                          <a:close/>
                        </a:path>
                      </a:pathLst>
                    </a:custGeom>
                    <a:solidFill>
                      <a:srgbClr val="C0C0C0">
                        <a:alpha val="100000"/>
                      </a:srgbClr>
                    </a:solidFill>
                    <a:ln w="9525">
                      <a:noFill/>
                    </a:ln>
                  </p:spPr>
                  <p:txBody>
                    <a:bodyPr/>
                    <a:p>
                      <a:endParaRPr lang="zh-CN" altLang="en-US"/>
                    </a:p>
                  </p:txBody>
                </p:sp>
                <p:sp>
                  <p:nvSpPr>
                    <p:cNvPr id="72490" name="Arc 236"/>
                    <p:cNvSpPr/>
                    <p:nvPr/>
                  </p:nvSpPr>
                  <p:spPr>
                    <a:xfrm>
                      <a:off x="2114" y="1399"/>
                      <a:ext cx="12" cy="9"/>
                    </a:xfrm>
                    <a:custGeom>
                      <a:avLst/>
                      <a:gdLst/>
                      <a:ahLst/>
                      <a:cxnLst>
                        <a:cxn ang="0">
                          <a:pos x="0" y="0"/>
                        </a:cxn>
                        <a:cxn ang="0">
                          <a:pos x="0" y="0"/>
                        </a:cxn>
                        <a:cxn ang="0">
                          <a:pos x="0" y="0"/>
                        </a:cxn>
                      </a:cxnLst>
                      <a:pathLst>
                        <a:path w="21490" h="21538" fill="none">
                          <a:moveTo>
                            <a:pt x="-1" y="19362"/>
                          </a:moveTo>
                          <a:cubicBezTo>
                            <a:pt x="1053" y="8951"/>
                            <a:pt x="9418" y="793"/>
                            <a:pt x="19853" y="0"/>
                          </a:cubicBezTo>
                        </a:path>
                        <a:path w="21490" h="21538" stroke="0">
                          <a:moveTo>
                            <a:pt x="-1" y="19362"/>
                          </a:moveTo>
                          <a:cubicBezTo>
                            <a:pt x="1053" y="8951"/>
                            <a:pt x="9418" y="793"/>
                            <a:pt x="19853" y="0"/>
                          </a:cubicBezTo>
                          <a:lnTo>
                            <a:pt x="21490" y="21538"/>
                          </a:lnTo>
                          <a:lnTo>
                            <a:pt x="-1" y="19362"/>
                          </a:lnTo>
                          <a:close/>
                        </a:path>
                      </a:pathLst>
                    </a:custGeom>
                    <a:solidFill>
                      <a:srgbClr val="C0C0C0">
                        <a:alpha val="100000"/>
                      </a:srgbClr>
                    </a:solidFill>
                    <a:ln w="9525">
                      <a:noFill/>
                    </a:ln>
                  </p:spPr>
                  <p:txBody>
                    <a:bodyPr/>
                    <a:p>
                      <a:endParaRPr lang="zh-CN" altLang="en-US"/>
                    </a:p>
                  </p:txBody>
                </p:sp>
                <p:sp>
                  <p:nvSpPr>
                    <p:cNvPr id="72491" name="Arc 237"/>
                    <p:cNvSpPr/>
                    <p:nvPr/>
                  </p:nvSpPr>
                  <p:spPr>
                    <a:xfrm>
                      <a:off x="2102" y="1602"/>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2478" name="Group 238"/>
                  <p:cNvGrpSpPr/>
                  <p:nvPr/>
                </p:nvGrpSpPr>
                <p:grpSpPr>
                  <a:xfrm>
                    <a:off x="2128" y="1430"/>
                    <a:ext cx="189" cy="157"/>
                    <a:chOff x="2128" y="1430"/>
                    <a:chExt cx="189" cy="157"/>
                  </a:xfrm>
                </p:grpSpPr>
                <p:grpSp>
                  <p:nvGrpSpPr>
                    <p:cNvPr id="72479" name="Group 239"/>
                    <p:cNvGrpSpPr/>
                    <p:nvPr/>
                  </p:nvGrpSpPr>
                  <p:grpSpPr>
                    <a:xfrm>
                      <a:off x="2128" y="1430"/>
                      <a:ext cx="189" cy="157"/>
                      <a:chOff x="2128" y="1430"/>
                      <a:chExt cx="189" cy="157"/>
                    </a:xfrm>
                  </p:grpSpPr>
                  <p:sp>
                    <p:nvSpPr>
                      <p:cNvPr id="72484" name="Freeform 240"/>
                      <p:cNvSpPr/>
                      <p:nvPr/>
                    </p:nvSpPr>
                    <p:spPr>
                      <a:xfrm>
                        <a:off x="2136" y="1430"/>
                        <a:ext cx="181" cy="3"/>
                      </a:xfrm>
                      <a:custGeom>
                        <a:avLst/>
                        <a:gdLst/>
                        <a:ahLst/>
                        <a:cxnLst>
                          <a:cxn ang="0">
                            <a:pos x="0" y="0"/>
                          </a:cxn>
                          <a:cxn ang="0">
                            <a:pos x="0" y="0"/>
                          </a:cxn>
                          <a:cxn ang="0">
                            <a:pos x="0" y="0"/>
                          </a:cxn>
                          <a:cxn ang="0">
                            <a:pos x="0" y="0"/>
                          </a:cxn>
                          <a:cxn ang="0">
                            <a:pos x="0" y="0"/>
                          </a:cxn>
                        </a:cxnLst>
                        <a:pathLst>
                          <a:path w="1088" h="20">
                            <a:moveTo>
                              <a:pt x="0" y="0"/>
                            </a:moveTo>
                            <a:lnTo>
                              <a:pt x="1088" y="1"/>
                            </a:lnTo>
                            <a:lnTo>
                              <a:pt x="1063" y="20"/>
                            </a:lnTo>
                            <a:lnTo>
                              <a:pt x="23" y="20"/>
                            </a:lnTo>
                            <a:lnTo>
                              <a:pt x="0" y="0"/>
                            </a:lnTo>
                            <a:close/>
                          </a:path>
                        </a:pathLst>
                      </a:custGeom>
                      <a:solidFill>
                        <a:srgbClr val="808080">
                          <a:alpha val="100000"/>
                        </a:srgbClr>
                      </a:solidFill>
                      <a:ln w="9525">
                        <a:noFill/>
                      </a:ln>
                    </p:spPr>
                    <p:txBody>
                      <a:bodyPr/>
                      <a:p>
                        <a:endParaRPr lang="zh-CN" altLang="en-US"/>
                      </a:p>
                    </p:txBody>
                  </p:sp>
                  <p:sp>
                    <p:nvSpPr>
                      <p:cNvPr id="72485" name="Freeform 241"/>
                      <p:cNvSpPr/>
                      <p:nvPr/>
                    </p:nvSpPr>
                    <p:spPr>
                      <a:xfrm>
                        <a:off x="2306" y="1430"/>
                        <a:ext cx="11" cy="157"/>
                      </a:xfrm>
                      <a:custGeom>
                        <a:avLst/>
                        <a:gdLst/>
                        <a:ahLst/>
                        <a:cxnLst>
                          <a:cxn ang="0">
                            <a:pos x="0" y="0"/>
                          </a:cxn>
                          <a:cxn ang="0">
                            <a:pos x="0" y="0"/>
                          </a:cxn>
                          <a:cxn ang="0">
                            <a:pos x="0" y="0"/>
                          </a:cxn>
                          <a:cxn ang="0">
                            <a:pos x="0" y="0"/>
                          </a:cxn>
                          <a:cxn ang="0">
                            <a:pos x="0" y="0"/>
                          </a:cxn>
                          <a:cxn ang="0">
                            <a:pos x="0" y="0"/>
                          </a:cxn>
                        </a:cxnLst>
                        <a:pathLst>
                          <a:path w="70" h="944">
                            <a:moveTo>
                              <a:pt x="45" y="18"/>
                            </a:moveTo>
                            <a:lnTo>
                              <a:pt x="70" y="0"/>
                            </a:lnTo>
                            <a:lnTo>
                              <a:pt x="46" y="512"/>
                            </a:lnTo>
                            <a:lnTo>
                              <a:pt x="24" y="944"/>
                            </a:lnTo>
                            <a:lnTo>
                              <a:pt x="0" y="917"/>
                            </a:lnTo>
                            <a:lnTo>
                              <a:pt x="45" y="18"/>
                            </a:lnTo>
                            <a:close/>
                          </a:path>
                        </a:pathLst>
                      </a:custGeom>
                      <a:solidFill>
                        <a:srgbClr val="FFFFFF">
                          <a:alpha val="100000"/>
                        </a:srgbClr>
                      </a:solidFill>
                      <a:ln w="9525">
                        <a:noFill/>
                      </a:ln>
                    </p:spPr>
                    <p:txBody>
                      <a:bodyPr/>
                      <a:p>
                        <a:endParaRPr lang="zh-CN" altLang="en-US"/>
                      </a:p>
                    </p:txBody>
                  </p:sp>
                  <p:sp>
                    <p:nvSpPr>
                      <p:cNvPr id="72486" name="Freeform 242"/>
                      <p:cNvSpPr/>
                      <p:nvPr/>
                    </p:nvSpPr>
                    <p:spPr>
                      <a:xfrm>
                        <a:off x="2128" y="1574"/>
                        <a:ext cx="182" cy="13"/>
                      </a:xfrm>
                      <a:custGeom>
                        <a:avLst/>
                        <a:gdLst/>
                        <a:ahLst/>
                        <a:cxnLst>
                          <a:cxn ang="0">
                            <a:pos x="0" y="0"/>
                          </a:cxn>
                          <a:cxn ang="0">
                            <a:pos x="0" y="0"/>
                          </a:cxn>
                          <a:cxn ang="0">
                            <a:pos x="0" y="0"/>
                          </a:cxn>
                          <a:cxn ang="0">
                            <a:pos x="0" y="0"/>
                          </a:cxn>
                          <a:cxn ang="0">
                            <a:pos x="0" y="0"/>
                          </a:cxn>
                        </a:cxnLst>
                        <a:pathLst>
                          <a:path w="1089" h="77">
                            <a:moveTo>
                              <a:pt x="25" y="0"/>
                            </a:moveTo>
                            <a:lnTo>
                              <a:pt x="0" y="24"/>
                            </a:lnTo>
                            <a:lnTo>
                              <a:pt x="1089" y="77"/>
                            </a:lnTo>
                            <a:lnTo>
                              <a:pt x="1065" y="51"/>
                            </a:lnTo>
                            <a:lnTo>
                              <a:pt x="25" y="0"/>
                            </a:lnTo>
                            <a:close/>
                          </a:path>
                        </a:pathLst>
                      </a:custGeom>
                      <a:solidFill>
                        <a:srgbClr val="DFDFDF">
                          <a:alpha val="100000"/>
                        </a:srgbClr>
                      </a:solidFill>
                      <a:ln w="9525">
                        <a:noFill/>
                      </a:ln>
                    </p:spPr>
                    <p:txBody>
                      <a:bodyPr/>
                      <a:p>
                        <a:endParaRPr lang="zh-CN" altLang="en-US"/>
                      </a:p>
                    </p:txBody>
                  </p:sp>
                  <p:sp>
                    <p:nvSpPr>
                      <p:cNvPr id="72487" name="Freeform 243"/>
                      <p:cNvSpPr/>
                      <p:nvPr/>
                    </p:nvSpPr>
                    <p:spPr>
                      <a:xfrm>
                        <a:off x="2128" y="1430"/>
                        <a:ext cx="12" cy="148"/>
                      </a:xfrm>
                      <a:custGeom>
                        <a:avLst/>
                        <a:gdLst/>
                        <a:ahLst/>
                        <a:cxnLst>
                          <a:cxn ang="0">
                            <a:pos x="0" y="0"/>
                          </a:cxn>
                          <a:cxn ang="0">
                            <a:pos x="0" y="0"/>
                          </a:cxn>
                          <a:cxn ang="0">
                            <a:pos x="0" y="0"/>
                          </a:cxn>
                          <a:cxn ang="0">
                            <a:pos x="0" y="0"/>
                          </a:cxn>
                          <a:cxn ang="0">
                            <a:pos x="0" y="0"/>
                          </a:cxn>
                        </a:cxnLst>
                        <a:pathLst>
                          <a:path w="68" h="890">
                            <a:moveTo>
                              <a:pt x="45" y="0"/>
                            </a:moveTo>
                            <a:lnTo>
                              <a:pt x="68" y="19"/>
                            </a:lnTo>
                            <a:lnTo>
                              <a:pt x="25" y="866"/>
                            </a:lnTo>
                            <a:lnTo>
                              <a:pt x="0" y="890"/>
                            </a:lnTo>
                            <a:lnTo>
                              <a:pt x="45" y="0"/>
                            </a:lnTo>
                            <a:close/>
                          </a:path>
                        </a:pathLst>
                      </a:custGeom>
                      <a:solidFill>
                        <a:srgbClr val="BFBFBF">
                          <a:alpha val="100000"/>
                        </a:srgbClr>
                      </a:solidFill>
                      <a:ln w="9525">
                        <a:noFill/>
                      </a:ln>
                    </p:spPr>
                    <p:txBody>
                      <a:bodyPr/>
                      <a:p>
                        <a:endParaRPr lang="zh-CN" altLang="en-US"/>
                      </a:p>
                    </p:txBody>
                  </p:sp>
                </p:grpSp>
                <p:grpSp>
                  <p:nvGrpSpPr>
                    <p:cNvPr id="72480" name="Group 244"/>
                    <p:cNvGrpSpPr/>
                    <p:nvPr/>
                  </p:nvGrpSpPr>
                  <p:grpSpPr>
                    <a:xfrm>
                      <a:off x="2132" y="1433"/>
                      <a:ext cx="181" cy="150"/>
                      <a:chOff x="2132" y="1433"/>
                      <a:chExt cx="181" cy="150"/>
                    </a:xfrm>
                  </p:grpSpPr>
                  <p:sp>
                    <p:nvSpPr>
                      <p:cNvPr id="72481" name="Freeform 245"/>
                      <p:cNvSpPr/>
                      <p:nvPr/>
                    </p:nvSpPr>
                    <p:spPr>
                      <a:xfrm>
                        <a:off x="2132" y="1433"/>
                        <a:ext cx="181" cy="150"/>
                      </a:xfrm>
                      <a:custGeom>
                        <a:avLst/>
                        <a:gdLst/>
                        <a:ahLst/>
                        <a:cxnLst>
                          <a:cxn ang="0">
                            <a:pos x="0" y="0"/>
                          </a:cxn>
                          <a:cxn ang="0">
                            <a:pos x="0" y="0"/>
                          </a:cxn>
                          <a:cxn ang="0">
                            <a:pos x="0" y="0"/>
                          </a:cxn>
                          <a:cxn ang="0">
                            <a:pos x="0" y="0"/>
                          </a:cxn>
                          <a:cxn ang="0">
                            <a:pos x="0" y="0"/>
                          </a:cxn>
                        </a:cxnLst>
                        <a:pathLst>
                          <a:path w="1084" h="898">
                            <a:moveTo>
                              <a:pt x="44" y="0"/>
                            </a:moveTo>
                            <a:lnTo>
                              <a:pt x="1084" y="0"/>
                            </a:lnTo>
                            <a:lnTo>
                              <a:pt x="1041" y="898"/>
                            </a:lnTo>
                            <a:lnTo>
                              <a:pt x="0" y="847"/>
                            </a:lnTo>
                            <a:lnTo>
                              <a:pt x="44" y="0"/>
                            </a:lnTo>
                            <a:close/>
                          </a:path>
                        </a:pathLst>
                      </a:custGeom>
                      <a:solidFill>
                        <a:srgbClr val="000000">
                          <a:alpha val="100000"/>
                        </a:srgbClr>
                      </a:solidFill>
                      <a:ln w="9525">
                        <a:noFill/>
                      </a:ln>
                    </p:spPr>
                    <p:txBody>
                      <a:bodyPr/>
                      <a:p>
                        <a:endParaRPr lang="zh-CN" altLang="en-US"/>
                      </a:p>
                    </p:txBody>
                  </p:sp>
                  <p:sp>
                    <p:nvSpPr>
                      <p:cNvPr id="72482" name="Freeform 246"/>
                      <p:cNvSpPr/>
                      <p:nvPr/>
                    </p:nvSpPr>
                    <p:spPr>
                      <a:xfrm>
                        <a:off x="2138" y="1439"/>
                        <a:ext cx="169" cy="138"/>
                      </a:xfrm>
                      <a:custGeom>
                        <a:avLst/>
                        <a:gdLst/>
                        <a:ahLst/>
                        <a:cxnLst>
                          <a:cxn ang="0">
                            <a:pos x="0" y="0"/>
                          </a:cxn>
                          <a:cxn ang="0">
                            <a:pos x="0" y="0"/>
                          </a:cxn>
                          <a:cxn ang="0">
                            <a:pos x="0" y="0"/>
                          </a:cxn>
                          <a:cxn ang="0">
                            <a:pos x="0" y="0"/>
                          </a:cxn>
                          <a:cxn ang="0">
                            <a:pos x="0" y="0"/>
                          </a:cxn>
                        </a:cxnLst>
                        <a:pathLst>
                          <a:path w="1011" h="830">
                            <a:moveTo>
                              <a:pt x="38" y="1"/>
                            </a:moveTo>
                            <a:lnTo>
                              <a:pt x="1011" y="0"/>
                            </a:lnTo>
                            <a:lnTo>
                              <a:pt x="969" y="830"/>
                            </a:lnTo>
                            <a:lnTo>
                              <a:pt x="0" y="788"/>
                            </a:lnTo>
                            <a:lnTo>
                              <a:pt x="38" y="1"/>
                            </a:lnTo>
                            <a:close/>
                          </a:path>
                        </a:pathLst>
                      </a:custGeom>
                      <a:solidFill>
                        <a:srgbClr val="C0C0C0">
                          <a:alpha val="100000"/>
                        </a:srgbClr>
                      </a:solidFill>
                      <a:ln w="9525">
                        <a:noFill/>
                      </a:ln>
                    </p:spPr>
                    <p:txBody>
                      <a:bodyPr/>
                      <a:p>
                        <a:endParaRPr lang="zh-CN" altLang="en-US"/>
                      </a:p>
                    </p:txBody>
                  </p:sp>
                  <p:sp>
                    <p:nvSpPr>
                      <p:cNvPr id="72483" name="Freeform 247"/>
                      <p:cNvSpPr/>
                      <p:nvPr/>
                    </p:nvSpPr>
                    <p:spPr>
                      <a:xfrm>
                        <a:off x="2141" y="1447"/>
                        <a:ext cx="159" cy="125"/>
                      </a:xfrm>
                      <a:custGeom>
                        <a:avLst/>
                        <a:gdLst/>
                        <a:ahLst/>
                        <a:cxnLst>
                          <a:cxn ang="0">
                            <a:pos x="0" y="0"/>
                          </a:cxn>
                          <a:cxn ang="0">
                            <a:pos x="0" y="0"/>
                          </a:cxn>
                          <a:cxn ang="0">
                            <a:pos x="0" y="0"/>
                          </a:cxn>
                          <a:cxn ang="0">
                            <a:pos x="0" y="0"/>
                          </a:cxn>
                          <a:cxn ang="0">
                            <a:pos x="0" y="0"/>
                          </a:cxn>
                        </a:cxnLst>
                        <a:pathLst>
                          <a:path w="953" h="749">
                            <a:moveTo>
                              <a:pt x="35" y="0"/>
                            </a:moveTo>
                            <a:lnTo>
                              <a:pt x="953" y="0"/>
                            </a:lnTo>
                            <a:lnTo>
                              <a:pt x="915" y="749"/>
                            </a:lnTo>
                            <a:lnTo>
                              <a:pt x="0" y="711"/>
                            </a:lnTo>
                            <a:lnTo>
                              <a:pt x="35" y="0"/>
                            </a:lnTo>
                            <a:close/>
                          </a:path>
                        </a:pathLst>
                      </a:custGeom>
                      <a:solidFill>
                        <a:srgbClr val="0000FF">
                          <a:alpha val="100000"/>
                        </a:srgbClr>
                      </a:solidFill>
                      <a:ln w="9525">
                        <a:noFill/>
                      </a:ln>
                    </p:spPr>
                    <p:txBody>
                      <a:bodyPr/>
                      <a:p>
                        <a:endParaRPr lang="zh-CN" altLang="en-US"/>
                      </a:p>
                    </p:txBody>
                  </p:sp>
                </p:grpSp>
              </p:grpSp>
            </p:grpSp>
            <p:sp>
              <p:nvSpPr>
                <p:cNvPr id="72476" name="Freeform 248"/>
                <p:cNvSpPr/>
                <p:nvPr/>
              </p:nvSpPr>
              <p:spPr>
                <a:xfrm>
                  <a:off x="2302" y="1606"/>
                  <a:ext cx="10" cy="4"/>
                </a:xfrm>
                <a:custGeom>
                  <a:avLst/>
                  <a:gdLst/>
                  <a:ahLst/>
                  <a:cxnLst>
                    <a:cxn ang="0">
                      <a:pos x="0" y="0"/>
                    </a:cxn>
                    <a:cxn ang="0">
                      <a:pos x="0" y="0"/>
                    </a:cxn>
                    <a:cxn ang="0">
                      <a:pos x="0" y="0"/>
                    </a:cxn>
                    <a:cxn ang="0">
                      <a:pos x="0" y="0"/>
                    </a:cxn>
                    <a:cxn ang="0">
                      <a:pos x="0" y="0"/>
                    </a:cxn>
                  </a:cxnLst>
                  <a:pathLst>
                    <a:path w="63" h="22">
                      <a:moveTo>
                        <a:pt x="0" y="0"/>
                      </a:moveTo>
                      <a:lnTo>
                        <a:pt x="63" y="1"/>
                      </a:lnTo>
                      <a:lnTo>
                        <a:pt x="63" y="22"/>
                      </a:lnTo>
                      <a:lnTo>
                        <a:pt x="0" y="18"/>
                      </a:lnTo>
                      <a:lnTo>
                        <a:pt x="0" y="0"/>
                      </a:lnTo>
                      <a:close/>
                    </a:path>
                  </a:pathLst>
                </a:custGeom>
                <a:solidFill>
                  <a:srgbClr val="008000">
                    <a:alpha val="100000"/>
                  </a:srgbClr>
                </a:solidFill>
                <a:ln w="9525">
                  <a:noFill/>
                </a:ln>
              </p:spPr>
              <p:txBody>
                <a:bodyPr/>
                <a:p>
                  <a:endParaRPr lang="zh-CN" altLang="en-US"/>
                </a:p>
              </p:txBody>
            </p:sp>
          </p:grpSp>
          <p:grpSp>
            <p:nvGrpSpPr>
              <p:cNvPr id="72416" name="Group 249"/>
              <p:cNvGrpSpPr/>
              <p:nvPr/>
            </p:nvGrpSpPr>
            <p:grpSpPr>
              <a:xfrm>
                <a:off x="2005" y="1698"/>
                <a:ext cx="352" cy="80"/>
                <a:chOff x="2005" y="1698"/>
                <a:chExt cx="352" cy="80"/>
              </a:xfrm>
            </p:grpSpPr>
            <p:sp>
              <p:nvSpPr>
                <p:cNvPr id="72417" name="Freeform 250"/>
                <p:cNvSpPr/>
                <p:nvPr/>
              </p:nvSpPr>
              <p:spPr>
                <a:xfrm>
                  <a:off x="2247" y="1722"/>
                  <a:ext cx="85" cy="35"/>
                </a:xfrm>
                <a:custGeom>
                  <a:avLst/>
                  <a:gdLst/>
                  <a:ahLst/>
                  <a:cxnLst>
                    <a:cxn ang="0">
                      <a:pos x="0" y="0"/>
                    </a:cxn>
                    <a:cxn ang="0">
                      <a:pos x="0" y="0"/>
                    </a:cxn>
                    <a:cxn ang="0">
                      <a:pos x="0" y="0"/>
                    </a:cxn>
                    <a:cxn ang="0">
                      <a:pos x="0" y="0"/>
                    </a:cxn>
                    <a:cxn ang="0">
                      <a:pos x="0" y="0"/>
                    </a:cxn>
                    <a:cxn ang="0">
                      <a:pos x="0" y="0"/>
                    </a:cxn>
                    <a:cxn ang="0">
                      <a:pos x="0" y="0"/>
                    </a:cxn>
                  </a:cxnLst>
                  <a:pathLst>
                    <a:path w="508" h="210">
                      <a:moveTo>
                        <a:pt x="196" y="0"/>
                      </a:moveTo>
                      <a:lnTo>
                        <a:pt x="77" y="122"/>
                      </a:lnTo>
                      <a:lnTo>
                        <a:pt x="0" y="175"/>
                      </a:lnTo>
                      <a:lnTo>
                        <a:pt x="333" y="210"/>
                      </a:lnTo>
                      <a:lnTo>
                        <a:pt x="410" y="144"/>
                      </a:lnTo>
                      <a:lnTo>
                        <a:pt x="508" y="28"/>
                      </a:lnTo>
                      <a:lnTo>
                        <a:pt x="196" y="0"/>
                      </a:lnTo>
                      <a:close/>
                    </a:path>
                  </a:pathLst>
                </a:custGeom>
                <a:solidFill>
                  <a:srgbClr val="808080">
                    <a:alpha val="100000"/>
                  </a:srgbClr>
                </a:solidFill>
                <a:ln w="9525">
                  <a:noFill/>
                </a:ln>
              </p:spPr>
              <p:txBody>
                <a:bodyPr/>
                <a:p>
                  <a:endParaRPr lang="zh-CN" altLang="en-US"/>
                </a:p>
              </p:txBody>
            </p:sp>
            <p:grpSp>
              <p:nvGrpSpPr>
                <p:cNvPr id="72418" name="Group 251"/>
                <p:cNvGrpSpPr/>
                <p:nvPr/>
              </p:nvGrpSpPr>
              <p:grpSpPr>
                <a:xfrm>
                  <a:off x="2005" y="1698"/>
                  <a:ext cx="352" cy="80"/>
                  <a:chOff x="2005" y="1698"/>
                  <a:chExt cx="352" cy="80"/>
                </a:xfrm>
              </p:grpSpPr>
              <p:sp>
                <p:nvSpPr>
                  <p:cNvPr id="72419" name="Freeform 252"/>
                  <p:cNvSpPr/>
                  <p:nvPr/>
                </p:nvSpPr>
                <p:spPr>
                  <a:xfrm>
                    <a:off x="2005" y="1730"/>
                    <a:ext cx="311" cy="48"/>
                  </a:xfrm>
                  <a:custGeom>
                    <a:avLst/>
                    <a:gdLst/>
                    <a:ahLst/>
                    <a:cxnLst>
                      <a:cxn ang="0">
                        <a:pos x="0" y="0"/>
                      </a:cxn>
                      <a:cxn ang="0">
                        <a:pos x="0" y="0"/>
                      </a:cxn>
                      <a:cxn ang="0">
                        <a:pos x="0" y="0"/>
                      </a:cxn>
                      <a:cxn ang="0">
                        <a:pos x="0" y="0"/>
                      </a:cxn>
                      <a:cxn ang="0">
                        <a:pos x="0" y="0"/>
                      </a:cxn>
                    </a:cxnLst>
                    <a:pathLst>
                      <a:path w="1868" h="290">
                        <a:moveTo>
                          <a:pt x="0" y="0"/>
                        </a:moveTo>
                        <a:lnTo>
                          <a:pt x="0" y="75"/>
                        </a:lnTo>
                        <a:lnTo>
                          <a:pt x="1868" y="290"/>
                        </a:lnTo>
                        <a:lnTo>
                          <a:pt x="1867" y="214"/>
                        </a:lnTo>
                        <a:lnTo>
                          <a:pt x="0" y="0"/>
                        </a:lnTo>
                        <a:close/>
                      </a:path>
                    </a:pathLst>
                  </a:custGeom>
                  <a:solidFill>
                    <a:srgbClr val="C0C0C0">
                      <a:alpha val="100000"/>
                    </a:srgbClr>
                  </a:solidFill>
                  <a:ln w="9525">
                    <a:noFill/>
                  </a:ln>
                </p:spPr>
                <p:txBody>
                  <a:bodyPr/>
                  <a:p>
                    <a:endParaRPr lang="zh-CN" altLang="en-US"/>
                  </a:p>
                </p:txBody>
              </p:sp>
              <p:sp>
                <p:nvSpPr>
                  <p:cNvPr id="72420" name="Freeform 253"/>
                  <p:cNvSpPr/>
                  <p:nvPr/>
                </p:nvSpPr>
                <p:spPr>
                  <a:xfrm>
                    <a:off x="2316" y="1723"/>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30">
                        <a:moveTo>
                          <a:pt x="0" y="255"/>
                        </a:moveTo>
                        <a:lnTo>
                          <a:pt x="0" y="330"/>
                        </a:lnTo>
                        <a:lnTo>
                          <a:pt x="107" y="254"/>
                        </a:lnTo>
                        <a:lnTo>
                          <a:pt x="150" y="210"/>
                        </a:lnTo>
                        <a:lnTo>
                          <a:pt x="246" y="94"/>
                        </a:lnTo>
                        <a:lnTo>
                          <a:pt x="246" y="0"/>
                        </a:lnTo>
                        <a:lnTo>
                          <a:pt x="121" y="157"/>
                        </a:lnTo>
                        <a:lnTo>
                          <a:pt x="0" y="255"/>
                        </a:lnTo>
                        <a:close/>
                      </a:path>
                    </a:pathLst>
                  </a:custGeom>
                  <a:solidFill>
                    <a:srgbClr val="5F5F5F">
                      <a:alpha val="100000"/>
                    </a:srgbClr>
                  </a:solidFill>
                  <a:ln w="9525">
                    <a:noFill/>
                  </a:ln>
                </p:spPr>
                <p:txBody>
                  <a:bodyPr/>
                  <a:p>
                    <a:endParaRPr lang="zh-CN" altLang="en-US"/>
                  </a:p>
                </p:txBody>
              </p:sp>
              <p:sp>
                <p:nvSpPr>
                  <p:cNvPr id="72421" name="Line 254"/>
                  <p:cNvSpPr/>
                  <p:nvPr/>
                </p:nvSpPr>
                <p:spPr>
                  <a:xfrm>
                    <a:off x="2005" y="1734"/>
                    <a:ext cx="311" cy="35"/>
                  </a:xfrm>
                  <a:prstGeom prst="line">
                    <a:avLst/>
                  </a:prstGeom>
                  <a:ln w="3175" cap="flat" cmpd="sng">
                    <a:solidFill>
                      <a:srgbClr val="7F7F7F"/>
                    </a:solidFill>
                    <a:prstDash val="solid"/>
                    <a:headEnd type="none" w="med" len="med"/>
                    <a:tailEnd type="none" w="med" len="med"/>
                  </a:ln>
                </p:spPr>
              </p:sp>
              <p:grpSp>
                <p:nvGrpSpPr>
                  <p:cNvPr id="72422" name="Group 255"/>
                  <p:cNvGrpSpPr/>
                  <p:nvPr/>
                </p:nvGrpSpPr>
                <p:grpSpPr>
                  <a:xfrm>
                    <a:off x="2025" y="1698"/>
                    <a:ext cx="300" cy="60"/>
                    <a:chOff x="2025" y="1698"/>
                    <a:chExt cx="300" cy="60"/>
                  </a:xfrm>
                </p:grpSpPr>
                <p:sp>
                  <p:nvSpPr>
                    <p:cNvPr id="72426" name="Freeform 256"/>
                    <p:cNvSpPr/>
                    <p:nvPr/>
                  </p:nvSpPr>
                  <p:spPr>
                    <a:xfrm>
                      <a:off x="2025" y="1701"/>
                      <a:ext cx="231" cy="48"/>
                    </a:xfrm>
                    <a:custGeom>
                      <a:avLst/>
                      <a:gdLst/>
                      <a:ahLst/>
                      <a:cxnLst>
                        <a:cxn ang="0">
                          <a:pos x="0" y="0"/>
                        </a:cxn>
                        <a:cxn ang="0">
                          <a:pos x="0" y="0"/>
                        </a:cxn>
                        <a:cxn ang="0">
                          <a:pos x="0" y="0"/>
                        </a:cxn>
                        <a:cxn ang="0">
                          <a:pos x="0" y="0"/>
                        </a:cxn>
                        <a:cxn ang="0">
                          <a:pos x="0" y="0"/>
                        </a:cxn>
                        <a:cxn ang="0">
                          <a:pos x="0" y="0"/>
                        </a:cxn>
                        <a:cxn ang="0">
                          <a:pos x="0" y="0"/>
                        </a:cxn>
                      </a:cxnLst>
                      <a:pathLst>
                        <a:path w="1382" h="288">
                          <a:moveTo>
                            <a:pt x="238" y="0"/>
                          </a:moveTo>
                          <a:lnTo>
                            <a:pt x="73" y="126"/>
                          </a:lnTo>
                          <a:lnTo>
                            <a:pt x="0" y="165"/>
                          </a:lnTo>
                          <a:lnTo>
                            <a:pt x="1173" y="288"/>
                          </a:lnTo>
                          <a:lnTo>
                            <a:pt x="1257" y="231"/>
                          </a:lnTo>
                          <a:lnTo>
                            <a:pt x="1382" y="116"/>
                          </a:lnTo>
                          <a:lnTo>
                            <a:pt x="238" y="0"/>
                          </a:lnTo>
                          <a:close/>
                        </a:path>
                      </a:pathLst>
                    </a:custGeom>
                    <a:solidFill>
                      <a:srgbClr val="808080">
                        <a:alpha val="100000"/>
                      </a:srgbClr>
                    </a:solidFill>
                    <a:ln w="9525">
                      <a:noFill/>
                    </a:ln>
                  </p:spPr>
                  <p:txBody>
                    <a:bodyPr/>
                    <a:p>
                      <a:endParaRPr lang="zh-CN" altLang="en-US"/>
                    </a:p>
                  </p:txBody>
                </p:sp>
                <p:grpSp>
                  <p:nvGrpSpPr>
                    <p:cNvPr id="72427" name="Group 257"/>
                    <p:cNvGrpSpPr/>
                    <p:nvPr/>
                  </p:nvGrpSpPr>
                  <p:grpSpPr>
                    <a:xfrm>
                      <a:off x="2031" y="1698"/>
                      <a:ext cx="294" cy="60"/>
                      <a:chOff x="2031" y="1698"/>
                      <a:chExt cx="294" cy="60"/>
                    </a:xfrm>
                  </p:grpSpPr>
                  <p:grpSp>
                    <p:nvGrpSpPr>
                      <p:cNvPr id="72428" name="Group 258"/>
                      <p:cNvGrpSpPr/>
                      <p:nvPr/>
                    </p:nvGrpSpPr>
                    <p:grpSpPr>
                      <a:xfrm>
                        <a:off x="2036" y="1698"/>
                        <a:ext cx="214" cy="49"/>
                        <a:chOff x="2036" y="1698"/>
                        <a:chExt cx="214" cy="49"/>
                      </a:xfrm>
                    </p:grpSpPr>
                    <p:grpSp>
                      <p:nvGrpSpPr>
                        <p:cNvPr id="72442" name="Group 259"/>
                        <p:cNvGrpSpPr/>
                        <p:nvPr/>
                      </p:nvGrpSpPr>
                      <p:grpSpPr>
                        <a:xfrm>
                          <a:off x="2036" y="1698"/>
                          <a:ext cx="45" cy="33"/>
                          <a:chOff x="2036" y="1698"/>
                          <a:chExt cx="45" cy="33"/>
                        </a:xfrm>
                      </p:grpSpPr>
                      <p:sp>
                        <p:nvSpPr>
                          <p:cNvPr id="72473" name="Line 260"/>
                          <p:cNvSpPr/>
                          <p:nvPr/>
                        </p:nvSpPr>
                        <p:spPr>
                          <a:xfrm flipV="1">
                            <a:off x="2036" y="1723"/>
                            <a:ext cx="14" cy="8"/>
                          </a:xfrm>
                          <a:prstGeom prst="line">
                            <a:avLst/>
                          </a:prstGeom>
                          <a:ln w="3175" cap="flat" cmpd="sng">
                            <a:solidFill>
                              <a:srgbClr val="DFDFDF"/>
                            </a:solidFill>
                            <a:prstDash val="solid"/>
                            <a:headEnd type="none" w="med" len="med"/>
                            <a:tailEnd type="none" w="med" len="med"/>
                          </a:ln>
                        </p:spPr>
                      </p:sp>
                      <p:sp>
                        <p:nvSpPr>
                          <p:cNvPr id="72474" name="Line 261"/>
                          <p:cNvSpPr/>
                          <p:nvPr/>
                        </p:nvSpPr>
                        <p:spPr>
                          <a:xfrm flipV="1">
                            <a:off x="2050" y="1698"/>
                            <a:ext cx="31" cy="25"/>
                          </a:xfrm>
                          <a:prstGeom prst="line">
                            <a:avLst/>
                          </a:prstGeom>
                          <a:ln w="3175" cap="flat" cmpd="sng">
                            <a:solidFill>
                              <a:srgbClr val="DFDFDF"/>
                            </a:solidFill>
                            <a:prstDash val="solid"/>
                            <a:headEnd type="none" w="med" len="med"/>
                            <a:tailEnd type="none" w="med" len="med"/>
                          </a:ln>
                        </p:spPr>
                      </p:sp>
                    </p:grpSp>
                    <p:grpSp>
                      <p:nvGrpSpPr>
                        <p:cNvPr id="72443" name="Group 262"/>
                        <p:cNvGrpSpPr/>
                        <p:nvPr/>
                      </p:nvGrpSpPr>
                      <p:grpSpPr>
                        <a:xfrm>
                          <a:off x="2053" y="1700"/>
                          <a:ext cx="45" cy="33"/>
                          <a:chOff x="2053" y="1700"/>
                          <a:chExt cx="45" cy="33"/>
                        </a:xfrm>
                      </p:grpSpPr>
                      <p:sp>
                        <p:nvSpPr>
                          <p:cNvPr id="72471" name="Line 263"/>
                          <p:cNvSpPr/>
                          <p:nvPr/>
                        </p:nvSpPr>
                        <p:spPr>
                          <a:xfrm flipV="1">
                            <a:off x="2053" y="1725"/>
                            <a:ext cx="15" cy="8"/>
                          </a:xfrm>
                          <a:prstGeom prst="line">
                            <a:avLst/>
                          </a:prstGeom>
                          <a:ln w="3175" cap="flat" cmpd="sng">
                            <a:solidFill>
                              <a:srgbClr val="DFDFDF"/>
                            </a:solidFill>
                            <a:prstDash val="solid"/>
                            <a:headEnd type="none" w="med" len="med"/>
                            <a:tailEnd type="none" w="med" len="med"/>
                          </a:ln>
                        </p:spPr>
                      </p:sp>
                      <p:sp>
                        <p:nvSpPr>
                          <p:cNvPr id="72472" name="Line 264"/>
                          <p:cNvSpPr/>
                          <p:nvPr/>
                        </p:nvSpPr>
                        <p:spPr>
                          <a:xfrm flipV="1">
                            <a:off x="2068" y="1700"/>
                            <a:ext cx="30" cy="25"/>
                          </a:xfrm>
                          <a:prstGeom prst="line">
                            <a:avLst/>
                          </a:prstGeom>
                          <a:ln w="3175" cap="flat" cmpd="sng">
                            <a:solidFill>
                              <a:srgbClr val="DFDFDF"/>
                            </a:solidFill>
                            <a:prstDash val="solid"/>
                            <a:headEnd type="none" w="med" len="med"/>
                            <a:tailEnd type="none" w="med" len="med"/>
                          </a:ln>
                        </p:spPr>
                      </p:sp>
                    </p:grpSp>
                    <p:grpSp>
                      <p:nvGrpSpPr>
                        <p:cNvPr id="72444" name="Group 265"/>
                        <p:cNvGrpSpPr/>
                        <p:nvPr/>
                      </p:nvGrpSpPr>
                      <p:grpSpPr>
                        <a:xfrm>
                          <a:off x="2071" y="1701"/>
                          <a:ext cx="45" cy="33"/>
                          <a:chOff x="2071" y="1701"/>
                          <a:chExt cx="45" cy="33"/>
                        </a:xfrm>
                      </p:grpSpPr>
                      <p:sp>
                        <p:nvSpPr>
                          <p:cNvPr id="72469" name="Line 266"/>
                          <p:cNvSpPr/>
                          <p:nvPr/>
                        </p:nvSpPr>
                        <p:spPr>
                          <a:xfrm flipV="1">
                            <a:off x="2071" y="1726"/>
                            <a:ext cx="15" cy="8"/>
                          </a:xfrm>
                          <a:prstGeom prst="line">
                            <a:avLst/>
                          </a:prstGeom>
                          <a:ln w="3175" cap="flat" cmpd="sng">
                            <a:solidFill>
                              <a:srgbClr val="DFDFDF"/>
                            </a:solidFill>
                            <a:prstDash val="solid"/>
                            <a:headEnd type="none" w="med" len="med"/>
                            <a:tailEnd type="none" w="med" len="med"/>
                          </a:ln>
                        </p:spPr>
                      </p:sp>
                      <p:sp>
                        <p:nvSpPr>
                          <p:cNvPr id="72470" name="Line 267"/>
                          <p:cNvSpPr/>
                          <p:nvPr/>
                        </p:nvSpPr>
                        <p:spPr>
                          <a:xfrm flipV="1">
                            <a:off x="2086" y="1701"/>
                            <a:ext cx="30" cy="25"/>
                          </a:xfrm>
                          <a:prstGeom prst="line">
                            <a:avLst/>
                          </a:prstGeom>
                          <a:ln w="3175" cap="flat" cmpd="sng">
                            <a:solidFill>
                              <a:srgbClr val="DFDFDF"/>
                            </a:solidFill>
                            <a:prstDash val="solid"/>
                            <a:headEnd type="none" w="med" len="med"/>
                            <a:tailEnd type="none" w="med" len="med"/>
                          </a:ln>
                        </p:spPr>
                      </p:sp>
                    </p:grpSp>
                    <p:grpSp>
                      <p:nvGrpSpPr>
                        <p:cNvPr id="72445" name="Group 268"/>
                        <p:cNvGrpSpPr/>
                        <p:nvPr/>
                      </p:nvGrpSpPr>
                      <p:grpSpPr>
                        <a:xfrm>
                          <a:off x="2087" y="1704"/>
                          <a:ext cx="46" cy="32"/>
                          <a:chOff x="2087" y="1704"/>
                          <a:chExt cx="46" cy="32"/>
                        </a:xfrm>
                      </p:grpSpPr>
                      <p:sp>
                        <p:nvSpPr>
                          <p:cNvPr id="72467" name="Line 269"/>
                          <p:cNvSpPr/>
                          <p:nvPr/>
                        </p:nvSpPr>
                        <p:spPr>
                          <a:xfrm flipV="1">
                            <a:off x="2087" y="1729"/>
                            <a:ext cx="15" cy="7"/>
                          </a:xfrm>
                          <a:prstGeom prst="line">
                            <a:avLst/>
                          </a:prstGeom>
                          <a:ln w="3175" cap="flat" cmpd="sng">
                            <a:solidFill>
                              <a:srgbClr val="DFDFDF"/>
                            </a:solidFill>
                            <a:prstDash val="solid"/>
                            <a:headEnd type="none" w="med" len="med"/>
                            <a:tailEnd type="none" w="med" len="med"/>
                          </a:ln>
                        </p:spPr>
                      </p:sp>
                      <p:sp>
                        <p:nvSpPr>
                          <p:cNvPr id="72468" name="Line 270"/>
                          <p:cNvSpPr/>
                          <p:nvPr/>
                        </p:nvSpPr>
                        <p:spPr>
                          <a:xfrm flipV="1">
                            <a:off x="2102" y="1704"/>
                            <a:ext cx="31" cy="25"/>
                          </a:xfrm>
                          <a:prstGeom prst="line">
                            <a:avLst/>
                          </a:prstGeom>
                          <a:ln w="3175" cap="flat" cmpd="sng">
                            <a:solidFill>
                              <a:srgbClr val="DFDFDF"/>
                            </a:solidFill>
                            <a:prstDash val="solid"/>
                            <a:headEnd type="none" w="med" len="med"/>
                            <a:tailEnd type="none" w="med" len="med"/>
                          </a:ln>
                        </p:spPr>
                      </p:sp>
                    </p:grpSp>
                    <p:grpSp>
                      <p:nvGrpSpPr>
                        <p:cNvPr id="72446" name="Group 271"/>
                        <p:cNvGrpSpPr/>
                        <p:nvPr/>
                      </p:nvGrpSpPr>
                      <p:grpSpPr>
                        <a:xfrm>
                          <a:off x="2106" y="1705"/>
                          <a:ext cx="45" cy="32"/>
                          <a:chOff x="2106" y="1705"/>
                          <a:chExt cx="45" cy="32"/>
                        </a:xfrm>
                      </p:grpSpPr>
                      <p:sp>
                        <p:nvSpPr>
                          <p:cNvPr id="72465" name="Line 272"/>
                          <p:cNvSpPr/>
                          <p:nvPr/>
                        </p:nvSpPr>
                        <p:spPr>
                          <a:xfrm flipV="1">
                            <a:off x="2106" y="1730"/>
                            <a:ext cx="14" cy="7"/>
                          </a:xfrm>
                          <a:prstGeom prst="line">
                            <a:avLst/>
                          </a:prstGeom>
                          <a:ln w="3175" cap="flat" cmpd="sng">
                            <a:solidFill>
                              <a:srgbClr val="DFDFDF"/>
                            </a:solidFill>
                            <a:prstDash val="solid"/>
                            <a:headEnd type="none" w="med" len="med"/>
                            <a:tailEnd type="none" w="med" len="med"/>
                          </a:ln>
                        </p:spPr>
                      </p:sp>
                      <p:sp>
                        <p:nvSpPr>
                          <p:cNvPr id="72466" name="Line 273"/>
                          <p:cNvSpPr/>
                          <p:nvPr/>
                        </p:nvSpPr>
                        <p:spPr>
                          <a:xfrm flipV="1">
                            <a:off x="2120" y="1705"/>
                            <a:ext cx="31" cy="25"/>
                          </a:xfrm>
                          <a:prstGeom prst="line">
                            <a:avLst/>
                          </a:prstGeom>
                          <a:ln w="3175" cap="flat" cmpd="sng">
                            <a:solidFill>
                              <a:srgbClr val="DFDFDF"/>
                            </a:solidFill>
                            <a:prstDash val="solid"/>
                            <a:headEnd type="none" w="med" len="med"/>
                            <a:tailEnd type="none" w="med" len="med"/>
                          </a:ln>
                        </p:spPr>
                      </p:sp>
                    </p:grpSp>
                    <p:grpSp>
                      <p:nvGrpSpPr>
                        <p:cNvPr id="72447" name="Group 274"/>
                        <p:cNvGrpSpPr/>
                        <p:nvPr/>
                      </p:nvGrpSpPr>
                      <p:grpSpPr>
                        <a:xfrm>
                          <a:off x="2123" y="1706"/>
                          <a:ext cx="45" cy="33"/>
                          <a:chOff x="2123" y="1706"/>
                          <a:chExt cx="45" cy="33"/>
                        </a:xfrm>
                      </p:grpSpPr>
                      <p:sp>
                        <p:nvSpPr>
                          <p:cNvPr id="72463" name="Line 275"/>
                          <p:cNvSpPr/>
                          <p:nvPr/>
                        </p:nvSpPr>
                        <p:spPr>
                          <a:xfrm flipV="1">
                            <a:off x="2123" y="1731"/>
                            <a:ext cx="14" cy="8"/>
                          </a:xfrm>
                          <a:prstGeom prst="line">
                            <a:avLst/>
                          </a:prstGeom>
                          <a:ln w="3175" cap="flat" cmpd="sng">
                            <a:solidFill>
                              <a:srgbClr val="DFDFDF"/>
                            </a:solidFill>
                            <a:prstDash val="solid"/>
                            <a:headEnd type="none" w="med" len="med"/>
                            <a:tailEnd type="none" w="med" len="med"/>
                          </a:ln>
                        </p:spPr>
                      </p:sp>
                      <p:sp>
                        <p:nvSpPr>
                          <p:cNvPr id="72464" name="Line 276"/>
                          <p:cNvSpPr/>
                          <p:nvPr/>
                        </p:nvSpPr>
                        <p:spPr>
                          <a:xfrm flipV="1">
                            <a:off x="2137" y="1706"/>
                            <a:ext cx="31" cy="25"/>
                          </a:xfrm>
                          <a:prstGeom prst="line">
                            <a:avLst/>
                          </a:prstGeom>
                          <a:ln w="3175" cap="flat" cmpd="sng">
                            <a:solidFill>
                              <a:srgbClr val="DFDFDF"/>
                            </a:solidFill>
                            <a:prstDash val="solid"/>
                            <a:headEnd type="none" w="med" len="med"/>
                            <a:tailEnd type="none" w="med" len="med"/>
                          </a:ln>
                        </p:spPr>
                      </p:sp>
                    </p:grpSp>
                    <p:grpSp>
                      <p:nvGrpSpPr>
                        <p:cNvPr id="72448" name="Group 277"/>
                        <p:cNvGrpSpPr/>
                        <p:nvPr/>
                      </p:nvGrpSpPr>
                      <p:grpSpPr>
                        <a:xfrm>
                          <a:off x="2140" y="1708"/>
                          <a:ext cx="44" cy="32"/>
                          <a:chOff x="2140" y="1708"/>
                          <a:chExt cx="44" cy="32"/>
                        </a:xfrm>
                      </p:grpSpPr>
                      <p:sp>
                        <p:nvSpPr>
                          <p:cNvPr id="72461" name="Line 278"/>
                          <p:cNvSpPr/>
                          <p:nvPr/>
                        </p:nvSpPr>
                        <p:spPr>
                          <a:xfrm flipV="1">
                            <a:off x="2140" y="1733"/>
                            <a:ext cx="14" cy="7"/>
                          </a:xfrm>
                          <a:prstGeom prst="line">
                            <a:avLst/>
                          </a:prstGeom>
                          <a:ln w="3175" cap="flat" cmpd="sng">
                            <a:solidFill>
                              <a:srgbClr val="DFDFDF"/>
                            </a:solidFill>
                            <a:prstDash val="solid"/>
                            <a:headEnd type="none" w="med" len="med"/>
                            <a:tailEnd type="none" w="med" len="med"/>
                          </a:ln>
                        </p:spPr>
                      </p:sp>
                      <p:sp>
                        <p:nvSpPr>
                          <p:cNvPr id="72462" name="Line 279"/>
                          <p:cNvSpPr/>
                          <p:nvPr/>
                        </p:nvSpPr>
                        <p:spPr>
                          <a:xfrm flipV="1">
                            <a:off x="2154" y="1708"/>
                            <a:ext cx="30" cy="25"/>
                          </a:xfrm>
                          <a:prstGeom prst="line">
                            <a:avLst/>
                          </a:prstGeom>
                          <a:ln w="3175" cap="flat" cmpd="sng">
                            <a:solidFill>
                              <a:srgbClr val="DFDFDF"/>
                            </a:solidFill>
                            <a:prstDash val="solid"/>
                            <a:headEnd type="none" w="med" len="med"/>
                            <a:tailEnd type="none" w="med" len="med"/>
                          </a:ln>
                        </p:spPr>
                      </p:sp>
                    </p:grpSp>
                    <p:grpSp>
                      <p:nvGrpSpPr>
                        <p:cNvPr id="72449" name="Group 280"/>
                        <p:cNvGrpSpPr/>
                        <p:nvPr/>
                      </p:nvGrpSpPr>
                      <p:grpSpPr>
                        <a:xfrm>
                          <a:off x="2155" y="1710"/>
                          <a:ext cx="45" cy="33"/>
                          <a:chOff x="2155" y="1710"/>
                          <a:chExt cx="45" cy="33"/>
                        </a:xfrm>
                      </p:grpSpPr>
                      <p:sp>
                        <p:nvSpPr>
                          <p:cNvPr id="72459" name="Line 281"/>
                          <p:cNvSpPr/>
                          <p:nvPr/>
                        </p:nvSpPr>
                        <p:spPr>
                          <a:xfrm flipV="1">
                            <a:off x="2155" y="1735"/>
                            <a:ext cx="15" cy="8"/>
                          </a:xfrm>
                          <a:prstGeom prst="line">
                            <a:avLst/>
                          </a:prstGeom>
                          <a:ln w="3175" cap="flat" cmpd="sng">
                            <a:solidFill>
                              <a:srgbClr val="DFDFDF"/>
                            </a:solidFill>
                            <a:prstDash val="solid"/>
                            <a:headEnd type="none" w="med" len="med"/>
                            <a:tailEnd type="none" w="med" len="med"/>
                          </a:ln>
                        </p:spPr>
                      </p:sp>
                      <p:sp>
                        <p:nvSpPr>
                          <p:cNvPr id="72460" name="Line 282"/>
                          <p:cNvSpPr/>
                          <p:nvPr/>
                        </p:nvSpPr>
                        <p:spPr>
                          <a:xfrm flipV="1">
                            <a:off x="2170" y="1710"/>
                            <a:ext cx="30" cy="25"/>
                          </a:xfrm>
                          <a:prstGeom prst="line">
                            <a:avLst/>
                          </a:prstGeom>
                          <a:ln w="3175" cap="flat" cmpd="sng">
                            <a:solidFill>
                              <a:srgbClr val="DFDFDF"/>
                            </a:solidFill>
                            <a:prstDash val="solid"/>
                            <a:headEnd type="none" w="med" len="med"/>
                            <a:tailEnd type="none" w="med" len="med"/>
                          </a:ln>
                        </p:spPr>
                      </p:sp>
                    </p:grpSp>
                    <p:grpSp>
                      <p:nvGrpSpPr>
                        <p:cNvPr id="72450" name="Group 283"/>
                        <p:cNvGrpSpPr/>
                        <p:nvPr/>
                      </p:nvGrpSpPr>
                      <p:grpSpPr>
                        <a:xfrm>
                          <a:off x="2172" y="1712"/>
                          <a:ext cx="45" cy="33"/>
                          <a:chOff x="2172" y="1712"/>
                          <a:chExt cx="45" cy="33"/>
                        </a:xfrm>
                      </p:grpSpPr>
                      <p:sp>
                        <p:nvSpPr>
                          <p:cNvPr id="72457" name="Line 284"/>
                          <p:cNvSpPr/>
                          <p:nvPr/>
                        </p:nvSpPr>
                        <p:spPr>
                          <a:xfrm flipV="1">
                            <a:off x="2172" y="1737"/>
                            <a:ext cx="15" cy="8"/>
                          </a:xfrm>
                          <a:prstGeom prst="line">
                            <a:avLst/>
                          </a:prstGeom>
                          <a:ln w="3175" cap="flat" cmpd="sng">
                            <a:solidFill>
                              <a:srgbClr val="DFDFDF"/>
                            </a:solidFill>
                            <a:prstDash val="solid"/>
                            <a:headEnd type="none" w="med" len="med"/>
                            <a:tailEnd type="none" w="med" len="med"/>
                          </a:ln>
                        </p:spPr>
                      </p:sp>
                      <p:sp>
                        <p:nvSpPr>
                          <p:cNvPr id="72458" name="Line 285"/>
                          <p:cNvSpPr/>
                          <p:nvPr/>
                        </p:nvSpPr>
                        <p:spPr>
                          <a:xfrm flipV="1">
                            <a:off x="2187" y="1712"/>
                            <a:ext cx="30" cy="25"/>
                          </a:xfrm>
                          <a:prstGeom prst="line">
                            <a:avLst/>
                          </a:prstGeom>
                          <a:ln w="3175" cap="flat" cmpd="sng">
                            <a:solidFill>
                              <a:srgbClr val="DFDFDF"/>
                            </a:solidFill>
                            <a:prstDash val="solid"/>
                            <a:headEnd type="none" w="med" len="med"/>
                            <a:tailEnd type="none" w="med" len="med"/>
                          </a:ln>
                        </p:spPr>
                      </p:sp>
                    </p:grpSp>
                    <p:grpSp>
                      <p:nvGrpSpPr>
                        <p:cNvPr id="72451" name="Group 286"/>
                        <p:cNvGrpSpPr/>
                        <p:nvPr/>
                      </p:nvGrpSpPr>
                      <p:grpSpPr>
                        <a:xfrm>
                          <a:off x="2189" y="1713"/>
                          <a:ext cx="45" cy="33"/>
                          <a:chOff x="2189" y="1713"/>
                          <a:chExt cx="45" cy="33"/>
                        </a:xfrm>
                      </p:grpSpPr>
                      <p:sp>
                        <p:nvSpPr>
                          <p:cNvPr id="72455" name="Line 287"/>
                          <p:cNvSpPr/>
                          <p:nvPr/>
                        </p:nvSpPr>
                        <p:spPr>
                          <a:xfrm flipV="1">
                            <a:off x="2189" y="1739"/>
                            <a:ext cx="15" cy="7"/>
                          </a:xfrm>
                          <a:prstGeom prst="line">
                            <a:avLst/>
                          </a:prstGeom>
                          <a:ln w="3175" cap="flat" cmpd="sng">
                            <a:solidFill>
                              <a:srgbClr val="DFDFDF"/>
                            </a:solidFill>
                            <a:prstDash val="solid"/>
                            <a:headEnd type="none" w="med" len="med"/>
                            <a:tailEnd type="none" w="med" len="med"/>
                          </a:ln>
                        </p:spPr>
                      </p:sp>
                      <p:sp>
                        <p:nvSpPr>
                          <p:cNvPr id="72456" name="Line 288"/>
                          <p:cNvSpPr/>
                          <p:nvPr/>
                        </p:nvSpPr>
                        <p:spPr>
                          <a:xfrm flipV="1">
                            <a:off x="2204" y="1713"/>
                            <a:ext cx="30" cy="26"/>
                          </a:xfrm>
                          <a:prstGeom prst="line">
                            <a:avLst/>
                          </a:prstGeom>
                          <a:ln w="3175" cap="flat" cmpd="sng">
                            <a:solidFill>
                              <a:srgbClr val="DFDFDF"/>
                            </a:solidFill>
                            <a:prstDash val="solid"/>
                            <a:headEnd type="none" w="med" len="med"/>
                            <a:tailEnd type="none" w="med" len="med"/>
                          </a:ln>
                        </p:spPr>
                      </p:sp>
                    </p:grpSp>
                    <p:grpSp>
                      <p:nvGrpSpPr>
                        <p:cNvPr id="72452" name="Group 289"/>
                        <p:cNvGrpSpPr/>
                        <p:nvPr/>
                      </p:nvGrpSpPr>
                      <p:grpSpPr>
                        <a:xfrm>
                          <a:off x="2205" y="1715"/>
                          <a:ext cx="45" cy="32"/>
                          <a:chOff x="2205" y="1715"/>
                          <a:chExt cx="45" cy="32"/>
                        </a:xfrm>
                      </p:grpSpPr>
                      <p:sp>
                        <p:nvSpPr>
                          <p:cNvPr id="72453" name="Line 290"/>
                          <p:cNvSpPr/>
                          <p:nvPr/>
                        </p:nvSpPr>
                        <p:spPr>
                          <a:xfrm flipV="1">
                            <a:off x="2205" y="1740"/>
                            <a:ext cx="15" cy="7"/>
                          </a:xfrm>
                          <a:prstGeom prst="line">
                            <a:avLst/>
                          </a:prstGeom>
                          <a:ln w="3175" cap="flat" cmpd="sng">
                            <a:solidFill>
                              <a:srgbClr val="DFDFDF"/>
                            </a:solidFill>
                            <a:prstDash val="solid"/>
                            <a:headEnd type="none" w="med" len="med"/>
                            <a:tailEnd type="none" w="med" len="med"/>
                          </a:ln>
                        </p:spPr>
                      </p:sp>
                      <p:sp>
                        <p:nvSpPr>
                          <p:cNvPr id="72454" name="Line 291"/>
                          <p:cNvSpPr/>
                          <p:nvPr/>
                        </p:nvSpPr>
                        <p:spPr>
                          <a:xfrm flipV="1">
                            <a:off x="2220" y="1715"/>
                            <a:ext cx="30" cy="25"/>
                          </a:xfrm>
                          <a:prstGeom prst="line">
                            <a:avLst/>
                          </a:prstGeom>
                          <a:ln w="3175" cap="flat" cmpd="sng">
                            <a:solidFill>
                              <a:srgbClr val="DFDFDF"/>
                            </a:solidFill>
                            <a:prstDash val="solid"/>
                            <a:headEnd type="none" w="med" len="med"/>
                            <a:tailEnd type="none" w="med" len="med"/>
                          </a:ln>
                        </p:spPr>
                      </p:sp>
                    </p:grpSp>
                  </p:grpSp>
                  <p:grpSp>
                    <p:nvGrpSpPr>
                      <p:cNvPr id="72429" name="Group 292"/>
                      <p:cNvGrpSpPr/>
                      <p:nvPr/>
                    </p:nvGrpSpPr>
                    <p:grpSpPr>
                      <a:xfrm>
                        <a:off x="2258" y="1720"/>
                        <a:ext cx="65" cy="38"/>
                        <a:chOff x="2258" y="1720"/>
                        <a:chExt cx="65" cy="38"/>
                      </a:xfrm>
                    </p:grpSpPr>
                    <p:grpSp>
                      <p:nvGrpSpPr>
                        <p:cNvPr id="72433" name="Group 293"/>
                        <p:cNvGrpSpPr/>
                        <p:nvPr/>
                      </p:nvGrpSpPr>
                      <p:grpSpPr>
                        <a:xfrm>
                          <a:off x="2285" y="1722"/>
                          <a:ext cx="38" cy="36"/>
                          <a:chOff x="2285" y="1722"/>
                          <a:chExt cx="38" cy="36"/>
                        </a:xfrm>
                      </p:grpSpPr>
                      <p:sp>
                        <p:nvSpPr>
                          <p:cNvPr id="72440" name="Line 294"/>
                          <p:cNvSpPr/>
                          <p:nvPr/>
                        </p:nvSpPr>
                        <p:spPr>
                          <a:xfrm flipV="1">
                            <a:off x="2285" y="1749"/>
                            <a:ext cx="13" cy="9"/>
                          </a:xfrm>
                          <a:prstGeom prst="line">
                            <a:avLst/>
                          </a:prstGeom>
                          <a:ln w="3175" cap="flat" cmpd="sng">
                            <a:solidFill>
                              <a:srgbClr val="DFDFDF"/>
                            </a:solidFill>
                            <a:prstDash val="solid"/>
                            <a:headEnd type="none" w="med" len="med"/>
                            <a:tailEnd type="none" w="med" len="med"/>
                          </a:ln>
                        </p:spPr>
                      </p:sp>
                      <p:sp>
                        <p:nvSpPr>
                          <p:cNvPr id="72441" name="Line 295"/>
                          <p:cNvSpPr/>
                          <p:nvPr/>
                        </p:nvSpPr>
                        <p:spPr>
                          <a:xfrm flipV="1">
                            <a:off x="2298" y="1722"/>
                            <a:ext cx="25" cy="27"/>
                          </a:xfrm>
                          <a:prstGeom prst="line">
                            <a:avLst/>
                          </a:prstGeom>
                          <a:ln w="3175" cap="flat" cmpd="sng">
                            <a:solidFill>
                              <a:srgbClr val="DFDFDF"/>
                            </a:solidFill>
                            <a:prstDash val="solid"/>
                            <a:headEnd type="none" w="med" len="med"/>
                            <a:tailEnd type="none" w="med" len="med"/>
                          </a:ln>
                        </p:spPr>
                      </p:sp>
                    </p:grpSp>
                    <p:grpSp>
                      <p:nvGrpSpPr>
                        <p:cNvPr id="72434" name="Group 296"/>
                        <p:cNvGrpSpPr/>
                        <p:nvPr/>
                      </p:nvGrpSpPr>
                      <p:grpSpPr>
                        <a:xfrm>
                          <a:off x="2271" y="1721"/>
                          <a:ext cx="39" cy="36"/>
                          <a:chOff x="2271" y="1721"/>
                          <a:chExt cx="39" cy="36"/>
                        </a:xfrm>
                      </p:grpSpPr>
                      <p:sp>
                        <p:nvSpPr>
                          <p:cNvPr id="72438" name="Line 297"/>
                          <p:cNvSpPr/>
                          <p:nvPr/>
                        </p:nvSpPr>
                        <p:spPr>
                          <a:xfrm flipV="1">
                            <a:off x="2271" y="1747"/>
                            <a:ext cx="13" cy="10"/>
                          </a:xfrm>
                          <a:prstGeom prst="line">
                            <a:avLst/>
                          </a:prstGeom>
                          <a:ln w="3175" cap="flat" cmpd="sng">
                            <a:solidFill>
                              <a:srgbClr val="DFDFDF"/>
                            </a:solidFill>
                            <a:prstDash val="solid"/>
                            <a:headEnd type="none" w="med" len="med"/>
                            <a:tailEnd type="none" w="med" len="med"/>
                          </a:ln>
                        </p:spPr>
                      </p:sp>
                      <p:sp>
                        <p:nvSpPr>
                          <p:cNvPr id="72439" name="Line 298"/>
                          <p:cNvSpPr/>
                          <p:nvPr/>
                        </p:nvSpPr>
                        <p:spPr>
                          <a:xfrm flipV="1">
                            <a:off x="2284" y="1721"/>
                            <a:ext cx="26" cy="26"/>
                          </a:xfrm>
                          <a:prstGeom prst="line">
                            <a:avLst/>
                          </a:prstGeom>
                          <a:ln w="3175" cap="flat" cmpd="sng">
                            <a:solidFill>
                              <a:srgbClr val="DFDFDF"/>
                            </a:solidFill>
                            <a:prstDash val="solid"/>
                            <a:headEnd type="none" w="med" len="med"/>
                            <a:tailEnd type="none" w="med" len="med"/>
                          </a:ln>
                        </p:spPr>
                      </p:sp>
                    </p:grpSp>
                    <p:grpSp>
                      <p:nvGrpSpPr>
                        <p:cNvPr id="72435" name="Group 299"/>
                        <p:cNvGrpSpPr/>
                        <p:nvPr/>
                      </p:nvGrpSpPr>
                      <p:grpSpPr>
                        <a:xfrm>
                          <a:off x="2258" y="1720"/>
                          <a:ext cx="37" cy="35"/>
                          <a:chOff x="2258" y="1720"/>
                          <a:chExt cx="37" cy="35"/>
                        </a:xfrm>
                      </p:grpSpPr>
                      <p:sp>
                        <p:nvSpPr>
                          <p:cNvPr id="72436" name="Line 300"/>
                          <p:cNvSpPr/>
                          <p:nvPr/>
                        </p:nvSpPr>
                        <p:spPr>
                          <a:xfrm flipV="1">
                            <a:off x="2258" y="1746"/>
                            <a:ext cx="13" cy="9"/>
                          </a:xfrm>
                          <a:prstGeom prst="line">
                            <a:avLst/>
                          </a:prstGeom>
                          <a:ln w="3175" cap="flat" cmpd="sng">
                            <a:solidFill>
                              <a:srgbClr val="DFDFDF"/>
                            </a:solidFill>
                            <a:prstDash val="solid"/>
                            <a:headEnd type="none" w="med" len="med"/>
                            <a:tailEnd type="none" w="med" len="med"/>
                          </a:ln>
                        </p:spPr>
                      </p:sp>
                      <p:sp>
                        <p:nvSpPr>
                          <p:cNvPr id="72437" name="Line 301"/>
                          <p:cNvSpPr/>
                          <p:nvPr/>
                        </p:nvSpPr>
                        <p:spPr>
                          <a:xfrm flipV="1">
                            <a:off x="2271" y="1720"/>
                            <a:ext cx="24" cy="26"/>
                          </a:xfrm>
                          <a:prstGeom prst="line">
                            <a:avLst/>
                          </a:prstGeom>
                          <a:ln w="3175" cap="flat" cmpd="sng">
                            <a:solidFill>
                              <a:srgbClr val="DFDFDF"/>
                            </a:solidFill>
                            <a:prstDash val="solid"/>
                            <a:headEnd type="none" w="med" len="med"/>
                            <a:tailEnd type="none" w="med" len="med"/>
                          </a:ln>
                        </p:spPr>
                      </p:sp>
                    </p:grpSp>
                  </p:grpSp>
                  <p:sp>
                    <p:nvSpPr>
                      <p:cNvPr id="72430" name="Line 302"/>
                      <p:cNvSpPr/>
                      <p:nvPr/>
                    </p:nvSpPr>
                    <p:spPr>
                      <a:xfrm>
                        <a:off x="2051" y="1708"/>
                        <a:ext cx="274" cy="27"/>
                      </a:xfrm>
                      <a:prstGeom prst="line">
                        <a:avLst/>
                      </a:prstGeom>
                      <a:ln w="3175" cap="flat" cmpd="sng">
                        <a:solidFill>
                          <a:srgbClr val="DFDFDF"/>
                        </a:solidFill>
                        <a:prstDash val="solid"/>
                        <a:headEnd type="none" w="med" len="med"/>
                        <a:tailEnd type="none" w="med" len="med"/>
                      </a:ln>
                    </p:spPr>
                  </p:sp>
                  <p:sp>
                    <p:nvSpPr>
                      <p:cNvPr id="72431" name="Line 303"/>
                      <p:cNvSpPr/>
                      <p:nvPr/>
                    </p:nvSpPr>
                    <p:spPr>
                      <a:xfrm>
                        <a:off x="2041" y="1715"/>
                        <a:ext cx="279" cy="27"/>
                      </a:xfrm>
                      <a:prstGeom prst="line">
                        <a:avLst/>
                      </a:prstGeom>
                      <a:ln w="3175" cap="flat" cmpd="sng">
                        <a:solidFill>
                          <a:srgbClr val="DFDFDF"/>
                        </a:solidFill>
                        <a:prstDash val="solid"/>
                        <a:headEnd type="none" w="med" len="med"/>
                        <a:tailEnd type="none" w="med" len="med"/>
                      </a:ln>
                    </p:spPr>
                  </p:sp>
                  <p:sp>
                    <p:nvSpPr>
                      <p:cNvPr id="72432" name="Line 304"/>
                      <p:cNvSpPr/>
                      <p:nvPr/>
                    </p:nvSpPr>
                    <p:spPr>
                      <a:xfrm>
                        <a:off x="2031" y="1722"/>
                        <a:ext cx="282" cy="30"/>
                      </a:xfrm>
                      <a:prstGeom prst="line">
                        <a:avLst/>
                      </a:prstGeom>
                      <a:ln w="4763" cap="flat" cmpd="sng">
                        <a:solidFill>
                          <a:srgbClr val="DFDFDF"/>
                        </a:solidFill>
                        <a:prstDash val="solid"/>
                        <a:headEnd type="none" w="med" len="med"/>
                        <a:tailEnd type="none" w="med" len="med"/>
                      </a:ln>
                    </p:spPr>
                  </p:sp>
                </p:grpSp>
              </p:grpSp>
              <p:grpSp>
                <p:nvGrpSpPr>
                  <p:cNvPr id="72423" name="Group 305"/>
                  <p:cNvGrpSpPr/>
                  <p:nvPr/>
                </p:nvGrpSpPr>
                <p:grpSpPr>
                  <a:xfrm>
                    <a:off x="2316" y="1728"/>
                    <a:ext cx="40" cy="41"/>
                    <a:chOff x="2316" y="1728"/>
                    <a:chExt cx="40" cy="41"/>
                  </a:xfrm>
                </p:grpSpPr>
                <p:sp>
                  <p:nvSpPr>
                    <p:cNvPr id="72424" name="Line 306"/>
                    <p:cNvSpPr/>
                    <p:nvPr/>
                  </p:nvSpPr>
                  <p:spPr>
                    <a:xfrm flipV="1">
                      <a:off x="2316" y="1752"/>
                      <a:ext cx="21" cy="17"/>
                    </a:xfrm>
                    <a:prstGeom prst="line">
                      <a:avLst/>
                    </a:prstGeom>
                    <a:ln w="3175" cap="flat" cmpd="sng">
                      <a:solidFill>
                        <a:srgbClr val="3F3F3F"/>
                      </a:solidFill>
                      <a:prstDash val="solid"/>
                      <a:headEnd type="none" w="med" len="med"/>
                      <a:tailEnd type="none" w="med" len="med"/>
                    </a:ln>
                  </p:spPr>
                </p:sp>
                <p:sp>
                  <p:nvSpPr>
                    <p:cNvPr id="72425" name="Line 307"/>
                    <p:cNvSpPr/>
                    <p:nvPr/>
                  </p:nvSpPr>
                  <p:spPr>
                    <a:xfrm flipV="1">
                      <a:off x="2337" y="1728"/>
                      <a:ext cx="19" cy="24"/>
                    </a:xfrm>
                    <a:prstGeom prst="line">
                      <a:avLst/>
                    </a:prstGeom>
                    <a:ln w="3175" cap="flat" cmpd="sng">
                      <a:solidFill>
                        <a:srgbClr val="3F3F3F"/>
                      </a:solidFill>
                      <a:prstDash val="solid"/>
                      <a:headEnd type="none" w="med" len="med"/>
                      <a:tailEnd type="none" w="med" len="med"/>
                    </a:ln>
                  </p:spPr>
                </p:sp>
              </p:grpSp>
            </p:grpSp>
          </p:grpSp>
        </p:grpSp>
        <p:grpSp>
          <p:nvGrpSpPr>
            <p:cNvPr id="71696" name="Group 308"/>
            <p:cNvGrpSpPr/>
            <p:nvPr/>
          </p:nvGrpSpPr>
          <p:grpSpPr>
            <a:xfrm>
              <a:off x="3447" y="1395"/>
              <a:ext cx="474" cy="378"/>
              <a:chOff x="3447" y="1395"/>
              <a:chExt cx="474" cy="378"/>
            </a:xfrm>
          </p:grpSpPr>
          <p:grpSp>
            <p:nvGrpSpPr>
              <p:cNvPr id="72169" name="Group 309"/>
              <p:cNvGrpSpPr/>
              <p:nvPr/>
            </p:nvGrpSpPr>
            <p:grpSpPr>
              <a:xfrm>
                <a:off x="3539" y="1596"/>
                <a:ext cx="301" cy="119"/>
                <a:chOff x="3539" y="1596"/>
                <a:chExt cx="301" cy="119"/>
              </a:xfrm>
            </p:grpSpPr>
            <p:grpSp>
              <p:nvGrpSpPr>
                <p:cNvPr id="72221" name="Group 310"/>
                <p:cNvGrpSpPr/>
                <p:nvPr/>
              </p:nvGrpSpPr>
              <p:grpSpPr>
                <a:xfrm>
                  <a:off x="3539" y="1596"/>
                  <a:ext cx="301" cy="119"/>
                  <a:chOff x="3539" y="1596"/>
                  <a:chExt cx="301" cy="119"/>
                </a:xfrm>
              </p:grpSpPr>
              <p:grpSp>
                <p:nvGrpSpPr>
                  <p:cNvPr id="72267" name="Group 311"/>
                  <p:cNvGrpSpPr/>
                  <p:nvPr/>
                </p:nvGrpSpPr>
                <p:grpSpPr>
                  <a:xfrm>
                    <a:off x="3539" y="1596"/>
                    <a:ext cx="301" cy="119"/>
                    <a:chOff x="3539" y="1596"/>
                    <a:chExt cx="301" cy="119"/>
                  </a:xfrm>
                </p:grpSpPr>
                <p:grpSp>
                  <p:nvGrpSpPr>
                    <p:cNvPr id="72273" name="Group 312"/>
                    <p:cNvGrpSpPr/>
                    <p:nvPr/>
                  </p:nvGrpSpPr>
                  <p:grpSpPr>
                    <a:xfrm>
                      <a:off x="3539" y="1596"/>
                      <a:ext cx="301" cy="119"/>
                      <a:chOff x="3539" y="1596"/>
                      <a:chExt cx="301" cy="119"/>
                    </a:xfrm>
                  </p:grpSpPr>
                  <p:grpSp>
                    <p:nvGrpSpPr>
                      <p:cNvPr id="72401" name="Group 313"/>
                      <p:cNvGrpSpPr/>
                      <p:nvPr/>
                    </p:nvGrpSpPr>
                    <p:grpSpPr>
                      <a:xfrm>
                        <a:off x="3539" y="1596"/>
                        <a:ext cx="301" cy="119"/>
                        <a:chOff x="3539" y="1596"/>
                        <a:chExt cx="301" cy="119"/>
                      </a:xfrm>
                    </p:grpSpPr>
                    <p:sp>
                      <p:nvSpPr>
                        <p:cNvPr id="72403" name="Rectangle 314"/>
                        <p:cNvSpPr/>
                        <p:nvPr/>
                      </p:nvSpPr>
                      <p:spPr>
                        <a:xfrm>
                          <a:off x="3539" y="1624"/>
                          <a:ext cx="301" cy="9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404" name="Freeform 315"/>
                        <p:cNvSpPr/>
                        <p:nvPr/>
                      </p:nvSpPr>
                      <p:spPr>
                        <a:xfrm>
                          <a:off x="3539" y="1596"/>
                          <a:ext cx="301" cy="27"/>
                        </a:xfrm>
                        <a:custGeom>
                          <a:avLst/>
                          <a:gdLst/>
                          <a:ahLst/>
                          <a:cxnLst>
                            <a:cxn ang="0">
                              <a:pos x="0" y="0"/>
                            </a:cxn>
                            <a:cxn ang="0">
                              <a:pos x="0" y="0"/>
                            </a:cxn>
                            <a:cxn ang="0">
                              <a:pos x="0" y="0"/>
                            </a:cxn>
                            <a:cxn ang="0">
                              <a:pos x="0" y="0"/>
                            </a:cxn>
                            <a:cxn ang="0">
                              <a:pos x="0" y="0"/>
                            </a:cxn>
                          </a:cxnLst>
                          <a:pathLst>
                            <a:path w="1805" h="165">
                              <a:moveTo>
                                <a:pt x="0" y="165"/>
                              </a:moveTo>
                              <a:lnTo>
                                <a:pt x="1805" y="165"/>
                              </a:lnTo>
                              <a:lnTo>
                                <a:pt x="1635" y="0"/>
                              </a:lnTo>
                              <a:lnTo>
                                <a:pt x="192" y="0"/>
                              </a:lnTo>
                              <a:lnTo>
                                <a:pt x="0" y="165"/>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sp>
                    <p:nvSpPr>
                      <p:cNvPr id="72402" name="Line 316"/>
                      <p:cNvSpPr/>
                      <p:nvPr/>
                    </p:nvSpPr>
                    <p:spPr>
                      <a:xfrm>
                        <a:off x="3544" y="1619"/>
                        <a:ext cx="292" cy="1"/>
                      </a:xfrm>
                      <a:prstGeom prst="line">
                        <a:avLst/>
                      </a:prstGeom>
                      <a:ln w="3175" cap="flat" cmpd="sng">
                        <a:solidFill>
                          <a:srgbClr val="000000"/>
                        </a:solidFill>
                        <a:prstDash val="solid"/>
                        <a:headEnd type="none" w="med" len="med"/>
                        <a:tailEnd type="none" w="med" len="med"/>
                      </a:ln>
                    </p:spPr>
                  </p:sp>
                </p:grpSp>
                <p:grpSp>
                  <p:nvGrpSpPr>
                    <p:cNvPr id="72274" name="Group 317"/>
                    <p:cNvGrpSpPr/>
                    <p:nvPr/>
                  </p:nvGrpSpPr>
                  <p:grpSpPr>
                    <a:xfrm>
                      <a:off x="3551" y="1692"/>
                      <a:ext cx="283" cy="19"/>
                      <a:chOff x="3551" y="1692"/>
                      <a:chExt cx="283" cy="19"/>
                    </a:xfrm>
                  </p:grpSpPr>
                  <p:grpSp>
                    <p:nvGrpSpPr>
                      <p:cNvPr id="72275" name="Group 318"/>
                      <p:cNvGrpSpPr/>
                      <p:nvPr/>
                    </p:nvGrpSpPr>
                    <p:grpSpPr>
                      <a:xfrm>
                        <a:off x="3551" y="1692"/>
                        <a:ext cx="140" cy="19"/>
                        <a:chOff x="3551" y="1692"/>
                        <a:chExt cx="140" cy="19"/>
                      </a:xfrm>
                    </p:grpSpPr>
                    <p:grpSp>
                      <p:nvGrpSpPr>
                        <p:cNvPr id="72339" name="Group 319"/>
                        <p:cNvGrpSpPr/>
                        <p:nvPr/>
                      </p:nvGrpSpPr>
                      <p:grpSpPr>
                        <a:xfrm>
                          <a:off x="3551" y="1692"/>
                          <a:ext cx="69" cy="19"/>
                          <a:chOff x="3551" y="1692"/>
                          <a:chExt cx="69" cy="19"/>
                        </a:xfrm>
                      </p:grpSpPr>
                      <p:grpSp>
                        <p:nvGrpSpPr>
                          <p:cNvPr id="72371" name="Group 320"/>
                          <p:cNvGrpSpPr/>
                          <p:nvPr/>
                        </p:nvGrpSpPr>
                        <p:grpSpPr>
                          <a:xfrm>
                            <a:off x="3551" y="1692"/>
                            <a:ext cx="34" cy="19"/>
                            <a:chOff x="3551" y="1692"/>
                            <a:chExt cx="34" cy="19"/>
                          </a:xfrm>
                        </p:grpSpPr>
                        <p:grpSp>
                          <p:nvGrpSpPr>
                            <p:cNvPr id="72387" name="Group 321"/>
                            <p:cNvGrpSpPr/>
                            <p:nvPr/>
                          </p:nvGrpSpPr>
                          <p:grpSpPr>
                            <a:xfrm>
                              <a:off x="3551" y="1692"/>
                              <a:ext cx="16" cy="19"/>
                              <a:chOff x="3551" y="1692"/>
                              <a:chExt cx="16" cy="19"/>
                            </a:xfrm>
                          </p:grpSpPr>
                          <p:grpSp>
                            <p:nvGrpSpPr>
                              <p:cNvPr id="72395" name="Group 322"/>
                              <p:cNvGrpSpPr/>
                              <p:nvPr/>
                            </p:nvGrpSpPr>
                            <p:grpSpPr>
                              <a:xfrm>
                                <a:off x="3551" y="1692"/>
                                <a:ext cx="7" cy="19"/>
                                <a:chOff x="3551" y="1692"/>
                                <a:chExt cx="7" cy="19"/>
                              </a:xfrm>
                            </p:grpSpPr>
                            <p:sp>
                              <p:nvSpPr>
                                <p:cNvPr id="72399" name="Rectangle 323"/>
                                <p:cNvSpPr/>
                                <p:nvPr/>
                              </p:nvSpPr>
                              <p:spPr>
                                <a:xfrm>
                                  <a:off x="355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400" name="Rectangle 324"/>
                                <p:cNvSpPr/>
                                <p:nvPr/>
                              </p:nvSpPr>
                              <p:spPr>
                                <a:xfrm>
                                  <a:off x="3555"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96" name="Group 325"/>
                              <p:cNvGrpSpPr/>
                              <p:nvPr/>
                            </p:nvGrpSpPr>
                            <p:grpSpPr>
                              <a:xfrm>
                                <a:off x="3560" y="1692"/>
                                <a:ext cx="7" cy="19"/>
                                <a:chOff x="3560" y="1692"/>
                                <a:chExt cx="7" cy="19"/>
                              </a:xfrm>
                            </p:grpSpPr>
                            <p:sp>
                              <p:nvSpPr>
                                <p:cNvPr id="72397" name="Rectangle 326"/>
                                <p:cNvSpPr/>
                                <p:nvPr/>
                              </p:nvSpPr>
                              <p:spPr>
                                <a:xfrm>
                                  <a:off x="356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98" name="Rectangle 327"/>
                                <p:cNvSpPr/>
                                <p:nvPr/>
                              </p:nvSpPr>
                              <p:spPr>
                                <a:xfrm>
                                  <a:off x="3564"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388" name="Group 328"/>
                            <p:cNvGrpSpPr/>
                            <p:nvPr/>
                          </p:nvGrpSpPr>
                          <p:grpSpPr>
                            <a:xfrm>
                              <a:off x="3569" y="1692"/>
                              <a:ext cx="16" cy="19"/>
                              <a:chOff x="3569" y="1692"/>
                              <a:chExt cx="16" cy="19"/>
                            </a:xfrm>
                          </p:grpSpPr>
                          <p:grpSp>
                            <p:nvGrpSpPr>
                              <p:cNvPr id="72389" name="Group 329"/>
                              <p:cNvGrpSpPr/>
                              <p:nvPr/>
                            </p:nvGrpSpPr>
                            <p:grpSpPr>
                              <a:xfrm>
                                <a:off x="3569" y="1692"/>
                                <a:ext cx="7" cy="19"/>
                                <a:chOff x="3569" y="1692"/>
                                <a:chExt cx="7" cy="19"/>
                              </a:xfrm>
                            </p:grpSpPr>
                            <p:sp>
                              <p:nvSpPr>
                                <p:cNvPr id="72393" name="Rectangle 330"/>
                                <p:cNvSpPr/>
                                <p:nvPr/>
                              </p:nvSpPr>
                              <p:spPr>
                                <a:xfrm>
                                  <a:off x="356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94" name="Rectangle 331"/>
                                <p:cNvSpPr/>
                                <p:nvPr/>
                              </p:nvSpPr>
                              <p:spPr>
                                <a:xfrm>
                                  <a:off x="3573"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90" name="Group 332"/>
                              <p:cNvGrpSpPr/>
                              <p:nvPr/>
                            </p:nvGrpSpPr>
                            <p:grpSpPr>
                              <a:xfrm>
                                <a:off x="3578" y="1692"/>
                                <a:ext cx="7" cy="19"/>
                                <a:chOff x="3578" y="1692"/>
                                <a:chExt cx="7" cy="19"/>
                              </a:xfrm>
                            </p:grpSpPr>
                            <p:sp>
                              <p:nvSpPr>
                                <p:cNvPr id="72391" name="Rectangle 333"/>
                                <p:cNvSpPr/>
                                <p:nvPr/>
                              </p:nvSpPr>
                              <p:spPr>
                                <a:xfrm>
                                  <a:off x="357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92" name="Rectangle 334"/>
                                <p:cNvSpPr/>
                                <p:nvPr/>
                              </p:nvSpPr>
                              <p:spPr>
                                <a:xfrm>
                                  <a:off x="358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2372" name="Group 335"/>
                          <p:cNvGrpSpPr/>
                          <p:nvPr/>
                        </p:nvGrpSpPr>
                        <p:grpSpPr>
                          <a:xfrm>
                            <a:off x="3587" y="1692"/>
                            <a:ext cx="33" cy="19"/>
                            <a:chOff x="3587" y="1692"/>
                            <a:chExt cx="33" cy="19"/>
                          </a:xfrm>
                        </p:grpSpPr>
                        <p:grpSp>
                          <p:nvGrpSpPr>
                            <p:cNvPr id="72373" name="Group 336"/>
                            <p:cNvGrpSpPr/>
                            <p:nvPr/>
                          </p:nvGrpSpPr>
                          <p:grpSpPr>
                            <a:xfrm>
                              <a:off x="3587" y="1692"/>
                              <a:ext cx="15" cy="19"/>
                              <a:chOff x="3587" y="1692"/>
                              <a:chExt cx="15" cy="19"/>
                            </a:xfrm>
                          </p:grpSpPr>
                          <p:grpSp>
                            <p:nvGrpSpPr>
                              <p:cNvPr id="72381" name="Group 337"/>
                              <p:cNvGrpSpPr/>
                              <p:nvPr/>
                            </p:nvGrpSpPr>
                            <p:grpSpPr>
                              <a:xfrm>
                                <a:off x="3587" y="1692"/>
                                <a:ext cx="6" cy="19"/>
                                <a:chOff x="3587" y="1692"/>
                                <a:chExt cx="6" cy="19"/>
                              </a:xfrm>
                            </p:grpSpPr>
                            <p:sp>
                              <p:nvSpPr>
                                <p:cNvPr id="72385" name="Rectangle 338"/>
                                <p:cNvSpPr/>
                                <p:nvPr/>
                              </p:nvSpPr>
                              <p:spPr>
                                <a:xfrm>
                                  <a:off x="358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86" name="Rectangle 339"/>
                                <p:cNvSpPr/>
                                <p:nvPr/>
                              </p:nvSpPr>
                              <p:spPr>
                                <a:xfrm>
                                  <a:off x="359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82" name="Group 340"/>
                              <p:cNvGrpSpPr/>
                              <p:nvPr/>
                            </p:nvGrpSpPr>
                            <p:grpSpPr>
                              <a:xfrm>
                                <a:off x="3596" y="1692"/>
                                <a:ext cx="6" cy="19"/>
                                <a:chOff x="3596" y="1692"/>
                                <a:chExt cx="6" cy="19"/>
                              </a:xfrm>
                            </p:grpSpPr>
                            <p:sp>
                              <p:nvSpPr>
                                <p:cNvPr id="72383" name="Rectangle 341"/>
                                <p:cNvSpPr/>
                                <p:nvPr/>
                              </p:nvSpPr>
                              <p:spPr>
                                <a:xfrm>
                                  <a:off x="359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84" name="Rectangle 342"/>
                                <p:cNvSpPr/>
                                <p:nvPr/>
                              </p:nvSpPr>
                              <p:spPr>
                                <a:xfrm>
                                  <a:off x="360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374" name="Group 343"/>
                            <p:cNvGrpSpPr/>
                            <p:nvPr/>
                          </p:nvGrpSpPr>
                          <p:grpSpPr>
                            <a:xfrm>
                              <a:off x="3604" y="1692"/>
                              <a:ext cx="16" cy="19"/>
                              <a:chOff x="3604" y="1692"/>
                              <a:chExt cx="16" cy="19"/>
                            </a:xfrm>
                          </p:grpSpPr>
                          <p:grpSp>
                            <p:nvGrpSpPr>
                              <p:cNvPr id="72375" name="Group 344"/>
                              <p:cNvGrpSpPr/>
                              <p:nvPr/>
                            </p:nvGrpSpPr>
                            <p:grpSpPr>
                              <a:xfrm>
                                <a:off x="3604" y="1692"/>
                                <a:ext cx="7" cy="19"/>
                                <a:chOff x="3604" y="1692"/>
                                <a:chExt cx="7" cy="19"/>
                              </a:xfrm>
                            </p:grpSpPr>
                            <p:sp>
                              <p:nvSpPr>
                                <p:cNvPr id="72379" name="Rectangle 345"/>
                                <p:cNvSpPr/>
                                <p:nvPr/>
                              </p:nvSpPr>
                              <p:spPr>
                                <a:xfrm>
                                  <a:off x="3604"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80" name="Rectangle 346"/>
                                <p:cNvSpPr/>
                                <p:nvPr/>
                              </p:nvSpPr>
                              <p:spPr>
                                <a:xfrm>
                                  <a:off x="360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76" name="Group 347"/>
                              <p:cNvGrpSpPr/>
                              <p:nvPr/>
                            </p:nvGrpSpPr>
                            <p:grpSpPr>
                              <a:xfrm>
                                <a:off x="3614" y="1692"/>
                                <a:ext cx="6" cy="19"/>
                                <a:chOff x="3614" y="1692"/>
                                <a:chExt cx="6" cy="19"/>
                              </a:xfrm>
                            </p:grpSpPr>
                            <p:sp>
                              <p:nvSpPr>
                                <p:cNvPr id="72377" name="Rectangle 348"/>
                                <p:cNvSpPr/>
                                <p:nvPr/>
                              </p:nvSpPr>
                              <p:spPr>
                                <a:xfrm>
                                  <a:off x="361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78" name="Rectangle 349"/>
                                <p:cNvSpPr/>
                                <p:nvPr/>
                              </p:nvSpPr>
                              <p:spPr>
                                <a:xfrm>
                                  <a:off x="361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72340" name="Group 350"/>
                        <p:cNvGrpSpPr/>
                        <p:nvPr/>
                      </p:nvGrpSpPr>
                      <p:grpSpPr>
                        <a:xfrm>
                          <a:off x="3622" y="1692"/>
                          <a:ext cx="69" cy="19"/>
                          <a:chOff x="3622" y="1692"/>
                          <a:chExt cx="69" cy="19"/>
                        </a:xfrm>
                      </p:grpSpPr>
                      <p:grpSp>
                        <p:nvGrpSpPr>
                          <p:cNvPr id="72341" name="Group 351"/>
                          <p:cNvGrpSpPr/>
                          <p:nvPr/>
                        </p:nvGrpSpPr>
                        <p:grpSpPr>
                          <a:xfrm>
                            <a:off x="3622" y="1692"/>
                            <a:ext cx="34" cy="19"/>
                            <a:chOff x="3622" y="1692"/>
                            <a:chExt cx="34" cy="19"/>
                          </a:xfrm>
                        </p:grpSpPr>
                        <p:grpSp>
                          <p:nvGrpSpPr>
                            <p:cNvPr id="72357" name="Group 352"/>
                            <p:cNvGrpSpPr/>
                            <p:nvPr/>
                          </p:nvGrpSpPr>
                          <p:grpSpPr>
                            <a:xfrm>
                              <a:off x="3622" y="1692"/>
                              <a:ext cx="16" cy="19"/>
                              <a:chOff x="3622" y="1692"/>
                              <a:chExt cx="16" cy="19"/>
                            </a:xfrm>
                          </p:grpSpPr>
                          <p:grpSp>
                            <p:nvGrpSpPr>
                              <p:cNvPr id="72365" name="Group 353"/>
                              <p:cNvGrpSpPr/>
                              <p:nvPr/>
                            </p:nvGrpSpPr>
                            <p:grpSpPr>
                              <a:xfrm>
                                <a:off x="3622" y="1692"/>
                                <a:ext cx="7" cy="19"/>
                                <a:chOff x="3622" y="1692"/>
                                <a:chExt cx="7" cy="19"/>
                              </a:xfrm>
                            </p:grpSpPr>
                            <p:sp>
                              <p:nvSpPr>
                                <p:cNvPr id="72369" name="Rectangle 354"/>
                                <p:cNvSpPr/>
                                <p:nvPr/>
                              </p:nvSpPr>
                              <p:spPr>
                                <a:xfrm>
                                  <a:off x="362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70" name="Rectangle 355"/>
                                <p:cNvSpPr/>
                                <p:nvPr/>
                              </p:nvSpPr>
                              <p:spPr>
                                <a:xfrm>
                                  <a:off x="362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66" name="Group 356"/>
                              <p:cNvGrpSpPr/>
                              <p:nvPr/>
                            </p:nvGrpSpPr>
                            <p:grpSpPr>
                              <a:xfrm>
                                <a:off x="3631" y="1692"/>
                                <a:ext cx="7" cy="19"/>
                                <a:chOff x="3631" y="1692"/>
                                <a:chExt cx="7" cy="19"/>
                              </a:xfrm>
                            </p:grpSpPr>
                            <p:sp>
                              <p:nvSpPr>
                                <p:cNvPr id="72367" name="Rectangle 357"/>
                                <p:cNvSpPr/>
                                <p:nvPr/>
                              </p:nvSpPr>
                              <p:spPr>
                                <a:xfrm>
                                  <a:off x="363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68" name="Rectangle 358"/>
                                <p:cNvSpPr/>
                                <p:nvPr/>
                              </p:nvSpPr>
                              <p:spPr>
                                <a:xfrm>
                                  <a:off x="363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358" name="Group 359"/>
                            <p:cNvGrpSpPr/>
                            <p:nvPr/>
                          </p:nvGrpSpPr>
                          <p:grpSpPr>
                            <a:xfrm>
                              <a:off x="3640" y="1692"/>
                              <a:ext cx="16" cy="19"/>
                              <a:chOff x="3640" y="1692"/>
                              <a:chExt cx="16" cy="19"/>
                            </a:xfrm>
                          </p:grpSpPr>
                          <p:grpSp>
                            <p:nvGrpSpPr>
                              <p:cNvPr id="72359" name="Group 360"/>
                              <p:cNvGrpSpPr/>
                              <p:nvPr/>
                            </p:nvGrpSpPr>
                            <p:grpSpPr>
                              <a:xfrm>
                                <a:off x="3640" y="1692"/>
                                <a:ext cx="7" cy="19"/>
                                <a:chOff x="3640" y="1692"/>
                                <a:chExt cx="7" cy="19"/>
                              </a:xfrm>
                            </p:grpSpPr>
                            <p:sp>
                              <p:nvSpPr>
                                <p:cNvPr id="72363" name="Rectangle 361"/>
                                <p:cNvSpPr/>
                                <p:nvPr/>
                              </p:nvSpPr>
                              <p:spPr>
                                <a:xfrm>
                                  <a:off x="3640"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64" name="Rectangle 362"/>
                                <p:cNvSpPr/>
                                <p:nvPr/>
                              </p:nvSpPr>
                              <p:spPr>
                                <a:xfrm>
                                  <a:off x="364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60" name="Group 363"/>
                              <p:cNvGrpSpPr/>
                              <p:nvPr/>
                            </p:nvGrpSpPr>
                            <p:grpSpPr>
                              <a:xfrm>
                                <a:off x="3649" y="1692"/>
                                <a:ext cx="7" cy="19"/>
                                <a:chOff x="3649" y="1692"/>
                                <a:chExt cx="7" cy="19"/>
                              </a:xfrm>
                            </p:grpSpPr>
                            <p:sp>
                              <p:nvSpPr>
                                <p:cNvPr id="72361" name="Rectangle 364"/>
                                <p:cNvSpPr/>
                                <p:nvPr/>
                              </p:nvSpPr>
                              <p:spPr>
                                <a:xfrm>
                                  <a:off x="364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62" name="Rectangle 365"/>
                                <p:cNvSpPr/>
                                <p:nvPr/>
                              </p:nvSpPr>
                              <p:spPr>
                                <a:xfrm>
                                  <a:off x="365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2342" name="Group 366"/>
                          <p:cNvGrpSpPr/>
                          <p:nvPr/>
                        </p:nvGrpSpPr>
                        <p:grpSpPr>
                          <a:xfrm>
                            <a:off x="3658" y="1692"/>
                            <a:ext cx="33" cy="19"/>
                            <a:chOff x="3658" y="1692"/>
                            <a:chExt cx="33" cy="19"/>
                          </a:xfrm>
                        </p:grpSpPr>
                        <p:grpSp>
                          <p:nvGrpSpPr>
                            <p:cNvPr id="72343" name="Group 367"/>
                            <p:cNvGrpSpPr/>
                            <p:nvPr/>
                          </p:nvGrpSpPr>
                          <p:grpSpPr>
                            <a:xfrm>
                              <a:off x="3658" y="1692"/>
                              <a:ext cx="16" cy="19"/>
                              <a:chOff x="3658" y="1692"/>
                              <a:chExt cx="16" cy="19"/>
                            </a:xfrm>
                          </p:grpSpPr>
                          <p:grpSp>
                            <p:nvGrpSpPr>
                              <p:cNvPr id="72351" name="Group 368"/>
                              <p:cNvGrpSpPr/>
                              <p:nvPr/>
                            </p:nvGrpSpPr>
                            <p:grpSpPr>
                              <a:xfrm>
                                <a:off x="3658" y="1692"/>
                                <a:ext cx="7" cy="19"/>
                                <a:chOff x="3658" y="1692"/>
                                <a:chExt cx="7" cy="19"/>
                              </a:xfrm>
                            </p:grpSpPr>
                            <p:sp>
                              <p:nvSpPr>
                                <p:cNvPr id="72355" name="Rectangle 369"/>
                                <p:cNvSpPr/>
                                <p:nvPr/>
                              </p:nvSpPr>
                              <p:spPr>
                                <a:xfrm>
                                  <a:off x="365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56" name="Rectangle 370"/>
                                <p:cNvSpPr/>
                                <p:nvPr/>
                              </p:nvSpPr>
                              <p:spPr>
                                <a:xfrm>
                                  <a:off x="3662"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52" name="Group 371"/>
                              <p:cNvGrpSpPr/>
                              <p:nvPr/>
                            </p:nvGrpSpPr>
                            <p:grpSpPr>
                              <a:xfrm>
                                <a:off x="3667" y="1692"/>
                                <a:ext cx="7" cy="19"/>
                                <a:chOff x="3667" y="1692"/>
                                <a:chExt cx="7" cy="19"/>
                              </a:xfrm>
                            </p:grpSpPr>
                            <p:sp>
                              <p:nvSpPr>
                                <p:cNvPr id="72353" name="Rectangle 372"/>
                                <p:cNvSpPr/>
                                <p:nvPr/>
                              </p:nvSpPr>
                              <p:spPr>
                                <a:xfrm>
                                  <a:off x="366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54" name="Rectangle 373"/>
                                <p:cNvSpPr/>
                                <p:nvPr/>
                              </p:nvSpPr>
                              <p:spPr>
                                <a:xfrm>
                                  <a:off x="3671"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344" name="Group 374"/>
                            <p:cNvGrpSpPr/>
                            <p:nvPr/>
                          </p:nvGrpSpPr>
                          <p:grpSpPr>
                            <a:xfrm>
                              <a:off x="3676" y="1692"/>
                              <a:ext cx="15" cy="19"/>
                              <a:chOff x="3676" y="1692"/>
                              <a:chExt cx="15" cy="19"/>
                            </a:xfrm>
                          </p:grpSpPr>
                          <p:grpSp>
                            <p:nvGrpSpPr>
                              <p:cNvPr id="72345" name="Group 375"/>
                              <p:cNvGrpSpPr/>
                              <p:nvPr/>
                            </p:nvGrpSpPr>
                            <p:grpSpPr>
                              <a:xfrm>
                                <a:off x="3676" y="1692"/>
                                <a:ext cx="6" cy="19"/>
                                <a:chOff x="3676" y="1692"/>
                                <a:chExt cx="6" cy="19"/>
                              </a:xfrm>
                            </p:grpSpPr>
                            <p:sp>
                              <p:nvSpPr>
                                <p:cNvPr id="72349" name="Rectangle 376"/>
                                <p:cNvSpPr/>
                                <p:nvPr/>
                              </p:nvSpPr>
                              <p:spPr>
                                <a:xfrm>
                                  <a:off x="367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50" name="Rectangle 377"/>
                                <p:cNvSpPr/>
                                <p:nvPr/>
                              </p:nvSpPr>
                              <p:spPr>
                                <a:xfrm>
                                  <a:off x="368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46" name="Group 378"/>
                              <p:cNvGrpSpPr/>
                              <p:nvPr/>
                            </p:nvGrpSpPr>
                            <p:grpSpPr>
                              <a:xfrm>
                                <a:off x="3685" y="1692"/>
                                <a:ext cx="6" cy="19"/>
                                <a:chOff x="3685" y="1692"/>
                                <a:chExt cx="6" cy="19"/>
                              </a:xfrm>
                            </p:grpSpPr>
                            <p:sp>
                              <p:nvSpPr>
                                <p:cNvPr id="72347" name="Rectangle 379"/>
                                <p:cNvSpPr/>
                                <p:nvPr/>
                              </p:nvSpPr>
                              <p:spPr>
                                <a:xfrm>
                                  <a:off x="368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48" name="Rectangle 380"/>
                                <p:cNvSpPr/>
                                <p:nvPr/>
                              </p:nvSpPr>
                              <p:spPr>
                                <a:xfrm>
                                  <a:off x="368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nvGrpSpPr>
                      <p:cNvPr id="72276" name="Group 381"/>
                      <p:cNvGrpSpPr/>
                      <p:nvPr/>
                    </p:nvGrpSpPr>
                    <p:grpSpPr>
                      <a:xfrm>
                        <a:off x="3694" y="1692"/>
                        <a:ext cx="140" cy="19"/>
                        <a:chOff x="3694" y="1692"/>
                        <a:chExt cx="140" cy="19"/>
                      </a:xfrm>
                    </p:grpSpPr>
                    <p:grpSp>
                      <p:nvGrpSpPr>
                        <p:cNvPr id="72277" name="Group 382"/>
                        <p:cNvGrpSpPr/>
                        <p:nvPr/>
                      </p:nvGrpSpPr>
                      <p:grpSpPr>
                        <a:xfrm>
                          <a:off x="3694" y="1692"/>
                          <a:ext cx="69" cy="19"/>
                          <a:chOff x="3694" y="1692"/>
                          <a:chExt cx="69" cy="19"/>
                        </a:xfrm>
                      </p:grpSpPr>
                      <p:grpSp>
                        <p:nvGrpSpPr>
                          <p:cNvPr id="72309" name="Group 383"/>
                          <p:cNvGrpSpPr/>
                          <p:nvPr/>
                        </p:nvGrpSpPr>
                        <p:grpSpPr>
                          <a:xfrm>
                            <a:off x="3694" y="1692"/>
                            <a:ext cx="33" cy="19"/>
                            <a:chOff x="3694" y="1692"/>
                            <a:chExt cx="33" cy="19"/>
                          </a:xfrm>
                        </p:grpSpPr>
                        <p:grpSp>
                          <p:nvGrpSpPr>
                            <p:cNvPr id="72325" name="Group 384"/>
                            <p:cNvGrpSpPr/>
                            <p:nvPr/>
                          </p:nvGrpSpPr>
                          <p:grpSpPr>
                            <a:xfrm>
                              <a:off x="3694" y="1692"/>
                              <a:ext cx="15" cy="19"/>
                              <a:chOff x="3694" y="1692"/>
                              <a:chExt cx="15" cy="19"/>
                            </a:xfrm>
                          </p:grpSpPr>
                          <p:grpSp>
                            <p:nvGrpSpPr>
                              <p:cNvPr id="72333" name="Group 385"/>
                              <p:cNvGrpSpPr/>
                              <p:nvPr/>
                            </p:nvGrpSpPr>
                            <p:grpSpPr>
                              <a:xfrm>
                                <a:off x="3694" y="1692"/>
                                <a:ext cx="6" cy="19"/>
                                <a:chOff x="3694" y="1692"/>
                                <a:chExt cx="6" cy="19"/>
                              </a:xfrm>
                            </p:grpSpPr>
                            <p:sp>
                              <p:nvSpPr>
                                <p:cNvPr id="72337" name="Rectangle 386"/>
                                <p:cNvSpPr/>
                                <p:nvPr/>
                              </p:nvSpPr>
                              <p:spPr>
                                <a:xfrm>
                                  <a:off x="369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38" name="Rectangle 387"/>
                                <p:cNvSpPr/>
                                <p:nvPr/>
                              </p:nvSpPr>
                              <p:spPr>
                                <a:xfrm>
                                  <a:off x="369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34" name="Group 388"/>
                              <p:cNvGrpSpPr/>
                              <p:nvPr/>
                            </p:nvGrpSpPr>
                            <p:grpSpPr>
                              <a:xfrm>
                                <a:off x="3703" y="1692"/>
                                <a:ext cx="6" cy="19"/>
                                <a:chOff x="3703" y="1692"/>
                                <a:chExt cx="6" cy="19"/>
                              </a:xfrm>
                            </p:grpSpPr>
                            <p:sp>
                              <p:nvSpPr>
                                <p:cNvPr id="72335" name="Rectangle 389"/>
                                <p:cNvSpPr/>
                                <p:nvPr/>
                              </p:nvSpPr>
                              <p:spPr>
                                <a:xfrm>
                                  <a:off x="370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36" name="Rectangle 390"/>
                                <p:cNvSpPr/>
                                <p:nvPr/>
                              </p:nvSpPr>
                              <p:spPr>
                                <a:xfrm>
                                  <a:off x="370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326" name="Group 391"/>
                            <p:cNvGrpSpPr/>
                            <p:nvPr/>
                          </p:nvGrpSpPr>
                          <p:grpSpPr>
                            <a:xfrm>
                              <a:off x="3711" y="1692"/>
                              <a:ext cx="16" cy="19"/>
                              <a:chOff x="3711" y="1692"/>
                              <a:chExt cx="16" cy="19"/>
                            </a:xfrm>
                          </p:grpSpPr>
                          <p:grpSp>
                            <p:nvGrpSpPr>
                              <p:cNvPr id="72327" name="Group 392"/>
                              <p:cNvGrpSpPr/>
                              <p:nvPr/>
                            </p:nvGrpSpPr>
                            <p:grpSpPr>
                              <a:xfrm>
                                <a:off x="3711" y="1692"/>
                                <a:ext cx="7" cy="19"/>
                                <a:chOff x="3711" y="1692"/>
                                <a:chExt cx="7" cy="19"/>
                              </a:xfrm>
                            </p:grpSpPr>
                            <p:sp>
                              <p:nvSpPr>
                                <p:cNvPr id="72331" name="Rectangle 393"/>
                                <p:cNvSpPr/>
                                <p:nvPr/>
                              </p:nvSpPr>
                              <p:spPr>
                                <a:xfrm>
                                  <a:off x="3711"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32" name="Rectangle 394"/>
                                <p:cNvSpPr/>
                                <p:nvPr/>
                              </p:nvSpPr>
                              <p:spPr>
                                <a:xfrm>
                                  <a:off x="371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28" name="Group 395"/>
                              <p:cNvGrpSpPr/>
                              <p:nvPr/>
                            </p:nvGrpSpPr>
                            <p:grpSpPr>
                              <a:xfrm>
                                <a:off x="3720" y="1692"/>
                                <a:ext cx="7" cy="19"/>
                                <a:chOff x="3720" y="1692"/>
                                <a:chExt cx="7" cy="19"/>
                              </a:xfrm>
                            </p:grpSpPr>
                            <p:sp>
                              <p:nvSpPr>
                                <p:cNvPr id="72329" name="Rectangle 396"/>
                                <p:cNvSpPr/>
                                <p:nvPr/>
                              </p:nvSpPr>
                              <p:spPr>
                                <a:xfrm>
                                  <a:off x="3720"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30" name="Rectangle 397"/>
                                <p:cNvSpPr/>
                                <p:nvPr/>
                              </p:nvSpPr>
                              <p:spPr>
                                <a:xfrm>
                                  <a:off x="372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2310" name="Group 398"/>
                          <p:cNvGrpSpPr/>
                          <p:nvPr/>
                        </p:nvGrpSpPr>
                        <p:grpSpPr>
                          <a:xfrm>
                            <a:off x="3729" y="1692"/>
                            <a:ext cx="34" cy="19"/>
                            <a:chOff x="3729" y="1692"/>
                            <a:chExt cx="34" cy="19"/>
                          </a:xfrm>
                        </p:grpSpPr>
                        <p:grpSp>
                          <p:nvGrpSpPr>
                            <p:cNvPr id="72311" name="Group 399"/>
                            <p:cNvGrpSpPr/>
                            <p:nvPr/>
                          </p:nvGrpSpPr>
                          <p:grpSpPr>
                            <a:xfrm>
                              <a:off x="3729" y="1692"/>
                              <a:ext cx="16" cy="19"/>
                              <a:chOff x="3729" y="1692"/>
                              <a:chExt cx="16" cy="19"/>
                            </a:xfrm>
                          </p:grpSpPr>
                          <p:grpSp>
                            <p:nvGrpSpPr>
                              <p:cNvPr id="72319" name="Group 400"/>
                              <p:cNvGrpSpPr/>
                              <p:nvPr/>
                            </p:nvGrpSpPr>
                            <p:grpSpPr>
                              <a:xfrm>
                                <a:off x="3729" y="1692"/>
                                <a:ext cx="7" cy="19"/>
                                <a:chOff x="3729" y="1692"/>
                                <a:chExt cx="7" cy="19"/>
                              </a:xfrm>
                            </p:grpSpPr>
                            <p:sp>
                              <p:nvSpPr>
                                <p:cNvPr id="72323" name="Rectangle 401"/>
                                <p:cNvSpPr/>
                                <p:nvPr/>
                              </p:nvSpPr>
                              <p:spPr>
                                <a:xfrm>
                                  <a:off x="3729"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24" name="Rectangle 402"/>
                                <p:cNvSpPr/>
                                <p:nvPr/>
                              </p:nvSpPr>
                              <p:spPr>
                                <a:xfrm>
                                  <a:off x="373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20" name="Group 403"/>
                              <p:cNvGrpSpPr/>
                              <p:nvPr/>
                            </p:nvGrpSpPr>
                            <p:grpSpPr>
                              <a:xfrm>
                                <a:off x="3738" y="1692"/>
                                <a:ext cx="7" cy="19"/>
                                <a:chOff x="3738" y="1692"/>
                                <a:chExt cx="7" cy="19"/>
                              </a:xfrm>
                            </p:grpSpPr>
                            <p:sp>
                              <p:nvSpPr>
                                <p:cNvPr id="72321" name="Rectangle 404"/>
                                <p:cNvSpPr/>
                                <p:nvPr/>
                              </p:nvSpPr>
                              <p:spPr>
                                <a:xfrm>
                                  <a:off x="3738"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22" name="Rectangle 405"/>
                                <p:cNvSpPr/>
                                <p:nvPr/>
                              </p:nvSpPr>
                              <p:spPr>
                                <a:xfrm>
                                  <a:off x="374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312" name="Group 406"/>
                            <p:cNvGrpSpPr/>
                            <p:nvPr/>
                          </p:nvGrpSpPr>
                          <p:grpSpPr>
                            <a:xfrm>
                              <a:off x="3747" y="1692"/>
                              <a:ext cx="16" cy="19"/>
                              <a:chOff x="3747" y="1692"/>
                              <a:chExt cx="16" cy="19"/>
                            </a:xfrm>
                          </p:grpSpPr>
                          <p:grpSp>
                            <p:nvGrpSpPr>
                              <p:cNvPr id="72313" name="Group 407"/>
                              <p:cNvGrpSpPr/>
                              <p:nvPr/>
                            </p:nvGrpSpPr>
                            <p:grpSpPr>
                              <a:xfrm>
                                <a:off x="3747" y="1692"/>
                                <a:ext cx="7" cy="19"/>
                                <a:chOff x="3747" y="1692"/>
                                <a:chExt cx="7" cy="19"/>
                              </a:xfrm>
                            </p:grpSpPr>
                            <p:sp>
                              <p:nvSpPr>
                                <p:cNvPr id="72317" name="Rectangle 408"/>
                                <p:cNvSpPr/>
                                <p:nvPr/>
                              </p:nvSpPr>
                              <p:spPr>
                                <a:xfrm>
                                  <a:off x="374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18" name="Rectangle 409"/>
                                <p:cNvSpPr/>
                                <p:nvPr/>
                              </p:nvSpPr>
                              <p:spPr>
                                <a:xfrm>
                                  <a:off x="375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14" name="Group 410"/>
                              <p:cNvGrpSpPr/>
                              <p:nvPr/>
                            </p:nvGrpSpPr>
                            <p:grpSpPr>
                              <a:xfrm>
                                <a:off x="3756" y="1692"/>
                                <a:ext cx="7" cy="19"/>
                                <a:chOff x="3756" y="1692"/>
                                <a:chExt cx="7" cy="19"/>
                              </a:xfrm>
                            </p:grpSpPr>
                            <p:sp>
                              <p:nvSpPr>
                                <p:cNvPr id="72315" name="Rectangle 411"/>
                                <p:cNvSpPr/>
                                <p:nvPr/>
                              </p:nvSpPr>
                              <p:spPr>
                                <a:xfrm>
                                  <a:off x="375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16" name="Rectangle 412"/>
                                <p:cNvSpPr/>
                                <p:nvPr/>
                              </p:nvSpPr>
                              <p:spPr>
                                <a:xfrm>
                                  <a:off x="376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72278" name="Group 413"/>
                        <p:cNvGrpSpPr/>
                        <p:nvPr/>
                      </p:nvGrpSpPr>
                      <p:grpSpPr>
                        <a:xfrm>
                          <a:off x="3765" y="1692"/>
                          <a:ext cx="69" cy="19"/>
                          <a:chOff x="3765" y="1692"/>
                          <a:chExt cx="69" cy="19"/>
                        </a:xfrm>
                      </p:grpSpPr>
                      <p:grpSp>
                        <p:nvGrpSpPr>
                          <p:cNvPr id="72279" name="Group 414"/>
                          <p:cNvGrpSpPr/>
                          <p:nvPr/>
                        </p:nvGrpSpPr>
                        <p:grpSpPr>
                          <a:xfrm>
                            <a:off x="3765" y="1692"/>
                            <a:ext cx="33" cy="19"/>
                            <a:chOff x="3765" y="1692"/>
                            <a:chExt cx="33" cy="19"/>
                          </a:xfrm>
                        </p:grpSpPr>
                        <p:grpSp>
                          <p:nvGrpSpPr>
                            <p:cNvPr id="72295" name="Group 415"/>
                            <p:cNvGrpSpPr/>
                            <p:nvPr/>
                          </p:nvGrpSpPr>
                          <p:grpSpPr>
                            <a:xfrm>
                              <a:off x="3765" y="1692"/>
                              <a:ext cx="16" cy="19"/>
                              <a:chOff x="3765" y="1692"/>
                              <a:chExt cx="16" cy="19"/>
                            </a:xfrm>
                          </p:grpSpPr>
                          <p:grpSp>
                            <p:nvGrpSpPr>
                              <p:cNvPr id="72303" name="Group 416"/>
                              <p:cNvGrpSpPr/>
                              <p:nvPr/>
                            </p:nvGrpSpPr>
                            <p:grpSpPr>
                              <a:xfrm>
                                <a:off x="3765" y="1692"/>
                                <a:ext cx="6" cy="19"/>
                                <a:chOff x="3765" y="1692"/>
                                <a:chExt cx="6" cy="19"/>
                              </a:xfrm>
                            </p:grpSpPr>
                            <p:sp>
                              <p:nvSpPr>
                                <p:cNvPr id="72307" name="Rectangle 417"/>
                                <p:cNvSpPr/>
                                <p:nvPr/>
                              </p:nvSpPr>
                              <p:spPr>
                                <a:xfrm>
                                  <a:off x="376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08" name="Rectangle 418"/>
                                <p:cNvSpPr/>
                                <p:nvPr/>
                              </p:nvSpPr>
                              <p:spPr>
                                <a:xfrm>
                                  <a:off x="376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304" name="Group 419"/>
                              <p:cNvGrpSpPr/>
                              <p:nvPr/>
                            </p:nvGrpSpPr>
                            <p:grpSpPr>
                              <a:xfrm>
                                <a:off x="3774" y="1692"/>
                                <a:ext cx="7" cy="19"/>
                                <a:chOff x="3774" y="1692"/>
                                <a:chExt cx="7" cy="19"/>
                              </a:xfrm>
                            </p:grpSpPr>
                            <p:sp>
                              <p:nvSpPr>
                                <p:cNvPr id="72305" name="Rectangle 420"/>
                                <p:cNvSpPr/>
                                <p:nvPr/>
                              </p:nvSpPr>
                              <p:spPr>
                                <a:xfrm>
                                  <a:off x="377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06" name="Rectangle 421"/>
                                <p:cNvSpPr/>
                                <p:nvPr/>
                              </p:nvSpPr>
                              <p:spPr>
                                <a:xfrm>
                                  <a:off x="3778"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296" name="Group 422"/>
                            <p:cNvGrpSpPr/>
                            <p:nvPr/>
                          </p:nvGrpSpPr>
                          <p:grpSpPr>
                            <a:xfrm>
                              <a:off x="3783" y="1692"/>
                              <a:ext cx="15" cy="19"/>
                              <a:chOff x="3783" y="1692"/>
                              <a:chExt cx="15" cy="19"/>
                            </a:xfrm>
                          </p:grpSpPr>
                          <p:grpSp>
                            <p:nvGrpSpPr>
                              <p:cNvPr id="72297" name="Group 423"/>
                              <p:cNvGrpSpPr/>
                              <p:nvPr/>
                            </p:nvGrpSpPr>
                            <p:grpSpPr>
                              <a:xfrm>
                                <a:off x="3783" y="1692"/>
                                <a:ext cx="6" cy="19"/>
                                <a:chOff x="3783" y="1692"/>
                                <a:chExt cx="6" cy="19"/>
                              </a:xfrm>
                            </p:grpSpPr>
                            <p:sp>
                              <p:nvSpPr>
                                <p:cNvPr id="72301" name="Rectangle 424"/>
                                <p:cNvSpPr/>
                                <p:nvPr/>
                              </p:nvSpPr>
                              <p:spPr>
                                <a:xfrm>
                                  <a:off x="378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02" name="Rectangle 425"/>
                                <p:cNvSpPr/>
                                <p:nvPr/>
                              </p:nvSpPr>
                              <p:spPr>
                                <a:xfrm>
                                  <a:off x="3787"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298" name="Group 426"/>
                              <p:cNvGrpSpPr/>
                              <p:nvPr/>
                            </p:nvGrpSpPr>
                            <p:grpSpPr>
                              <a:xfrm>
                                <a:off x="3792" y="1692"/>
                                <a:ext cx="6" cy="19"/>
                                <a:chOff x="3792" y="1692"/>
                                <a:chExt cx="6" cy="19"/>
                              </a:xfrm>
                            </p:grpSpPr>
                            <p:sp>
                              <p:nvSpPr>
                                <p:cNvPr id="72299" name="Rectangle 427"/>
                                <p:cNvSpPr/>
                                <p:nvPr/>
                              </p:nvSpPr>
                              <p:spPr>
                                <a:xfrm>
                                  <a:off x="379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300" name="Rectangle 428"/>
                                <p:cNvSpPr/>
                                <p:nvPr/>
                              </p:nvSpPr>
                              <p:spPr>
                                <a:xfrm>
                                  <a:off x="3796"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2280" name="Group 429"/>
                          <p:cNvGrpSpPr/>
                          <p:nvPr/>
                        </p:nvGrpSpPr>
                        <p:grpSpPr>
                          <a:xfrm>
                            <a:off x="3801" y="1692"/>
                            <a:ext cx="33" cy="19"/>
                            <a:chOff x="3801" y="1692"/>
                            <a:chExt cx="33" cy="19"/>
                          </a:xfrm>
                        </p:grpSpPr>
                        <p:grpSp>
                          <p:nvGrpSpPr>
                            <p:cNvPr id="72281" name="Group 430"/>
                            <p:cNvGrpSpPr/>
                            <p:nvPr/>
                          </p:nvGrpSpPr>
                          <p:grpSpPr>
                            <a:xfrm>
                              <a:off x="3801" y="1692"/>
                              <a:ext cx="15" cy="19"/>
                              <a:chOff x="3801" y="1692"/>
                              <a:chExt cx="15" cy="19"/>
                            </a:xfrm>
                          </p:grpSpPr>
                          <p:grpSp>
                            <p:nvGrpSpPr>
                              <p:cNvPr id="72289" name="Group 431"/>
                              <p:cNvGrpSpPr/>
                              <p:nvPr/>
                            </p:nvGrpSpPr>
                            <p:grpSpPr>
                              <a:xfrm>
                                <a:off x="3801" y="1692"/>
                                <a:ext cx="6" cy="19"/>
                                <a:chOff x="3801" y="1692"/>
                                <a:chExt cx="6" cy="19"/>
                              </a:xfrm>
                            </p:grpSpPr>
                            <p:sp>
                              <p:nvSpPr>
                                <p:cNvPr id="72293" name="Rectangle 432"/>
                                <p:cNvSpPr/>
                                <p:nvPr/>
                              </p:nvSpPr>
                              <p:spPr>
                                <a:xfrm>
                                  <a:off x="3801"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94" name="Rectangle 433"/>
                                <p:cNvSpPr/>
                                <p:nvPr/>
                              </p:nvSpPr>
                              <p:spPr>
                                <a:xfrm>
                                  <a:off x="3805"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290" name="Group 434"/>
                              <p:cNvGrpSpPr/>
                              <p:nvPr/>
                            </p:nvGrpSpPr>
                            <p:grpSpPr>
                              <a:xfrm>
                                <a:off x="3810" y="1692"/>
                                <a:ext cx="6" cy="19"/>
                                <a:chOff x="3810" y="1692"/>
                                <a:chExt cx="6" cy="19"/>
                              </a:xfrm>
                            </p:grpSpPr>
                            <p:sp>
                              <p:nvSpPr>
                                <p:cNvPr id="72291" name="Rectangle 435"/>
                                <p:cNvSpPr/>
                                <p:nvPr/>
                              </p:nvSpPr>
                              <p:spPr>
                                <a:xfrm>
                                  <a:off x="3810"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92" name="Rectangle 436"/>
                                <p:cNvSpPr/>
                                <p:nvPr/>
                              </p:nvSpPr>
                              <p:spPr>
                                <a:xfrm>
                                  <a:off x="3814"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282" name="Group 437"/>
                            <p:cNvGrpSpPr/>
                            <p:nvPr/>
                          </p:nvGrpSpPr>
                          <p:grpSpPr>
                            <a:xfrm>
                              <a:off x="3819" y="1692"/>
                              <a:ext cx="15" cy="19"/>
                              <a:chOff x="3819" y="1692"/>
                              <a:chExt cx="15" cy="19"/>
                            </a:xfrm>
                          </p:grpSpPr>
                          <p:grpSp>
                            <p:nvGrpSpPr>
                              <p:cNvPr id="72283" name="Group 438"/>
                              <p:cNvGrpSpPr/>
                              <p:nvPr/>
                            </p:nvGrpSpPr>
                            <p:grpSpPr>
                              <a:xfrm>
                                <a:off x="3819" y="1692"/>
                                <a:ext cx="6" cy="19"/>
                                <a:chOff x="3819" y="1692"/>
                                <a:chExt cx="6" cy="19"/>
                              </a:xfrm>
                            </p:grpSpPr>
                            <p:sp>
                              <p:nvSpPr>
                                <p:cNvPr id="72287" name="Rectangle 439"/>
                                <p:cNvSpPr/>
                                <p:nvPr/>
                              </p:nvSpPr>
                              <p:spPr>
                                <a:xfrm>
                                  <a:off x="3819"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88" name="Rectangle 440"/>
                                <p:cNvSpPr/>
                                <p:nvPr/>
                              </p:nvSpPr>
                              <p:spPr>
                                <a:xfrm>
                                  <a:off x="3823"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284" name="Group 441"/>
                              <p:cNvGrpSpPr/>
                              <p:nvPr/>
                            </p:nvGrpSpPr>
                            <p:grpSpPr>
                              <a:xfrm>
                                <a:off x="3827" y="1692"/>
                                <a:ext cx="7" cy="19"/>
                                <a:chOff x="3827" y="1692"/>
                                <a:chExt cx="7" cy="19"/>
                              </a:xfrm>
                            </p:grpSpPr>
                            <p:sp>
                              <p:nvSpPr>
                                <p:cNvPr id="72285" name="Rectangle 442"/>
                                <p:cNvSpPr/>
                                <p:nvPr/>
                              </p:nvSpPr>
                              <p:spPr>
                                <a:xfrm>
                                  <a:off x="3827" y="1692"/>
                                  <a:ext cx="3"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86" name="Rectangle 443"/>
                                <p:cNvSpPr/>
                                <p:nvPr/>
                              </p:nvSpPr>
                              <p:spPr>
                                <a:xfrm>
                                  <a:off x="3832" y="1692"/>
                                  <a:ext cx="2" cy="19"/>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grpSp>
              <p:grpSp>
                <p:nvGrpSpPr>
                  <p:cNvPr id="72268" name="Group 444"/>
                  <p:cNvGrpSpPr/>
                  <p:nvPr/>
                </p:nvGrpSpPr>
                <p:grpSpPr>
                  <a:xfrm>
                    <a:off x="3547" y="1631"/>
                    <a:ext cx="285" cy="46"/>
                    <a:chOff x="3547" y="1631"/>
                    <a:chExt cx="285" cy="46"/>
                  </a:xfrm>
                </p:grpSpPr>
                <p:sp>
                  <p:nvSpPr>
                    <p:cNvPr id="72269" name="Rectangle 445"/>
                    <p:cNvSpPr/>
                    <p:nvPr/>
                  </p:nvSpPr>
                  <p:spPr>
                    <a:xfrm>
                      <a:off x="3547" y="1631"/>
                      <a:ext cx="62"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70" name="Rectangle 446"/>
                    <p:cNvSpPr/>
                    <p:nvPr/>
                  </p:nvSpPr>
                  <p:spPr>
                    <a:xfrm>
                      <a:off x="3609" y="1631"/>
                      <a:ext cx="87"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71" name="Rectangle 447"/>
                    <p:cNvSpPr/>
                    <p:nvPr/>
                  </p:nvSpPr>
                  <p:spPr>
                    <a:xfrm>
                      <a:off x="3697" y="1631"/>
                      <a:ext cx="94"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72" name="Rectangle 448"/>
                    <p:cNvSpPr/>
                    <p:nvPr/>
                  </p:nvSpPr>
                  <p:spPr>
                    <a:xfrm>
                      <a:off x="3792" y="1631"/>
                      <a:ext cx="40"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222" name="Group 449"/>
                <p:cNvGrpSpPr/>
                <p:nvPr/>
              </p:nvGrpSpPr>
              <p:grpSpPr>
                <a:xfrm>
                  <a:off x="3796" y="1637"/>
                  <a:ext cx="28" cy="22"/>
                  <a:chOff x="3796" y="1637"/>
                  <a:chExt cx="28" cy="22"/>
                </a:xfrm>
              </p:grpSpPr>
              <p:sp>
                <p:nvSpPr>
                  <p:cNvPr id="72262" name="Rectangle 450"/>
                  <p:cNvSpPr/>
                  <p:nvPr/>
                </p:nvSpPr>
                <p:spPr>
                  <a:xfrm>
                    <a:off x="3809" y="1637"/>
                    <a:ext cx="15" cy="22"/>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63" name="Rectangle 451"/>
                  <p:cNvSpPr/>
                  <p:nvPr/>
                </p:nvSpPr>
                <p:spPr>
                  <a:xfrm>
                    <a:off x="3811" y="1644"/>
                    <a:ext cx="11" cy="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72264" name="Group 452"/>
                  <p:cNvGrpSpPr/>
                  <p:nvPr/>
                </p:nvGrpSpPr>
                <p:grpSpPr>
                  <a:xfrm>
                    <a:off x="3796" y="1639"/>
                    <a:ext cx="6" cy="14"/>
                    <a:chOff x="3796" y="1639"/>
                    <a:chExt cx="6" cy="14"/>
                  </a:xfrm>
                </p:grpSpPr>
                <p:sp>
                  <p:nvSpPr>
                    <p:cNvPr id="72265" name="Rectangle 453"/>
                    <p:cNvSpPr/>
                    <p:nvPr/>
                  </p:nvSpPr>
                  <p:spPr>
                    <a:xfrm>
                      <a:off x="3796" y="1639"/>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66" name="Rectangle 454"/>
                    <p:cNvSpPr/>
                    <p:nvPr/>
                  </p:nvSpPr>
                  <p:spPr>
                    <a:xfrm>
                      <a:off x="3796" y="1652"/>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223" name="Group 455"/>
                <p:cNvGrpSpPr/>
                <p:nvPr/>
              </p:nvGrpSpPr>
              <p:grpSpPr>
                <a:xfrm>
                  <a:off x="3612" y="1638"/>
                  <a:ext cx="80" cy="30"/>
                  <a:chOff x="3612" y="1638"/>
                  <a:chExt cx="80" cy="30"/>
                </a:xfrm>
              </p:grpSpPr>
              <p:grpSp>
                <p:nvGrpSpPr>
                  <p:cNvPr id="72256" name="Group 456"/>
                  <p:cNvGrpSpPr/>
                  <p:nvPr/>
                </p:nvGrpSpPr>
                <p:grpSpPr>
                  <a:xfrm>
                    <a:off x="3614" y="1638"/>
                    <a:ext cx="78" cy="16"/>
                    <a:chOff x="3614" y="1638"/>
                    <a:chExt cx="78" cy="16"/>
                  </a:xfrm>
                </p:grpSpPr>
                <p:sp>
                  <p:nvSpPr>
                    <p:cNvPr id="72259" name="Rectangle 457"/>
                    <p:cNvSpPr/>
                    <p:nvPr/>
                  </p:nvSpPr>
                  <p:spPr>
                    <a:xfrm>
                      <a:off x="3638" y="1638"/>
                      <a:ext cx="30" cy="16"/>
                    </a:xfrm>
                    <a:prstGeom prst="rect">
                      <a:avLst/>
                    </a:prstGeom>
                    <a:solidFill>
                      <a:srgbClr val="80808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60" name="Rectangle 458"/>
                    <p:cNvSpPr/>
                    <p:nvPr/>
                  </p:nvSpPr>
                  <p:spPr>
                    <a:xfrm>
                      <a:off x="3638" y="1645"/>
                      <a:ext cx="30" cy="9"/>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61" name="Rectangle 459"/>
                    <p:cNvSpPr/>
                    <p:nvPr/>
                  </p:nvSpPr>
                  <p:spPr>
                    <a:xfrm>
                      <a:off x="3614" y="1645"/>
                      <a:ext cx="78"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2257" name="Rectangle 460"/>
                  <p:cNvSpPr/>
                  <p:nvPr/>
                </p:nvSpPr>
                <p:spPr>
                  <a:xfrm>
                    <a:off x="3612" y="1639"/>
                    <a:ext cx="7"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58" name="Rectangle 461"/>
                  <p:cNvSpPr/>
                  <p:nvPr/>
                </p:nvSpPr>
                <p:spPr>
                  <a:xfrm>
                    <a:off x="3677" y="1660"/>
                    <a:ext cx="9" cy="8"/>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224" name="Group 462"/>
                <p:cNvGrpSpPr/>
                <p:nvPr/>
              </p:nvGrpSpPr>
              <p:grpSpPr>
                <a:xfrm>
                  <a:off x="3552" y="1665"/>
                  <a:ext cx="52" cy="10"/>
                  <a:chOff x="3552" y="1665"/>
                  <a:chExt cx="52" cy="10"/>
                </a:xfrm>
              </p:grpSpPr>
              <p:grpSp>
                <p:nvGrpSpPr>
                  <p:cNvPr id="72226" name="Group 463"/>
                  <p:cNvGrpSpPr/>
                  <p:nvPr/>
                </p:nvGrpSpPr>
                <p:grpSpPr>
                  <a:xfrm>
                    <a:off x="3552" y="1665"/>
                    <a:ext cx="25" cy="10"/>
                    <a:chOff x="3552" y="1665"/>
                    <a:chExt cx="25" cy="10"/>
                  </a:xfrm>
                </p:grpSpPr>
                <p:grpSp>
                  <p:nvGrpSpPr>
                    <p:cNvPr id="72242" name="Group 464"/>
                    <p:cNvGrpSpPr/>
                    <p:nvPr/>
                  </p:nvGrpSpPr>
                  <p:grpSpPr>
                    <a:xfrm>
                      <a:off x="3552" y="1665"/>
                      <a:ext cx="12" cy="10"/>
                      <a:chOff x="3552" y="1665"/>
                      <a:chExt cx="12" cy="10"/>
                    </a:xfrm>
                  </p:grpSpPr>
                  <p:grpSp>
                    <p:nvGrpSpPr>
                      <p:cNvPr id="72250" name="Group 465"/>
                      <p:cNvGrpSpPr/>
                      <p:nvPr/>
                    </p:nvGrpSpPr>
                    <p:grpSpPr>
                      <a:xfrm>
                        <a:off x="3552" y="1665"/>
                        <a:ext cx="5" cy="10"/>
                        <a:chOff x="3552" y="1665"/>
                        <a:chExt cx="5" cy="10"/>
                      </a:xfrm>
                    </p:grpSpPr>
                    <p:sp>
                      <p:nvSpPr>
                        <p:cNvPr id="72254" name="Rectangle 466"/>
                        <p:cNvSpPr/>
                        <p:nvPr/>
                      </p:nvSpPr>
                      <p:spPr>
                        <a:xfrm>
                          <a:off x="355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55" name="Rectangle 467"/>
                        <p:cNvSpPr/>
                        <p:nvPr/>
                      </p:nvSpPr>
                      <p:spPr>
                        <a:xfrm>
                          <a:off x="3555"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251" name="Group 468"/>
                      <p:cNvGrpSpPr/>
                      <p:nvPr/>
                    </p:nvGrpSpPr>
                    <p:grpSpPr>
                      <a:xfrm>
                        <a:off x="3559" y="1665"/>
                        <a:ext cx="5" cy="10"/>
                        <a:chOff x="3559" y="1665"/>
                        <a:chExt cx="5" cy="10"/>
                      </a:xfrm>
                    </p:grpSpPr>
                    <p:sp>
                      <p:nvSpPr>
                        <p:cNvPr id="72252" name="Rectangle 469"/>
                        <p:cNvSpPr/>
                        <p:nvPr/>
                      </p:nvSpPr>
                      <p:spPr>
                        <a:xfrm>
                          <a:off x="3559"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53" name="Rectangle 470"/>
                        <p:cNvSpPr/>
                        <p:nvPr/>
                      </p:nvSpPr>
                      <p:spPr>
                        <a:xfrm>
                          <a:off x="356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243" name="Group 471"/>
                    <p:cNvGrpSpPr/>
                    <p:nvPr/>
                  </p:nvGrpSpPr>
                  <p:grpSpPr>
                    <a:xfrm>
                      <a:off x="3565" y="1665"/>
                      <a:ext cx="12" cy="10"/>
                      <a:chOff x="3565" y="1665"/>
                      <a:chExt cx="12" cy="10"/>
                    </a:xfrm>
                  </p:grpSpPr>
                  <p:grpSp>
                    <p:nvGrpSpPr>
                      <p:cNvPr id="72244" name="Group 472"/>
                      <p:cNvGrpSpPr/>
                      <p:nvPr/>
                    </p:nvGrpSpPr>
                    <p:grpSpPr>
                      <a:xfrm>
                        <a:off x="3565" y="1665"/>
                        <a:ext cx="5" cy="10"/>
                        <a:chOff x="3565" y="1665"/>
                        <a:chExt cx="5" cy="10"/>
                      </a:xfrm>
                    </p:grpSpPr>
                    <p:sp>
                      <p:nvSpPr>
                        <p:cNvPr id="72248" name="Rectangle 473"/>
                        <p:cNvSpPr/>
                        <p:nvPr/>
                      </p:nvSpPr>
                      <p:spPr>
                        <a:xfrm>
                          <a:off x="3565"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49" name="Rectangle 474"/>
                        <p:cNvSpPr/>
                        <p:nvPr/>
                      </p:nvSpPr>
                      <p:spPr>
                        <a:xfrm>
                          <a:off x="3569"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245" name="Group 475"/>
                      <p:cNvGrpSpPr/>
                      <p:nvPr/>
                    </p:nvGrpSpPr>
                    <p:grpSpPr>
                      <a:xfrm>
                        <a:off x="3572" y="1665"/>
                        <a:ext cx="5" cy="10"/>
                        <a:chOff x="3572" y="1665"/>
                        <a:chExt cx="5" cy="10"/>
                      </a:xfrm>
                    </p:grpSpPr>
                    <p:sp>
                      <p:nvSpPr>
                        <p:cNvPr id="72246" name="Rectangle 476"/>
                        <p:cNvSpPr/>
                        <p:nvPr/>
                      </p:nvSpPr>
                      <p:spPr>
                        <a:xfrm>
                          <a:off x="357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47" name="Rectangle 477"/>
                        <p:cNvSpPr/>
                        <p:nvPr/>
                      </p:nvSpPr>
                      <p:spPr>
                        <a:xfrm>
                          <a:off x="357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2227" name="Group 478"/>
                  <p:cNvGrpSpPr/>
                  <p:nvPr/>
                </p:nvGrpSpPr>
                <p:grpSpPr>
                  <a:xfrm>
                    <a:off x="3579" y="1665"/>
                    <a:ext cx="25" cy="10"/>
                    <a:chOff x="3579" y="1665"/>
                    <a:chExt cx="25" cy="10"/>
                  </a:xfrm>
                </p:grpSpPr>
                <p:grpSp>
                  <p:nvGrpSpPr>
                    <p:cNvPr id="72228" name="Group 479"/>
                    <p:cNvGrpSpPr/>
                    <p:nvPr/>
                  </p:nvGrpSpPr>
                  <p:grpSpPr>
                    <a:xfrm>
                      <a:off x="3579" y="1665"/>
                      <a:ext cx="12" cy="10"/>
                      <a:chOff x="3579" y="1665"/>
                      <a:chExt cx="12" cy="10"/>
                    </a:xfrm>
                  </p:grpSpPr>
                  <p:grpSp>
                    <p:nvGrpSpPr>
                      <p:cNvPr id="72236" name="Group 480"/>
                      <p:cNvGrpSpPr/>
                      <p:nvPr/>
                    </p:nvGrpSpPr>
                    <p:grpSpPr>
                      <a:xfrm>
                        <a:off x="3579" y="1665"/>
                        <a:ext cx="5" cy="10"/>
                        <a:chOff x="3579" y="1665"/>
                        <a:chExt cx="5" cy="10"/>
                      </a:xfrm>
                    </p:grpSpPr>
                    <p:sp>
                      <p:nvSpPr>
                        <p:cNvPr id="72240" name="Rectangle 481"/>
                        <p:cNvSpPr/>
                        <p:nvPr/>
                      </p:nvSpPr>
                      <p:spPr>
                        <a:xfrm>
                          <a:off x="357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41" name="Rectangle 482"/>
                        <p:cNvSpPr/>
                        <p:nvPr/>
                      </p:nvSpPr>
                      <p:spPr>
                        <a:xfrm>
                          <a:off x="3582"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237" name="Group 483"/>
                      <p:cNvGrpSpPr/>
                      <p:nvPr/>
                    </p:nvGrpSpPr>
                    <p:grpSpPr>
                      <a:xfrm>
                        <a:off x="3586" y="1665"/>
                        <a:ext cx="5" cy="10"/>
                        <a:chOff x="3586" y="1665"/>
                        <a:chExt cx="5" cy="10"/>
                      </a:xfrm>
                    </p:grpSpPr>
                    <p:sp>
                      <p:nvSpPr>
                        <p:cNvPr id="72238" name="Rectangle 484"/>
                        <p:cNvSpPr/>
                        <p:nvPr/>
                      </p:nvSpPr>
                      <p:spPr>
                        <a:xfrm>
                          <a:off x="358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39" name="Rectangle 485"/>
                        <p:cNvSpPr/>
                        <p:nvPr/>
                      </p:nvSpPr>
                      <p:spPr>
                        <a:xfrm>
                          <a:off x="358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229" name="Group 486"/>
                    <p:cNvGrpSpPr/>
                    <p:nvPr/>
                  </p:nvGrpSpPr>
                  <p:grpSpPr>
                    <a:xfrm>
                      <a:off x="3593" y="1665"/>
                      <a:ext cx="11" cy="10"/>
                      <a:chOff x="3593" y="1665"/>
                      <a:chExt cx="11" cy="10"/>
                    </a:xfrm>
                  </p:grpSpPr>
                  <p:grpSp>
                    <p:nvGrpSpPr>
                      <p:cNvPr id="72230" name="Group 487"/>
                      <p:cNvGrpSpPr/>
                      <p:nvPr/>
                    </p:nvGrpSpPr>
                    <p:grpSpPr>
                      <a:xfrm>
                        <a:off x="3593" y="1665"/>
                        <a:ext cx="4" cy="10"/>
                        <a:chOff x="3593" y="1665"/>
                        <a:chExt cx="4" cy="10"/>
                      </a:xfrm>
                    </p:grpSpPr>
                    <p:sp>
                      <p:nvSpPr>
                        <p:cNvPr id="72234" name="Rectangle 488"/>
                        <p:cNvSpPr/>
                        <p:nvPr/>
                      </p:nvSpPr>
                      <p:spPr>
                        <a:xfrm>
                          <a:off x="3593"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35" name="Rectangle 489"/>
                        <p:cNvSpPr/>
                        <p:nvPr/>
                      </p:nvSpPr>
                      <p:spPr>
                        <a:xfrm>
                          <a:off x="3596"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231" name="Group 490"/>
                      <p:cNvGrpSpPr/>
                      <p:nvPr/>
                    </p:nvGrpSpPr>
                    <p:grpSpPr>
                      <a:xfrm>
                        <a:off x="3599" y="1665"/>
                        <a:ext cx="5" cy="10"/>
                        <a:chOff x="3599" y="1665"/>
                        <a:chExt cx="5" cy="10"/>
                      </a:xfrm>
                    </p:grpSpPr>
                    <p:sp>
                      <p:nvSpPr>
                        <p:cNvPr id="72232" name="Rectangle 491"/>
                        <p:cNvSpPr/>
                        <p:nvPr/>
                      </p:nvSpPr>
                      <p:spPr>
                        <a:xfrm>
                          <a:off x="3599" y="1665"/>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33" name="Rectangle 492"/>
                        <p:cNvSpPr/>
                        <p:nvPr/>
                      </p:nvSpPr>
                      <p:spPr>
                        <a:xfrm>
                          <a:off x="3603" y="1665"/>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sp>
              <p:nvSpPr>
                <p:cNvPr id="72225" name="Freeform 493"/>
                <p:cNvSpPr/>
                <p:nvPr/>
              </p:nvSpPr>
              <p:spPr>
                <a:xfrm>
                  <a:off x="3547" y="1657"/>
                  <a:ext cx="286" cy="7"/>
                </a:xfrm>
                <a:custGeom>
                  <a:avLst/>
                  <a:gdLst/>
                  <a:ahLst/>
                  <a:cxnLst>
                    <a:cxn ang="0">
                      <a:pos x="0" y="0"/>
                    </a:cxn>
                    <a:cxn ang="0">
                      <a:pos x="0" y="0"/>
                    </a:cxn>
                    <a:cxn ang="0">
                      <a:pos x="0" y="0"/>
                    </a:cxn>
                    <a:cxn ang="0">
                      <a:pos x="0" y="0"/>
                    </a:cxn>
                    <a:cxn ang="0">
                      <a:pos x="0" y="0"/>
                    </a:cxn>
                    <a:cxn ang="0">
                      <a:pos x="0" y="0"/>
                    </a:cxn>
                  </a:cxnLst>
                  <a:pathLst>
                    <a:path w="1715" h="43">
                      <a:moveTo>
                        <a:pt x="0" y="32"/>
                      </a:moveTo>
                      <a:lnTo>
                        <a:pt x="754" y="32"/>
                      </a:lnTo>
                      <a:lnTo>
                        <a:pt x="754" y="0"/>
                      </a:lnTo>
                      <a:lnTo>
                        <a:pt x="872" y="0"/>
                      </a:lnTo>
                      <a:lnTo>
                        <a:pt x="872" y="43"/>
                      </a:lnTo>
                      <a:lnTo>
                        <a:pt x="1715" y="43"/>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2170" name="Group 494"/>
              <p:cNvGrpSpPr/>
              <p:nvPr/>
            </p:nvGrpSpPr>
            <p:grpSpPr>
              <a:xfrm>
                <a:off x="3447" y="1708"/>
                <a:ext cx="474" cy="65"/>
                <a:chOff x="3447" y="1708"/>
                <a:chExt cx="474" cy="65"/>
              </a:xfrm>
            </p:grpSpPr>
            <p:grpSp>
              <p:nvGrpSpPr>
                <p:cNvPr id="72182" name="Group 495"/>
                <p:cNvGrpSpPr/>
                <p:nvPr/>
              </p:nvGrpSpPr>
              <p:grpSpPr>
                <a:xfrm>
                  <a:off x="3447" y="1708"/>
                  <a:ext cx="474" cy="65"/>
                  <a:chOff x="3447" y="1708"/>
                  <a:chExt cx="474" cy="65"/>
                </a:xfrm>
              </p:grpSpPr>
              <p:sp>
                <p:nvSpPr>
                  <p:cNvPr id="72218" name="Rectangle 496"/>
                  <p:cNvSpPr/>
                  <p:nvPr/>
                </p:nvSpPr>
                <p:spPr>
                  <a:xfrm>
                    <a:off x="3448" y="1761"/>
                    <a:ext cx="473" cy="1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219" name="Freeform 497"/>
                  <p:cNvSpPr/>
                  <p:nvPr/>
                </p:nvSpPr>
                <p:spPr>
                  <a:xfrm>
                    <a:off x="3447" y="1708"/>
                    <a:ext cx="474" cy="53"/>
                  </a:xfrm>
                  <a:custGeom>
                    <a:avLst/>
                    <a:gdLst/>
                    <a:ahLst/>
                    <a:cxnLst>
                      <a:cxn ang="0">
                        <a:pos x="0" y="0"/>
                      </a:cxn>
                      <a:cxn ang="0">
                        <a:pos x="0" y="0"/>
                      </a:cxn>
                      <a:cxn ang="0">
                        <a:pos x="0" y="0"/>
                      </a:cxn>
                      <a:cxn ang="0">
                        <a:pos x="0" y="0"/>
                      </a:cxn>
                      <a:cxn ang="0">
                        <a:pos x="0" y="0"/>
                      </a:cxn>
                    </a:cxnLst>
                    <a:pathLst>
                      <a:path w="2842" h="318">
                        <a:moveTo>
                          <a:pt x="0" y="318"/>
                        </a:moveTo>
                        <a:lnTo>
                          <a:pt x="2842" y="318"/>
                        </a:lnTo>
                        <a:lnTo>
                          <a:pt x="2678" y="3"/>
                        </a:lnTo>
                        <a:lnTo>
                          <a:pt x="207" y="0"/>
                        </a:lnTo>
                        <a:lnTo>
                          <a:pt x="0" y="318"/>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2220" name="Freeform 498"/>
                  <p:cNvSpPr/>
                  <p:nvPr/>
                </p:nvSpPr>
                <p:spPr>
                  <a:xfrm>
                    <a:off x="3461" y="1714"/>
                    <a:ext cx="444" cy="41"/>
                  </a:xfrm>
                  <a:custGeom>
                    <a:avLst/>
                    <a:gdLst/>
                    <a:ahLst/>
                    <a:cxnLst>
                      <a:cxn ang="0">
                        <a:pos x="0" y="0"/>
                      </a:cxn>
                      <a:cxn ang="0">
                        <a:pos x="0" y="0"/>
                      </a:cxn>
                      <a:cxn ang="0">
                        <a:pos x="0" y="0"/>
                      </a:cxn>
                      <a:cxn ang="0">
                        <a:pos x="0" y="0"/>
                      </a:cxn>
                    </a:cxnLst>
                    <a:pathLst>
                      <a:path w="2662" h="244">
                        <a:moveTo>
                          <a:pt x="152" y="0"/>
                        </a:moveTo>
                        <a:lnTo>
                          <a:pt x="0" y="244"/>
                        </a:lnTo>
                        <a:lnTo>
                          <a:pt x="2662" y="244"/>
                        </a:lnTo>
                        <a:lnTo>
                          <a:pt x="2540" y="0"/>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2183" name="Group 499"/>
                <p:cNvGrpSpPr/>
                <p:nvPr/>
              </p:nvGrpSpPr>
              <p:grpSpPr>
                <a:xfrm>
                  <a:off x="3500" y="1713"/>
                  <a:ext cx="372" cy="12"/>
                  <a:chOff x="3500" y="1713"/>
                  <a:chExt cx="372" cy="12"/>
                </a:xfrm>
              </p:grpSpPr>
              <p:sp>
                <p:nvSpPr>
                  <p:cNvPr id="72212" name="Freeform 500"/>
                  <p:cNvSpPr/>
                  <p:nvPr/>
                </p:nvSpPr>
                <p:spPr>
                  <a:xfrm>
                    <a:off x="3500" y="1713"/>
                    <a:ext cx="14" cy="8"/>
                  </a:xfrm>
                  <a:custGeom>
                    <a:avLst/>
                    <a:gdLst/>
                    <a:ahLst/>
                    <a:cxnLst>
                      <a:cxn ang="0">
                        <a:pos x="0" y="0"/>
                      </a:cxn>
                      <a:cxn ang="0">
                        <a:pos x="0" y="0"/>
                      </a:cxn>
                      <a:cxn ang="0">
                        <a:pos x="0" y="0"/>
                      </a:cxn>
                      <a:cxn ang="0">
                        <a:pos x="0" y="0"/>
                      </a:cxn>
                      <a:cxn ang="0">
                        <a:pos x="0" y="0"/>
                      </a:cxn>
                    </a:cxnLst>
                    <a:pathLst>
                      <a:path w="89" h="46">
                        <a:moveTo>
                          <a:pt x="24" y="0"/>
                        </a:moveTo>
                        <a:lnTo>
                          <a:pt x="89" y="0"/>
                        </a:lnTo>
                        <a:lnTo>
                          <a:pt x="67" y="46"/>
                        </a:lnTo>
                        <a:lnTo>
                          <a:pt x="0" y="46"/>
                        </a:lnTo>
                        <a:lnTo>
                          <a:pt x="24"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2213" name="Freeform 501"/>
                  <p:cNvSpPr/>
                  <p:nvPr/>
                </p:nvSpPr>
                <p:spPr>
                  <a:xfrm>
                    <a:off x="3536" y="1713"/>
                    <a:ext cx="58" cy="7"/>
                  </a:xfrm>
                  <a:custGeom>
                    <a:avLst/>
                    <a:gdLst/>
                    <a:ahLst/>
                    <a:cxnLst>
                      <a:cxn ang="0">
                        <a:pos x="0" y="0"/>
                      </a:cxn>
                      <a:cxn ang="0">
                        <a:pos x="0" y="0"/>
                      </a:cxn>
                      <a:cxn ang="0">
                        <a:pos x="0" y="0"/>
                      </a:cxn>
                      <a:cxn ang="0">
                        <a:pos x="0" y="0"/>
                      </a:cxn>
                      <a:cxn ang="0">
                        <a:pos x="0" y="0"/>
                      </a:cxn>
                    </a:cxnLst>
                    <a:pathLst>
                      <a:path w="353" h="42">
                        <a:moveTo>
                          <a:pt x="16" y="0"/>
                        </a:moveTo>
                        <a:lnTo>
                          <a:pt x="353" y="0"/>
                        </a:lnTo>
                        <a:lnTo>
                          <a:pt x="341" y="42"/>
                        </a:lnTo>
                        <a:lnTo>
                          <a:pt x="0" y="42"/>
                        </a:lnTo>
                        <a:lnTo>
                          <a:pt x="16"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2214" name="Freeform 502"/>
                  <p:cNvSpPr/>
                  <p:nvPr/>
                </p:nvSpPr>
                <p:spPr>
                  <a:xfrm>
                    <a:off x="3611" y="1713"/>
                    <a:ext cx="56" cy="8"/>
                  </a:xfrm>
                  <a:custGeom>
                    <a:avLst/>
                    <a:gdLst/>
                    <a:ahLst/>
                    <a:cxnLst>
                      <a:cxn ang="0">
                        <a:pos x="0" y="0"/>
                      </a:cxn>
                      <a:cxn ang="0">
                        <a:pos x="0" y="0"/>
                      </a:cxn>
                      <a:cxn ang="0">
                        <a:pos x="0" y="0"/>
                      </a:cxn>
                      <a:cxn ang="0">
                        <a:pos x="0" y="0"/>
                      </a:cxn>
                      <a:cxn ang="0">
                        <a:pos x="0" y="0"/>
                      </a:cxn>
                    </a:cxnLst>
                    <a:pathLst>
                      <a:path w="335" h="46">
                        <a:moveTo>
                          <a:pt x="11" y="0"/>
                        </a:moveTo>
                        <a:lnTo>
                          <a:pt x="335" y="0"/>
                        </a:lnTo>
                        <a:lnTo>
                          <a:pt x="333" y="46"/>
                        </a:lnTo>
                        <a:lnTo>
                          <a:pt x="0" y="46"/>
                        </a:lnTo>
                        <a:lnTo>
                          <a:pt x="11"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2215" name="Freeform 503"/>
                  <p:cNvSpPr/>
                  <p:nvPr/>
                </p:nvSpPr>
                <p:spPr>
                  <a:xfrm>
                    <a:off x="3678" y="1713"/>
                    <a:ext cx="58" cy="8"/>
                  </a:xfrm>
                  <a:custGeom>
                    <a:avLst/>
                    <a:gdLst/>
                    <a:ahLst/>
                    <a:cxnLst>
                      <a:cxn ang="0">
                        <a:pos x="0" y="0"/>
                      </a:cxn>
                      <a:cxn ang="0">
                        <a:pos x="0" y="0"/>
                      </a:cxn>
                      <a:cxn ang="0">
                        <a:pos x="0" y="0"/>
                      </a:cxn>
                      <a:cxn ang="0">
                        <a:pos x="0" y="0"/>
                      </a:cxn>
                      <a:cxn ang="0">
                        <a:pos x="0" y="0"/>
                      </a:cxn>
                    </a:cxnLst>
                    <a:pathLst>
                      <a:path w="343" h="46">
                        <a:moveTo>
                          <a:pt x="2" y="0"/>
                        </a:moveTo>
                        <a:lnTo>
                          <a:pt x="343" y="0"/>
                        </a:lnTo>
                        <a:lnTo>
                          <a:pt x="343" y="46"/>
                        </a:lnTo>
                        <a:lnTo>
                          <a:pt x="0" y="46"/>
                        </a:lnTo>
                        <a:lnTo>
                          <a:pt x="2"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2216" name="Freeform 504"/>
                  <p:cNvSpPr/>
                  <p:nvPr/>
                </p:nvSpPr>
                <p:spPr>
                  <a:xfrm>
                    <a:off x="3748" y="1713"/>
                    <a:ext cx="50" cy="8"/>
                  </a:xfrm>
                  <a:custGeom>
                    <a:avLst/>
                    <a:gdLst/>
                    <a:ahLst/>
                    <a:cxnLst>
                      <a:cxn ang="0">
                        <a:pos x="0" y="0"/>
                      </a:cxn>
                      <a:cxn ang="0">
                        <a:pos x="0" y="0"/>
                      </a:cxn>
                      <a:cxn ang="0">
                        <a:pos x="0" y="0"/>
                      </a:cxn>
                      <a:cxn ang="0">
                        <a:pos x="0" y="0"/>
                      </a:cxn>
                      <a:cxn ang="0">
                        <a:pos x="0" y="0"/>
                      </a:cxn>
                    </a:cxnLst>
                    <a:pathLst>
                      <a:path w="301" h="49">
                        <a:moveTo>
                          <a:pt x="0" y="0"/>
                        </a:moveTo>
                        <a:lnTo>
                          <a:pt x="293" y="0"/>
                        </a:lnTo>
                        <a:lnTo>
                          <a:pt x="301" y="49"/>
                        </a:lnTo>
                        <a:lnTo>
                          <a:pt x="0" y="49"/>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2217" name="Freeform 505"/>
                  <p:cNvSpPr/>
                  <p:nvPr/>
                </p:nvSpPr>
                <p:spPr>
                  <a:xfrm>
                    <a:off x="3810" y="1718"/>
                    <a:ext cx="62" cy="7"/>
                  </a:xfrm>
                  <a:custGeom>
                    <a:avLst/>
                    <a:gdLst/>
                    <a:ahLst/>
                    <a:cxnLst>
                      <a:cxn ang="0">
                        <a:pos x="0" y="0"/>
                      </a:cxn>
                      <a:cxn ang="0">
                        <a:pos x="0" y="0"/>
                      </a:cxn>
                      <a:cxn ang="0">
                        <a:pos x="0" y="0"/>
                      </a:cxn>
                      <a:cxn ang="0">
                        <a:pos x="0" y="0"/>
                      </a:cxn>
                      <a:cxn ang="0">
                        <a:pos x="0" y="0"/>
                      </a:cxn>
                    </a:cxnLst>
                    <a:pathLst>
                      <a:path w="373" h="43">
                        <a:moveTo>
                          <a:pt x="0" y="0"/>
                        </a:moveTo>
                        <a:lnTo>
                          <a:pt x="340" y="0"/>
                        </a:lnTo>
                        <a:lnTo>
                          <a:pt x="373" y="43"/>
                        </a:lnTo>
                        <a:lnTo>
                          <a:pt x="16" y="43"/>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2184" name="Group 506"/>
                <p:cNvGrpSpPr/>
                <p:nvPr/>
              </p:nvGrpSpPr>
              <p:grpSpPr>
                <a:xfrm>
                  <a:off x="3485" y="1727"/>
                  <a:ext cx="392" cy="22"/>
                  <a:chOff x="3485" y="1727"/>
                  <a:chExt cx="392" cy="22"/>
                </a:xfrm>
              </p:grpSpPr>
              <p:grpSp>
                <p:nvGrpSpPr>
                  <p:cNvPr id="72185" name="Group 507"/>
                  <p:cNvGrpSpPr/>
                  <p:nvPr/>
                </p:nvGrpSpPr>
                <p:grpSpPr>
                  <a:xfrm>
                    <a:off x="3519" y="1728"/>
                    <a:ext cx="194" cy="19"/>
                    <a:chOff x="3519" y="1728"/>
                    <a:chExt cx="194" cy="19"/>
                  </a:xfrm>
                </p:grpSpPr>
                <p:sp>
                  <p:nvSpPr>
                    <p:cNvPr id="72208" name="Line 508"/>
                    <p:cNvSpPr/>
                    <p:nvPr/>
                  </p:nvSpPr>
                  <p:spPr>
                    <a:xfrm>
                      <a:off x="3519" y="1728"/>
                      <a:ext cx="184" cy="1"/>
                    </a:xfrm>
                    <a:prstGeom prst="line">
                      <a:avLst/>
                    </a:prstGeom>
                    <a:ln w="3175" cap="flat" cmpd="sng">
                      <a:solidFill>
                        <a:srgbClr val="000000"/>
                      </a:solidFill>
                      <a:prstDash val="solid"/>
                      <a:headEnd type="none" w="med" len="med"/>
                      <a:tailEnd type="none" w="med" len="med"/>
                    </a:ln>
                  </p:spPr>
                </p:sp>
                <p:sp>
                  <p:nvSpPr>
                    <p:cNvPr id="72209" name="Line 509"/>
                    <p:cNvSpPr/>
                    <p:nvPr/>
                  </p:nvSpPr>
                  <p:spPr>
                    <a:xfrm>
                      <a:off x="3526" y="1734"/>
                      <a:ext cx="187" cy="1"/>
                    </a:xfrm>
                    <a:prstGeom prst="line">
                      <a:avLst/>
                    </a:prstGeom>
                    <a:ln w="3175" cap="flat" cmpd="sng">
                      <a:solidFill>
                        <a:srgbClr val="000000"/>
                      </a:solidFill>
                      <a:prstDash val="solid"/>
                      <a:headEnd type="none" w="med" len="med"/>
                      <a:tailEnd type="none" w="med" len="med"/>
                    </a:ln>
                  </p:spPr>
                </p:sp>
                <p:sp>
                  <p:nvSpPr>
                    <p:cNvPr id="72210" name="Line 510"/>
                    <p:cNvSpPr/>
                    <p:nvPr/>
                  </p:nvSpPr>
                  <p:spPr>
                    <a:xfrm>
                      <a:off x="3529" y="1740"/>
                      <a:ext cx="162" cy="1"/>
                    </a:xfrm>
                    <a:prstGeom prst="line">
                      <a:avLst/>
                    </a:prstGeom>
                    <a:ln w="3175" cap="flat" cmpd="sng">
                      <a:solidFill>
                        <a:srgbClr val="000000"/>
                      </a:solidFill>
                      <a:prstDash val="solid"/>
                      <a:headEnd type="none" w="med" len="med"/>
                      <a:tailEnd type="none" w="med" len="med"/>
                    </a:ln>
                  </p:spPr>
                </p:sp>
                <p:sp>
                  <p:nvSpPr>
                    <p:cNvPr id="72211" name="Line 511"/>
                    <p:cNvSpPr/>
                    <p:nvPr/>
                  </p:nvSpPr>
                  <p:spPr>
                    <a:xfrm>
                      <a:off x="3532" y="1746"/>
                      <a:ext cx="22" cy="1"/>
                    </a:xfrm>
                    <a:prstGeom prst="line">
                      <a:avLst/>
                    </a:prstGeom>
                    <a:ln w="3175" cap="flat" cmpd="sng">
                      <a:solidFill>
                        <a:srgbClr val="000000"/>
                      </a:solidFill>
                      <a:prstDash val="solid"/>
                      <a:headEnd type="none" w="med" len="med"/>
                      <a:tailEnd type="none" w="med" len="med"/>
                    </a:ln>
                  </p:spPr>
                </p:sp>
              </p:grpSp>
              <p:grpSp>
                <p:nvGrpSpPr>
                  <p:cNvPr id="72186" name="Group 512"/>
                  <p:cNvGrpSpPr/>
                  <p:nvPr/>
                </p:nvGrpSpPr>
                <p:grpSpPr>
                  <a:xfrm>
                    <a:off x="3485" y="1731"/>
                    <a:ext cx="33" cy="12"/>
                    <a:chOff x="3485" y="1731"/>
                    <a:chExt cx="33" cy="12"/>
                  </a:xfrm>
                </p:grpSpPr>
                <p:sp>
                  <p:nvSpPr>
                    <p:cNvPr id="72205" name="Line 513"/>
                    <p:cNvSpPr/>
                    <p:nvPr/>
                  </p:nvSpPr>
                  <p:spPr>
                    <a:xfrm>
                      <a:off x="3493" y="1731"/>
                      <a:ext cx="19" cy="1"/>
                    </a:xfrm>
                    <a:prstGeom prst="line">
                      <a:avLst/>
                    </a:prstGeom>
                    <a:ln w="3175" cap="flat" cmpd="sng">
                      <a:solidFill>
                        <a:srgbClr val="000000"/>
                      </a:solidFill>
                      <a:prstDash val="solid"/>
                      <a:headEnd type="none" w="med" len="med"/>
                      <a:tailEnd type="none" w="med" len="med"/>
                    </a:ln>
                  </p:spPr>
                </p:sp>
                <p:sp>
                  <p:nvSpPr>
                    <p:cNvPr id="72206" name="Line 514"/>
                    <p:cNvSpPr/>
                    <p:nvPr/>
                  </p:nvSpPr>
                  <p:spPr>
                    <a:xfrm>
                      <a:off x="3490" y="1737"/>
                      <a:ext cx="18" cy="1"/>
                    </a:xfrm>
                    <a:prstGeom prst="line">
                      <a:avLst/>
                    </a:prstGeom>
                    <a:ln w="3175" cap="flat" cmpd="sng">
                      <a:solidFill>
                        <a:srgbClr val="000000"/>
                      </a:solidFill>
                      <a:prstDash val="solid"/>
                      <a:headEnd type="none" w="med" len="med"/>
                      <a:tailEnd type="none" w="med" len="med"/>
                    </a:ln>
                  </p:spPr>
                </p:sp>
                <p:sp>
                  <p:nvSpPr>
                    <p:cNvPr id="72207" name="Line 515"/>
                    <p:cNvSpPr/>
                    <p:nvPr/>
                  </p:nvSpPr>
                  <p:spPr>
                    <a:xfrm>
                      <a:off x="3485" y="1742"/>
                      <a:ext cx="33" cy="1"/>
                    </a:xfrm>
                    <a:prstGeom prst="line">
                      <a:avLst/>
                    </a:prstGeom>
                    <a:ln w="3175" cap="flat" cmpd="sng">
                      <a:solidFill>
                        <a:srgbClr val="000000"/>
                      </a:solidFill>
                      <a:prstDash val="solid"/>
                      <a:headEnd type="none" w="med" len="med"/>
                      <a:tailEnd type="none" w="med" len="med"/>
                    </a:ln>
                  </p:spPr>
                </p:sp>
              </p:grpSp>
              <p:grpSp>
                <p:nvGrpSpPr>
                  <p:cNvPr id="72187" name="Group 516"/>
                  <p:cNvGrpSpPr/>
                  <p:nvPr/>
                </p:nvGrpSpPr>
                <p:grpSpPr>
                  <a:xfrm>
                    <a:off x="3561" y="1727"/>
                    <a:ext cx="177" cy="21"/>
                    <a:chOff x="3561" y="1727"/>
                    <a:chExt cx="177" cy="21"/>
                  </a:xfrm>
                </p:grpSpPr>
                <p:sp>
                  <p:nvSpPr>
                    <p:cNvPr id="72199" name="Line 517"/>
                    <p:cNvSpPr/>
                    <p:nvPr/>
                  </p:nvSpPr>
                  <p:spPr>
                    <a:xfrm>
                      <a:off x="3561" y="1746"/>
                      <a:ext cx="110" cy="1"/>
                    </a:xfrm>
                    <a:prstGeom prst="line">
                      <a:avLst/>
                    </a:prstGeom>
                    <a:ln w="3175" cap="flat" cmpd="sng">
                      <a:solidFill>
                        <a:srgbClr val="000000"/>
                      </a:solidFill>
                      <a:prstDash val="solid"/>
                      <a:headEnd type="none" w="med" len="med"/>
                      <a:tailEnd type="none" w="med" len="med"/>
                    </a:ln>
                  </p:spPr>
                </p:sp>
                <p:sp>
                  <p:nvSpPr>
                    <p:cNvPr id="72200" name="Line 518"/>
                    <p:cNvSpPr/>
                    <p:nvPr/>
                  </p:nvSpPr>
                  <p:spPr>
                    <a:xfrm>
                      <a:off x="3711" y="1727"/>
                      <a:ext cx="26" cy="1"/>
                    </a:xfrm>
                    <a:prstGeom prst="line">
                      <a:avLst/>
                    </a:prstGeom>
                    <a:ln w="3175" cap="flat" cmpd="sng">
                      <a:solidFill>
                        <a:srgbClr val="000000"/>
                      </a:solidFill>
                      <a:prstDash val="solid"/>
                      <a:headEnd type="none" w="med" len="med"/>
                      <a:tailEnd type="none" w="med" len="med"/>
                    </a:ln>
                  </p:spPr>
                </p:sp>
                <p:sp>
                  <p:nvSpPr>
                    <p:cNvPr id="72201" name="Line 519"/>
                    <p:cNvSpPr/>
                    <p:nvPr/>
                  </p:nvSpPr>
                  <p:spPr>
                    <a:xfrm>
                      <a:off x="3718" y="1734"/>
                      <a:ext cx="20" cy="1"/>
                    </a:xfrm>
                    <a:prstGeom prst="line">
                      <a:avLst/>
                    </a:prstGeom>
                    <a:ln w="3175" cap="flat" cmpd="sng">
                      <a:solidFill>
                        <a:srgbClr val="000000"/>
                      </a:solidFill>
                      <a:prstDash val="solid"/>
                      <a:headEnd type="none" w="med" len="med"/>
                      <a:tailEnd type="none" w="med" len="med"/>
                    </a:ln>
                  </p:spPr>
                </p:sp>
                <p:sp>
                  <p:nvSpPr>
                    <p:cNvPr id="72202" name="Line 520"/>
                    <p:cNvSpPr/>
                    <p:nvPr/>
                  </p:nvSpPr>
                  <p:spPr>
                    <a:xfrm>
                      <a:off x="3704" y="1740"/>
                      <a:ext cx="34" cy="1"/>
                    </a:xfrm>
                    <a:prstGeom prst="line">
                      <a:avLst/>
                    </a:prstGeom>
                    <a:ln w="3175" cap="flat" cmpd="sng">
                      <a:solidFill>
                        <a:srgbClr val="000000"/>
                      </a:solidFill>
                      <a:prstDash val="solid"/>
                      <a:headEnd type="none" w="med" len="med"/>
                      <a:tailEnd type="none" w="med" len="med"/>
                    </a:ln>
                  </p:spPr>
                </p:sp>
                <p:sp>
                  <p:nvSpPr>
                    <p:cNvPr id="72203" name="Line 521"/>
                    <p:cNvSpPr/>
                    <p:nvPr/>
                  </p:nvSpPr>
                  <p:spPr>
                    <a:xfrm>
                      <a:off x="3676" y="1746"/>
                      <a:ext cx="17" cy="1"/>
                    </a:xfrm>
                    <a:prstGeom prst="line">
                      <a:avLst/>
                    </a:prstGeom>
                    <a:ln w="3175" cap="flat" cmpd="sng">
                      <a:solidFill>
                        <a:srgbClr val="000000"/>
                      </a:solidFill>
                      <a:prstDash val="solid"/>
                      <a:headEnd type="none" w="med" len="med"/>
                      <a:tailEnd type="none" w="med" len="med"/>
                    </a:ln>
                  </p:spPr>
                </p:sp>
                <p:sp>
                  <p:nvSpPr>
                    <p:cNvPr id="72204" name="Line 522"/>
                    <p:cNvSpPr/>
                    <p:nvPr/>
                  </p:nvSpPr>
                  <p:spPr>
                    <a:xfrm>
                      <a:off x="3699" y="1747"/>
                      <a:ext cx="38" cy="1"/>
                    </a:xfrm>
                    <a:prstGeom prst="line">
                      <a:avLst/>
                    </a:prstGeom>
                    <a:ln w="3175" cap="flat" cmpd="sng">
                      <a:solidFill>
                        <a:srgbClr val="000000"/>
                      </a:solidFill>
                      <a:prstDash val="solid"/>
                      <a:headEnd type="none" w="med" len="med"/>
                      <a:tailEnd type="none" w="med" len="med"/>
                    </a:ln>
                  </p:spPr>
                </p:sp>
              </p:grpSp>
              <p:grpSp>
                <p:nvGrpSpPr>
                  <p:cNvPr id="72188" name="Group 523"/>
                  <p:cNvGrpSpPr/>
                  <p:nvPr/>
                </p:nvGrpSpPr>
                <p:grpSpPr>
                  <a:xfrm>
                    <a:off x="3747" y="1731"/>
                    <a:ext cx="55" cy="17"/>
                    <a:chOff x="3747" y="1731"/>
                    <a:chExt cx="55" cy="17"/>
                  </a:xfrm>
                </p:grpSpPr>
                <p:sp>
                  <p:nvSpPr>
                    <p:cNvPr id="72196" name="Line 524"/>
                    <p:cNvSpPr/>
                    <p:nvPr/>
                  </p:nvSpPr>
                  <p:spPr>
                    <a:xfrm>
                      <a:off x="3747" y="1731"/>
                      <a:ext cx="52" cy="1"/>
                    </a:xfrm>
                    <a:prstGeom prst="line">
                      <a:avLst/>
                    </a:prstGeom>
                    <a:ln w="3175" cap="flat" cmpd="sng">
                      <a:solidFill>
                        <a:srgbClr val="000000"/>
                      </a:solidFill>
                      <a:prstDash val="solid"/>
                      <a:headEnd type="none" w="med" len="med"/>
                      <a:tailEnd type="none" w="med" len="med"/>
                    </a:ln>
                  </p:spPr>
                </p:sp>
                <p:sp>
                  <p:nvSpPr>
                    <p:cNvPr id="72197" name="Line 525"/>
                    <p:cNvSpPr/>
                    <p:nvPr/>
                  </p:nvSpPr>
                  <p:spPr>
                    <a:xfrm>
                      <a:off x="3754" y="1738"/>
                      <a:ext cx="46" cy="1"/>
                    </a:xfrm>
                    <a:prstGeom prst="line">
                      <a:avLst/>
                    </a:prstGeom>
                    <a:ln w="3175" cap="flat" cmpd="sng">
                      <a:solidFill>
                        <a:srgbClr val="000000"/>
                      </a:solidFill>
                      <a:prstDash val="solid"/>
                      <a:headEnd type="none" w="med" len="med"/>
                      <a:tailEnd type="none" w="med" len="med"/>
                    </a:ln>
                  </p:spPr>
                </p:sp>
                <p:sp>
                  <p:nvSpPr>
                    <p:cNvPr id="72198" name="Line 526"/>
                    <p:cNvSpPr/>
                    <p:nvPr/>
                  </p:nvSpPr>
                  <p:spPr>
                    <a:xfrm>
                      <a:off x="3755" y="1747"/>
                      <a:ext cx="47" cy="1"/>
                    </a:xfrm>
                    <a:prstGeom prst="line">
                      <a:avLst/>
                    </a:prstGeom>
                    <a:ln w="3175" cap="flat" cmpd="sng">
                      <a:solidFill>
                        <a:srgbClr val="000000"/>
                      </a:solidFill>
                      <a:prstDash val="solid"/>
                      <a:headEnd type="none" w="med" len="med"/>
                      <a:tailEnd type="none" w="med" len="med"/>
                    </a:ln>
                  </p:spPr>
                </p:sp>
              </p:grpSp>
              <p:grpSp>
                <p:nvGrpSpPr>
                  <p:cNvPr id="72189" name="Group 527"/>
                  <p:cNvGrpSpPr/>
                  <p:nvPr/>
                </p:nvGrpSpPr>
                <p:grpSpPr>
                  <a:xfrm>
                    <a:off x="3812" y="1731"/>
                    <a:ext cx="65" cy="18"/>
                    <a:chOff x="3812" y="1731"/>
                    <a:chExt cx="65" cy="18"/>
                  </a:xfrm>
                </p:grpSpPr>
                <p:sp>
                  <p:nvSpPr>
                    <p:cNvPr id="72190" name="Line 528"/>
                    <p:cNvSpPr/>
                    <p:nvPr/>
                  </p:nvSpPr>
                  <p:spPr>
                    <a:xfrm>
                      <a:off x="3817" y="1731"/>
                      <a:ext cx="49" cy="1"/>
                    </a:xfrm>
                    <a:prstGeom prst="line">
                      <a:avLst/>
                    </a:prstGeom>
                    <a:ln w="3175" cap="flat" cmpd="sng">
                      <a:solidFill>
                        <a:srgbClr val="000000"/>
                      </a:solidFill>
                      <a:prstDash val="solid"/>
                      <a:headEnd type="none" w="med" len="med"/>
                      <a:tailEnd type="none" w="med" len="med"/>
                    </a:ln>
                  </p:spPr>
                </p:sp>
                <p:sp>
                  <p:nvSpPr>
                    <p:cNvPr id="72191" name="Line 529"/>
                    <p:cNvSpPr/>
                    <p:nvPr/>
                  </p:nvSpPr>
                  <p:spPr>
                    <a:xfrm>
                      <a:off x="3812" y="1737"/>
                      <a:ext cx="40" cy="1"/>
                    </a:xfrm>
                    <a:prstGeom prst="line">
                      <a:avLst/>
                    </a:prstGeom>
                    <a:ln w="3175" cap="flat" cmpd="sng">
                      <a:solidFill>
                        <a:srgbClr val="000000"/>
                      </a:solidFill>
                      <a:prstDash val="solid"/>
                      <a:headEnd type="none" w="med" len="med"/>
                      <a:tailEnd type="none" w="med" len="med"/>
                    </a:ln>
                  </p:spPr>
                </p:sp>
                <p:sp>
                  <p:nvSpPr>
                    <p:cNvPr id="72192" name="Line 530"/>
                    <p:cNvSpPr/>
                    <p:nvPr/>
                  </p:nvSpPr>
                  <p:spPr>
                    <a:xfrm>
                      <a:off x="3817" y="1742"/>
                      <a:ext cx="37" cy="1"/>
                    </a:xfrm>
                    <a:prstGeom prst="line">
                      <a:avLst/>
                    </a:prstGeom>
                    <a:ln w="3175" cap="flat" cmpd="sng">
                      <a:solidFill>
                        <a:srgbClr val="000000"/>
                      </a:solidFill>
                      <a:prstDash val="solid"/>
                      <a:headEnd type="none" w="med" len="med"/>
                      <a:tailEnd type="none" w="med" len="med"/>
                    </a:ln>
                  </p:spPr>
                </p:sp>
                <p:sp>
                  <p:nvSpPr>
                    <p:cNvPr id="72193" name="Line 531"/>
                    <p:cNvSpPr/>
                    <p:nvPr/>
                  </p:nvSpPr>
                  <p:spPr>
                    <a:xfrm>
                      <a:off x="3815" y="1748"/>
                      <a:ext cx="47" cy="1"/>
                    </a:xfrm>
                    <a:prstGeom prst="line">
                      <a:avLst/>
                    </a:prstGeom>
                    <a:ln w="3175" cap="flat" cmpd="sng">
                      <a:solidFill>
                        <a:srgbClr val="000000"/>
                      </a:solidFill>
                      <a:prstDash val="solid"/>
                      <a:headEnd type="none" w="med" len="med"/>
                      <a:tailEnd type="none" w="med" len="med"/>
                    </a:ln>
                  </p:spPr>
                </p:sp>
                <p:sp>
                  <p:nvSpPr>
                    <p:cNvPr id="72194" name="Line 532"/>
                    <p:cNvSpPr/>
                    <p:nvPr/>
                  </p:nvSpPr>
                  <p:spPr>
                    <a:xfrm>
                      <a:off x="3860" y="1738"/>
                      <a:ext cx="14" cy="1"/>
                    </a:xfrm>
                    <a:prstGeom prst="line">
                      <a:avLst/>
                    </a:prstGeom>
                    <a:ln w="3175" cap="flat" cmpd="sng">
                      <a:solidFill>
                        <a:srgbClr val="000000"/>
                      </a:solidFill>
                      <a:prstDash val="solid"/>
                      <a:headEnd type="none" w="med" len="med"/>
                      <a:tailEnd type="none" w="med" len="med"/>
                    </a:ln>
                  </p:spPr>
                </p:sp>
                <p:sp>
                  <p:nvSpPr>
                    <p:cNvPr id="72195" name="Line 533"/>
                    <p:cNvSpPr/>
                    <p:nvPr/>
                  </p:nvSpPr>
                  <p:spPr>
                    <a:xfrm>
                      <a:off x="3865" y="1746"/>
                      <a:ext cx="12" cy="1"/>
                    </a:xfrm>
                    <a:prstGeom prst="line">
                      <a:avLst/>
                    </a:prstGeom>
                    <a:ln w="3175" cap="flat" cmpd="sng">
                      <a:solidFill>
                        <a:srgbClr val="000000"/>
                      </a:solidFill>
                      <a:prstDash val="solid"/>
                      <a:headEnd type="none" w="med" len="med"/>
                      <a:tailEnd type="none" w="med" len="med"/>
                    </a:ln>
                  </p:spPr>
                </p:sp>
              </p:grpSp>
            </p:grpSp>
          </p:grpSp>
          <p:grpSp>
            <p:nvGrpSpPr>
              <p:cNvPr id="72171" name="Group 534"/>
              <p:cNvGrpSpPr/>
              <p:nvPr/>
            </p:nvGrpSpPr>
            <p:grpSpPr>
              <a:xfrm>
                <a:off x="3587" y="1575"/>
                <a:ext cx="206" cy="41"/>
                <a:chOff x="3587" y="1575"/>
                <a:chExt cx="206" cy="41"/>
              </a:xfrm>
            </p:grpSpPr>
            <p:grpSp>
              <p:nvGrpSpPr>
                <p:cNvPr id="72178" name="Group 535"/>
                <p:cNvGrpSpPr/>
                <p:nvPr/>
              </p:nvGrpSpPr>
              <p:grpSpPr>
                <a:xfrm>
                  <a:off x="3587" y="1587"/>
                  <a:ext cx="206" cy="29"/>
                  <a:chOff x="3587" y="1587"/>
                  <a:chExt cx="206" cy="29"/>
                </a:xfrm>
              </p:grpSpPr>
              <p:sp>
                <p:nvSpPr>
                  <p:cNvPr id="72180" name="Freeform 536"/>
                  <p:cNvSpPr/>
                  <p:nvPr/>
                </p:nvSpPr>
                <p:spPr>
                  <a:xfrm>
                    <a:off x="3587" y="1587"/>
                    <a:ext cx="206" cy="15"/>
                  </a:xfrm>
                  <a:custGeom>
                    <a:avLst/>
                    <a:gdLst/>
                    <a:ahLst/>
                    <a:cxnLst>
                      <a:cxn ang="0">
                        <a:pos x="0" y="0"/>
                      </a:cxn>
                      <a:cxn ang="0">
                        <a:pos x="0" y="0"/>
                      </a:cxn>
                      <a:cxn ang="0">
                        <a:pos x="0" y="0"/>
                      </a:cxn>
                      <a:cxn ang="0">
                        <a:pos x="0" y="0"/>
                      </a:cxn>
                      <a:cxn ang="0">
                        <a:pos x="0" y="0"/>
                      </a:cxn>
                    </a:cxnLst>
                    <a:pathLst>
                      <a:path w="1234" h="90">
                        <a:moveTo>
                          <a:pt x="0" y="90"/>
                        </a:moveTo>
                        <a:lnTo>
                          <a:pt x="1234" y="90"/>
                        </a:lnTo>
                        <a:lnTo>
                          <a:pt x="1162" y="0"/>
                        </a:lnTo>
                        <a:lnTo>
                          <a:pt x="74" y="0"/>
                        </a:lnTo>
                        <a:lnTo>
                          <a:pt x="0" y="90"/>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2181" name="Rectangle 537"/>
                  <p:cNvSpPr/>
                  <p:nvPr/>
                </p:nvSpPr>
                <p:spPr>
                  <a:xfrm>
                    <a:off x="3587" y="1603"/>
                    <a:ext cx="205" cy="1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2179" name="Freeform 538"/>
                <p:cNvSpPr/>
                <p:nvPr/>
              </p:nvSpPr>
              <p:spPr>
                <a:xfrm>
                  <a:off x="3634" y="1575"/>
                  <a:ext cx="110" cy="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57" h="165">
                      <a:moveTo>
                        <a:pt x="0" y="93"/>
                      </a:moveTo>
                      <a:lnTo>
                        <a:pt x="0" y="0"/>
                      </a:lnTo>
                      <a:lnTo>
                        <a:pt x="657" y="0"/>
                      </a:lnTo>
                      <a:lnTo>
                        <a:pt x="657" y="95"/>
                      </a:lnTo>
                      <a:lnTo>
                        <a:pt x="654" y="104"/>
                      </a:lnTo>
                      <a:lnTo>
                        <a:pt x="648" y="111"/>
                      </a:lnTo>
                      <a:lnTo>
                        <a:pt x="635" y="119"/>
                      </a:lnTo>
                      <a:lnTo>
                        <a:pt x="621" y="126"/>
                      </a:lnTo>
                      <a:lnTo>
                        <a:pt x="602" y="133"/>
                      </a:lnTo>
                      <a:lnTo>
                        <a:pt x="585" y="138"/>
                      </a:lnTo>
                      <a:lnTo>
                        <a:pt x="564" y="143"/>
                      </a:lnTo>
                      <a:lnTo>
                        <a:pt x="539" y="147"/>
                      </a:lnTo>
                      <a:lnTo>
                        <a:pt x="517" y="151"/>
                      </a:lnTo>
                      <a:lnTo>
                        <a:pt x="483" y="157"/>
                      </a:lnTo>
                      <a:lnTo>
                        <a:pt x="455" y="159"/>
                      </a:lnTo>
                      <a:lnTo>
                        <a:pt x="426" y="162"/>
                      </a:lnTo>
                      <a:lnTo>
                        <a:pt x="395" y="163"/>
                      </a:lnTo>
                      <a:lnTo>
                        <a:pt x="358" y="165"/>
                      </a:lnTo>
                      <a:lnTo>
                        <a:pt x="312" y="165"/>
                      </a:lnTo>
                      <a:lnTo>
                        <a:pt x="270" y="163"/>
                      </a:lnTo>
                      <a:lnTo>
                        <a:pt x="230" y="162"/>
                      </a:lnTo>
                      <a:lnTo>
                        <a:pt x="192" y="159"/>
                      </a:lnTo>
                      <a:lnTo>
                        <a:pt x="163" y="155"/>
                      </a:lnTo>
                      <a:lnTo>
                        <a:pt x="139" y="151"/>
                      </a:lnTo>
                      <a:lnTo>
                        <a:pt x="108" y="146"/>
                      </a:lnTo>
                      <a:lnTo>
                        <a:pt x="83" y="141"/>
                      </a:lnTo>
                      <a:lnTo>
                        <a:pt x="62" y="135"/>
                      </a:lnTo>
                      <a:lnTo>
                        <a:pt x="41" y="127"/>
                      </a:lnTo>
                      <a:lnTo>
                        <a:pt x="28" y="121"/>
                      </a:lnTo>
                      <a:lnTo>
                        <a:pt x="17" y="116"/>
                      </a:lnTo>
                      <a:lnTo>
                        <a:pt x="9" y="109"/>
                      </a:lnTo>
                      <a:lnTo>
                        <a:pt x="4" y="102"/>
                      </a:lnTo>
                      <a:lnTo>
                        <a:pt x="0" y="93"/>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2172" name="Group 539"/>
              <p:cNvGrpSpPr/>
              <p:nvPr/>
            </p:nvGrpSpPr>
            <p:grpSpPr>
              <a:xfrm>
                <a:off x="3562" y="1395"/>
                <a:ext cx="255" cy="185"/>
                <a:chOff x="3562" y="1395"/>
                <a:chExt cx="255" cy="185"/>
              </a:xfrm>
            </p:grpSpPr>
            <p:grpSp>
              <p:nvGrpSpPr>
                <p:cNvPr id="72173" name="Group 540"/>
                <p:cNvGrpSpPr/>
                <p:nvPr/>
              </p:nvGrpSpPr>
              <p:grpSpPr>
                <a:xfrm>
                  <a:off x="3562" y="1395"/>
                  <a:ext cx="255" cy="185"/>
                  <a:chOff x="3562" y="1395"/>
                  <a:chExt cx="255" cy="185"/>
                </a:xfrm>
              </p:grpSpPr>
              <p:sp>
                <p:nvSpPr>
                  <p:cNvPr id="72175" name="AutoShape 541"/>
                  <p:cNvSpPr/>
                  <p:nvPr/>
                </p:nvSpPr>
                <p:spPr>
                  <a:xfrm>
                    <a:off x="3562" y="1395"/>
                    <a:ext cx="255" cy="185"/>
                  </a:xfrm>
                  <a:prstGeom prst="roundRect">
                    <a:avLst>
                      <a:gd name="adj" fmla="val 12310"/>
                    </a:avLst>
                  </a:prstGeom>
                  <a:solidFill>
                    <a:srgbClr val="C0C0C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176" name="AutoShape 542"/>
                  <p:cNvSpPr/>
                  <p:nvPr/>
                </p:nvSpPr>
                <p:spPr>
                  <a:xfrm>
                    <a:off x="3590" y="1416"/>
                    <a:ext cx="198" cy="144"/>
                  </a:xfrm>
                  <a:prstGeom prst="roundRect">
                    <a:avLst>
                      <a:gd name="adj" fmla="val 12241"/>
                    </a:avLst>
                  </a:prstGeom>
                  <a:solidFill>
                    <a:srgbClr val="80808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177" name="AutoShape 543"/>
                  <p:cNvSpPr/>
                  <p:nvPr/>
                </p:nvSpPr>
                <p:spPr>
                  <a:xfrm>
                    <a:off x="3602" y="1424"/>
                    <a:ext cx="175" cy="128"/>
                  </a:xfrm>
                  <a:prstGeom prst="roundRect">
                    <a:avLst>
                      <a:gd name="adj" fmla="val 12208"/>
                    </a:avLst>
                  </a:prstGeom>
                  <a:solidFill>
                    <a:srgbClr val="00800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2174" name="Rectangle 544"/>
                <p:cNvSpPr/>
                <p:nvPr/>
              </p:nvSpPr>
              <p:spPr>
                <a:xfrm>
                  <a:off x="3776" y="1570"/>
                  <a:ext cx="6"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697" name="Group 545"/>
            <p:cNvGrpSpPr/>
            <p:nvPr/>
          </p:nvGrpSpPr>
          <p:grpSpPr>
            <a:xfrm>
              <a:off x="3480" y="1975"/>
              <a:ext cx="501" cy="393"/>
              <a:chOff x="3480" y="1975"/>
              <a:chExt cx="501" cy="393"/>
            </a:xfrm>
          </p:grpSpPr>
          <p:sp>
            <p:nvSpPr>
              <p:cNvPr id="72023" name="Freeform 546"/>
              <p:cNvSpPr/>
              <p:nvPr/>
            </p:nvSpPr>
            <p:spPr>
              <a:xfrm>
                <a:off x="3480" y="2275"/>
                <a:ext cx="48" cy="29"/>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294" h="175">
                    <a:moveTo>
                      <a:pt x="288" y="0"/>
                    </a:moveTo>
                    <a:lnTo>
                      <a:pt x="222" y="0"/>
                    </a:lnTo>
                    <a:lnTo>
                      <a:pt x="183" y="5"/>
                    </a:lnTo>
                    <a:lnTo>
                      <a:pt x="147" y="11"/>
                    </a:lnTo>
                    <a:lnTo>
                      <a:pt x="103" y="19"/>
                    </a:lnTo>
                    <a:lnTo>
                      <a:pt x="68" y="28"/>
                    </a:lnTo>
                    <a:lnTo>
                      <a:pt x="44" y="37"/>
                    </a:lnTo>
                    <a:lnTo>
                      <a:pt x="28" y="46"/>
                    </a:lnTo>
                    <a:lnTo>
                      <a:pt x="15" y="55"/>
                    </a:lnTo>
                    <a:lnTo>
                      <a:pt x="6" y="67"/>
                    </a:lnTo>
                    <a:lnTo>
                      <a:pt x="0" y="80"/>
                    </a:lnTo>
                    <a:lnTo>
                      <a:pt x="1" y="94"/>
                    </a:lnTo>
                    <a:lnTo>
                      <a:pt x="9" y="105"/>
                    </a:lnTo>
                    <a:lnTo>
                      <a:pt x="20" y="112"/>
                    </a:lnTo>
                    <a:lnTo>
                      <a:pt x="41" y="116"/>
                    </a:lnTo>
                    <a:lnTo>
                      <a:pt x="65" y="116"/>
                    </a:lnTo>
                    <a:lnTo>
                      <a:pt x="91" y="114"/>
                    </a:lnTo>
                    <a:lnTo>
                      <a:pt x="124" y="110"/>
                    </a:lnTo>
                    <a:lnTo>
                      <a:pt x="155" y="112"/>
                    </a:lnTo>
                    <a:lnTo>
                      <a:pt x="177" y="116"/>
                    </a:lnTo>
                    <a:lnTo>
                      <a:pt x="201" y="122"/>
                    </a:lnTo>
                    <a:lnTo>
                      <a:pt x="225" y="132"/>
                    </a:lnTo>
                    <a:lnTo>
                      <a:pt x="294" y="175"/>
                    </a:lnTo>
                    <a:lnTo>
                      <a:pt x="290" y="175"/>
                    </a:lnTo>
                    <a:lnTo>
                      <a:pt x="292" y="172"/>
                    </a:lnTo>
                  </a:path>
                </a:pathLst>
              </a:custGeom>
              <a:noFill/>
              <a:ln w="9525" cap="flat" cmpd="sng">
                <a:solidFill>
                  <a:srgbClr val="808080">
                    <a:alpha val="100000"/>
                  </a:srgbClr>
                </a:solidFill>
                <a:prstDash val="solid"/>
                <a:round/>
                <a:headEnd type="none" w="med" len="med"/>
                <a:tailEnd type="none" w="med" len="med"/>
              </a:ln>
            </p:spPr>
            <p:txBody>
              <a:bodyPr/>
              <a:p>
                <a:endParaRPr lang="zh-CN" altLang="en-US"/>
              </a:p>
            </p:txBody>
          </p:sp>
          <p:grpSp>
            <p:nvGrpSpPr>
              <p:cNvPr id="72024" name="Group 547"/>
              <p:cNvGrpSpPr/>
              <p:nvPr/>
            </p:nvGrpSpPr>
            <p:grpSpPr>
              <a:xfrm>
                <a:off x="3521" y="2193"/>
                <a:ext cx="395" cy="135"/>
                <a:chOff x="3521" y="2193"/>
                <a:chExt cx="395" cy="135"/>
              </a:xfrm>
            </p:grpSpPr>
            <p:sp>
              <p:nvSpPr>
                <p:cNvPr id="72162" name="Freeform 548"/>
                <p:cNvSpPr/>
                <p:nvPr/>
              </p:nvSpPr>
              <p:spPr>
                <a:xfrm>
                  <a:off x="3524" y="2261"/>
                  <a:ext cx="392" cy="67"/>
                </a:xfrm>
                <a:custGeom>
                  <a:avLst/>
                  <a:gdLst/>
                  <a:ahLst/>
                  <a:cxnLst>
                    <a:cxn ang="0">
                      <a:pos x="0" y="0"/>
                    </a:cxn>
                    <a:cxn ang="0">
                      <a:pos x="0" y="0"/>
                    </a:cxn>
                    <a:cxn ang="0">
                      <a:pos x="0" y="0"/>
                    </a:cxn>
                    <a:cxn ang="0">
                      <a:pos x="0" y="0"/>
                    </a:cxn>
                    <a:cxn ang="0">
                      <a:pos x="0" y="0"/>
                    </a:cxn>
                    <a:cxn ang="0">
                      <a:pos x="0" y="0"/>
                    </a:cxn>
                    <a:cxn ang="0">
                      <a:pos x="0" y="0"/>
                    </a:cxn>
                  </a:cxnLst>
                  <a:pathLst>
                    <a:path w="2349" h="405">
                      <a:moveTo>
                        <a:pt x="0" y="25"/>
                      </a:moveTo>
                      <a:lnTo>
                        <a:pt x="0" y="203"/>
                      </a:lnTo>
                      <a:lnTo>
                        <a:pt x="1908" y="405"/>
                      </a:lnTo>
                      <a:lnTo>
                        <a:pt x="2349" y="158"/>
                      </a:lnTo>
                      <a:lnTo>
                        <a:pt x="2349" y="0"/>
                      </a:lnTo>
                      <a:lnTo>
                        <a:pt x="1891" y="214"/>
                      </a:lnTo>
                      <a:lnTo>
                        <a:pt x="0" y="25"/>
                      </a:lnTo>
                      <a:close/>
                    </a:path>
                  </a:pathLst>
                </a:custGeom>
                <a:solidFill>
                  <a:srgbClr val="9F9F9F">
                    <a:alpha val="100000"/>
                  </a:srgbClr>
                </a:solidFill>
                <a:ln w="9525">
                  <a:noFill/>
                </a:ln>
              </p:spPr>
              <p:txBody>
                <a:bodyPr/>
                <a:p>
                  <a:endParaRPr lang="zh-CN" altLang="en-US"/>
                </a:p>
              </p:txBody>
            </p:sp>
            <p:sp>
              <p:nvSpPr>
                <p:cNvPr id="72163" name="Freeform 549"/>
                <p:cNvSpPr/>
                <p:nvPr/>
              </p:nvSpPr>
              <p:spPr>
                <a:xfrm>
                  <a:off x="3521" y="2193"/>
                  <a:ext cx="320" cy="104"/>
                </a:xfrm>
                <a:custGeom>
                  <a:avLst/>
                  <a:gdLst/>
                  <a:ahLst/>
                  <a:cxnLst>
                    <a:cxn ang="0">
                      <a:pos x="0" y="0"/>
                    </a:cxn>
                    <a:cxn ang="0">
                      <a:pos x="0" y="0"/>
                    </a:cxn>
                    <a:cxn ang="0">
                      <a:pos x="0" y="0"/>
                    </a:cxn>
                    <a:cxn ang="0">
                      <a:pos x="0" y="0"/>
                    </a:cxn>
                    <a:cxn ang="0">
                      <a:pos x="0" y="0"/>
                    </a:cxn>
                  </a:cxnLst>
                  <a:pathLst>
                    <a:path w="1915" h="625">
                      <a:moveTo>
                        <a:pt x="0" y="0"/>
                      </a:moveTo>
                      <a:lnTo>
                        <a:pt x="1915" y="138"/>
                      </a:lnTo>
                      <a:lnTo>
                        <a:pt x="1915" y="625"/>
                      </a:lnTo>
                      <a:lnTo>
                        <a:pt x="0" y="439"/>
                      </a:lnTo>
                      <a:lnTo>
                        <a:pt x="0" y="0"/>
                      </a:lnTo>
                      <a:close/>
                    </a:path>
                  </a:pathLst>
                </a:custGeom>
                <a:solidFill>
                  <a:srgbClr val="C0C0C0">
                    <a:alpha val="100000"/>
                  </a:srgbClr>
                </a:solidFill>
                <a:ln w="9525">
                  <a:noFill/>
                </a:ln>
              </p:spPr>
              <p:txBody>
                <a:bodyPr/>
                <a:p>
                  <a:endParaRPr lang="zh-CN" altLang="en-US"/>
                </a:p>
              </p:txBody>
            </p:sp>
            <p:grpSp>
              <p:nvGrpSpPr>
                <p:cNvPr id="72164" name="Group 550"/>
                <p:cNvGrpSpPr/>
                <p:nvPr/>
              </p:nvGrpSpPr>
              <p:grpSpPr>
                <a:xfrm>
                  <a:off x="3522" y="2212"/>
                  <a:ext cx="319" cy="41"/>
                  <a:chOff x="3522" y="2212"/>
                  <a:chExt cx="319" cy="41"/>
                </a:xfrm>
              </p:grpSpPr>
              <p:sp>
                <p:nvSpPr>
                  <p:cNvPr id="72165" name="Line 551"/>
                  <p:cNvSpPr/>
                  <p:nvPr/>
                </p:nvSpPr>
                <p:spPr>
                  <a:xfrm>
                    <a:off x="3522" y="2212"/>
                    <a:ext cx="319" cy="24"/>
                  </a:xfrm>
                  <a:prstGeom prst="line">
                    <a:avLst/>
                  </a:prstGeom>
                  <a:ln w="3175" cap="flat" cmpd="sng">
                    <a:solidFill>
                      <a:srgbClr val="000000"/>
                    </a:solidFill>
                    <a:prstDash val="solid"/>
                    <a:headEnd type="none" w="med" len="med"/>
                    <a:tailEnd type="none" w="med" len="med"/>
                  </a:ln>
                </p:spPr>
              </p:sp>
              <p:sp>
                <p:nvSpPr>
                  <p:cNvPr id="72166" name="Line 552"/>
                  <p:cNvSpPr/>
                  <p:nvPr/>
                </p:nvSpPr>
                <p:spPr>
                  <a:xfrm>
                    <a:off x="3756" y="2231"/>
                    <a:ext cx="66" cy="6"/>
                  </a:xfrm>
                  <a:prstGeom prst="line">
                    <a:avLst/>
                  </a:prstGeom>
                  <a:ln w="4763" cap="flat" cmpd="sng">
                    <a:solidFill>
                      <a:srgbClr val="000000"/>
                    </a:solidFill>
                    <a:prstDash val="solid"/>
                    <a:headEnd type="none" w="med" len="med"/>
                    <a:tailEnd type="none" w="med" len="med"/>
                  </a:ln>
                </p:spPr>
              </p:sp>
              <p:sp>
                <p:nvSpPr>
                  <p:cNvPr id="72167" name="Line 553"/>
                  <p:cNvSpPr/>
                  <p:nvPr/>
                </p:nvSpPr>
                <p:spPr>
                  <a:xfrm>
                    <a:off x="3678" y="2225"/>
                    <a:ext cx="67" cy="6"/>
                  </a:xfrm>
                  <a:prstGeom prst="line">
                    <a:avLst/>
                  </a:prstGeom>
                  <a:ln w="4763" cap="flat" cmpd="sng">
                    <a:solidFill>
                      <a:srgbClr val="000000"/>
                    </a:solidFill>
                    <a:prstDash val="solid"/>
                    <a:headEnd type="none" w="med" len="med"/>
                    <a:tailEnd type="none" w="med" len="med"/>
                  </a:ln>
                </p:spPr>
              </p:sp>
              <p:sp>
                <p:nvSpPr>
                  <p:cNvPr id="72168" name="Line 554"/>
                  <p:cNvSpPr/>
                  <p:nvPr/>
                </p:nvSpPr>
                <p:spPr>
                  <a:xfrm>
                    <a:off x="3522" y="2225"/>
                    <a:ext cx="319" cy="28"/>
                  </a:xfrm>
                  <a:prstGeom prst="line">
                    <a:avLst/>
                  </a:prstGeom>
                  <a:ln w="3175" cap="flat" cmpd="sng">
                    <a:solidFill>
                      <a:srgbClr val="000000"/>
                    </a:solidFill>
                    <a:prstDash val="solid"/>
                    <a:headEnd type="none" w="med" len="med"/>
                    <a:tailEnd type="none" w="med" len="med"/>
                  </a:ln>
                </p:spPr>
              </p:sp>
            </p:grpSp>
          </p:grpSp>
          <p:grpSp>
            <p:nvGrpSpPr>
              <p:cNvPr id="72025" name="Group 555"/>
              <p:cNvGrpSpPr/>
              <p:nvPr/>
            </p:nvGrpSpPr>
            <p:grpSpPr>
              <a:xfrm>
                <a:off x="3521" y="2178"/>
                <a:ext cx="396" cy="38"/>
                <a:chOff x="3521" y="2178"/>
                <a:chExt cx="396" cy="38"/>
              </a:xfrm>
            </p:grpSpPr>
            <p:sp>
              <p:nvSpPr>
                <p:cNvPr id="72160" name="Freeform 556"/>
                <p:cNvSpPr/>
                <p:nvPr/>
              </p:nvSpPr>
              <p:spPr>
                <a:xfrm>
                  <a:off x="3521" y="2178"/>
                  <a:ext cx="396" cy="38"/>
                </a:xfrm>
                <a:custGeom>
                  <a:avLst/>
                  <a:gdLst/>
                  <a:ahLst/>
                  <a:cxnLst>
                    <a:cxn ang="0">
                      <a:pos x="0" y="0"/>
                    </a:cxn>
                    <a:cxn ang="0">
                      <a:pos x="0" y="0"/>
                    </a:cxn>
                    <a:cxn ang="0">
                      <a:pos x="0" y="0"/>
                    </a:cxn>
                    <a:cxn ang="0">
                      <a:pos x="0" y="0"/>
                    </a:cxn>
                    <a:cxn ang="0">
                      <a:pos x="0" y="0"/>
                    </a:cxn>
                    <a:cxn ang="0">
                      <a:pos x="0" y="0"/>
                    </a:cxn>
                  </a:cxnLst>
                  <a:pathLst>
                    <a:path w="2371" h="223">
                      <a:moveTo>
                        <a:pt x="0" y="85"/>
                      </a:moveTo>
                      <a:lnTo>
                        <a:pt x="1914" y="223"/>
                      </a:lnTo>
                      <a:lnTo>
                        <a:pt x="2371" y="92"/>
                      </a:lnTo>
                      <a:lnTo>
                        <a:pt x="2210" y="74"/>
                      </a:lnTo>
                      <a:lnTo>
                        <a:pt x="730" y="0"/>
                      </a:lnTo>
                      <a:lnTo>
                        <a:pt x="0" y="85"/>
                      </a:lnTo>
                      <a:close/>
                    </a:path>
                  </a:pathLst>
                </a:custGeom>
                <a:solidFill>
                  <a:srgbClr val="DFDFDF">
                    <a:alpha val="100000"/>
                  </a:srgbClr>
                </a:solidFill>
                <a:ln w="9525">
                  <a:noFill/>
                </a:ln>
              </p:spPr>
              <p:txBody>
                <a:bodyPr/>
                <a:p>
                  <a:endParaRPr lang="zh-CN" altLang="en-US"/>
                </a:p>
              </p:txBody>
            </p:sp>
            <p:sp>
              <p:nvSpPr>
                <p:cNvPr id="72161" name="Freeform 557"/>
                <p:cNvSpPr/>
                <p:nvPr/>
              </p:nvSpPr>
              <p:spPr>
                <a:xfrm>
                  <a:off x="3611" y="2186"/>
                  <a:ext cx="291" cy="24"/>
                </a:xfrm>
                <a:custGeom>
                  <a:avLst/>
                  <a:gdLst/>
                  <a:ahLst/>
                  <a:cxnLst>
                    <a:cxn ang="0">
                      <a:pos x="0" y="0"/>
                    </a:cxn>
                    <a:cxn ang="0">
                      <a:pos x="0" y="0"/>
                    </a:cxn>
                    <a:cxn ang="0">
                      <a:pos x="0" y="0"/>
                    </a:cxn>
                    <a:cxn ang="0">
                      <a:pos x="0" y="0"/>
                    </a:cxn>
                    <a:cxn ang="0">
                      <a:pos x="0" y="0"/>
                    </a:cxn>
                    <a:cxn ang="0">
                      <a:pos x="0" y="0"/>
                    </a:cxn>
                    <a:cxn ang="0">
                      <a:pos x="0" y="0"/>
                    </a:cxn>
                    <a:cxn ang="0">
                      <a:pos x="0" y="0"/>
                    </a:cxn>
                  </a:cxnLst>
                  <a:pathLst>
                    <a:path w="1743" h="143">
                      <a:moveTo>
                        <a:pt x="141" y="0"/>
                      </a:moveTo>
                      <a:lnTo>
                        <a:pt x="0" y="53"/>
                      </a:lnTo>
                      <a:lnTo>
                        <a:pt x="1406" y="143"/>
                      </a:lnTo>
                      <a:lnTo>
                        <a:pt x="1635" y="80"/>
                      </a:lnTo>
                      <a:lnTo>
                        <a:pt x="1617" y="70"/>
                      </a:lnTo>
                      <a:lnTo>
                        <a:pt x="1743" y="35"/>
                      </a:lnTo>
                      <a:lnTo>
                        <a:pt x="1665" y="28"/>
                      </a:lnTo>
                      <a:lnTo>
                        <a:pt x="141" y="0"/>
                      </a:lnTo>
                      <a:close/>
                    </a:path>
                  </a:pathLst>
                </a:custGeom>
                <a:solidFill>
                  <a:srgbClr val="5F5F5F">
                    <a:alpha val="100000"/>
                  </a:srgbClr>
                </a:solidFill>
                <a:ln w="9525">
                  <a:noFill/>
                </a:ln>
              </p:spPr>
              <p:txBody>
                <a:bodyPr/>
                <a:p>
                  <a:endParaRPr lang="zh-CN" altLang="en-US"/>
                </a:p>
              </p:txBody>
            </p:sp>
          </p:grpSp>
          <p:grpSp>
            <p:nvGrpSpPr>
              <p:cNvPr id="72026" name="Group 558"/>
              <p:cNvGrpSpPr/>
              <p:nvPr/>
            </p:nvGrpSpPr>
            <p:grpSpPr>
              <a:xfrm>
                <a:off x="3844" y="1979"/>
                <a:ext cx="72" cy="226"/>
                <a:chOff x="3844" y="1979"/>
                <a:chExt cx="72" cy="226"/>
              </a:xfrm>
            </p:grpSpPr>
            <p:grpSp>
              <p:nvGrpSpPr>
                <p:cNvPr id="72130" name="Group 559"/>
                <p:cNvGrpSpPr/>
                <p:nvPr/>
              </p:nvGrpSpPr>
              <p:grpSpPr>
                <a:xfrm>
                  <a:off x="3872" y="2008"/>
                  <a:ext cx="44" cy="189"/>
                  <a:chOff x="3872" y="2008"/>
                  <a:chExt cx="44" cy="189"/>
                </a:xfrm>
              </p:grpSpPr>
              <p:sp>
                <p:nvSpPr>
                  <p:cNvPr id="72134" name="Freeform 560"/>
                  <p:cNvSpPr/>
                  <p:nvPr/>
                </p:nvSpPr>
                <p:spPr>
                  <a:xfrm>
                    <a:off x="3872" y="2008"/>
                    <a:ext cx="44" cy="189"/>
                  </a:xfrm>
                  <a:custGeom>
                    <a:avLst/>
                    <a:gdLst/>
                    <a:ahLst/>
                    <a:cxnLst>
                      <a:cxn ang="0">
                        <a:pos x="0" y="0"/>
                      </a:cxn>
                      <a:cxn ang="0">
                        <a:pos x="0" y="0"/>
                      </a:cxn>
                      <a:cxn ang="0">
                        <a:pos x="0" y="0"/>
                      </a:cxn>
                      <a:cxn ang="0">
                        <a:pos x="0" y="0"/>
                      </a:cxn>
                      <a:cxn ang="0">
                        <a:pos x="0" y="0"/>
                      </a:cxn>
                      <a:cxn ang="0">
                        <a:pos x="0" y="0"/>
                      </a:cxn>
                    </a:cxnLst>
                    <a:pathLst>
                      <a:path w="264" h="1136">
                        <a:moveTo>
                          <a:pt x="25" y="0"/>
                        </a:moveTo>
                        <a:lnTo>
                          <a:pt x="264" y="94"/>
                        </a:lnTo>
                        <a:lnTo>
                          <a:pt x="241" y="537"/>
                        </a:lnTo>
                        <a:lnTo>
                          <a:pt x="216" y="1070"/>
                        </a:lnTo>
                        <a:lnTo>
                          <a:pt x="0" y="1136"/>
                        </a:lnTo>
                        <a:lnTo>
                          <a:pt x="25" y="0"/>
                        </a:lnTo>
                        <a:close/>
                      </a:path>
                    </a:pathLst>
                  </a:custGeom>
                  <a:solidFill>
                    <a:srgbClr val="9F9F9F">
                      <a:alpha val="100000"/>
                    </a:srgbClr>
                  </a:solidFill>
                  <a:ln w="9525">
                    <a:noFill/>
                  </a:ln>
                </p:spPr>
                <p:txBody>
                  <a:bodyPr/>
                  <a:p>
                    <a:endParaRPr lang="zh-CN" altLang="en-US"/>
                  </a:p>
                </p:txBody>
              </p:sp>
              <p:grpSp>
                <p:nvGrpSpPr>
                  <p:cNvPr id="72135" name="Group 561"/>
                  <p:cNvGrpSpPr/>
                  <p:nvPr/>
                </p:nvGrpSpPr>
                <p:grpSpPr>
                  <a:xfrm>
                    <a:off x="3872" y="2016"/>
                    <a:ext cx="43" cy="159"/>
                    <a:chOff x="3872" y="2016"/>
                    <a:chExt cx="43" cy="159"/>
                  </a:xfrm>
                </p:grpSpPr>
                <p:grpSp>
                  <p:nvGrpSpPr>
                    <p:cNvPr id="72136" name="Group 562"/>
                    <p:cNvGrpSpPr/>
                    <p:nvPr/>
                  </p:nvGrpSpPr>
                  <p:grpSpPr>
                    <a:xfrm>
                      <a:off x="3872" y="2016"/>
                      <a:ext cx="43" cy="159"/>
                      <a:chOff x="3872" y="2016"/>
                      <a:chExt cx="43" cy="159"/>
                    </a:xfrm>
                  </p:grpSpPr>
                  <p:grpSp>
                    <p:nvGrpSpPr>
                      <p:cNvPr id="72138" name="Group 563"/>
                      <p:cNvGrpSpPr/>
                      <p:nvPr/>
                    </p:nvGrpSpPr>
                    <p:grpSpPr>
                      <a:xfrm>
                        <a:off x="3872" y="2016"/>
                        <a:ext cx="43" cy="95"/>
                        <a:chOff x="3872" y="2016"/>
                        <a:chExt cx="43" cy="95"/>
                      </a:xfrm>
                    </p:grpSpPr>
                    <p:grpSp>
                      <p:nvGrpSpPr>
                        <p:cNvPr id="72148" name="Group 564"/>
                        <p:cNvGrpSpPr/>
                        <p:nvPr/>
                      </p:nvGrpSpPr>
                      <p:grpSpPr>
                        <a:xfrm>
                          <a:off x="3875" y="2016"/>
                          <a:ext cx="40" cy="51"/>
                          <a:chOff x="3875" y="2016"/>
                          <a:chExt cx="40" cy="51"/>
                        </a:xfrm>
                      </p:grpSpPr>
                      <p:sp>
                        <p:nvSpPr>
                          <p:cNvPr id="72154" name="Line 565"/>
                          <p:cNvSpPr/>
                          <p:nvPr/>
                        </p:nvSpPr>
                        <p:spPr>
                          <a:xfrm>
                            <a:off x="3876" y="2016"/>
                            <a:ext cx="39" cy="15"/>
                          </a:xfrm>
                          <a:prstGeom prst="line">
                            <a:avLst/>
                          </a:prstGeom>
                          <a:ln w="3175" cap="flat" cmpd="sng">
                            <a:solidFill>
                              <a:srgbClr val="7F7F7F"/>
                            </a:solidFill>
                            <a:prstDash val="solid"/>
                            <a:headEnd type="none" w="med" len="med"/>
                            <a:tailEnd type="none" w="med" len="med"/>
                          </a:ln>
                        </p:spPr>
                      </p:sp>
                      <p:sp>
                        <p:nvSpPr>
                          <p:cNvPr id="72155" name="Line 566"/>
                          <p:cNvSpPr/>
                          <p:nvPr/>
                        </p:nvSpPr>
                        <p:spPr>
                          <a:xfrm>
                            <a:off x="3876" y="2024"/>
                            <a:ext cx="39" cy="14"/>
                          </a:xfrm>
                          <a:prstGeom prst="line">
                            <a:avLst/>
                          </a:prstGeom>
                          <a:ln w="3175" cap="flat" cmpd="sng">
                            <a:solidFill>
                              <a:srgbClr val="7F7F7F"/>
                            </a:solidFill>
                            <a:prstDash val="solid"/>
                            <a:headEnd type="none" w="med" len="med"/>
                            <a:tailEnd type="none" w="med" len="med"/>
                          </a:ln>
                        </p:spPr>
                      </p:sp>
                      <p:sp>
                        <p:nvSpPr>
                          <p:cNvPr id="72156" name="Line 567"/>
                          <p:cNvSpPr/>
                          <p:nvPr/>
                        </p:nvSpPr>
                        <p:spPr>
                          <a:xfrm>
                            <a:off x="3876" y="2033"/>
                            <a:ext cx="39" cy="12"/>
                          </a:xfrm>
                          <a:prstGeom prst="line">
                            <a:avLst/>
                          </a:prstGeom>
                          <a:ln w="3175" cap="flat" cmpd="sng">
                            <a:solidFill>
                              <a:srgbClr val="7F7F7F"/>
                            </a:solidFill>
                            <a:prstDash val="solid"/>
                            <a:headEnd type="none" w="med" len="med"/>
                            <a:tailEnd type="none" w="med" len="med"/>
                          </a:ln>
                        </p:spPr>
                      </p:sp>
                      <p:sp>
                        <p:nvSpPr>
                          <p:cNvPr id="72157" name="Line 568"/>
                          <p:cNvSpPr/>
                          <p:nvPr/>
                        </p:nvSpPr>
                        <p:spPr>
                          <a:xfrm>
                            <a:off x="3876" y="2041"/>
                            <a:ext cx="38" cy="12"/>
                          </a:xfrm>
                          <a:prstGeom prst="line">
                            <a:avLst/>
                          </a:prstGeom>
                          <a:ln w="3175" cap="flat" cmpd="sng">
                            <a:solidFill>
                              <a:srgbClr val="7F7F7F"/>
                            </a:solidFill>
                            <a:prstDash val="solid"/>
                            <a:headEnd type="none" w="med" len="med"/>
                            <a:tailEnd type="none" w="med" len="med"/>
                          </a:ln>
                        </p:spPr>
                      </p:sp>
                      <p:sp>
                        <p:nvSpPr>
                          <p:cNvPr id="72158" name="Line 569"/>
                          <p:cNvSpPr/>
                          <p:nvPr/>
                        </p:nvSpPr>
                        <p:spPr>
                          <a:xfrm>
                            <a:off x="3875" y="2049"/>
                            <a:ext cx="39" cy="11"/>
                          </a:xfrm>
                          <a:prstGeom prst="line">
                            <a:avLst/>
                          </a:prstGeom>
                          <a:ln w="3175" cap="flat" cmpd="sng">
                            <a:solidFill>
                              <a:srgbClr val="7F7F7F"/>
                            </a:solidFill>
                            <a:prstDash val="solid"/>
                            <a:headEnd type="none" w="med" len="med"/>
                            <a:tailEnd type="none" w="med" len="med"/>
                          </a:ln>
                        </p:spPr>
                      </p:sp>
                      <p:sp>
                        <p:nvSpPr>
                          <p:cNvPr id="72159" name="Line 570"/>
                          <p:cNvSpPr/>
                          <p:nvPr/>
                        </p:nvSpPr>
                        <p:spPr>
                          <a:xfrm>
                            <a:off x="3875" y="2057"/>
                            <a:ext cx="38" cy="10"/>
                          </a:xfrm>
                          <a:prstGeom prst="line">
                            <a:avLst/>
                          </a:prstGeom>
                          <a:ln w="3175" cap="flat" cmpd="sng">
                            <a:solidFill>
                              <a:srgbClr val="7F7F7F"/>
                            </a:solidFill>
                            <a:prstDash val="solid"/>
                            <a:headEnd type="none" w="med" len="med"/>
                            <a:tailEnd type="none" w="med" len="med"/>
                          </a:ln>
                        </p:spPr>
                      </p:sp>
                    </p:grpSp>
                    <p:sp>
                      <p:nvSpPr>
                        <p:cNvPr id="72149" name="Line 571"/>
                        <p:cNvSpPr/>
                        <p:nvPr/>
                      </p:nvSpPr>
                      <p:spPr>
                        <a:xfrm>
                          <a:off x="3872" y="2074"/>
                          <a:ext cx="40" cy="8"/>
                        </a:xfrm>
                        <a:prstGeom prst="line">
                          <a:avLst/>
                        </a:prstGeom>
                        <a:ln w="3175" cap="flat" cmpd="sng">
                          <a:solidFill>
                            <a:srgbClr val="7F7F7F"/>
                          </a:solidFill>
                          <a:prstDash val="solid"/>
                          <a:headEnd type="none" w="med" len="med"/>
                          <a:tailEnd type="none" w="med" len="med"/>
                        </a:ln>
                      </p:spPr>
                    </p:sp>
                    <p:sp>
                      <p:nvSpPr>
                        <p:cNvPr id="72150" name="Line 572"/>
                        <p:cNvSpPr/>
                        <p:nvPr/>
                      </p:nvSpPr>
                      <p:spPr>
                        <a:xfrm>
                          <a:off x="3872" y="2082"/>
                          <a:ext cx="40" cy="7"/>
                        </a:xfrm>
                        <a:prstGeom prst="line">
                          <a:avLst/>
                        </a:prstGeom>
                        <a:ln w="3175" cap="flat" cmpd="sng">
                          <a:solidFill>
                            <a:srgbClr val="7F7F7F"/>
                          </a:solidFill>
                          <a:prstDash val="solid"/>
                          <a:headEnd type="none" w="med" len="med"/>
                          <a:tailEnd type="none" w="med" len="med"/>
                        </a:ln>
                      </p:spPr>
                    </p:sp>
                    <p:sp>
                      <p:nvSpPr>
                        <p:cNvPr id="72151" name="Line 573"/>
                        <p:cNvSpPr/>
                        <p:nvPr/>
                      </p:nvSpPr>
                      <p:spPr>
                        <a:xfrm>
                          <a:off x="3872" y="2091"/>
                          <a:ext cx="39" cy="5"/>
                        </a:xfrm>
                        <a:prstGeom prst="line">
                          <a:avLst/>
                        </a:prstGeom>
                        <a:ln w="3175" cap="flat" cmpd="sng">
                          <a:solidFill>
                            <a:srgbClr val="7F7F7F"/>
                          </a:solidFill>
                          <a:prstDash val="solid"/>
                          <a:headEnd type="none" w="med" len="med"/>
                          <a:tailEnd type="none" w="med" len="med"/>
                        </a:ln>
                      </p:spPr>
                    </p:sp>
                    <p:sp>
                      <p:nvSpPr>
                        <p:cNvPr id="72152" name="Line 574"/>
                        <p:cNvSpPr/>
                        <p:nvPr/>
                      </p:nvSpPr>
                      <p:spPr>
                        <a:xfrm>
                          <a:off x="3872" y="2099"/>
                          <a:ext cx="39" cy="5"/>
                        </a:xfrm>
                        <a:prstGeom prst="line">
                          <a:avLst/>
                        </a:prstGeom>
                        <a:ln w="3175" cap="flat" cmpd="sng">
                          <a:solidFill>
                            <a:srgbClr val="7F7F7F"/>
                          </a:solidFill>
                          <a:prstDash val="solid"/>
                          <a:headEnd type="none" w="med" len="med"/>
                          <a:tailEnd type="none" w="med" len="med"/>
                        </a:ln>
                      </p:spPr>
                    </p:sp>
                    <p:sp>
                      <p:nvSpPr>
                        <p:cNvPr id="72153" name="Line 575"/>
                        <p:cNvSpPr/>
                        <p:nvPr/>
                      </p:nvSpPr>
                      <p:spPr>
                        <a:xfrm>
                          <a:off x="3873" y="2108"/>
                          <a:ext cx="38" cy="3"/>
                        </a:xfrm>
                        <a:prstGeom prst="line">
                          <a:avLst/>
                        </a:prstGeom>
                        <a:ln w="3175" cap="flat" cmpd="sng">
                          <a:solidFill>
                            <a:srgbClr val="7F7F7F"/>
                          </a:solidFill>
                          <a:prstDash val="solid"/>
                          <a:headEnd type="none" w="med" len="med"/>
                          <a:tailEnd type="none" w="med" len="med"/>
                        </a:ln>
                      </p:spPr>
                    </p:sp>
                  </p:grpSp>
                  <p:grpSp>
                    <p:nvGrpSpPr>
                      <p:cNvPr id="72139" name="Group 576"/>
                      <p:cNvGrpSpPr/>
                      <p:nvPr/>
                    </p:nvGrpSpPr>
                    <p:grpSpPr>
                      <a:xfrm>
                        <a:off x="3872" y="2116"/>
                        <a:ext cx="38" cy="59"/>
                        <a:chOff x="3872" y="2116"/>
                        <a:chExt cx="38" cy="59"/>
                      </a:xfrm>
                    </p:grpSpPr>
                    <p:sp>
                      <p:nvSpPr>
                        <p:cNvPr id="72140" name="Line 577"/>
                        <p:cNvSpPr/>
                        <p:nvPr/>
                      </p:nvSpPr>
                      <p:spPr>
                        <a:xfrm>
                          <a:off x="3873" y="2116"/>
                          <a:ext cx="37" cy="3"/>
                        </a:xfrm>
                        <a:prstGeom prst="line">
                          <a:avLst/>
                        </a:prstGeom>
                        <a:ln w="3175" cap="flat" cmpd="sng">
                          <a:solidFill>
                            <a:srgbClr val="7F7F7F"/>
                          </a:solidFill>
                          <a:prstDash val="solid"/>
                          <a:headEnd type="none" w="med" len="med"/>
                          <a:tailEnd type="none" w="med" len="med"/>
                        </a:ln>
                      </p:spPr>
                    </p:sp>
                    <p:sp>
                      <p:nvSpPr>
                        <p:cNvPr id="72141" name="Line 578"/>
                        <p:cNvSpPr/>
                        <p:nvPr/>
                      </p:nvSpPr>
                      <p:spPr>
                        <a:xfrm>
                          <a:off x="3873" y="2125"/>
                          <a:ext cx="37" cy="1"/>
                        </a:xfrm>
                        <a:prstGeom prst="line">
                          <a:avLst/>
                        </a:prstGeom>
                        <a:ln w="3175" cap="flat" cmpd="sng">
                          <a:solidFill>
                            <a:srgbClr val="7F7F7F"/>
                          </a:solidFill>
                          <a:prstDash val="solid"/>
                          <a:headEnd type="none" w="med" len="med"/>
                          <a:tailEnd type="none" w="med" len="med"/>
                        </a:ln>
                      </p:spPr>
                    </p:sp>
                    <p:sp>
                      <p:nvSpPr>
                        <p:cNvPr id="72142" name="Line 579"/>
                        <p:cNvSpPr/>
                        <p:nvPr/>
                      </p:nvSpPr>
                      <p:spPr>
                        <a:xfrm>
                          <a:off x="3873" y="2133"/>
                          <a:ext cx="37" cy="1"/>
                        </a:xfrm>
                        <a:prstGeom prst="line">
                          <a:avLst/>
                        </a:prstGeom>
                        <a:ln w="3175" cap="flat" cmpd="sng">
                          <a:solidFill>
                            <a:srgbClr val="7F7F7F"/>
                          </a:solidFill>
                          <a:prstDash val="solid"/>
                          <a:headEnd type="none" w="med" len="med"/>
                          <a:tailEnd type="none" w="med" len="med"/>
                        </a:ln>
                      </p:spPr>
                    </p:sp>
                    <p:sp>
                      <p:nvSpPr>
                        <p:cNvPr id="72143" name="Line 580"/>
                        <p:cNvSpPr/>
                        <p:nvPr/>
                      </p:nvSpPr>
                      <p:spPr>
                        <a:xfrm flipV="1">
                          <a:off x="3873" y="2141"/>
                          <a:ext cx="36" cy="1"/>
                        </a:xfrm>
                        <a:prstGeom prst="line">
                          <a:avLst/>
                        </a:prstGeom>
                        <a:ln w="3175" cap="flat" cmpd="sng">
                          <a:solidFill>
                            <a:srgbClr val="7F7F7F"/>
                          </a:solidFill>
                          <a:prstDash val="solid"/>
                          <a:headEnd type="none" w="med" len="med"/>
                          <a:tailEnd type="none" w="med" len="med"/>
                        </a:ln>
                      </p:spPr>
                    </p:sp>
                    <p:sp>
                      <p:nvSpPr>
                        <p:cNvPr id="72144" name="Line 581"/>
                        <p:cNvSpPr/>
                        <p:nvPr/>
                      </p:nvSpPr>
                      <p:spPr>
                        <a:xfrm flipV="1">
                          <a:off x="3873" y="2148"/>
                          <a:ext cx="36" cy="2"/>
                        </a:xfrm>
                        <a:prstGeom prst="line">
                          <a:avLst/>
                        </a:prstGeom>
                        <a:ln w="3175" cap="flat" cmpd="sng">
                          <a:solidFill>
                            <a:srgbClr val="7F7F7F"/>
                          </a:solidFill>
                          <a:prstDash val="solid"/>
                          <a:headEnd type="none" w="med" len="med"/>
                          <a:tailEnd type="none" w="med" len="med"/>
                        </a:ln>
                      </p:spPr>
                    </p:sp>
                    <p:sp>
                      <p:nvSpPr>
                        <p:cNvPr id="72145" name="Line 582"/>
                        <p:cNvSpPr/>
                        <p:nvPr/>
                      </p:nvSpPr>
                      <p:spPr>
                        <a:xfrm flipV="1">
                          <a:off x="3873" y="2155"/>
                          <a:ext cx="36" cy="3"/>
                        </a:xfrm>
                        <a:prstGeom prst="line">
                          <a:avLst/>
                        </a:prstGeom>
                        <a:ln w="3175" cap="flat" cmpd="sng">
                          <a:solidFill>
                            <a:srgbClr val="7F7F7F"/>
                          </a:solidFill>
                          <a:prstDash val="solid"/>
                          <a:headEnd type="none" w="med" len="med"/>
                          <a:tailEnd type="none" w="med" len="med"/>
                        </a:ln>
                      </p:spPr>
                    </p:sp>
                    <p:sp>
                      <p:nvSpPr>
                        <p:cNvPr id="72146" name="Line 583"/>
                        <p:cNvSpPr/>
                        <p:nvPr/>
                      </p:nvSpPr>
                      <p:spPr>
                        <a:xfrm flipV="1">
                          <a:off x="3872" y="2162"/>
                          <a:ext cx="36" cy="5"/>
                        </a:xfrm>
                        <a:prstGeom prst="line">
                          <a:avLst/>
                        </a:prstGeom>
                        <a:ln w="3175" cap="flat" cmpd="sng">
                          <a:solidFill>
                            <a:srgbClr val="7F7F7F"/>
                          </a:solidFill>
                          <a:prstDash val="solid"/>
                          <a:headEnd type="none" w="med" len="med"/>
                          <a:tailEnd type="none" w="med" len="med"/>
                        </a:ln>
                      </p:spPr>
                    </p:sp>
                    <p:sp>
                      <p:nvSpPr>
                        <p:cNvPr id="72147" name="Line 584"/>
                        <p:cNvSpPr/>
                        <p:nvPr/>
                      </p:nvSpPr>
                      <p:spPr>
                        <a:xfrm flipV="1">
                          <a:off x="3873" y="2170"/>
                          <a:ext cx="35" cy="5"/>
                        </a:xfrm>
                        <a:prstGeom prst="line">
                          <a:avLst/>
                        </a:prstGeom>
                        <a:ln w="3175" cap="flat" cmpd="sng">
                          <a:solidFill>
                            <a:srgbClr val="7F7F7F"/>
                          </a:solidFill>
                          <a:prstDash val="solid"/>
                          <a:headEnd type="none" w="med" len="med"/>
                          <a:tailEnd type="none" w="med" len="med"/>
                        </a:ln>
                      </p:spPr>
                    </p:sp>
                  </p:grpSp>
                </p:grpSp>
                <p:sp>
                  <p:nvSpPr>
                    <p:cNvPr id="72137" name="Line 585"/>
                    <p:cNvSpPr/>
                    <p:nvPr/>
                  </p:nvSpPr>
                  <p:spPr>
                    <a:xfrm>
                      <a:off x="3874" y="2066"/>
                      <a:ext cx="39" cy="8"/>
                    </a:xfrm>
                    <a:prstGeom prst="line">
                      <a:avLst/>
                    </a:prstGeom>
                    <a:ln w="3175" cap="flat" cmpd="sng">
                      <a:solidFill>
                        <a:srgbClr val="7F7F7F"/>
                      </a:solidFill>
                      <a:prstDash val="solid"/>
                      <a:headEnd type="none" w="med" len="med"/>
                      <a:tailEnd type="none" w="med" len="med"/>
                    </a:ln>
                  </p:spPr>
                </p:sp>
              </p:grpSp>
            </p:grpSp>
            <p:grpSp>
              <p:nvGrpSpPr>
                <p:cNvPr id="72131" name="Group 586"/>
                <p:cNvGrpSpPr/>
                <p:nvPr/>
              </p:nvGrpSpPr>
              <p:grpSpPr>
                <a:xfrm>
                  <a:off x="3844" y="1979"/>
                  <a:ext cx="39" cy="226"/>
                  <a:chOff x="3844" y="1979"/>
                  <a:chExt cx="39" cy="226"/>
                </a:xfrm>
              </p:grpSpPr>
              <p:sp>
                <p:nvSpPr>
                  <p:cNvPr id="72132" name="Freeform 587"/>
                  <p:cNvSpPr/>
                  <p:nvPr/>
                </p:nvSpPr>
                <p:spPr>
                  <a:xfrm>
                    <a:off x="3844" y="1979"/>
                    <a:ext cx="38" cy="226"/>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pathLst>
                      <a:path w="231" h="1356">
                        <a:moveTo>
                          <a:pt x="55" y="0"/>
                        </a:moveTo>
                        <a:lnTo>
                          <a:pt x="218" y="70"/>
                        </a:lnTo>
                        <a:lnTo>
                          <a:pt x="231" y="85"/>
                        </a:lnTo>
                        <a:lnTo>
                          <a:pt x="182" y="1301"/>
                        </a:lnTo>
                        <a:lnTo>
                          <a:pt x="161" y="1316"/>
                        </a:lnTo>
                        <a:lnTo>
                          <a:pt x="0" y="1356"/>
                        </a:lnTo>
                        <a:lnTo>
                          <a:pt x="21" y="1333"/>
                        </a:lnTo>
                        <a:lnTo>
                          <a:pt x="22" y="1317"/>
                        </a:lnTo>
                        <a:lnTo>
                          <a:pt x="55" y="0"/>
                        </a:lnTo>
                        <a:close/>
                      </a:path>
                    </a:pathLst>
                  </a:custGeom>
                  <a:solidFill>
                    <a:srgbClr val="BFBFBF">
                      <a:alpha val="100000"/>
                    </a:srgbClr>
                  </a:solidFill>
                  <a:ln w="9525">
                    <a:noFill/>
                  </a:ln>
                </p:spPr>
                <p:txBody>
                  <a:bodyPr/>
                  <a:p>
                    <a:endParaRPr lang="zh-CN" altLang="en-US"/>
                  </a:p>
                </p:txBody>
              </p:sp>
              <p:sp>
                <p:nvSpPr>
                  <p:cNvPr id="72133" name="Arc 588"/>
                  <p:cNvSpPr/>
                  <p:nvPr/>
                </p:nvSpPr>
                <p:spPr>
                  <a:xfrm>
                    <a:off x="3879" y="1991"/>
                    <a:ext cx="4" cy="4"/>
                  </a:xfrm>
                  <a:custGeom>
                    <a:avLst/>
                    <a:gdLst/>
                    <a:ahLst/>
                    <a:cxnLst>
                      <a:cxn ang="0">
                        <a:pos x="0" y="0"/>
                      </a:cxn>
                      <a:cxn ang="0">
                        <a:pos x="0" y="0"/>
                      </a:cxn>
                      <a:cxn ang="0">
                        <a:pos x="0" y="0"/>
                      </a:cxn>
                    </a:cxnLst>
                    <a:pathLst>
                      <a:path w="27534" h="21600" fill="none">
                        <a:moveTo>
                          <a:pt x="0" y="831"/>
                        </a:moveTo>
                        <a:cubicBezTo>
                          <a:pt x="1929" y="279"/>
                          <a:pt x="3927" y="-1"/>
                          <a:pt x="5934" y="0"/>
                        </a:cubicBezTo>
                        <a:cubicBezTo>
                          <a:pt x="17863" y="0"/>
                          <a:pt x="27534" y="9670"/>
                          <a:pt x="27534" y="21600"/>
                        </a:cubicBezTo>
                      </a:path>
                      <a:path w="27534" h="21600" stroke="0">
                        <a:moveTo>
                          <a:pt x="0" y="831"/>
                        </a:moveTo>
                        <a:cubicBezTo>
                          <a:pt x="1929" y="279"/>
                          <a:pt x="3927" y="-1"/>
                          <a:pt x="5934" y="0"/>
                        </a:cubicBezTo>
                        <a:cubicBezTo>
                          <a:pt x="17863" y="0"/>
                          <a:pt x="27534" y="9670"/>
                          <a:pt x="27534" y="21600"/>
                        </a:cubicBezTo>
                        <a:lnTo>
                          <a:pt x="5934" y="21600"/>
                        </a:lnTo>
                        <a:lnTo>
                          <a:pt x="0" y="831"/>
                        </a:lnTo>
                        <a:close/>
                      </a:path>
                    </a:pathLst>
                  </a:custGeom>
                  <a:solidFill>
                    <a:srgbClr val="BFBFBF">
                      <a:alpha val="100000"/>
                    </a:srgbClr>
                  </a:solidFill>
                  <a:ln w="9525">
                    <a:noFill/>
                  </a:ln>
                </p:spPr>
                <p:txBody>
                  <a:bodyPr/>
                  <a:p>
                    <a:endParaRPr lang="zh-CN" altLang="en-US"/>
                  </a:p>
                </p:txBody>
              </p:sp>
            </p:grpSp>
          </p:grpSp>
          <p:grpSp>
            <p:nvGrpSpPr>
              <p:cNvPr id="72027" name="Group 589"/>
              <p:cNvGrpSpPr/>
              <p:nvPr/>
            </p:nvGrpSpPr>
            <p:grpSpPr>
              <a:xfrm>
                <a:off x="3859" y="2319"/>
                <a:ext cx="122" cy="49"/>
                <a:chOff x="3859" y="2319"/>
                <a:chExt cx="122" cy="49"/>
              </a:xfrm>
            </p:grpSpPr>
            <p:sp>
              <p:nvSpPr>
                <p:cNvPr id="72119" name="Freeform 590"/>
                <p:cNvSpPr/>
                <p:nvPr/>
              </p:nvSpPr>
              <p:spPr>
                <a:xfrm>
                  <a:off x="3859" y="2319"/>
                  <a:ext cx="122" cy="32"/>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734" h="191">
                      <a:moveTo>
                        <a:pt x="0" y="0"/>
                      </a:moveTo>
                      <a:lnTo>
                        <a:pt x="136" y="9"/>
                      </a:lnTo>
                      <a:lnTo>
                        <a:pt x="238" y="14"/>
                      </a:lnTo>
                      <a:lnTo>
                        <a:pt x="329" y="23"/>
                      </a:lnTo>
                      <a:lnTo>
                        <a:pt x="420" y="35"/>
                      </a:lnTo>
                      <a:lnTo>
                        <a:pt x="484" y="44"/>
                      </a:lnTo>
                      <a:lnTo>
                        <a:pt x="561" y="57"/>
                      </a:lnTo>
                      <a:lnTo>
                        <a:pt x="605" y="65"/>
                      </a:lnTo>
                      <a:lnTo>
                        <a:pt x="638" y="72"/>
                      </a:lnTo>
                      <a:lnTo>
                        <a:pt x="656" y="77"/>
                      </a:lnTo>
                      <a:lnTo>
                        <a:pt x="671" y="80"/>
                      </a:lnTo>
                      <a:lnTo>
                        <a:pt x="689" y="86"/>
                      </a:lnTo>
                      <a:lnTo>
                        <a:pt x="707" y="93"/>
                      </a:lnTo>
                      <a:lnTo>
                        <a:pt x="725" y="102"/>
                      </a:lnTo>
                      <a:lnTo>
                        <a:pt x="733" y="113"/>
                      </a:lnTo>
                      <a:lnTo>
                        <a:pt x="734" y="121"/>
                      </a:lnTo>
                      <a:lnTo>
                        <a:pt x="731" y="134"/>
                      </a:lnTo>
                      <a:lnTo>
                        <a:pt x="725" y="147"/>
                      </a:lnTo>
                      <a:lnTo>
                        <a:pt x="716" y="158"/>
                      </a:lnTo>
                      <a:lnTo>
                        <a:pt x="704" y="166"/>
                      </a:lnTo>
                      <a:lnTo>
                        <a:pt x="688" y="177"/>
                      </a:lnTo>
                      <a:lnTo>
                        <a:pt x="670" y="184"/>
                      </a:lnTo>
                      <a:lnTo>
                        <a:pt x="650" y="186"/>
                      </a:lnTo>
                      <a:lnTo>
                        <a:pt x="628" y="190"/>
                      </a:lnTo>
                      <a:lnTo>
                        <a:pt x="601" y="191"/>
                      </a:lnTo>
                      <a:lnTo>
                        <a:pt x="576" y="189"/>
                      </a:lnTo>
                      <a:lnTo>
                        <a:pt x="535" y="183"/>
                      </a:lnTo>
                    </a:path>
                  </a:pathLst>
                </a:custGeom>
                <a:noFill/>
                <a:ln w="4763" cap="flat" cmpd="sng">
                  <a:solidFill>
                    <a:srgbClr val="C0C0C0">
                      <a:alpha val="100000"/>
                    </a:srgbClr>
                  </a:solidFill>
                  <a:prstDash val="solid"/>
                  <a:round/>
                  <a:headEnd type="none" w="med" len="med"/>
                  <a:tailEnd type="none" w="med" len="med"/>
                </a:ln>
              </p:spPr>
              <p:txBody>
                <a:bodyPr/>
                <a:p>
                  <a:endParaRPr lang="zh-CN" altLang="en-US"/>
                </a:p>
              </p:txBody>
            </p:sp>
            <p:grpSp>
              <p:nvGrpSpPr>
                <p:cNvPr id="72120" name="Group 591"/>
                <p:cNvGrpSpPr/>
                <p:nvPr/>
              </p:nvGrpSpPr>
              <p:grpSpPr>
                <a:xfrm>
                  <a:off x="3864" y="2335"/>
                  <a:ext cx="86" cy="33"/>
                  <a:chOff x="3864" y="2335"/>
                  <a:chExt cx="86" cy="33"/>
                </a:xfrm>
              </p:grpSpPr>
              <p:grpSp>
                <p:nvGrpSpPr>
                  <p:cNvPr id="72121" name="Group 592"/>
                  <p:cNvGrpSpPr/>
                  <p:nvPr/>
                </p:nvGrpSpPr>
                <p:grpSpPr>
                  <a:xfrm>
                    <a:off x="3864" y="2335"/>
                    <a:ext cx="86" cy="33"/>
                    <a:chOff x="3864" y="2335"/>
                    <a:chExt cx="86" cy="33"/>
                  </a:xfrm>
                </p:grpSpPr>
                <p:sp>
                  <p:nvSpPr>
                    <p:cNvPr id="72126" name="Freeform 593"/>
                    <p:cNvSpPr/>
                    <p:nvPr/>
                  </p:nvSpPr>
                  <p:spPr>
                    <a:xfrm>
                      <a:off x="3864" y="2335"/>
                      <a:ext cx="53" cy="22"/>
                    </a:xfrm>
                    <a:custGeom>
                      <a:avLst/>
                      <a:gdLst/>
                      <a:ahLst/>
                      <a:cxnLst>
                        <a:cxn ang="0">
                          <a:pos x="0" y="0"/>
                        </a:cxn>
                        <a:cxn ang="0">
                          <a:pos x="0" y="0"/>
                        </a:cxn>
                        <a:cxn ang="0">
                          <a:pos x="0" y="0"/>
                        </a:cxn>
                        <a:cxn ang="0">
                          <a:pos x="0" y="0"/>
                        </a:cxn>
                        <a:cxn ang="0">
                          <a:pos x="0" y="0"/>
                        </a:cxn>
                      </a:cxnLst>
                      <a:pathLst>
                        <a:path w="321" h="129">
                          <a:moveTo>
                            <a:pt x="0" y="77"/>
                          </a:moveTo>
                          <a:lnTo>
                            <a:pt x="84" y="0"/>
                          </a:lnTo>
                          <a:lnTo>
                            <a:pt x="321" y="43"/>
                          </a:lnTo>
                          <a:lnTo>
                            <a:pt x="227" y="129"/>
                          </a:lnTo>
                          <a:lnTo>
                            <a:pt x="0" y="77"/>
                          </a:lnTo>
                          <a:close/>
                        </a:path>
                      </a:pathLst>
                    </a:custGeom>
                    <a:solidFill>
                      <a:srgbClr val="DFDFDF">
                        <a:alpha val="100000"/>
                      </a:srgbClr>
                    </a:solidFill>
                    <a:ln w="9525">
                      <a:noFill/>
                    </a:ln>
                  </p:spPr>
                  <p:txBody>
                    <a:bodyPr/>
                    <a:p>
                      <a:endParaRPr lang="zh-CN" altLang="en-US"/>
                    </a:p>
                  </p:txBody>
                </p:sp>
                <p:sp>
                  <p:nvSpPr>
                    <p:cNvPr id="72127" name="Freeform 594"/>
                    <p:cNvSpPr/>
                    <p:nvPr/>
                  </p:nvSpPr>
                  <p:spPr>
                    <a:xfrm>
                      <a:off x="3864" y="2348"/>
                      <a:ext cx="38" cy="20"/>
                    </a:xfrm>
                    <a:custGeom>
                      <a:avLst/>
                      <a:gdLst/>
                      <a:ahLst/>
                      <a:cxnLst>
                        <a:cxn ang="0">
                          <a:pos x="0" y="0"/>
                        </a:cxn>
                        <a:cxn ang="0">
                          <a:pos x="0" y="0"/>
                        </a:cxn>
                        <a:cxn ang="0">
                          <a:pos x="0" y="0"/>
                        </a:cxn>
                        <a:cxn ang="0">
                          <a:pos x="0" y="0"/>
                        </a:cxn>
                        <a:cxn ang="0">
                          <a:pos x="0" y="0"/>
                        </a:cxn>
                        <a:cxn ang="0">
                          <a:pos x="0" y="0"/>
                        </a:cxn>
                      </a:cxnLst>
                      <a:pathLst>
                        <a:path w="227" h="122">
                          <a:moveTo>
                            <a:pt x="0" y="0"/>
                          </a:moveTo>
                          <a:lnTo>
                            <a:pt x="0" y="68"/>
                          </a:lnTo>
                          <a:lnTo>
                            <a:pt x="2" y="68"/>
                          </a:lnTo>
                          <a:lnTo>
                            <a:pt x="227" y="122"/>
                          </a:lnTo>
                          <a:lnTo>
                            <a:pt x="227" y="52"/>
                          </a:lnTo>
                          <a:lnTo>
                            <a:pt x="0" y="0"/>
                          </a:lnTo>
                          <a:close/>
                        </a:path>
                      </a:pathLst>
                    </a:custGeom>
                    <a:solidFill>
                      <a:srgbClr val="C0C0C0">
                        <a:alpha val="100000"/>
                      </a:srgbClr>
                    </a:solidFill>
                    <a:ln w="9525">
                      <a:noFill/>
                    </a:ln>
                  </p:spPr>
                  <p:txBody>
                    <a:bodyPr/>
                    <a:p>
                      <a:endParaRPr lang="zh-CN" altLang="en-US"/>
                    </a:p>
                  </p:txBody>
                </p:sp>
                <p:sp>
                  <p:nvSpPr>
                    <p:cNvPr id="72128" name="Freeform 595"/>
                    <p:cNvSpPr/>
                    <p:nvPr/>
                  </p:nvSpPr>
                  <p:spPr>
                    <a:xfrm>
                      <a:off x="3902" y="2343"/>
                      <a:ext cx="48" cy="25"/>
                    </a:xfrm>
                    <a:custGeom>
                      <a:avLst/>
                      <a:gdLst/>
                      <a:ahLst/>
                      <a:cxnLst>
                        <a:cxn ang="0">
                          <a:pos x="0" y="0"/>
                        </a:cxn>
                        <a:cxn ang="0">
                          <a:pos x="0" y="0"/>
                        </a:cxn>
                        <a:cxn ang="0">
                          <a:pos x="0" y="0"/>
                        </a:cxn>
                        <a:cxn ang="0">
                          <a:pos x="0" y="0"/>
                        </a:cxn>
                        <a:cxn ang="0">
                          <a:pos x="0" y="0"/>
                        </a:cxn>
                        <a:cxn ang="0">
                          <a:pos x="0" y="0"/>
                        </a:cxn>
                      </a:cxnLst>
                      <a:pathLst>
                        <a:path w="290" h="156">
                          <a:moveTo>
                            <a:pt x="0" y="84"/>
                          </a:moveTo>
                          <a:lnTo>
                            <a:pt x="93" y="0"/>
                          </a:lnTo>
                          <a:lnTo>
                            <a:pt x="290" y="23"/>
                          </a:lnTo>
                          <a:lnTo>
                            <a:pt x="290" y="87"/>
                          </a:lnTo>
                          <a:lnTo>
                            <a:pt x="0" y="156"/>
                          </a:lnTo>
                          <a:lnTo>
                            <a:pt x="0" y="84"/>
                          </a:lnTo>
                          <a:close/>
                        </a:path>
                      </a:pathLst>
                    </a:custGeom>
                    <a:solidFill>
                      <a:srgbClr val="9F9F9F">
                        <a:alpha val="100000"/>
                      </a:srgbClr>
                    </a:solidFill>
                    <a:ln w="9525">
                      <a:noFill/>
                    </a:ln>
                  </p:spPr>
                  <p:txBody>
                    <a:bodyPr/>
                    <a:p>
                      <a:endParaRPr lang="zh-CN" altLang="en-US"/>
                    </a:p>
                  </p:txBody>
                </p:sp>
                <p:sp>
                  <p:nvSpPr>
                    <p:cNvPr id="72129" name="Freeform 596"/>
                    <p:cNvSpPr/>
                    <p:nvPr/>
                  </p:nvSpPr>
                  <p:spPr>
                    <a:xfrm>
                      <a:off x="3878" y="2335"/>
                      <a:ext cx="72" cy="11"/>
                    </a:xfrm>
                    <a:custGeom>
                      <a:avLst/>
                      <a:gdLst/>
                      <a:ahLst/>
                      <a:cxnLst>
                        <a:cxn ang="0">
                          <a:pos x="0" y="0"/>
                        </a:cxn>
                        <a:cxn ang="0">
                          <a:pos x="0" y="0"/>
                        </a:cxn>
                        <a:cxn ang="0">
                          <a:pos x="0" y="0"/>
                        </a:cxn>
                        <a:cxn ang="0">
                          <a:pos x="0" y="0"/>
                        </a:cxn>
                        <a:cxn ang="0">
                          <a:pos x="0" y="0"/>
                        </a:cxn>
                      </a:cxnLst>
                      <a:pathLst>
                        <a:path w="434" h="64">
                          <a:moveTo>
                            <a:pt x="0" y="0"/>
                          </a:moveTo>
                          <a:lnTo>
                            <a:pt x="217" y="15"/>
                          </a:lnTo>
                          <a:lnTo>
                            <a:pt x="434" y="64"/>
                          </a:lnTo>
                          <a:lnTo>
                            <a:pt x="237" y="43"/>
                          </a:lnTo>
                          <a:lnTo>
                            <a:pt x="0" y="0"/>
                          </a:lnTo>
                          <a:close/>
                        </a:path>
                      </a:pathLst>
                    </a:custGeom>
                    <a:solidFill>
                      <a:srgbClr val="7F7F7F">
                        <a:alpha val="100000"/>
                      </a:srgbClr>
                    </a:solidFill>
                    <a:ln w="9525">
                      <a:noFill/>
                    </a:ln>
                  </p:spPr>
                  <p:txBody>
                    <a:bodyPr/>
                    <a:p>
                      <a:endParaRPr lang="zh-CN" altLang="en-US"/>
                    </a:p>
                  </p:txBody>
                </p:sp>
              </p:grpSp>
              <p:grpSp>
                <p:nvGrpSpPr>
                  <p:cNvPr id="72122" name="Group 597"/>
                  <p:cNvGrpSpPr/>
                  <p:nvPr/>
                </p:nvGrpSpPr>
                <p:grpSpPr>
                  <a:xfrm>
                    <a:off x="3864" y="2345"/>
                    <a:ext cx="85" cy="14"/>
                    <a:chOff x="3864" y="2345"/>
                    <a:chExt cx="85" cy="14"/>
                  </a:xfrm>
                </p:grpSpPr>
                <p:sp>
                  <p:nvSpPr>
                    <p:cNvPr id="72123" name="Line 598"/>
                    <p:cNvSpPr/>
                    <p:nvPr/>
                  </p:nvSpPr>
                  <p:spPr>
                    <a:xfrm>
                      <a:off x="3864" y="2351"/>
                      <a:ext cx="38" cy="8"/>
                    </a:xfrm>
                    <a:prstGeom prst="line">
                      <a:avLst/>
                    </a:prstGeom>
                    <a:ln w="3175" cap="flat" cmpd="sng">
                      <a:solidFill>
                        <a:srgbClr val="7F7F7F"/>
                      </a:solidFill>
                      <a:prstDash val="solid"/>
                      <a:headEnd type="none" w="med" len="med"/>
                      <a:tailEnd type="none" w="med" len="med"/>
                    </a:ln>
                  </p:spPr>
                </p:sp>
                <p:sp>
                  <p:nvSpPr>
                    <p:cNvPr id="72124" name="Line 599"/>
                    <p:cNvSpPr/>
                    <p:nvPr/>
                  </p:nvSpPr>
                  <p:spPr>
                    <a:xfrm flipV="1">
                      <a:off x="3902" y="2345"/>
                      <a:ext cx="16" cy="14"/>
                    </a:xfrm>
                    <a:prstGeom prst="line">
                      <a:avLst/>
                    </a:prstGeom>
                    <a:ln w="3175" cap="flat" cmpd="sng">
                      <a:solidFill>
                        <a:srgbClr val="5F5F5F"/>
                      </a:solidFill>
                      <a:prstDash val="solid"/>
                      <a:headEnd type="none" w="med" len="med"/>
                      <a:tailEnd type="none" w="med" len="med"/>
                    </a:ln>
                  </p:spPr>
                </p:sp>
                <p:sp>
                  <p:nvSpPr>
                    <p:cNvPr id="72125" name="Line 600"/>
                    <p:cNvSpPr/>
                    <p:nvPr/>
                  </p:nvSpPr>
                  <p:spPr>
                    <a:xfrm>
                      <a:off x="3918" y="2345"/>
                      <a:ext cx="31" cy="3"/>
                    </a:xfrm>
                    <a:prstGeom prst="line">
                      <a:avLst/>
                    </a:prstGeom>
                    <a:ln w="3175" cap="flat" cmpd="sng">
                      <a:solidFill>
                        <a:srgbClr val="5F5F5F"/>
                      </a:solidFill>
                      <a:prstDash val="solid"/>
                      <a:headEnd type="none" w="med" len="med"/>
                      <a:tailEnd type="none" w="med" len="med"/>
                    </a:ln>
                  </p:spPr>
                </p:sp>
              </p:grpSp>
            </p:grpSp>
          </p:grpSp>
          <p:sp>
            <p:nvSpPr>
              <p:cNvPr id="72028" name="Freeform 601"/>
              <p:cNvSpPr/>
              <p:nvPr/>
            </p:nvSpPr>
            <p:spPr>
              <a:xfrm>
                <a:off x="3841" y="2259"/>
                <a:ext cx="75" cy="69"/>
              </a:xfrm>
              <a:custGeom>
                <a:avLst/>
                <a:gdLst/>
                <a:ahLst/>
                <a:cxnLst>
                  <a:cxn ang="0">
                    <a:pos x="0" y="0"/>
                  </a:cxn>
                  <a:cxn ang="0">
                    <a:pos x="0" y="0"/>
                  </a:cxn>
                  <a:cxn ang="0">
                    <a:pos x="0" y="0"/>
                  </a:cxn>
                  <a:cxn ang="0">
                    <a:pos x="0" y="0"/>
                  </a:cxn>
                  <a:cxn ang="0">
                    <a:pos x="0" y="0"/>
                  </a:cxn>
                </a:cxnLst>
                <a:pathLst>
                  <a:path w="445" h="416">
                    <a:moveTo>
                      <a:pt x="0" y="209"/>
                    </a:moveTo>
                    <a:lnTo>
                      <a:pt x="445" y="0"/>
                    </a:lnTo>
                    <a:lnTo>
                      <a:pt x="445" y="168"/>
                    </a:lnTo>
                    <a:lnTo>
                      <a:pt x="0" y="416"/>
                    </a:lnTo>
                    <a:lnTo>
                      <a:pt x="0" y="209"/>
                    </a:lnTo>
                    <a:close/>
                  </a:path>
                </a:pathLst>
              </a:custGeom>
              <a:solidFill>
                <a:srgbClr val="5F5F5F">
                  <a:alpha val="100000"/>
                </a:srgbClr>
              </a:solidFill>
              <a:ln w="9525">
                <a:noFill/>
              </a:ln>
            </p:spPr>
            <p:txBody>
              <a:bodyPr/>
              <a:p>
                <a:endParaRPr lang="zh-CN" altLang="en-US"/>
              </a:p>
            </p:txBody>
          </p:sp>
          <p:sp>
            <p:nvSpPr>
              <p:cNvPr id="72029" name="Freeform 602"/>
              <p:cNvSpPr/>
              <p:nvPr/>
            </p:nvSpPr>
            <p:spPr>
              <a:xfrm>
                <a:off x="3841" y="2194"/>
                <a:ext cx="76" cy="102"/>
              </a:xfrm>
              <a:custGeom>
                <a:avLst/>
                <a:gdLst/>
                <a:ahLst/>
                <a:cxnLst>
                  <a:cxn ang="0">
                    <a:pos x="0" y="0"/>
                  </a:cxn>
                  <a:cxn ang="0">
                    <a:pos x="0" y="0"/>
                  </a:cxn>
                  <a:cxn ang="0">
                    <a:pos x="0" y="0"/>
                  </a:cxn>
                  <a:cxn ang="0">
                    <a:pos x="0" y="0"/>
                  </a:cxn>
                  <a:cxn ang="0">
                    <a:pos x="0" y="0"/>
                  </a:cxn>
                </a:cxnLst>
                <a:pathLst>
                  <a:path w="460" h="616">
                    <a:moveTo>
                      <a:pt x="0" y="131"/>
                    </a:moveTo>
                    <a:lnTo>
                      <a:pt x="460" y="0"/>
                    </a:lnTo>
                    <a:lnTo>
                      <a:pt x="460" y="407"/>
                    </a:lnTo>
                    <a:lnTo>
                      <a:pt x="1" y="616"/>
                    </a:lnTo>
                    <a:lnTo>
                      <a:pt x="0" y="131"/>
                    </a:lnTo>
                    <a:close/>
                  </a:path>
                </a:pathLst>
              </a:custGeom>
              <a:solidFill>
                <a:srgbClr val="BFBFBF">
                  <a:alpha val="100000"/>
                </a:srgbClr>
              </a:solidFill>
              <a:ln w="9525">
                <a:noFill/>
              </a:ln>
            </p:spPr>
            <p:txBody>
              <a:bodyPr/>
              <a:p>
                <a:endParaRPr lang="zh-CN" altLang="en-US"/>
              </a:p>
            </p:txBody>
          </p:sp>
          <p:sp>
            <p:nvSpPr>
              <p:cNvPr id="72030" name="Freeform 603"/>
              <p:cNvSpPr/>
              <p:nvPr/>
            </p:nvSpPr>
            <p:spPr>
              <a:xfrm>
                <a:off x="3633" y="2010"/>
                <a:ext cx="189" cy="157"/>
              </a:xfrm>
              <a:custGeom>
                <a:avLst/>
                <a:gdLst/>
                <a:ahLst/>
                <a:cxnLst>
                  <a:cxn ang="0">
                    <a:pos x="0" y="0"/>
                  </a:cxn>
                  <a:cxn ang="0">
                    <a:pos x="0" y="0"/>
                  </a:cxn>
                  <a:cxn ang="0">
                    <a:pos x="0" y="0"/>
                  </a:cxn>
                  <a:cxn ang="0">
                    <a:pos x="0" y="0"/>
                  </a:cxn>
                  <a:cxn ang="0">
                    <a:pos x="0" y="0"/>
                  </a:cxn>
                </a:cxnLst>
                <a:pathLst>
                  <a:path w="1135" h="941">
                    <a:moveTo>
                      <a:pt x="46" y="0"/>
                    </a:moveTo>
                    <a:lnTo>
                      <a:pt x="1135" y="0"/>
                    </a:lnTo>
                    <a:lnTo>
                      <a:pt x="1091" y="941"/>
                    </a:lnTo>
                    <a:lnTo>
                      <a:pt x="0" y="887"/>
                    </a:lnTo>
                    <a:lnTo>
                      <a:pt x="46" y="0"/>
                    </a:lnTo>
                    <a:close/>
                  </a:path>
                </a:pathLst>
              </a:custGeom>
              <a:solidFill>
                <a:srgbClr val="C0C0C0">
                  <a:alpha val="100000"/>
                </a:srgbClr>
              </a:solidFill>
              <a:ln w="9525">
                <a:noFill/>
              </a:ln>
            </p:spPr>
            <p:txBody>
              <a:bodyPr/>
              <a:p>
                <a:endParaRPr lang="zh-CN" altLang="en-US"/>
              </a:p>
            </p:txBody>
          </p:sp>
          <p:sp>
            <p:nvSpPr>
              <p:cNvPr id="72031" name="Freeform 604"/>
              <p:cNvSpPr/>
              <p:nvPr/>
            </p:nvSpPr>
            <p:spPr>
              <a:xfrm>
                <a:off x="3510" y="2274"/>
                <a:ext cx="352" cy="71"/>
              </a:xfrm>
              <a:custGeom>
                <a:avLst/>
                <a:gdLst/>
                <a:ahLst/>
                <a:cxnLst>
                  <a:cxn ang="0">
                    <a:pos x="0" y="0"/>
                  </a:cxn>
                  <a:cxn ang="0">
                    <a:pos x="0" y="0"/>
                  </a:cxn>
                  <a:cxn ang="0">
                    <a:pos x="0" y="0"/>
                  </a:cxn>
                  <a:cxn ang="0">
                    <a:pos x="0" y="0"/>
                  </a:cxn>
                  <a:cxn ang="0">
                    <a:pos x="0" y="0"/>
                  </a:cxn>
                  <a:cxn ang="0">
                    <a:pos x="0" y="0"/>
                  </a:cxn>
                  <a:cxn ang="0">
                    <a:pos x="0" y="0"/>
                  </a:cxn>
                </a:cxnLst>
                <a:pathLst>
                  <a:path w="2114" h="429">
                    <a:moveTo>
                      <a:pt x="344" y="0"/>
                    </a:moveTo>
                    <a:lnTo>
                      <a:pt x="2114" y="175"/>
                    </a:lnTo>
                    <a:lnTo>
                      <a:pt x="1989" y="332"/>
                    </a:lnTo>
                    <a:lnTo>
                      <a:pt x="1868" y="429"/>
                    </a:lnTo>
                    <a:lnTo>
                      <a:pt x="0" y="214"/>
                    </a:lnTo>
                    <a:lnTo>
                      <a:pt x="140" y="154"/>
                    </a:lnTo>
                    <a:lnTo>
                      <a:pt x="344" y="0"/>
                    </a:lnTo>
                    <a:close/>
                  </a:path>
                </a:pathLst>
              </a:custGeom>
              <a:solidFill>
                <a:srgbClr val="DFDFDF">
                  <a:alpha val="100000"/>
                </a:srgbClr>
              </a:solidFill>
              <a:ln w="9525">
                <a:noFill/>
              </a:ln>
            </p:spPr>
            <p:txBody>
              <a:bodyPr/>
              <a:p>
                <a:endParaRPr lang="zh-CN" altLang="en-US"/>
              </a:p>
            </p:txBody>
          </p:sp>
          <p:grpSp>
            <p:nvGrpSpPr>
              <p:cNvPr id="72032" name="Group 605"/>
              <p:cNvGrpSpPr/>
              <p:nvPr/>
            </p:nvGrpSpPr>
            <p:grpSpPr>
              <a:xfrm>
                <a:off x="3841" y="2200"/>
                <a:ext cx="75" cy="90"/>
                <a:chOff x="3841" y="2200"/>
                <a:chExt cx="75" cy="90"/>
              </a:xfrm>
            </p:grpSpPr>
            <p:sp>
              <p:nvSpPr>
                <p:cNvPr id="72110" name="Line 606"/>
                <p:cNvSpPr/>
                <p:nvPr/>
              </p:nvSpPr>
              <p:spPr>
                <a:xfrm flipV="1">
                  <a:off x="3841" y="2226"/>
                  <a:ext cx="75" cy="27"/>
                </a:xfrm>
                <a:prstGeom prst="line">
                  <a:avLst/>
                </a:prstGeom>
                <a:ln w="3175" cap="flat" cmpd="sng">
                  <a:solidFill>
                    <a:srgbClr val="808080"/>
                  </a:solidFill>
                  <a:prstDash val="solid"/>
                  <a:headEnd type="none" w="med" len="med"/>
                  <a:tailEnd type="none" w="med" len="med"/>
                </a:ln>
              </p:spPr>
            </p:sp>
            <p:sp>
              <p:nvSpPr>
                <p:cNvPr id="72111" name="Line 607"/>
                <p:cNvSpPr/>
                <p:nvPr/>
              </p:nvSpPr>
              <p:spPr>
                <a:xfrm flipV="1">
                  <a:off x="3854" y="2233"/>
                  <a:ext cx="62" cy="25"/>
                </a:xfrm>
                <a:prstGeom prst="line">
                  <a:avLst/>
                </a:prstGeom>
                <a:ln w="3175" cap="flat" cmpd="sng">
                  <a:solidFill>
                    <a:srgbClr val="808080"/>
                  </a:solidFill>
                  <a:prstDash val="solid"/>
                  <a:headEnd type="none" w="med" len="med"/>
                  <a:tailEnd type="none" w="med" len="med"/>
                </a:ln>
              </p:spPr>
            </p:sp>
            <p:sp>
              <p:nvSpPr>
                <p:cNvPr id="72112" name="Line 608"/>
                <p:cNvSpPr/>
                <p:nvPr/>
              </p:nvSpPr>
              <p:spPr>
                <a:xfrm flipV="1">
                  <a:off x="3854" y="2241"/>
                  <a:ext cx="62" cy="26"/>
                </a:xfrm>
                <a:prstGeom prst="line">
                  <a:avLst/>
                </a:prstGeom>
                <a:ln w="3175" cap="flat" cmpd="sng">
                  <a:solidFill>
                    <a:srgbClr val="808080"/>
                  </a:solidFill>
                  <a:prstDash val="solid"/>
                  <a:headEnd type="none" w="med" len="med"/>
                  <a:tailEnd type="none" w="med" len="med"/>
                </a:ln>
              </p:spPr>
            </p:sp>
            <p:sp>
              <p:nvSpPr>
                <p:cNvPr id="72113" name="Line 609"/>
                <p:cNvSpPr/>
                <p:nvPr/>
              </p:nvSpPr>
              <p:spPr>
                <a:xfrm flipV="1">
                  <a:off x="3854" y="2248"/>
                  <a:ext cx="62" cy="27"/>
                </a:xfrm>
                <a:prstGeom prst="line">
                  <a:avLst/>
                </a:prstGeom>
                <a:ln w="3175" cap="flat" cmpd="sng">
                  <a:solidFill>
                    <a:srgbClr val="808080"/>
                  </a:solidFill>
                  <a:prstDash val="solid"/>
                  <a:headEnd type="none" w="med" len="med"/>
                  <a:tailEnd type="none" w="med" len="med"/>
                </a:ln>
              </p:spPr>
            </p:sp>
            <p:sp>
              <p:nvSpPr>
                <p:cNvPr id="72114" name="Line 610"/>
                <p:cNvSpPr/>
                <p:nvPr/>
              </p:nvSpPr>
              <p:spPr>
                <a:xfrm flipV="1">
                  <a:off x="3854" y="2256"/>
                  <a:ext cx="62" cy="28"/>
                </a:xfrm>
                <a:prstGeom prst="line">
                  <a:avLst/>
                </a:prstGeom>
                <a:ln w="3175" cap="flat" cmpd="sng">
                  <a:solidFill>
                    <a:srgbClr val="808080"/>
                  </a:solidFill>
                  <a:prstDash val="solid"/>
                  <a:headEnd type="none" w="med" len="med"/>
                  <a:tailEnd type="none" w="med" len="med"/>
                </a:ln>
              </p:spPr>
            </p:sp>
            <p:sp>
              <p:nvSpPr>
                <p:cNvPr id="72115" name="Line 611"/>
                <p:cNvSpPr/>
                <p:nvPr/>
              </p:nvSpPr>
              <p:spPr>
                <a:xfrm flipV="1">
                  <a:off x="3854" y="2218"/>
                  <a:ext cx="62" cy="21"/>
                </a:xfrm>
                <a:prstGeom prst="line">
                  <a:avLst/>
                </a:prstGeom>
                <a:ln w="3175" cap="flat" cmpd="sng">
                  <a:solidFill>
                    <a:srgbClr val="808080"/>
                  </a:solidFill>
                  <a:prstDash val="solid"/>
                  <a:headEnd type="none" w="med" len="med"/>
                  <a:tailEnd type="none" w="med" len="med"/>
                </a:ln>
              </p:spPr>
            </p:sp>
            <p:sp>
              <p:nvSpPr>
                <p:cNvPr id="72116" name="Line 612"/>
                <p:cNvSpPr/>
                <p:nvPr/>
              </p:nvSpPr>
              <p:spPr>
                <a:xfrm flipV="1">
                  <a:off x="3854" y="2210"/>
                  <a:ext cx="62" cy="19"/>
                </a:xfrm>
                <a:prstGeom prst="line">
                  <a:avLst/>
                </a:prstGeom>
                <a:ln w="3175" cap="flat" cmpd="sng">
                  <a:solidFill>
                    <a:srgbClr val="808080"/>
                  </a:solidFill>
                  <a:prstDash val="solid"/>
                  <a:headEnd type="none" w="med" len="med"/>
                  <a:tailEnd type="none" w="med" len="med"/>
                </a:ln>
              </p:spPr>
            </p:sp>
            <p:sp>
              <p:nvSpPr>
                <p:cNvPr id="72117" name="Line 613"/>
                <p:cNvSpPr/>
                <p:nvPr/>
              </p:nvSpPr>
              <p:spPr>
                <a:xfrm flipV="1">
                  <a:off x="3854" y="2200"/>
                  <a:ext cx="62" cy="19"/>
                </a:xfrm>
                <a:prstGeom prst="line">
                  <a:avLst/>
                </a:prstGeom>
                <a:ln w="3175" cap="flat" cmpd="sng">
                  <a:solidFill>
                    <a:srgbClr val="808080"/>
                  </a:solidFill>
                  <a:prstDash val="solid"/>
                  <a:headEnd type="none" w="med" len="med"/>
                  <a:tailEnd type="none" w="med" len="med"/>
                </a:ln>
              </p:spPr>
            </p:sp>
            <p:sp>
              <p:nvSpPr>
                <p:cNvPr id="72118" name="Line 614"/>
                <p:cNvSpPr/>
                <p:nvPr/>
              </p:nvSpPr>
              <p:spPr>
                <a:xfrm flipH="1">
                  <a:off x="3854" y="2213"/>
                  <a:ext cx="1" cy="77"/>
                </a:xfrm>
                <a:prstGeom prst="line">
                  <a:avLst/>
                </a:prstGeom>
                <a:ln w="3175" cap="flat" cmpd="sng">
                  <a:solidFill>
                    <a:srgbClr val="808080"/>
                  </a:solidFill>
                  <a:prstDash val="solid"/>
                  <a:headEnd type="none" w="med" len="med"/>
                  <a:tailEnd type="none" w="med" len="med"/>
                </a:ln>
              </p:spPr>
            </p:sp>
          </p:grpSp>
          <p:grpSp>
            <p:nvGrpSpPr>
              <p:cNvPr id="72033" name="Group 615"/>
              <p:cNvGrpSpPr/>
              <p:nvPr/>
            </p:nvGrpSpPr>
            <p:grpSpPr>
              <a:xfrm>
                <a:off x="3608" y="1975"/>
                <a:ext cx="249" cy="230"/>
                <a:chOff x="3608" y="1975"/>
                <a:chExt cx="249" cy="230"/>
              </a:xfrm>
            </p:grpSpPr>
            <p:grpSp>
              <p:nvGrpSpPr>
                <p:cNvPr id="72093" name="Group 616"/>
                <p:cNvGrpSpPr/>
                <p:nvPr/>
              </p:nvGrpSpPr>
              <p:grpSpPr>
                <a:xfrm>
                  <a:off x="3608" y="1975"/>
                  <a:ext cx="249" cy="230"/>
                  <a:chOff x="3608" y="1975"/>
                  <a:chExt cx="249" cy="230"/>
                </a:xfrm>
              </p:grpSpPr>
              <p:grpSp>
                <p:nvGrpSpPr>
                  <p:cNvPr id="72095" name="Group 617"/>
                  <p:cNvGrpSpPr/>
                  <p:nvPr/>
                </p:nvGrpSpPr>
                <p:grpSpPr>
                  <a:xfrm>
                    <a:off x="3608" y="1975"/>
                    <a:ext cx="249" cy="230"/>
                    <a:chOff x="3608" y="1975"/>
                    <a:chExt cx="249" cy="230"/>
                  </a:xfrm>
                </p:grpSpPr>
                <p:sp>
                  <p:nvSpPr>
                    <p:cNvPr id="72106" name="Freeform 618"/>
                    <p:cNvSpPr/>
                    <p:nvPr/>
                  </p:nvSpPr>
                  <p:spPr>
                    <a:xfrm>
                      <a:off x="3608" y="1975"/>
                      <a:ext cx="248" cy="230"/>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1494" h="1384">
                          <a:moveTo>
                            <a:pt x="119" y="23"/>
                          </a:moveTo>
                          <a:lnTo>
                            <a:pt x="248" y="16"/>
                          </a:lnTo>
                          <a:lnTo>
                            <a:pt x="421" y="4"/>
                          </a:lnTo>
                          <a:lnTo>
                            <a:pt x="602" y="0"/>
                          </a:lnTo>
                          <a:lnTo>
                            <a:pt x="814" y="0"/>
                          </a:lnTo>
                          <a:lnTo>
                            <a:pt x="963" y="2"/>
                          </a:lnTo>
                          <a:lnTo>
                            <a:pt x="1192" y="10"/>
                          </a:lnTo>
                          <a:lnTo>
                            <a:pt x="1413" y="22"/>
                          </a:lnTo>
                          <a:lnTo>
                            <a:pt x="1466" y="24"/>
                          </a:lnTo>
                          <a:lnTo>
                            <a:pt x="1478" y="29"/>
                          </a:lnTo>
                          <a:lnTo>
                            <a:pt x="1486" y="35"/>
                          </a:lnTo>
                          <a:lnTo>
                            <a:pt x="1493" y="45"/>
                          </a:lnTo>
                          <a:lnTo>
                            <a:pt x="1494" y="57"/>
                          </a:lnTo>
                          <a:lnTo>
                            <a:pt x="1438" y="1358"/>
                          </a:lnTo>
                          <a:lnTo>
                            <a:pt x="1431" y="1378"/>
                          </a:lnTo>
                          <a:lnTo>
                            <a:pt x="1413" y="1384"/>
                          </a:lnTo>
                          <a:lnTo>
                            <a:pt x="931" y="1351"/>
                          </a:lnTo>
                          <a:lnTo>
                            <a:pt x="457" y="1317"/>
                          </a:lnTo>
                          <a:lnTo>
                            <a:pt x="23" y="1286"/>
                          </a:lnTo>
                          <a:lnTo>
                            <a:pt x="0" y="1252"/>
                          </a:lnTo>
                          <a:lnTo>
                            <a:pt x="67" y="65"/>
                          </a:lnTo>
                          <a:lnTo>
                            <a:pt x="119" y="23"/>
                          </a:lnTo>
                          <a:close/>
                        </a:path>
                      </a:pathLst>
                    </a:custGeom>
                    <a:solidFill>
                      <a:srgbClr val="C0C0C0">
                        <a:alpha val="100000"/>
                      </a:srgbClr>
                    </a:solidFill>
                    <a:ln w="9525">
                      <a:noFill/>
                    </a:ln>
                  </p:spPr>
                  <p:txBody>
                    <a:bodyPr/>
                    <a:p>
                      <a:endParaRPr lang="zh-CN" altLang="en-US"/>
                    </a:p>
                  </p:txBody>
                </p:sp>
                <p:sp>
                  <p:nvSpPr>
                    <p:cNvPr id="72107" name="Arc 619"/>
                    <p:cNvSpPr/>
                    <p:nvPr/>
                  </p:nvSpPr>
                  <p:spPr>
                    <a:xfrm>
                      <a:off x="3850" y="1979"/>
                      <a:ext cx="7" cy="5"/>
                    </a:xfrm>
                    <a:custGeom>
                      <a:avLst/>
                      <a:gdLst/>
                      <a:ahLst/>
                      <a:cxnLst>
                        <a:cxn ang="0">
                          <a:pos x="0" y="0"/>
                        </a:cxn>
                        <a:cxn ang="0">
                          <a:pos x="0" y="0"/>
                        </a:cxn>
                        <a:cxn ang="0">
                          <a:pos x="0" y="0"/>
                        </a:cxn>
                      </a:cxnLst>
                      <a:pathLst>
                        <a:path w="24884" h="21600" fill="none">
                          <a:moveTo>
                            <a:pt x="0" y="251"/>
                          </a:moveTo>
                          <a:cubicBezTo>
                            <a:pt x="1086" y="83"/>
                            <a:pt x="2184" y="-1"/>
                            <a:pt x="3284" y="0"/>
                          </a:cubicBezTo>
                          <a:cubicBezTo>
                            <a:pt x="15213" y="0"/>
                            <a:pt x="24884" y="9670"/>
                            <a:pt x="24884" y="21600"/>
                          </a:cubicBezTo>
                        </a:path>
                        <a:path w="24884" h="21600" stroke="0">
                          <a:moveTo>
                            <a:pt x="0" y="251"/>
                          </a:moveTo>
                          <a:cubicBezTo>
                            <a:pt x="1086" y="83"/>
                            <a:pt x="2184" y="-1"/>
                            <a:pt x="3284" y="0"/>
                          </a:cubicBezTo>
                          <a:cubicBezTo>
                            <a:pt x="15213" y="0"/>
                            <a:pt x="24884" y="9670"/>
                            <a:pt x="24884" y="21600"/>
                          </a:cubicBezTo>
                          <a:lnTo>
                            <a:pt x="3284" y="21600"/>
                          </a:lnTo>
                          <a:lnTo>
                            <a:pt x="0" y="251"/>
                          </a:lnTo>
                          <a:close/>
                        </a:path>
                      </a:pathLst>
                    </a:custGeom>
                    <a:solidFill>
                      <a:srgbClr val="C0C0C0">
                        <a:alpha val="100000"/>
                      </a:srgbClr>
                    </a:solidFill>
                    <a:ln w="9525">
                      <a:noFill/>
                    </a:ln>
                  </p:spPr>
                  <p:txBody>
                    <a:bodyPr/>
                    <a:p>
                      <a:endParaRPr lang="zh-CN" altLang="en-US"/>
                    </a:p>
                  </p:txBody>
                </p:sp>
                <p:sp>
                  <p:nvSpPr>
                    <p:cNvPr id="72108" name="Arc 620"/>
                    <p:cNvSpPr/>
                    <p:nvPr/>
                  </p:nvSpPr>
                  <p:spPr>
                    <a:xfrm>
                      <a:off x="3618" y="1979"/>
                      <a:ext cx="13" cy="9"/>
                    </a:xfrm>
                    <a:custGeom>
                      <a:avLst/>
                      <a:gdLst/>
                      <a:ahLst/>
                      <a:cxnLst>
                        <a:cxn ang="0">
                          <a:pos x="0" y="0"/>
                        </a:cxn>
                        <a:cxn ang="0">
                          <a:pos x="0" y="0"/>
                        </a:cxn>
                        <a:cxn ang="0">
                          <a:pos x="0" y="0"/>
                        </a:cxn>
                      </a:cxnLst>
                      <a:pathLst>
                        <a:path w="21600" h="21600" fill="none">
                          <a:moveTo>
                            <a:pt x="0" y="21599"/>
                          </a:moveTo>
                          <a:cubicBezTo>
                            <a:pt x="0" y="9670"/>
                            <a:pt x="9670" y="-1"/>
                            <a:pt x="21600" y="0"/>
                          </a:cubicBezTo>
                        </a:path>
                        <a:path w="21600" h="21600" stroke="0">
                          <a:moveTo>
                            <a:pt x="0" y="21599"/>
                          </a:moveTo>
                          <a:cubicBezTo>
                            <a:pt x="0" y="9670"/>
                            <a:pt x="9670" y="-1"/>
                            <a:pt x="21600" y="0"/>
                          </a:cubicBezTo>
                          <a:lnTo>
                            <a:pt x="21600" y="21600"/>
                          </a:lnTo>
                          <a:lnTo>
                            <a:pt x="0" y="21599"/>
                          </a:lnTo>
                          <a:close/>
                        </a:path>
                      </a:pathLst>
                    </a:custGeom>
                    <a:solidFill>
                      <a:srgbClr val="C0C0C0">
                        <a:alpha val="100000"/>
                      </a:srgbClr>
                    </a:solidFill>
                    <a:ln w="9525">
                      <a:noFill/>
                    </a:ln>
                  </p:spPr>
                  <p:txBody>
                    <a:bodyPr/>
                    <a:p>
                      <a:endParaRPr lang="zh-CN" altLang="en-US"/>
                    </a:p>
                  </p:txBody>
                </p:sp>
                <p:sp>
                  <p:nvSpPr>
                    <p:cNvPr id="72109" name="Arc 621"/>
                    <p:cNvSpPr/>
                    <p:nvPr/>
                  </p:nvSpPr>
                  <p:spPr>
                    <a:xfrm>
                      <a:off x="3608" y="2183"/>
                      <a:ext cx="5" cy="7"/>
                    </a:xfrm>
                    <a:custGeom>
                      <a:avLst/>
                      <a:gdLst/>
                      <a:ahLst/>
                      <a:cxnLst>
                        <a:cxn ang="0">
                          <a:pos x="0" y="0"/>
                        </a:cxn>
                        <a:cxn ang="0">
                          <a:pos x="0" y="0"/>
                        </a:cxn>
                        <a:cxn ang="0">
                          <a:pos x="0" y="0"/>
                        </a:cxn>
                      </a:cxnLst>
                      <a:pathLst>
                        <a:path w="21600" h="21600" fill="none">
                          <a:moveTo>
                            <a:pt x="21600" y="21600"/>
                          </a:moveTo>
                          <a:cubicBezTo>
                            <a:pt x="9670" y="21600"/>
                            <a:pt x="0" y="11929"/>
                            <a:pt x="0" y="0"/>
                          </a:cubicBezTo>
                        </a:path>
                        <a:path w="21600" h="21600" stroke="0">
                          <a:moveTo>
                            <a:pt x="21600" y="21600"/>
                          </a:moveTo>
                          <a:cubicBezTo>
                            <a:pt x="9670" y="21600"/>
                            <a:pt x="0" y="11929"/>
                            <a:pt x="0" y="0"/>
                          </a:cubicBezTo>
                          <a:lnTo>
                            <a:pt x="21600" y="0"/>
                          </a:lnTo>
                          <a:lnTo>
                            <a:pt x="21600" y="21600"/>
                          </a:lnTo>
                          <a:close/>
                        </a:path>
                      </a:pathLst>
                    </a:custGeom>
                    <a:solidFill>
                      <a:srgbClr val="C0C0C0">
                        <a:alpha val="100000"/>
                      </a:srgbClr>
                    </a:solidFill>
                    <a:ln w="9525">
                      <a:noFill/>
                    </a:ln>
                  </p:spPr>
                  <p:txBody>
                    <a:bodyPr/>
                    <a:p>
                      <a:endParaRPr lang="zh-CN" altLang="en-US"/>
                    </a:p>
                  </p:txBody>
                </p:sp>
              </p:grpSp>
              <p:grpSp>
                <p:nvGrpSpPr>
                  <p:cNvPr id="72096" name="Group 622"/>
                  <p:cNvGrpSpPr/>
                  <p:nvPr/>
                </p:nvGrpSpPr>
                <p:grpSpPr>
                  <a:xfrm>
                    <a:off x="3634" y="2010"/>
                    <a:ext cx="189" cy="157"/>
                    <a:chOff x="3634" y="2010"/>
                    <a:chExt cx="189" cy="157"/>
                  </a:xfrm>
                </p:grpSpPr>
                <p:grpSp>
                  <p:nvGrpSpPr>
                    <p:cNvPr id="72097" name="Group 623"/>
                    <p:cNvGrpSpPr/>
                    <p:nvPr/>
                  </p:nvGrpSpPr>
                  <p:grpSpPr>
                    <a:xfrm>
                      <a:off x="3634" y="2010"/>
                      <a:ext cx="189" cy="157"/>
                      <a:chOff x="3634" y="2010"/>
                      <a:chExt cx="189" cy="157"/>
                    </a:xfrm>
                  </p:grpSpPr>
                  <p:sp>
                    <p:nvSpPr>
                      <p:cNvPr id="72102" name="Freeform 624"/>
                      <p:cNvSpPr/>
                      <p:nvPr/>
                    </p:nvSpPr>
                    <p:spPr>
                      <a:xfrm>
                        <a:off x="3641" y="2010"/>
                        <a:ext cx="181" cy="4"/>
                      </a:xfrm>
                      <a:custGeom>
                        <a:avLst/>
                        <a:gdLst/>
                        <a:ahLst/>
                        <a:cxnLst>
                          <a:cxn ang="0">
                            <a:pos x="0" y="0"/>
                          </a:cxn>
                          <a:cxn ang="0">
                            <a:pos x="0" y="0"/>
                          </a:cxn>
                          <a:cxn ang="0">
                            <a:pos x="0" y="0"/>
                          </a:cxn>
                          <a:cxn ang="0">
                            <a:pos x="0" y="0"/>
                          </a:cxn>
                          <a:cxn ang="0">
                            <a:pos x="0" y="0"/>
                          </a:cxn>
                        </a:cxnLst>
                        <a:pathLst>
                          <a:path w="1088" h="20">
                            <a:moveTo>
                              <a:pt x="0" y="0"/>
                            </a:moveTo>
                            <a:lnTo>
                              <a:pt x="1088" y="2"/>
                            </a:lnTo>
                            <a:lnTo>
                              <a:pt x="1063" y="20"/>
                            </a:lnTo>
                            <a:lnTo>
                              <a:pt x="23" y="20"/>
                            </a:lnTo>
                            <a:lnTo>
                              <a:pt x="0" y="0"/>
                            </a:lnTo>
                            <a:close/>
                          </a:path>
                        </a:pathLst>
                      </a:custGeom>
                      <a:solidFill>
                        <a:srgbClr val="808080">
                          <a:alpha val="100000"/>
                        </a:srgbClr>
                      </a:solidFill>
                      <a:ln w="9525">
                        <a:noFill/>
                      </a:ln>
                    </p:spPr>
                    <p:txBody>
                      <a:bodyPr/>
                      <a:p>
                        <a:endParaRPr lang="zh-CN" altLang="en-US"/>
                      </a:p>
                    </p:txBody>
                  </p:sp>
                  <p:sp>
                    <p:nvSpPr>
                      <p:cNvPr id="72103" name="Freeform 625"/>
                      <p:cNvSpPr/>
                      <p:nvPr/>
                    </p:nvSpPr>
                    <p:spPr>
                      <a:xfrm>
                        <a:off x="3811" y="2010"/>
                        <a:ext cx="12" cy="157"/>
                      </a:xfrm>
                      <a:custGeom>
                        <a:avLst/>
                        <a:gdLst/>
                        <a:ahLst/>
                        <a:cxnLst>
                          <a:cxn ang="0">
                            <a:pos x="0" y="0"/>
                          </a:cxn>
                          <a:cxn ang="0">
                            <a:pos x="0" y="0"/>
                          </a:cxn>
                          <a:cxn ang="0">
                            <a:pos x="0" y="0"/>
                          </a:cxn>
                          <a:cxn ang="0">
                            <a:pos x="0" y="0"/>
                          </a:cxn>
                          <a:cxn ang="0">
                            <a:pos x="0" y="0"/>
                          </a:cxn>
                          <a:cxn ang="0">
                            <a:pos x="0" y="0"/>
                          </a:cxn>
                        </a:cxnLst>
                        <a:pathLst>
                          <a:path w="70" h="942">
                            <a:moveTo>
                              <a:pt x="45" y="19"/>
                            </a:moveTo>
                            <a:lnTo>
                              <a:pt x="70" y="0"/>
                            </a:lnTo>
                            <a:lnTo>
                              <a:pt x="46" y="511"/>
                            </a:lnTo>
                            <a:lnTo>
                              <a:pt x="24" y="942"/>
                            </a:lnTo>
                            <a:lnTo>
                              <a:pt x="0" y="915"/>
                            </a:lnTo>
                            <a:lnTo>
                              <a:pt x="45" y="19"/>
                            </a:lnTo>
                            <a:close/>
                          </a:path>
                        </a:pathLst>
                      </a:custGeom>
                      <a:solidFill>
                        <a:srgbClr val="FFFFFF">
                          <a:alpha val="100000"/>
                        </a:srgbClr>
                      </a:solidFill>
                      <a:ln w="9525">
                        <a:noFill/>
                      </a:ln>
                    </p:spPr>
                    <p:txBody>
                      <a:bodyPr/>
                      <a:p>
                        <a:endParaRPr lang="zh-CN" altLang="en-US"/>
                      </a:p>
                    </p:txBody>
                  </p:sp>
                  <p:sp>
                    <p:nvSpPr>
                      <p:cNvPr id="72104" name="Freeform 626"/>
                      <p:cNvSpPr/>
                      <p:nvPr/>
                    </p:nvSpPr>
                    <p:spPr>
                      <a:xfrm>
                        <a:off x="3634" y="2154"/>
                        <a:ext cx="181" cy="13"/>
                      </a:xfrm>
                      <a:custGeom>
                        <a:avLst/>
                        <a:gdLst/>
                        <a:ahLst/>
                        <a:cxnLst>
                          <a:cxn ang="0">
                            <a:pos x="0" y="0"/>
                          </a:cxn>
                          <a:cxn ang="0">
                            <a:pos x="0" y="0"/>
                          </a:cxn>
                          <a:cxn ang="0">
                            <a:pos x="0" y="0"/>
                          </a:cxn>
                          <a:cxn ang="0">
                            <a:pos x="0" y="0"/>
                          </a:cxn>
                          <a:cxn ang="0">
                            <a:pos x="0" y="0"/>
                          </a:cxn>
                        </a:cxnLst>
                        <a:pathLst>
                          <a:path w="1089" h="77">
                            <a:moveTo>
                              <a:pt x="25" y="0"/>
                            </a:moveTo>
                            <a:lnTo>
                              <a:pt x="0" y="24"/>
                            </a:lnTo>
                            <a:lnTo>
                              <a:pt x="1089" y="77"/>
                            </a:lnTo>
                            <a:lnTo>
                              <a:pt x="1065" y="51"/>
                            </a:lnTo>
                            <a:lnTo>
                              <a:pt x="25" y="0"/>
                            </a:lnTo>
                            <a:close/>
                          </a:path>
                        </a:pathLst>
                      </a:custGeom>
                      <a:solidFill>
                        <a:srgbClr val="DFDFDF">
                          <a:alpha val="100000"/>
                        </a:srgbClr>
                      </a:solidFill>
                      <a:ln w="9525">
                        <a:noFill/>
                      </a:ln>
                    </p:spPr>
                    <p:txBody>
                      <a:bodyPr/>
                      <a:p>
                        <a:endParaRPr lang="zh-CN" altLang="en-US"/>
                      </a:p>
                    </p:txBody>
                  </p:sp>
                  <p:sp>
                    <p:nvSpPr>
                      <p:cNvPr id="72105" name="Freeform 627"/>
                      <p:cNvSpPr/>
                      <p:nvPr/>
                    </p:nvSpPr>
                    <p:spPr>
                      <a:xfrm>
                        <a:off x="3634" y="2010"/>
                        <a:ext cx="11" cy="148"/>
                      </a:xfrm>
                      <a:custGeom>
                        <a:avLst/>
                        <a:gdLst/>
                        <a:ahLst/>
                        <a:cxnLst>
                          <a:cxn ang="0">
                            <a:pos x="0" y="0"/>
                          </a:cxn>
                          <a:cxn ang="0">
                            <a:pos x="0" y="0"/>
                          </a:cxn>
                          <a:cxn ang="0">
                            <a:pos x="0" y="0"/>
                          </a:cxn>
                          <a:cxn ang="0">
                            <a:pos x="0" y="0"/>
                          </a:cxn>
                          <a:cxn ang="0">
                            <a:pos x="0" y="0"/>
                          </a:cxn>
                        </a:cxnLst>
                        <a:pathLst>
                          <a:path w="68" h="887">
                            <a:moveTo>
                              <a:pt x="45" y="0"/>
                            </a:moveTo>
                            <a:lnTo>
                              <a:pt x="68" y="18"/>
                            </a:lnTo>
                            <a:lnTo>
                              <a:pt x="25" y="863"/>
                            </a:lnTo>
                            <a:lnTo>
                              <a:pt x="0" y="887"/>
                            </a:lnTo>
                            <a:lnTo>
                              <a:pt x="45" y="0"/>
                            </a:lnTo>
                            <a:close/>
                          </a:path>
                        </a:pathLst>
                      </a:custGeom>
                      <a:solidFill>
                        <a:srgbClr val="BFBFBF">
                          <a:alpha val="100000"/>
                        </a:srgbClr>
                      </a:solidFill>
                      <a:ln w="9525">
                        <a:noFill/>
                      </a:ln>
                    </p:spPr>
                    <p:txBody>
                      <a:bodyPr/>
                      <a:p>
                        <a:endParaRPr lang="zh-CN" altLang="en-US"/>
                      </a:p>
                    </p:txBody>
                  </p:sp>
                </p:grpSp>
                <p:grpSp>
                  <p:nvGrpSpPr>
                    <p:cNvPr id="72098" name="Group 628"/>
                    <p:cNvGrpSpPr/>
                    <p:nvPr/>
                  </p:nvGrpSpPr>
                  <p:grpSpPr>
                    <a:xfrm>
                      <a:off x="3638" y="2014"/>
                      <a:ext cx="180" cy="149"/>
                      <a:chOff x="3638" y="2014"/>
                      <a:chExt cx="180" cy="149"/>
                    </a:xfrm>
                  </p:grpSpPr>
                  <p:sp>
                    <p:nvSpPr>
                      <p:cNvPr id="72099" name="Freeform 629"/>
                      <p:cNvSpPr/>
                      <p:nvPr/>
                    </p:nvSpPr>
                    <p:spPr>
                      <a:xfrm>
                        <a:off x="3638" y="2014"/>
                        <a:ext cx="180" cy="149"/>
                      </a:xfrm>
                      <a:custGeom>
                        <a:avLst/>
                        <a:gdLst/>
                        <a:ahLst/>
                        <a:cxnLst>
                          <a:cxn ang="0">
                            <a:pos x="0" y="0"/>
                          </a:cxn>
                          <a:cxn ang="0">
                            <a:pos x="0" y="0"/>
                          </a:cxn>
                          <a:cxn ang="0">
                            <a:pos x="0" y="0"/>
                          </a:cxn>
                          <a:cxn ang="0">
                            <a:pos x="0" y="0"/>
                          </a:cxn>
                          <a:cxn ang="0">
                            <a:pos x="0" y="0"/>
                          </a:cxn>
                        </a:cxnLst>
                        <a:pathLst>
                          <a:path w="1084" h="896">
                            <a:moveTo>
                              <a:pt x="44" y="0"/>
                            </a:moveTo>
                            <a:lnTo>
                              <a:pt x="1084" y="0"/>
                            </a:lnTo>
                            <a:lnTo>
                              <a:pt x="1041" y="896"/>
                            </a:lnTo>
                            <a:lnTo>
                              <a:pt x="0" y="845"/>
                            </a:lnTo>
                            <a:lnTo>
                              <a:pt x="44" y="0"/>
                            </a:lnTo>
                            <a:close/>
                          </a:path>
                        </a:pathLst>
                      </a:custGeom>
                      <a:solidFill>
                        <a:srgbClr val="000000">
                          <a:alpha val="100000"/>
                        </a:srgbClr>
                      </a:solidFill>
                      <a:ln w="9525">
                        <a:noFill/>
                      </a:ln>
                    </p:spPr>
                    <p:txBody>
                      <a:bodyPr/>
                      <a:p>
                        <a:endParaRPr lang="zh-CN" altLang="en-US"/>
                      </a:p>
                    </p:txBody>
                  </p:sp>
                  <p:sp>
                    <p:nvSpPr>
                      <p:cNvPr id="72100" name="Freeform 630"/>
                      <p:cNvSpPr/>
                      <p:nvPr/>
                    </p:nvSpPr>
                    <p:spPr>
                      <a:xfrm>
                        <a:off x="3644" y="2019"/>
                        <a:ext cx="168" cy="138"/>
                      </a:xfrm>
                      <a:custGeom>
                        <a:avLst/>
                        <a:gdLst/>
                        <a:ahLst/>
                        <a:cxnLst>
                          <a:cxn ang="0">
                            <a:pos x="0" y="0"/>
                          </a:cxn>
                          <a:cxn ang="0">
                            <a:pos x="0" y="0"/>
                          </a:cxn>
                          <a:cxn ang="0">
                            <a:pos x="0" y="0"/>
                          </a:cxn>
                          <a:cxn ang="0">
                            <a:pos x="0" y="0"/>
                          </a:cxn>
                          <a:cxn ang="0">
                            <a:pos x="0" y="0"/>
                          </a:cxn>
                        </a:cxnLst>
                        <a:pathLst>
                          <a:path w="1011" h="829">
                            <a:moveTo>
                              <a:pt x="38" y="1"/>
                            </a:moveTo>
                            <a:lnTo>
                              <a:pt x="1011" y="0"/>
                            </a:lnTo>
                            <a:lnTo>
                              <a:pt x="969" y="829"/>
                            </a:lnTo>
                            <a:lnTo>
                              <a:pt x="0" y="787"/>
                            </a:lnTo>
                            <a:lnTo>
                              <a:pt x="38" y="1"/>
                            </a:lnTo>
                            <a:close/>
                          </a:path>
                        </a:pathLst>
                      </a:custGeom>
                      <a:solidFill>
                        <a:srgbClr val="C0C0C0">
                          <a:alpha val="100000"/>
                        </a:srgbClr>
                      </a:solidFill>
                      <a:ln w="9525">
                        <a:noFill/>
                      </a:ln>
                    </p:spPr>
                    <p:txBody>
                      <a:bodyPr/>
                      <a:p>
                        <a:endParaRPr lang="zh-CN" altLang="en-US"/>
                      </a:p>
                    </p:txBody>
                  </p:sp>
                  <p:sp>
                    <p:nvSpPr>
                      <p:cNvPr id="72101" name="Freeform 631"/>
                      <p:cNvSpPr/>
                      <p:nvPr/>
                    </p:nvSpPr>
                    <p:spPr>
                      <a:xfrm>
                        <a:off x="3647" y="2028"/>
                        <a:ext cx="159" cy="124"/>
                      </a:xfrm>
                      <a:custGeom>
                        <a:avLst/>
                        <a:gdLst/>
                        <a:ahLst/>
                        <a:cxnLst>
                          <a:cxn ang="0">
                            <a:pos x="0" y="0"/>
                          </a:cxn>
                          <a:cxn ang="0">
                            <a:pos x="0" y="0"/>
                          </a:cxn>
                          <a:cxn ang="0">
                            <a:pos x="0" y="0"/>
                          </a:cxn>
                          <a:cxn ang="0">
                            <a:pos x="0" y="0"/>
                          </a:cxn>
                          <a:cxn ang="0">
                            <a:pos x="0" y="0"/>
                          </a:cxn>
                        </a:cxnLst>
                        <a:pathLst>
                          <a:path w="953" h="747">
                            <a:moveTo>
                              <a:pt x="35" y="0"/>
                            </a:moveTo>
                            <a:lnTo>
                              <a:pt x="953" y="0"/>
                            </a:lnTo>
                            <a:lnTo>
                              <a:pt x="915" y="747"/>
                            </a:lnTo>
                            <a:lnTo>
                              <a:pt x="0" y="710"/>
                            </a:lnTo>
                            <a:lnTo>
                              <a:pt x="35" y="0"/>
                            </a:lnTo>
                            <a:close/>
                          </a:path>
                        </a:pathLst>
                      </a:custGeom>
                      <a:solidFill>
                        <a:srgbClr val="0000FF">
                          <a:alpha val="100000"/>
                        </a:srgbClr>
                      </a:solidFill>
                      <a:ln w="9525">
                        <a:noFill/>
                      </a:ln>
                    </p:spPr>
                    <p:txBody>
                      <a:bodyPr/>
                      <a:p>
                        <a:endParaRPr lang="zh-CN" altLang="en-US"/>
                      </a:p>
                    </p:txBody>
                  </p:sp>
                </p:grpSp>
              </p:grpSp>
            </p:grpSp>
            <p:sp>
              <p:nvSpPr>
                <p:cNvPr id="72094" name="Freeform 632"/>
                <p:cNvSpPr/>
                <p:nvPr/>
              </p:nvSpPr>
              <p:spPr>
                <a:xfrm>
                  <a:off x="3807" y="2186"/>
                  <a:ext cx="11" cy="4"/>
                </a:xfrm>
                <a:custGeom>
                  <a:avLst/>
                  <a:gdLst/>
                  <a:ahLst/>
                  <a:cxnLst>
                    <a:cxn ang="0">
                      <a:pos x="0" y="0"/>
                    </a:cxn>
                    <a:cxn ang="0">
                      <a:pos x="0" y="0"/>
                    </a:cxn>
                    <a:cxn ang="0">
                      <a:pos x="0" y="0"/>
                    </a:cxn>
                    <a:cxn ang="0">
                      <a:pos x="0" y="0"/>
                    </a:cxn>
                    <a:cxn ang="0">
                      <a:pos x="0" y="0"/>
                    </a:cxn>
                  </a:cxnLst>
                  <a:pathLst>
                    <a:path w="63" h="22">
                      <a:moveTo>
                        <a:pt x="0" y="0"/>
                      </a:moveTo>
                      <a:lnTo>
                        <a:pt x="63" y="1"/>
                      </a:lnTo>
                      <a:lnTo>
                        <a:pt x="63" y="22"/>
                      </a:lnTo>
                      <a:lnTo>
                        <a:pt x="0" y="18"/>
                      </a:lnTo>
                      <a:lnTo>
                        <a:pt x="0" y="0"/>
                      </a:lnTo>
                      <a:close/>
                    </a:path>
                  </a:pathLst>
                </a:custGeom>
                <a:solidFill>
                  <a:srgbClr val="008000">
                    <a:alpha val="100000"/>
                  </a:srgbClr>
                </a:solidFill>
                <a:ln w="9525">
                  <a:noFill/>
                </a:ln>
              </p:spPr>
              <p:txBody>
                <a:bodyPr/>
                <a:p>
                  <a:endParaRPr lang="zh-CN" altLang="en-US"/>
                </a:p>
              </p:txBody>
            </p:sp>
          </p:grpSp>
          <p:grpSp>
            <p:nvGrpSpPr>
              <p:cNvPr id="72034" name="Group 633"/>
              <p:cNvGrpSpPr/>
              <p:nvPr/>
            </p:nvGrpSpPr>
            <p:grpSpPr>
              <a:xfrm>
                <a:off x="3510" y="2278"/>
                <a:ext cx="352" cy="80"/>
                <a:chOff x="3510" y="2278"/>
                <a:chExt cx="352" cy="80"/>
              </a:xfrm>
            </p:grpSpPr>
            <p:sp>
              <p:nvSpPr>
                <p:cNvPr id="72035" name="Freeform 634"/>
                <p:cNvSpPr/>
                <p:nvPr/>
              </p:nvSpPr>
              <p:spPr>
                <a:xfrm>
                  <a:off x="3753" y="2302"/>
                  <a:ext cx="84" cy="35"/>
                </a:xfrm>
                <a:custGeom>
                  <a:avLst/>
                  <a:gdLst/>
                  <a:ahLst/>
                  <a:cxnLst>
                    <a:cxn ang="0">
                      <a:pos x="0" y="0"/>
                    </a:cxn>
                    <a:cxn ang="0">
                      <a:pos x="0" y="0"/>
                    </a:cxn>
                    <a:cxn ang="0">
                      <a:pos x="0" y="0"/>
                    </a:cxn>
                    <a:cxn ang="0">
                      <a:pos x="0" y="0"/>
                    </a:cxn>
                    <a:cxn ang="0">
                      <a:pos x="0" y="0"/>
                    </a:cxn>
                    <a:cxn ang="0">
                      <a:pos x="0" y="0"/>
                    </a:cxn>
                    <a:cxn ang="0">
                      <a:pos x="0" y="0"/>
                    </a:cxn>
                  </a:cxnLst>
                  <a:pathLst>
                    <a:path w="508" h="210">
                      <a:moveTo>
                        <a:pt x="196" y="0"/>
                      </a:moveTo>
                      <a:lnTo>
                        <a:pt x="77" y="122"/>
                      </a:lnTo>
                      <a:lnTo>
                        <a:pt x="0" y="175"/>
                      </a:lnTo>
                      <a:lnTo>
                        <a:pt x="333" y="210"/>
                      </a:lnTo>
                      <a:lnTo>
                        <a:pt x="410" y="143"/>
                      </a:lnTo>
                      <a:lnTo>
                        <a:pt x="508" y="28"/>
                      </a:lnTo>
                      <a:lnTo>
                        <a:pt x="196" y="0"/>
                      </a:lnTo>
                      <a:close/>
                    </a:path>
                  </a:pathLst>
                </a:custGeom>
                <a:solidFill>
                  <a:srgbClr val="808080">
                    <a:alpha val="100000"/>
                  </a:srgbClr>
                </a:solidFill>
                <a:ln w="9525">
                  <a:noFill/>
                </a:ln>
              </p:spPr>
              <p:txBody>
                <a:bodyPr/>
                <a:p>
                  <a:endParaRPr lang="zh-CN" altLang="en-US"/>
                </a:p>
              </p:txBody>
            </p:sp>
            <p:grpSp>
              <p:nvGrpSpPr>
                <p:cNvPr id="72036" name="Group 635"/>
                <p:cNvGrpSpPr/>
                <p:nvPr/>
              </p:nvGrpSpPr>
              <p:grpSpPr>
                <a:xfrm>
                  <a:off x="3510" y="2278"/>
                  <a:ext cx="352" cy="80"/>
                  <a:chOff x="3510" y="2278"/>
                  <a:chExt cx="352" cy="80"/>
                </a:xfrm>
              </p:grpSpPr>
              <p:sp>
                <p:nvSpPr>
                  <p:cNvPr id="72037" name="Freeform 636"/>
                  <p:cNvSpPr/>
                  <p:nvPr/>
                </p:nvSpPr>
                <p:spPr>
                  <a:xfrm>
                    <a:off x="3510" y="2310"/>
                    <a:ext cx="311" cy="48"/>
                  </a:xfrm>
                  <a:custGeom>
                    <a:avLst/>
                    <a:gdLst/>
                    <a:ahLst/>
                    <a:cxnLst>
                      <a:cxn ang="0">
                        <a:pos x="0" y="0"/>
                      </a:cxn>
                      <a:cxn ang="0">
                        <a:pos x="0" y="0"/>
                      </a:cxn>
                      <a:cxn ang="0">
                        <a:pos x="0" y="0"/>
                      </a:cxn>
                      <a:cxn ang="0">
                        <a:pos x="0" y="0"/>
                      </a:cxn>
                      <a:cxn ang="0">
                        <a:pos x="0" y="0"/>
                      </a:cxn>
                    </a:cxnLst>
                    <a:pathLst>
                      <a:path w="1868" h="290">
                        <a:moveTo>
                          <a:pt x="0" y="0"/>
                        </a:moveTo>
                        <a:lnTo>
                          <a:pt x="0" y="75"/>
                        </a:lnTo>
                        <a:lnTo>
                          <a:pt x="1868" y="290"/>
                        </a:lnTo>
                        <a:lnTo>
                          <a:pt x="1867" y="214"/>
                        </a:lnTo>
                        <a:lnTo>
                          <a:pt x="0" y="0"/>
                        </a:lnTo>
                        <a:close/>
                      </a:path>
                    </a:pathLst>
                  </a:custGeom>
                  <a:solidFill>
                    <a:srgbClr val="C0C0C0">
                      <a:alpha val="100000"/>
                    </a:srgbClr>
                  </a:solidFill>
                  <a:ln w="9525">
                    <a:noFill/>
                  </a:ln>
                </p:spPr>
                <p:txBody>
                  <a:bodyPr/>
                  <a:p>
                    <a:endParaRPr lang="zh-CN" altLang="en-US"/>
                  </a:p>
                </p:txBody>
              </p:sp>
              <p:sp>
                <p:nvSpPr>
                  <p:cNvPr id="72038" name="Freeform 637"/>
                  <p:cNvSpPr/>
                  <p:nvPr/>
                </p:nvSpPr>
                <p:spPr>
                  <a:xfrm>
                    <a:off x="3821" y="2303"/>
                    <a:ext cx="41" cy="55"/>
                  </a:xfrm>
                  <a:custGeom>
                    <a:avLst/>
                    <a:gdLst/>
                    <a:ahLst/>
                    <a:cxnLst>
                      <a:cxn ang="0">
                        <a:pos x="0" y="0"/>
                      </a:cxn>
                      <a:cxn ang="0">
                        <a:pos x="0" y="0"/>
                      </a:cxn>
                      <a:cxn ang="0">
                        <a:pos x="0" y="0"/>
                      </a:cxn>
                      <a:cxn ang="0">
                        <a:pos x="0" y="0"/>
                      </a:cxn>
                      <a:cxn ang="0">
                        <a:pos x="0" y="0"/>
                      </a:cxn>
                      <a:cxn ang="0">
                        <a:pos x="0" y="0"/>
                      </a:cxn>
                      <a:cxn ang="0">
                        <a:pos x="0" y="0"/>
                      </a:cxn>
                      <a:cxn ang="0">
                        <a:pos x="0" y="0"/>
                      </a:cxn>
                    </a:cxnLst>
                    <a:pathLst>
                      <a:path w="246" h="329">
                        <a:moveTo>
                          <a:pt x="0" y="254"/>
                        </a:moveTo>
                        <a:lnTo>
                          <a:pt x="0" y="329"/>
                        </a:lnTo>
                        <a:lnTo>
                          <a:pt x="107" y="253"/>
                        </a:lnTo>
                        <a:lnTo>
                          <a:pt x="150" y="208"/>
                        </a:lnTo>
                        <a:lnTo>
                          <a:pt x="246" y="93"/>
                        </a:lnTo>
                        <a:lnTo>
                          <a:pt x="246" y="0"/>
                        </a:lnTo>
                        <a:lnTo>
                          <a:pt x="121" y="156"/>
                        </a:lnTo>
                        <a:lnTo>
                          <a:pt x="0" y="254"/>
                        </a:lnTo>
                        <a:close/>
                      </a:path>
                    </a:pathLst>
                  </a:custGeom>
                  <a:solidFill>
                    <a:srgbClr val="5F5F5F">
                      <a:alpha val="100000"/>
                    </a:srgbClr>
                  </a:solidFill>
                  <a:ln w="9525">
                    <a:noFill/>
                  </a:ln>
                </p:spPr>
                <p:txBody>
                  <a:bodyPr/>
                  <a:p>
                    <a:endParaRPr lang="zh-CN" altLang="en-US"/>
                  </a:p>
                </p:txBody>
              </p:sp>
              <p:sp>
                <p:nvSpPr>
                  <p:cNvPr id="72039" name="Line 638"/>
                  <p:cNvSpPr/>
                  <p:nvPr/>
                </p:nvSpPr>
                <p:spPr>
                  <a:xfrm>
                    <a:off x="3511" y="2314"/>
                    <a:ext cx="311" cy="35"/>
                  </a:xfrm>
                  <a:prstGeom prst="line">
                    <a:avLst/>
                  </a:prstGeom>
                  <a:ln w="3175" cap="flat" cmpd="sng">
                    <a:solidFill>
                      <a:srgbClr val="7F7F7F"/>
                    </a:solidFill>
                    <a:prstDash val="solid"/>
                    <a:headEnd type="none" w="med" len="med"/>
                    <a:tailEnd type="none" w="med" len="med"/>
                  </a:ln>
                </p:spPr>
              </p:sp>
              <p:grpSp>
                <p:nvGrpSpPr>
                  <p:cNvPr id="72040" name="Group 639"/>
                  <p:cNvGrpSpPr/>
                  <p:nvPr/>
                </p:nvGrpSpPr>
                <p:grpSpPr>
                  <a:xfrm>
                    <a:off x="3531" y="2278"/>
                    <a:ext cx="299" cy="60"/>
                    <a:chOff x="3531" y="2278"/>
                    <a:chExt cx="299" cy="60"/>
                  </a:xfrm>
                </p:grpSpPr>
                <p:sp>
                  <p:nvSpPr>
                    <p:cNvPr id="72044" name="Freeform 640"/>
                    <p:cNvSpPr/>
                    <p:nvPr/>
                  </p:nvSpPr>
                  <p:spPr>
                    <a:xfrm>
                      <a:off x="3531" y="2281"/>
                      <a:ext cx="230" cy="47"/>
                    </a:xfrm>
                    <a:custGeom>
                      <a:avLst/>
                      <a:gdLst/>
                      <a:ahLst/>
                      <a:cxnLst>
                        <a:cxn ang="0">
                          <a:pos x="0" y="0"/>
                        </a:cxn>
                        <a:cxn ang="0">
                          <a:pos x="0" y="0"/>
                        </a:cxn>
                        <a:cxn ang="0">
                          <a:pos x="0" y="0"/>
                        </a:cxn>
                        <a:cxn ang="0">
                          <a:pos x="0" y="0"/>
                        </a:cxn>
                        <a:cxn ang="0">
                          <a:pos x="0" y="0"/>
                        </a:cxn>
                        <a:cxn ang="0">
                          <a:pos x="0" y="0"/>
                        </a:cxn>
                        <a:cxn ang="0">
                          <a:pos x="0" y="0"/>
                        </a:cxn>
                      </a:cxnLst>
                      <a:pathLst>
                        <a:path w="1382" h="287">
                          <a:moveTo>
                            <a:pt x="238" y="0"/>
                          </a:moveTo>
                          <a:lnTo>
                            <a:pt x="73" y="126"/>
                          </a:lnTo>
                          <a:lnTo>
                            <a:pt x="0" y="165"/>
                          </a:lnTo>
                          <a:lnTo>
                            <a:pt x="1173" y="287"/>
                          </a:lnTo>
                          <a:lnTo>
                            <a:pt x="1257" y="231"/>
                          </a:lnTo>
                          <a:lnTo>
                            <a:pt x="1382" y="116"/>
                          </a:lnTo>
                          <a:lnTo>
                            <a:pt x="238" y="0"/>
                          </a:lnTo>
                          <a:close/>
                        </a:path>
                      </a:pathLst>
                    </a:custGeom>
                    <a:solidFill>
                      <a:srgbClr val="808080">
                        <a:alpha val="100000"/>
                      </a:srgbClr>
                    </a:solidFill>
                    <a:ln w="9525">
                      <a:noFill/>
                    </a:ln>
                  </p:spPr>
                  <p:txBody>
                    <a:bodyPr/>
                    <a:p>
                      <a:endParaRPr lang="zh-CN" altLang="en-US"/>
                    </a:p>
                  </p:txBody>
                </p:sp>
                <p:grpSp>
                  <p:nvGrpSpPr>
                    <p:cNvPr id="72045" name="Group 641"/>
                    <p:cNvGrpSpPr/>
                    <p:nvPr/>
                  </p:nvGrpSpPr>
                  <p:grpSpPr>
                    <a:xfrm>
                      <a:off x="3536" y="2278"/>
                      <a:ext cx="294" cy="60"/>
                      <a:chOff x="3536" y="2278"/>
                      <a:chExt cx="294" cy="60"/>
                    </a:xfrm>
                  </p:grpSpPr>
                  <p:grpSp>
                    <p:nvGrpSpPr>
                      <p:cNvPr id="72046" name="Group 642"/>
                      <p:cNvGrpSpPr/>
                      <p:nvPr/>
                    </p:nvGrpSpPr>
                    <p:grpSpPr>
                      <a:xfrm>
                        <a:off x="3541" y="2278"/>
                        <a:ext cx="215" cy="49"/>
                        <a:chOff x="3541" y="2278"/>
                        <a:chExt cx="215" cy="49"/>
                      </a:xfrm>
                    </p:grpSpPr>
                    <p:grpSp>
                      <p:nvGrpSpPr>
                        <p:cNvPr id="72060" name="Group 643"/>
                        <p:cNvGrpSpPr/>
                        <p:nvPr/>
                      </p:nvGrpSpPr>
                      <p:grpSpPr>
                        <a:xfrm>
                          <a:off x="3541" y="2278"/>
                          <a:ext cx="45" cy="33"/>
                          <a:chOff x="3541" y="2278"/>
                          <a:chExt cx="45" cy="33"/>
                        </a:xfrm>
                      </p:grpSpPr>
                      <p:sp>
                        <p:nvSpPr>
                          <p:cNvPr id="72091" name="Line 644"/>
                          <p:cNvSpPr/>
                          <p:nvPr/>
                        </p:nvSpPr>
                        <p:spPr>
                          <a:xfrm flipV="1">
                            <a:off x="3541" y="2303"/>
                            <a:ext cx="15" cy="8"/>
                          </a:xfrm>
                          <a:prstGeom prst="line">
                            <a:avLst/>
                          </a:prstGeom>
                          <a:ln w="3175" cap="flat" cmpd="sng">
                            <a:solidFill>
                              <a:srgbClr val="DFDFDF"/>
                            </a:solidFill>
                            <a:prstDash val="solid"/>
                            <a:headEnd type="none" w="med" len="med"/>
                            <a:tailEnd type="none" w="med" len="med"/>
                          </a:ln>
                        </p:spPr>
                      </p:sp>
                      <p:sp>
                        <p:nvSpPr>
                          <p:cNvPr id="72092" name="Line 645"/>
                          <p:cNvSpPr/>
                          <p:nvPr/>
                        </p:nvSpPr>
                        <p:spPr>
                          <a:xfrm flipV="1">
                            <a:off x="3556" y="2278"/>
                            <a:ext cx="30" cy="25"/>
                          </a:xfrm>
                          <a:prstGeom prst="line">
                            <a:avLst/>
                          </a:prstGeom>
                          <a:ln w="3175" cap="flat" cmpd="sng">
                            <a:solidFill>
                              <a:srgbClr val="DFDFDF"/>
                            </a:solidFill>
                            <a:prstDash val="solid"/>
                            <a:headEnd type="none" w="med" len="med"/>
                            <a:tailEnd type="none" w="med" len="med"/>
                          </a:ln>
                        </p:spPr>
                      </p:sp>
                    </p:grpSp>
                    <p:grpSp>
                      <p:nvGrpSpPr>
                        <p:cNvPr id="72061" name="Group 646"/>
                        <p:cNvGrpSpPr/>
                        <p:nvPr/>
                      </p:nvGrpSpPr>
                      <p:grpSpPr>
                        <a:xfrm>
                          <a:off x="3559" y="2280"/>
                          <a:ext cx="45" cy="33"/>
                          <a:chOff x="3559" y="2280"/>
                          <a:chExt cx="45" cy="33"/>
                        </a:xfrm>
                      </p:grpSpPr>
                      <p:sp>
                        <p:nvSpPr>
                          <p:cNvPr id="72089" name="Line 647"/>
                          <p:cNvSpPr/>
                          <p:nvPr/>
                        </p:nvSpPr>
                        <p:spPr>
                          <a:xfrm flipV="1">
                            <a:off x="3559" y="2305"/>
                            <a:ext cx="14" cy="8"/>
                          </a:xfrm>
                          <a:prstGeom prst="line">
                            <a:avLst/>
                          </a:prstGeom>
                          <a:ln w="3175" cap="flat" cmpd="sng">
                            <a:solidFill>
                              <a:srgbClr val="DFDFDF"/>
                            </a:solidFill>
                            <a:prstDash val="solid"/>
                            <a:headEnd type="none" w="med" len="med"/>
                            <a:tailEnd type="none" w="med" len="med"/>
                          </a:ln>
                        </p:spPr>
                      </p:sp>
                      <p:sp>
                        <p:nvSpPr>
                          <p:cNvPr id="72090" name="Line 648"/>
                          <p:cNvSpPr/>
                          <p:nvPr/>
                        </p:nvSpPr>
                        <p:spPr>
                          <a:xfrm flipV="1">
                            <a:off x="3573" y="2280"/>
                            <a:ext cx="31" cy="25"/>
                          </a:xfrm>
                          <a:prstGeom prst="line">
                            <a:avLst/>
                          </a:prstGeom>
                          <a:ln w="3175" cap="flat" cmpd="sng">
                            <a:solidFill>
                              <a:srgbClr val="DFDFDF"/>
                            </a:solidFill>
                            <a:prstDash val="solid"/>
                            <a:headEnd type="none" w="med" len="med"/>
                            <a:tailEnd type="none" w="med" len="med"/>
                          </a:ln>
                        </p:spPr>
                      </p:sp>
                    </p:grpSp>
                    <p:grpSp>
                      <p:nvGrpSpPr>
                        <p:cNvPr id="72062" name="Group 649"/>
                        <p:cNvGrpSpPr/>
                        <p:nvPr/>
                      </p:nvGrpSpPr>
                      <p:grpSpPr>
                        <a:xfrm>
                          <a:off x="3577" y="2281"/>
                          <a:ext cx="45" cy="33"/>
                          <a:chOff x="3577" y="2281"/>
                          <a:chExt cx="45" cy="33"/>
                        </a:xfrm>
                      </p:grpSpPr>
                      <p:sp>
                        <p:nvSpPr>
                          <p:cNvPr id="72087" name="Line 650"/>
                          <p:cNvSpPr/>
                          <p:nvPr/>
                        </p:nvSpPr>
                        <p:spPr>
                          <a:xfrm flipV="1">
                            <a:off x="3577" y="2306"/>
                            <a:ext cx="14" cy="8"/>
                          </a:xfrm>
                          <a:prstGeom prst="line">
                            <a:avLst/>
                          </a:prstGeom>
                          <a:ln w="3175" cap="flat" cmpd="sng">
                            <a:solidFill>
                              <a:srgbClr val="DFDFDF"/>
                            </a:solidFill>
                            <a:prstDash val="solid"/>
                            <a:headEnd type="none" w="med" len="med"/>
                            <a:tailEnd type="none" w="med" len="med"/>
                          </a:ln>
                        </p:spPr>
                      </p:sp>
                      <p:sp>
                        <p:nvSpPr>
                          <p:cNvPr id="72088" name="Line 651"/>
                          <p:cNvSpPr/>
                          <p:nvPr/>
                        </p:nvSpPr>
                        <p:spPr>
                          <a:xfrm flipV="1">
                            <a:off x="3591" y="2281"/>
                            <a:ext cx="31" cy="25"/>
                          </a:xfrm>
                          <a:prstGeom prst="line">
                            <a:avLst/>
                          </a:prstGeom>
                          <a:ln w="3175" cap="flat" cmpd="sng">
                            <a:solidFill>
                              <a:srgbClr val="DFDFDF"/>
                            </a:solidFill>
                            <a:prstDash val="solid"/>
                            <a:headEnd type="none" w="med" len="med"/>
                            <a:tailEnd type="none" w="med" len="med"/>
                          </a:ln>
                        </p:spPr>
                      </p:sp>
                    </p:grpSp>
                    <p:grpSp>
                      <p:nvGrpSpPr>
                        <p:cNvPr id="72063" name="Group 652"/>
                        <p:cNvGrpSpPr/>
                        <p:nvPr/>
                      </p:nvGrpSpPr>
                      <p:grpSpPr>
                        <a:xfrm>
                          <a:off x="3593" y="2283"/>
                          <a:ext cx="45" cy="33"/>
                          <a:chOff x="3593" y="2283"/>
                          <a:chExt cx="45" cy="33"/>
                        </a:xfrm>
                      </p:grpSpPr>
                      <p:sp>
                        <p:nvSpPr>
                          <p:cNvPr id="72085" name="Line 653"/>
                          <p:cNvSpPr/>
                          <p:nvPr/>
                        </p:nvSpPr>
                        <p:spPr>
                          <a:xfrm flipV="1">
                            <a:off x="3593" y="2309"/>
                            <a:ext cx="15" cy="7"/>
                          </a:xfrm>
                          <a:prstGeom prst="line">
                            <a:avLst/>
                          </a:prstGeom>
                          <a:ln w="3175" cap="flat" cmpd="sng">
                            <a:solidFill>
                              <a:srgbClr val="DFDFDF"/>
                            </a:solidFill>
                            <a:prstDash val="solid"/>
                            <a:headEnd type="none" w="med" len="med"/>
                            <a:tailEnd type="none" w="med" len="med"/>
                          </a:ln>
                        </p:spPr>
                      </p:sp>
                      <p:sp>
                        <p:nvSpPr>
                          <p:cNvPr id="72086" name="Line 654"/>
                          <p:cNvSpPr/>
                          <p:nvPr/>
                        </p:nvSpPr>
                        <p:spPr>
                          <a:xfrm flipV="1">
                            <a:off x="3608" y="2283"/>
                            <a:ext cx="30" cy="26"/>
                          </a:xfrm>
                          <a:prstGeom prst="line">
                            <a:avLst/>
                          </a:prstGeom>
                          <a:ln w="3175" cap="flat" cmpd="sng">
                            <a:solidFill>
                              <a:srgbClr val="DFDFDF"/>
                            </a:solidFill>
                            <a:prstDash val="solid"/>
                            <a:headEnd type="none" w="med" len="med"/>
                            <a:tailEnd type="none" w="med" len="med"/>
                          </a:ln>
                        </p:spPr>
                      </p:sp>
                    </p:grpSp>
                    <p:grpSp>
                      <p:nvGrpSpPr>
                        <p:cNvPr id="72064" name="Group 655"/>
                        <p:cNvGrpSpPr/>
                        <p:nvPr/>
                      </p:nvGrpSpPr>
                      <p:grpSpPr>
                        <a:xfrm>
                          <a:off x="3611" y="2285"/>
                          <a:ext cx="45" cy="32"/>
                          <a:chOff x="3611" y="2285"/>
                          <a:chExt cx="45" cy="32"/>
                        </a:xfrm>
                      </p:grpSpPr>
                      <p:sp>
                        <p:nvSpPr>
                          <p:cNvPr id="72083" name="Line 656"/>
                          <p:cNvSpPr/>
                          <p:nvPr/>
                        </p:nvSpPr>
                        <p:spPr>
                          <a:xfrm flipV="1">
                            <a:off x="3611" y="2310"/>
                            <a:ext cx="15" cy="7"/>
                          </a:xfrm>
                          <a:prstGeom prst="line">
                            <a:avLst/>
                          </a:prstGeom>
                          <a:ln w="3175" cap="flat" cmpd="sng">
                            <a:solidFill>
                              <a:srgbClr val="DFDFDF"/>
                            </a:solidFill>
                            <a:prstDash val="solid"/>
                            <a:headEnd type="none" w="med" len="med"/>
                            <a:tailEnd type="none" w="med" len="med"/>
                          </a:ln>
                        </p:spPr>
                      </p:sp>
                      <p:sp>
                        <p:nvSpPr>
                          <p:cNvPr id="72084" name="Line 657"/>
                          <p:cNvSpPr/>
                          <p:nvPr/>
                        </p:nvSpPr>
                        <p:spPr>
                          <a:xfrm flipV="1">
                            <a:off x="3626" y="2285"/>
                            <a:ext cx="30" cy="25"/>
                          </a:xfrm>
                          <a:prstGeom prst="line">
                            <a:avLst/>
                          </a:prstGeom>
                          <a:ln w="3175" cap="flat" cmpd="sng">
                            <a:solidFill>
                              <a:srgbClr val="DFDFDF"/>
                            </a:solidFill>
                            <a:prstDash val="solid"/>
                            <a:headEnd type="none" w="med" len="med"/>
                            <a:tailEnd type="none" w="med" len="med"/>
                          </a:ln>
                        </p:spPr>
                      </p:sp>
                    </p:grpSp>
                    <p:grpSp>
                      <p:nvGrpSpPr>
                        <p:cNvPr id="72065" name="Group 658"/>
                        <p:cNvGrpSpPr/>
                        <p:nvPr/>
                      </p:nvGrpSpPr>
                      <p:grpSpPr>
                        <a:xfrm>
                          <a:off x="3628" y="2286"/>
                          <a:ext cx="45" cy="32"/>
                          <a:chOff x="3628" y="2286"/>
                          <a:chExt cx="45" cy="32"/>
                        </a:xfrm>
                      </p:grpSpPr>
                      <p:sp>
                        <p:nvSpPr>
                          <p:cNvPr id="72081" name="Line 659"/>
                          <p:cNvSpPr/>
                          <p:nvPr/>
                        </p:nvSpPr>
                        <p:spPr>
                          <a:xfrm flipV="1">
                            <a:off x="3628" y="2311"/>
                            <a:ext cx="15" cy="7"/>
                          </a:xfrm>
                          <a:prstGeom prst="line">
                            <a:avLst/>
                          </a:prstGeom>
                          <a:ln w="3175" cap="flat" cmpd="sng">
                            <a:solidFill>
                              <a:srgbClr val="DFDFDF"/>
                            </a:solidFill>
                            <a:prstDash val="solid"/>
                            <a:headEnd type="none" w="med" len="med"/>
                            <a:tailEnd type="none" w="med" len="med"/>
                          </a:ln>
                        </p:spPr>
                      </p:sp>
                      <p:sp>
                        <p:nvSpPr>
                          <p:cNvPr id="72082" name="Line 660"/>
                          <p:cNvSpPr/>
                          <p:nvPr/>
                        </p:nvSpPr>
                        <p:spPr>
                          <a:xfrm flipV="1">
                            <a:off x="3643" y="2286"/>
                            <a:ext cx="30" cy="25"/>
                          </a:xfrm>
                          <a:prstGeom prst="line">
                            <a:avLst/>
                          </a:prstGeom>
                          <a:ln w="3175" cap="flat" cmpd="sng">
                            <a:solidFill>
                              <a:srgbClr val="DFDFDF"/>
                            </a:solidFill>
                            <a:prstDash val="solid"/>
                            <a:headEnd type="none" w="med" len="med"/>
                            <a:tailEnd type="none" w="med" len="med"/>
                          </a:ln>
                        </p:spPr>
                      </p:sp>
                    </p:grpSp>
                    <p:grpSp>
                      <p:nvGrpSpPr>
                        <p:cNvPr id="72066" name="Group 661"/>
                        <p:cNvGrpSpPr/>
                        <p:nvPr/>
                      </p:nvGrpSpPr>
                      <p:grpSpPr>
                        <a:xfrm>
                          <a:off x="3645" y="2288"/>
                          <a:ext cx="45" cy="32"/>
                          <a:chOff x="3645" y="2288"/>
                          <a:chExt cx="45" cy="32"/>
                        </a:xfrm>
                      </p:grpSpPr>
                      <p:sp>
                        <p:nvSpPr>
                          <p:cNvPr id="72079" name="Line 662"/>
                          <p:cNvSpPr/>
                          <p:nvPr/>
                        </p:nvSpPr>
                        <p:spPr>
                          <a:xfrm flipV="1">
                            <a:off x="3645" y="2313"/>
                            <a:ext cx="15" cy="7"/>
                          </a:xfrm>
                          <a:prstGeom prst="line">
                            <a:avLst/>
                          </a:prstGeom>
                          <a:ln w="3175" cap="flat" cmpd="sng">
                            <a:solidFill>
                              <a:srgbClr val="DFDFDF"/>
                            </a:solidFill>
                            <a:prstDash val="solid"/>
                            <a:headEnd type="none" w="med" len="med"/>
                            <a:tailEnd type="none" w="med" len="med"/>
                          </a:ln>
                        </p:spPr>
                      </p:sp>
                      <p:sp>
                        <p:nvSpPr>
                          <p:cNvPr id="72080" name="Line 663"/>
                          <p:cNvSpPr/>
                          <p:nvPr/>
                        </p:nvSpPr>
                        <p:spPr>
                          <a:xfrm flipV="1">
                            <a:off x="3660" y="2288"/>
                            <a:ext cx="30" cy="25"/>
                          </a:xfrm>
                          <a:prstGeom prst="line">
                            <a:avLst/>
                          </a:prstGeom>
                          <a:ln w="3175" cap="flat" cmpd="sng">
                            <a:solidFill>
                              <a:srgbClr val="DFDFDF"/>
                            </a:solidFill>
                            <a:prstDash val="solid"/>
                            <a:headEnd type="none" w="med" len="med"/>
                            <a:tailEnd type="none" w="med" len="med"/>
                          </a:ln>
                        </p:spPr>
                      </p:sp>
                    </p:grpSp>
                    <p:grpSp>
                      <p:nvGrpSpPr>
                        <p:cNvPr id="72067" name="Group 664"/>
                        <p:cNvGrpSpPr/>
                        <p:nvPr/>
                      </p:nvGrpSpPr>
                      <p:grpSpPr>
                        <a:xfrm>
                          <a:off x="3661" y="2290"/>
                          <a:ext cx="45" cy="33"/>
                          <a:chOff x="3661" y="2290"/>
                          <a:chExt cx="45" cy="33"/>
                        </a:xfrm>
                      </p:grpSpPr>
                      <p:sp>
                        <p:nvSpPr>
                          <p:cNvPr id="72077" name="Line 665"/>
                          <p:cNvSpPr/>
                          <p:nvPr/>
                        </p:nvSpPr>
                        <p:spPr>
                          <a:xfrm flipV="1">
                            <a:off x="3661" y="2315"/>
                            <a:ext cx="14" cy="8"/>
                          </a:xfrm>
                          <a:prstGeom prst="line">
                            <a:avLst/>
                          </a:prstGeom>
                          <a:ln w="3175" cap="flat" cmpd="sng">
                            <a:solidFill>
                              <a:srgbClr val="DFDFDF"/>
                            </a:solidFill>
                            <a:prstDash val="solid"/>
                            <a:headEnd type="none" w="med" len="med"/>
                            <a:tailEnd type="none" w="med" len="med"/>
                          </a:ln>
                        </p:spPr>
                      </p:sp>
                      <p:sp>
                        <p:nvSpPr>
                          <p:cNvPr id="72078" name="Line 666"/>
                          <p:cNvSpPr/>
                          <p:nvPr/>
                        </p:nvSpPr>
                        <p:spPr>
                          <a:xfrm flipV="1">
                            <a:off x="3675" y="2290"/>
                            <a:ext cx="31" cy="25"/>
                          </a:xfrm>
                          <a:prstGeom prst="line">
                            <a:avLst/>
                          </a:prstGeom>
                          <a:ln w="3175" cap="flat" cmpd="sng">
                            <a:solidFill>
                              <a:srgbClr val="DFDFDF"/>
                            </a:solidFill>
                            <a:prstDash val="solid"/>
                            <a:headEnd type="none" w="med" len="med"/>
                            <a:tailEnd type="none" w="med" len="med"/>
                          </a:ln>
                        </p:spPr>
                      </p:sp>
                    </p:grpSp>
                    <p:grpSp>
                      <p:nvGrpSpPr>
                        <p:cNvPr id="72068" name="Group 667"/>
                        <p:cNvGrpSpPr/>
                        <p:nvPr/>
                      </p:nvGrpSpPr>
                      <p:grpSpPr>
                        <a:xfrm>
                          <a:off x="3678" y="2292"/>
                          <a:ext cx="45" cy="33"/>
                          <a:chOff x="3678" y="2292"/>
                          <a:chExt cx="45" cy="33"/>
                        </a:xfrm>
                      </p:grpSpPr>
                      <p:sp>
                        <p:nvSpPr>
                          <p:cNvPr id="72075" name="Line 668"/>
                          <p:cNvSpPr/>
                          <p:nvPr/>
                        </p:nvSpPr>
                        <p:spPr>
                          <a:xfrm flipV="1">
                            <a:off x="3678" y="2317"/>
                            <a:ext cx="14" cy="8"/>
                          </a:xfrm>
                          <a:prstGeom prst="line">
                            <a:avLst/>
                          </a:prstGeom>
                          <a:ln w="3175" cap="flat" cmpd="sng">
                            <a:solidFill>
                              <a:srgbClr val="DFDFDF"/>
                            </a:solidFill>
                            <a:prstDash val="solid"/>
                            <a:headEnd type="none" w="med" len="med"/>
                            <a:tailEnd type="none" w="med" len="med"/>
                          </a:ln>
                        </p:spPr>
                      </p:sp>
                      <p:sp>
                        <p:nvSpPr>
                          <p:cNvPr id="72076" name="Line 669"/>
                          <p:cNvSpPr/>
                          <p:nvPr/>
                        </p:nvSpPr>
                        <p:spPr>
                          <a:xfrm flipV="1">
                            <a:off x="3692" y="2292"/>
                            <a:ext cx="31" cy="25"/>
                          </a:xfrm>
                          <a:prstGeom prst="line">
                            <a:avLst/>
                          </a:prstGeom>
                          <a:ln w="3175" cap="flat" cmpd="sng">
                            <a:solidFill>
                              <a:srgbClr val="DFDFDF"/>
                            </a:solidFill>
                            <a:prstDash val="solid"/>
                            <a:headEnd type="none" w="med" len="med"/>
                            <a:tailEnd type="none" w="med" len="med"/>
                          </a:ln>
                        </p:spPr>
                      </p:sp>
                    </p:grpSp>
                    <p:grpSp>
                      <p:nvGrpSpPr>
                        <p:cNvPr id="72069" name="Group 670"/>
                        <p:cNvGrpSpPr/>
                        <p:nvPr/>
                      </p:nvGrpSpPr>
                      <p:grpSpPr>
                        <a:xfrm>
                          <a:off x="3695" y="2293"/>
                          <a:ext cx="45" cy="33"/>
                          <a:chOff x="3695" y="2293"/>
                          <a:chExt cx="45" cy="33"/>
                        </a:xfrm>
                      </p:grpSpPr>
                      <p:sp>
                        <p:nvSpPr>
                          <p:cNvPr id="72073" name="Line 671"/>
                          <p:cNvSpPr/>
                          <p:nvPr/>
                        </p:nvSpPr>
                        <p:spPr>
                          <a:xfrm flipV="1">
                            <a:off x="3695" y="2318"/>
                            <a:ext cx="14" cy="8"/>
                          </a:xfrm>
                          <a:prstGeom prst="line">
                            <a:avLst/>
                          </a:prstGeom>
                          <a:ln w="3175" cap="flat" cmpd="sng">
                            <a:solidFill>
                              <a:srgbClr val="DFDFDF"/>
                            </a:solidFill>
                            <a:prstDash val="solid"/>
                            <a:headEnd type="none" w="med" len="med"/>
                            <a:tailEnd type="none" w="med" len="med"/>
                          </a:ln>
                        </p:spPr>
                      </p:sp>
                      <p:sp>
                        <p:nvSpPr>
                          <p:cNvPr id="72074" name="Line 672"/>
                          <p:cNvSpPr/>
                          <p:nvPr/>
                        </p:nvSpPr>
                        <p:spPr>
                          <a:xfrm flipV="1">
                            <a:off x="3709" y="2293"/>
                            <a:ext cx="31" cy="25"/>
                          </a:xfrm>
                          <a:prstGeom prst="line">
                            <a:avLst/>
                          </a:prstGeom>
                          <a:ln w="3175" cap="flat" cmpd="sng">
                            <a:solidFill>
                              <a:srgbClr val="DFDFDF"/>
                            </a:solidFill>
                            <a:prstDash val="solid"/>
                            <a:headEnd type="none" w="med" len="med"/>
                            <a:tailEnd type="none" w="med" len="med"/>
                          </a:ln>
                        </p:spPr>
                      </p:sp>
                    </p:grpSp>
                    <p:grpSp>
                      <p:nvGrpSpPr>
                        <p:cNvPr id="72070" name="Group 673"/>
                        <p:cNvGrpSpPr/>
                        <p:nvPr/>
                      </p:nvGrpSpPr>
                      <p:grpSpPr>
                        <a:xfrm>
                          <a:off x="3711" y="2295"/>
                          <a:ext cx="45" cy="32"/>
                          <a:chOff x="3711" y="2295"/>
                          <a:chExt cx="45" cy="32"/>
                        </a:xfrm>
                      </p:grpSpPr>
                      <p:sp>
                        <p:nvSpPr>
                          <p:cNvPr id="72071" name="Line 674"/>
                          <p:cNvSpPr/>
                          <p:nvPr/>
                        </p:nvSpPr>
                        <p:spPr>
                          <a:xfrm flipV="1">
                            <a:off x="3711" y="2320"/>
                            <a:ext cx="15" cy="7"/>
                          </a:xfrm>
                          <a:prstGeom prst="line">
                            <a:avLst/>
                          </a:prstGeom>
                          <a:ln w="3175" cap="flat" cmpd="sng">
                            <a:solidFill>
                              <a:srgbClr val="DFDFDF"/>
                            </a:solidFill>
                            <a:prstDash val="solid"/>
                            <a:headEnd type="none" w="med" len="med"/>
                            <a:tailEnd type="none" w="med" len="med"/>
                          </a:ln>
                        </p:spPr>
                      </p:sp>
                      <p:sp>
                        <p:nvSpPr>
                          <p:cNvPr id="72072" name="Line 675"/>
                          <p:cNvSpPr/>
                          <p:nvPr/>
                        </p:nvSpPr>
                        <p:spPr>
                          <a:xfrm flipV="1">
                            <a:off x="3726" y="2295"/>
                            <a:ext cx="30" cy="25"/>
                          </a:xfrm>
                          <a:prstGeom prst="line">
                            <a:avLst/>
                          </a:prstGeom>
                          <a:ln w="3175" cap="flat" cmpd="sng">
                            <a:solidFill>
                              <a:srgbClr val="DFDFDF"/>
                            </a:solidFill>
                            <a:prstDash val="solid"/>
                            <a:headEnd type="none" w="med" len="med"/>
                            <a:tailEnd type="none" w="med" len="med"/>
                          </a:ln>
                        </p:spPr>
                      </p:sp>
                    </p:grpSp>
                  </p:grpSp>
                  <p:grpSp>
                    <p:nvGrpSpPr>
                      <p:cNvPr id="72047" name="Group 676"/>
                      <p:cNvGrpSpPr/>
                      <p:nvPr/>
                    </p:nvGrpSpPr>
                    <p:grpSpPr>
                      <a:xfrm>
                        <a:off x="3763" y="2300"/>
                        <a:ext cx="65" cy="38"/>
                        <a:chOff x="3763" y="2300"/>
                        <a:chExt cx="65" cy="38"/>
                      </a:xfrm>
                    </p:grpSpPr>
                    <p:grpSp>
                      <p:nvGrpSpPr>
                        <p:cNvPr id="72051" name="Group 677"/>
                        <p:cNvGrpSpPr/>
                        <p:nvPr/>
                      </p:nvGrpSpPr>
                      <p:grpSpPr>
                        <a:xfrm>
                          <a:off x="3790" y="2302"/>
                          <a:ext cx="38" cy="36"/>
                          <a:chOff x="3790" y="2302"/>
                          <a:chExt cx="38" cy="36"/>
                        </a:xfrm>
                      </p:grpSpPr>
                      <p:sp>
                        <p:nvSpPr>
                          <p:cNvPr id="72058" name="Line 678"/>
                          <p:cNvSpPr/>
                          <p:nvPr/>
                        </p:nvSpPr>
                        <p:spPr>
                          <a:xfrm flipV="1">
                            <a:off x="3790" y="2328"/>
                            <a:ext cx="13" cy="10"/>
                          </a:xfrm>
                          <a:prstGeom prst="line">
                            <a:avLst/>
                          </a:prstGeom>
                          <a:ln w="3175" cap="flat" cmpd="sng">
                            <a:solidFill>
                              <a:srgbClr val="DFDFDF"/>
                            </a:solidFill>
                            <a:prstDash val="solid"/>
                            <a:headEnd type="none" w="med" len="med"/>
                            <a:tailEnd type="none" w="med" len="med"/>
                          </a:ln>
                        </p:spPr>
                      </p:sp>
                      <p:sp>
                        <p:nvSpPr>
                          <p:cNvPr id="72059" name="Line 679"/>
                          <p:cNvSpPr/>
                          <p:nvPr/>
                        </p:nvSpPr>
                        <p:spPr>
                          <a:xfrm flipV="1">
                            <a:off x="3803" y="2302"/>
                            <a:ext cx="25" cy="26"/>
                          </a:xfrm>
                          <a:prstGeom prst="line">
                            <a:avLst/>
                          </a:prstGeom>
                          <a:ln w="3175" cap="flat" cmpd="sng">
                            <a:solidFill>
                              <a:srgbClr val="DFDFDF"/>
                            </a:solidFill>
                            <a:prstDash val="solid"/>
                            <a:headEnd type="none" w="med" len="med"/>
                            <a:tailEnd type="none" w="med" len="med"/>
                          </a:ln>
                        </p:spPr>
                      </p:sp>
                    </p:grpSp>
                    <p:grpSp>
                      <p:nvGrpSpPr>
                        <p:cNvPr id="72052" name="Group 680"/>
                        <p:cNvGrpSpPr/>
                        <p:nvPr/>
                      </p:nvGrpSpPr>
                      <p:grpSpPr>
                        <a:xfrm>
                          <a:off x="3777" y="2300"/>
                          <a:ext cx="38" cy="37"/>
                          <a:chOff x="3777" y="2300"/>
                          <a:chExt cx="38" cy="37"/>
                        </a:xfrm>
                      </p:grpSpPr>
                      <p:sp>
                        <p:nvSpPr>
                          <p:cNvPr id="72056" name="Line 681"/>
                          <p:cNvSpPr/>
                          <p:nvPr/>
                        </p:nvSpPr>
                        <p:spPr>
                          <a:xfrm flipV="1">
                            <a:off x="3777" y="2327"/>
                            <a:ext cx="13" cy="10"/>
                          </a:xfrm>
                          <a:prstGeom prst="line">
                            <a:avLst/>
                          </a:prstGeom>
                          <a:ln w="3175" cap="flat" cmpd="sng">
                            <a:solidFill>
                              <a:srgbClr val="DFDFDF"/>
                            </a:solidFill>
                            <a:prstDash val="solid"/>
                            <a:headEnd type="none" w="med" len="med"/>
                            <a:tailEnd type="none" w="med" len="med"/>
                          </a:ln>
                        </p:spPr>
                      </p:sp>
                      <p:sp>
                        <p:nvSpPr>
                          <p:cNvPr id="72057" name="Line 682"/>
                          <p:cNvSpPr/>
                          <p:nvPr/>
                        </p:nvSpPr>
                        <p:spPr>
                          <a:xfrm flipV="1">
                            <a:off x="3790" y="2300"/>
                            <a:ext cx="25" cy="27"/>
                          </a:xfrm>
                          <a:prstGeom prst="line">
                            <a:avLst/>
                          </a:prstGeom>
                          <a:ln w="3175" cap="flat" cmpd="sng">
                            <a:solidFill>
                              <a:srgbClr val="DFDFDF"/>
                            </a:solidFill>
                            <a:prstDash val="solid"/>
                            <a:headEnd type="none" w="med" len="med"/>
                            <a:tailEnd type="none" w="med" len="med"/>
                          </a:ln>
                        </p:spPr>
                      </p:sp>
                    </p:grpSp>
                    <p:grpSp>
                      <p:nvGrpSpPr>
                        <p:cNvPr id="72053" name="Group 683"/>
                        <p:cNvGrpSpPr/>
                        <p:nvPr/>
                      </p:nvGrpSpPr>
                      <p:grpSpPr>
                        <a:xfrm>
                          <a:off x="3763" y="2300"/>
                          <a:ext cx="38" cy="35"/>
                          <a:chOff x="3763" y="2300"/>
                          <a:chExt cx="38" cy="35"/>
                        </a:xfrm>
                      </p:grpSpPr>
                      <p:sp>
                        <p:nvSpPr>
                          <p:cNvPr id="72054" name="Line 684"/>
                          <p:cNvSpPr/>
                          <p:nvPr/>
                        </p:nvSpPr>
                        <p:spPr>
                          <a:xfrm flipV="1">
                            <a:off x="3763" y="2325"/>
                            <a:ext cx="13" cy="10"/>
                          </a:xfrm>
                          <a:prstGeom prst="line">
                            <a:avLst/>
                          </a:prstGeom>
                          <a:ln w="3175" cap="flat" cmpd="sng">
                            <a:solidFill>
                              <a:srgbClr val="DFDFDF"/>
                            </a:solidFill>
                            <a:prstDash val="solid"/>
                            <a:headEnd type="none" w="med" len="med"/>
                            <a:tailEnd type="none" w="med" len="med"/>
                          </a:ln>
                        </p:spPr>
                      </p:sp>
                      <p:sp>
                        <p:nvSpPr>
                          <p:cNvPr id="72055" name="Line 685"/>
                          <p:cNvSpPr/>
                          <p:nvPr/>
                        </p:nvSpPr>
                        <p:spPr>
                          <a:xfrm flipV="1">
                            <a:off x="3776" y="2300"/>
                            <a:ext cx="25" cy="25"/>
                          </a:xfrm>
                          <a:prstGeom prst="line">
                            <a:avLst/>
                          </a:prstGeom>
                          <a:ln w="3175" cap="flat" cmpd="sng">
                            <a:solidFill>
                              <a:srgbClr val="DFDFDF"/>
                            </a:solidFill>
                            <a:prstDash val="solid"/>
                            <a:headEnd type="none" w="med" len="med"/>
                            <a:tailEnd type="none" w="med" len="med"/>
                          </a:ln>
                        </p:spPr>
                      </p:sp>
                    </p:grpSp>
                  </p:grpSp>
                  <p:sp>
                    <p:nvSpPr>
                      <p:cNvPr id="72048" name="Line 686"/>
                      <p:cNvSpPr/>
                      <p:nvPr/>
                    </p:nvSpPr>
                    <p:spPr>
                      <a:xfrm>
                        <a:off x="3557" y="2288"/>
                        <a:ext cx="273" cy="26"/>
                      </a:xfrm>
                      <a:prstGeom prst="line">
                        <a:avLst/>
                      </a:prstGeom>
                      <a:ln w="3175" cap="flat" cmpd="sng">
                        <a:solidFill>
                          <a:srgbClr val="DFDFDF"/>
                        </a:solidFill>
                        <a:prstDash val="solid"/>
                        <a:headEnd type="none" w="med" len="med"/>
                        <a:tailEnd type="none" w="med" len="med"/>
                      </a:ln>
                    </p:spPr>
                  </p:sp>
                  <p:sp>
                    <p:nvSpPr>
                      <p:cNvPr id="72049" name="Line 687"/>
                      <p:cNvSpPr/>
                      <p:nvPr/>
                    </p:nvSpPr>
                    <p:spPr>
                      <a:xfrm>
                        <a:off x="3547" y="2295"/>
                        <a:ext cx="279" cy="27"/>
                      </a:xfrm>
                      <a:prstGeom prst="line">
                        <a:avLst/>
                      </a:prstGeom>
                      <a:ln w="3175" cap="flat" cmpd="sng">
                        <a:solidFill>
                          <a:srgbClr val="DFDFDF"/>
                        </a:solidFill>
                        <a:prstDash val="solid"/>
                        <a:headEnd type="none" w="med" len="med"/>
                        <a:tailEnd type="none" w="med" len="med"/>
                      </a:ln>
                    </p:spPr>
                  </p:sp>
                  <p:sp>
                    <p:nvSpPr>
                      <p:cNvPr id="72050" name="Line 688"/>
                      <p:cNvSpPr/>
                      <p:nvPr/>
                    </p:nvSpPr>
                    <p:spPr>
                      <a:xfrm>
                        <a:off x="3536" y="2302"/>
                        <a:ext cx="282" cy="29"/>
                      </a:xfrm>
                      <a:prstGeom prst="line">
                        <a:avLst/>
                      </a:prstGeom>
                      <a:ln w="4763" cap="flat" cmpd="sng">
                        <a:solidFill>
                          <a:srgbClr val="DFDFDF"/>
                        </a:solidFill>
                        <a:prstDash val="solid"/>
                        <a:headEnd type="none" w="med" len="med"/>
                        <a:tailEnd type="none" w="med" len="med"/>
                      </a:ln>
                    </p:spPr>
                  </p:sp>
                </p:grpSp>
              </p:grpSp>
              <p:grpSp>
                <p:nvGrpSpPr>
                  <p:cNvPr id="72041" name="Group 689"/>
                  <p:cNvGrpSpPr/>
                  <p:nvPr/>
                </p:nvGrpSpPr>
                <p:grpSpPr>
                  <a:xfrm>
                    <a:off x="3822" y="2308"/>
                    <a:ext cx="40" cy="41"/>
                    <a:chOff x="3822" y="2308"/>
                    <a:chExt cx="40" cy="41"/>
                  </a:xfrm>
                </p:grpSpPr>
                <p:sp>
                  <p:nvSpPr>
                    <p:cNvPr id="72042" name="Line 690"/>
                    <p:cNvSpPr/>
                    <p:nvPr/>
                  </p:nvSpPr>
                  <p:spPr>
                    <a:xfrm flipV="1">
                      <a:off x="3822" y="2331"/>
                      <a:ext cx="21" cy="18"/>
                    </a:xfrm>
                    <a:prstGeom prst="line">
                      <a:avLst/>
                    </a:prstGeom>
                    <a:ln w="3175" cap="flat" cmpd="sng">
                      <a:solidFill>
                        <a:srgbClr val="3F3F3F"/>
                      </a:solidFill>
                      <a:prstDash val="solid"/>
                      <a:headEnd type="none" w="med" len="med"/>
                      <a:tailEnd type="none" w="med" len="med"/>
                    </a:ln>
                  </p:spPr>
                </p:sp>
                <p:sp>
                  <p:nvSpPr>
                    <p:cNvPr id="72043" name="Line 691"/>
                    <p:cNvSpPr/>
                    <p:nvPr/>
                  </p:nvSpPr>
                  <p:spPr>
                    <a:xfrm flipV="1">
                      <a:off x="3843" y="2308"/>
                      <a:ext cx="19" cy="23"/>
                    </a:xfrm>
                    <a:prstGeom prst="line">
                      <a:avLst/>
                    </a:prstGeom>
                    <a:ln w="3175" cap="flat" cmpd="sng">
                      <a:solidFill>
                        <a:srgbClr val="3F3F3F"/>
                      </a:solidFill>
                      <a:prstDash val="solid"/>
                      <a:headEnd type="none" w="med" len="med"/>
                      <a:tailEnd type="none" w="med" len="med"/>
                    </a:ln>
                  </p:spPr>
                </p:sp>
              </p:grpSp>
            </p:grpSp>
          </p:grpSp>
        </p:grpSp>
        <p:grpSp>
          <p:nvGrpSpPr>
            <p:cNvPr id="71698" name="Group 692"/>
            <p:cNvGrpSpPr/>
            <p:nvPr/>
          </p:nvGrpSpPr>
          <p:grpSpPr>
            <a:xfrm>
              <a:off x="2912" y="1977"/>
              <a:ext cx="474" cy="377"/>
              <a:chOff x="2912" y="1977"/>
              <a:chExt cx="474" cy="377"/>
            </a:xfrm>
          </p:grpSpPr>
          <p:grpSp>
            <p:nvGrpSpPr>
              <p:cNvPr id="71787" name="Group 693"/>
              <p:cNvGrpSpPr/>
              <p:nvPr/>
            </p:nvGrpSpPr>
            <p:grpSpPr>
              <a:xfrm>
                <a:off x="3004" y="2177"/>
                <a:ext cx="301" cy="118"/>
                <a:chOff x="3004" y="2177"/>
                <a:chExt cx="301" cy="118"/>
              </a:xfrm>
            </p:grpSpPr>
            <p:grpSp>
              <p:nvGrpSpPr>
                <p:cNvPr id="71839" name="Group 694"/>
                <p:cNvGrpSpPr/>
                <p:nvPr/>
              </p:nvGrpSpPr>
              <p:grpSpPr>
                <a:xfrm>
                  <a:off x="3004" y="2177"/>
                  <a:ext cx="301" cy="118"/>
                  <a:chOff x="3004" y="2177"/>
                  <a:chExt cx="301" cy="118"/>
                </a:xfrm>
              </p:grpSpPr>
              <p:grpSp>
                <p:nvGrpSpPr>
                  <p:cNvPr id="71885" name="Group 695"/>
                  <p:cNvGrpSpPr/>
                  <p:nvPr/>
                </p:nvGrpSpPr>
                <p:grpSpPr>
                  <a:xfrm>
                    <a:off x="3004" y="2177"/>
                    <a:ext cx="301" cy="118"/>
                    <a:chOff x="3004" y="2177"/>
                    <a:chExt cx="301" cy="118"/>
                  </a:xfrm>
                </p:grpSpPr>
                <p:grpSp>
                  <p:nvGrpSpPr>
                    <p:cNvPr id="71891" name="Group 696"/>
                    <p:cNvGrpSpPr/>
                    <p:nvPr/>
                  </p:nvGrpSpPr>
                  <p:grpSpPr>
                    <a:xfrm>
                      <a:off x="3004" y="2177"/>
                      <a:ext cx="301" cy="118"/>
                      <a:chOff x="3004" y="2177"/>
                      <a:chExt cx="301" cy="118"/>
                    </a:xfrm>
                  </p:grpSpPr>
                  <p:grpSp>
                    <p:nvGrpSpPr>
                      <p:cNvPr id="72019" name="Group 697"/>
                      <p:cNvGrpSpPr/>
                      <p:nvPr/>
                    </p:nvGrpSpPr>
                    <p:grpSpPr>
                      <a:xfrm>
                        <a:off x="3004" y="2177"/>
                        <a:ext cx="301" cy="118"/>
                        <a:chOff x="3004" y="2177"/>
                        <a:chExt cx="301" cy="118"/>
                      </a:xfrm>
                    </p:grpSpPr>
                    <p:sp>
                      <p:nvSpPr>
                        <p:cNvPr id="72021" name="Rectangle 698"/>
                        <p:cNvSpPr/>
                        <p:nvPr/>
                      </p:nvSpPr>
                      <p:spPr>
                        <a:xfrm>
                          <a:off x="3004" y="2205"/>
                          <a:ext cx="301" cy="90"/>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022" name="Freeform 699"/>
                        <p:cNvSpPr/>
                        <p:nvPr/>
                      </p:nvSpPr>
                      <p:spPr>
                        <a:xfrm>
                          <a:off x="3004" y="2177"/>
                          <a:ext cx="301" cy="27"/>
                        </a:xfrm>
                        <a:custGeom>
                          <a:avLst/>
                          <a:gdLst/>
                          <a:ahLst/>
                          <a:cxnLst>
                            <a:cxn ang="0">
                              <a:pos x="0" y="0"/>
                            </a:cxn>
                            <a:cxn ang="0">
                              <a:pos x="0" y="0"/>
                            </a:cxn>
                            <a:cxn ang="0">
                              <a:pos x="0" y="0"/>
                            </a:cxn>
                            <a:cxn ang="0">
                              <a:pos x="0" y="0"/>
                            </a:cxn>
                            <a:cxn ang="0">
                              <a:pos x="0" y="0"/>
                            </a:cxn>
                          </a:cxnLst>
                          <a:pathLst>
                            <a:path w="1805" h="165">
                              <a:moveTo>
                                <a:pt x="0" y="165"/>
                              </a:moveTo>
                              <a:lnTo>
                                <a:pt x="1805" y="165"/>
                              </a:lnTo>
                              <a:lnTo>
                                <a:pt x="1635" y="0"/>
                              </a:lnTo>
                              <a:lnTo>
                                <a:pt x="192" y="0"/>
                              </a:lnTo>
                              <a:lnTo>
                                <a:pt x="0" y="165"/>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sp>
                    <p:nvSpPr>
                      <p:cNvPr id="72020" name="Line 700"/>
                      <p:cNvSpPr/>
                      <p:nvPr/>
                    </p:nvSpPr>
                    <p:spPr>
                      <a:xfrm>
                        <a:off x="3009" y="2200"/>
                        <a:ext cx="292" cy="1"/>
                      </a:xfrm>
                      <a:prstGeom prst="line">
                        <a:avLst/>
                      </a:prstGeom>
                      <a:ln w="3175" cap="flat" cmpd="sng">
                        <a:solidFill>
                          <a:srgbClr val="000000"/>
                        </a:solidFill>
                        <a:prstDash val="solid"/>
                        <a:headEnd type="none" w="med" len="med"/>
                        <a:tailEnd type="none" w="med" len="med"/>
                      </a:ln>
                    </p:spPr>
                  </p:sp>
                </p:grpSp>
                <p:grpSp>
                  <p:nvGrpSpPr>
                    <p:cNvPr id="71892" name="Group 701"/>
                    <p:cNvGrpSpPr/>
                    <p:nvPr/>
                  </p:nvGrpSpPr>
                  <p:grpSpPr>
                    <a:xfrm>
                      <a:off x="3016" y="2272"/>
                      <a:ext cx="283" cy="20"/>
                      <a:chOff x="3016" y="2272"/>
                      <a:chExt cx="283" cy="20"/>
                    </a:xfrm>
                  </p:grpSpPr>
                  <p:grpSp>
                    <p:nvGrpSpPr>
                      <p:cNvPr id="71893" name="Group 702"/>
                      <p:cNvGrpSpPr/>
                      <p:nvPr/>
                    </p:nvGrpSpPr>
                    <p:grpSpPr>
                      <a:xfrm>
                        <a:off x="3016" y="2272"/>
                        <a:ext cx="140" cy="20"/>
                        <a:chOff x="3016" y="2272"/>
                        <a:chExt cx="140" cy="20"/>
                      </a:xfrm>
                    </p:grpSpPr>
                    <p:grpSp>
                      <p:nvGrpSpPr>
                        <p:cNvPr id="71957" name="Group 703"/>
                        <p:cNvGrpSpPr/>
                        <p:nvPr/>
                      </p:nvGrpSpPr>
                      <p:grpSpPr>
                        <a:xfrm>
                          <a:off x="3016" y="2272"/>
                          <a:ext cx="69" cy="20"/>
                          <a:chOff x="3016" y="2272"/>
                          <a:chExt cx="69" cy="20"/>
                        </a:xfrm>
                      </p:grpSpPr>
                      <p:grpSp>
                        <p:nvGrpSpPr>
                          <p:cNvPr id="71989" name="Group 704"/>
                          <p:cNvGrpSpPr/>
                          <p:nvPr/>
                        </p:nvGrpSpPr>
                        <p:grpSpPr>
                          <a:xfrm>
                            <a:off x="3016" y="2272"/>
                            <a:ext cx="33" cy="20"/>
                            <a:chOff x="3016" y="2272"/>
                            <a:chExt cx="33" cy="20"/>
                          </a:xfrm>
                        </p:grpSpPr>
                        <p:grpSp>
                          <p:nvGrpSpPr>
                            <p:cNvPr id="72005" name="Group 705"/>
                            <p:cNvGrpSpPr/>
                            <p:nvPr/>
                          </p:nvGrpSpPr>
                          <p:grpSpPr>
                            <a:xfrm>
                              <a:off x="3016" y="2272"/>
                              <a:ext cx="16" cy="20"/>
                              <a:chOff x="3016" y="2272"/>
                              <a:chExt cx="16" cy="20"/>
                            </a:xfrm>
                          </p:grpSpPr>
                          <p:grpSp>
                            <p:nvGrpSpPr>
                              <p:cNvPr id="72013" name="Group 706"/>
                              <p:cNvGrpSpPr/>
                              <p:nvPr/>
                            </p:nvGrpSpPr>
                            <p:grpSpPr>
                              <a:xfrm>
                                <a:off x="3016" y="2272"/>
                                <a:ext cx="6" cy="20"/>
                                <a:chOff x="3016" y="2272"/>
                                <a:chExt cx="6" cy="20"/>
                              </a:xfrm>
                            </p:grpSpPr>
                            <p:sp>
                              <p:nvSpPr>
                                <p:cNvPr id="72017" name="Rectangle 707"/>
                                <p:cNvSpPr/>
                                <p:nvPr/>
                              </p:nvSpPr>
                              <p:spPr>
                                <a:xfrm>
                                  <a:off x="301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018" name="Rectangle 708"/>
                                <p:cNvSpPr/>
                                <p:nvPr/>
                              </p:nvSpPr>
                              <p:spPr>
                                <a:xfrm>
                                  <a:off x="302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014" name="Group 709"/>
                              <p:cNvGrpSpPr/>
                              <p:nvPr/>
                            </p:nvGrpSpPr>
                            <p:grpSpPr>
                              <a:xfrm>
                                <a:off x="3025" y="2272"/>
                                <a:ext cx="7" cy="20"/>
                                <a:chOff x="3025" y="2272"/>
                                <a:chExt cx="7" cy="20"/>
                              </a:xfrm>
                            </p:grpSpPr>
                            <p:sp>
                              <p:nvSpPr>
                                <p:cNvPr id="72015" name="Rectangle 710"/>
                                <p:cNvSpPr/>
                                <p:nvPr/>
                              </p:nvSpPr>
                              <p:spPr>
                                <a:xfrm>
                                  <a:off x="302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016" name="Rectangle 711"/>
                                <p:cNvSpPr/>
                                <p:nvPr/>
                              </p:nvSpPr>
                              <p:spPr>
                                <a:xfrm>
                                  <a:off x="3029"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2006" name="Group 712"/>
                            <p:cNvGrpSpPr/>
                            <p:nvPr/>
                          </p:nvGrpSpPr>
                          <p:grpSpPr>
                            <a:xfrm>
                              <a:off x="3034" y="2272"/>
                              <a:ext cx="15" cy="20"/>
                              <a:chOff x="3034" y="2272"/>
                              <a:chExt cx="15" cy="20"/>
                            </a:xfrm>
                          </p:grpSpPr>
                          <p:grpSp>
                            <p:nvGrpSpPr>
                              <p:cNvPr id="72007" name="Group 713"/>
                              <p:cNvGrpSpPr/>
                              <p:nvPr/>
                            </p:nvGrpSpPr>
                            <p:grpSpPr>
                              <a:xfrm>
                                <a:off x="3034" y="2272"/>
                                <a:ext cx="6" cy="20"/>
                                <a:chOff x="3034" y="2272"/>
                                <a:chExt cx="6" cy="20"/>
                              </a:xfrm>
                            </p:grpSpPr>
                            <p:sp>
                              <p:nvSpPr>
                                <p:cNvPr id="72011" name="Rectangle 714"/>
                                <p:cNvSpPr/>
                                <p:nvPr/>
                              </p:nvSpPr>
                              <p:spPr>
                                <a:xfrm>
                                  <a:off x="303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012" name="Rectangle 715"/>
                                <p:cNvSpPr/>
                                <p:nvPr/>
                              </p:nvSpPr>
                              <p:spPr>
                                <a:xfrm>
                                  <a:off x="303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008" name="Group 716"/>
                              <p:cNvGrpSpPr/>
                              <p:nvPr/>
                            </p:nvGrpSpPr>
                            <p:grpSpPr>
                              <a:xfrm>
                                <a:off x="3043" y="2272"/>
                                <a:ext cx="6" cy="20"/>
                                <a:chOff x="3043" y="2272"/>
                                <a:chExt cx="6" cy="20"/>
                              </a:xfrm>
                            </p:grpSpPr>
                            <p:sp>
                              <p:nvSpPr>
                                <p:cNvPr id="72009" name="Rectangle 717"/>
                                <p:cNvSpPr/>
                                <p:nvPr/>
                              </p:nvSpPr>
                              <p:spPr>
                                <a:xfrm>
                                  <a:off x="304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010" name="Rectangle 718"/>
                                <p:cNvSpPr/>
                                <p:nvPr/>
                              </p:nvSpPr>
                              <p:spPr>
                                <a:xfrm>
                                  <a:off x="304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1990" name="Group 719"/>
                          <p:cNvGrpSpPr/>
                          <p:nvPr/>
                        </p:nvGrpSpPr>
                        <p:grpSpPr>
                          <a:xfrm>
                            <a:off x="3052" y="2272"/>
                            <a:ext cx="33" cy="20"/>
                            <a:chOff x="3052" y="2272"/>
                            <a:chExt cx="33" cy="20"/>
                          </a:xfrm>
                        </p:grpSpPr>
                        <p:grpSp>
                          <p:nvGrpSpPr>
                            <p:cNvPr id="71991" name="Group 720"/>
                            <p:cNvGrpSpPr/>
                            <p:nvPr/>
                          </p:nvGrpSpPr>
                          <p:grpSpPr>
                            <a:xfrm>
                              <a:off x="3052" y="2272"/>
                              <a:ext cx="15" cy="20"/>
                              <a:chOff x="3052" y="2272"/>
                              <a:chExt cx="15" cy="20"/>
                            </a:xfrm>
                          </p:grpSpPr>
                          <p:grpSp>
                            <p:nvGrpSpPr>
                              <p:cNvPr id="71999" name="Group 721"/>
                              <p:cNvGrpSpPr/>
                              <p:nvPr/>
                            </p:nvGrpSpPr>
                            <p:grpSpPr>
                              <a:xfrm>
                                <a:off x="3052" y="2272"/>
                                <a:ext cx="6" cy="20"/>
                                <a:chOff x="3052" y="2272"/>
                                <a:chExt cx="6" cy="20"/>
                              </a:xfrm>
                            </p:grpSpPr>
                            <p:sp>
                              <p:nvSpPr>
                                <p:cNvPr id="72003" name="Rectangle 722"/>
                                <p:cNvSpPr/>
                                <p:nvPr/>
                              </p:nvSpPr>
                              <p:spPr>
                                <a:xfrm>
                                  <a:off x="305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004" name="Rectangle 723"/>
                                <p:cNvSpPr/>
                                <p:nvPr/>
                              </p:nvSpPr>
                              <p:spPr>
                                <a:xfrm>
                                  <a:off x="305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2000" name="Group 724"/>
                              <p:cNvGrpSpPr/>
                              <p:nvPr/>
                            </p:nvGrpSpPr>
                            <p:grpSpPr>
                              <a:xfrm>
                                <a:off x="3061" y="2272"/>
                                <a:ext cx="6" cy="20"/>
                                <a:chOff x="3061" y="2272"/>
                                <a:chExt cx="6" cy="20"/>
                              </a:xfrm>
                            </p:grpSpPr>
                            <p:sp>
                              <p:nvSpPr>
                                <p:cNvPr id="72001" name="Rectangle 725"/>
                                <p:cNvSpPr/>
                                <p:nvPr/>
                              </p:nvSpPr>
                              <p:spPr>
                                <a:xfrm>
                                  <a:off x="306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2002" name="Rectangle 726"/>
                                <p:cNvSpPr/>
                                <p:nvPr/>
                              </p:nvSpPr>
                              <p:spPr>
                                <a:xfrm>
                                  <a:off x="306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992" name="Group 727"/>
                            <p:cNvGrpSpPr/>
                            <p:nvPr/>
                          </p:nvGrpSpPr>
                          <p:grpSpPr>
                            <a:xfrm>
                              <a:off x="3069" y="2272"/>
                              <a:ext cx="16" cy="20"/>
                              <a:chOff x="3069" y="2272"/>
                              <a:chExt cx="16" cy="20"/>
                            </a:xfrm>
                          </p:grpSpPr>
                          <p:grpSp>
                            <p:nvGrpSpPr>
                              <p:cNvPr id="71993" name="Group 728"/>
                              <p:cNvGrpSpPr/>
                              <p:nvPr/>
                            </p:nvGrpSpPr>
                            <p:grpSpPr>
                              <a:xfrm>
                                <a:off x="3069" y="2272"/>
                                <a:ext cx="7" cy="20"/>
                                <a:chOff x="3069" y="2272"/>
                                <a:chExt cx="7" cy="20"/>
                              </a:xfrm>
                            </p:grpSpPr>
                            <p:sp>
                              <p:nvSpPr>
                                <p:cNvPr id="71997" name="Rectangle 729"/>
                                <p:cNvSpPr/>
                                <p:nvPr/>
                              </p:nvSpPr>
                              <p:spPr>
                                <a:xfrm>
                                  <a:off x="3069"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98" name="Rectangle 730"/>
                                <p:cNvSpPr/>
                                <p:nvPr/>
                              </p:nvSpPr>
                              <p:spPr>
                                <a:xfrm>
                                  <a:off x="307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94" name="Group 731"/>
                              <p:cNvGrpSpPr/>
                              <p:nvPr/>
                            </p:nvGrpSpPr>
                            <p:grpSpPr>
                              <a:xfrm>
                                <a:off x="3078" y="2272"/>
                                <a:ext cx="7" cy="20"/>
                                <a:chOff x="3078" y="2272"/>
                                <a:chExt cx="7" cy="20"/>
                              </a:xfrm>
                            </p:grpSpPr>
                            <p:sp>
                              <p:nvSpPr>
                                <p:cNvPr id="71995" name="Rectangle 732"/>
                                <p:cNvSpPr/>
                                <p:nvPr/>
                              </p:nvSpPr>
                              <p:spPr>
                                <a:xfrm>
                                  <a:off x="307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96" name="Rectangle 733"/>
                                <p:cNvSpPr/>
                                <p:nvPr/>
                              </p:nvSpPr>
                              <p:spPr>
                                <a:xfrm>
                                  <a:off x="308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71958" name="Group 734"/>
                        <p:cNvGrpSpPr/>
                        <p:nvPr/>
                      </p:nvGrpSpPr>
                      <p:grpSpPr>
                        <a:xfrm>
                          <a:off x="3087" y="2272"/>
                          <a:ext cx="69" cy="20"/>
                          <a:chOff x="3087" y="2272"/>
                          <a:chExt cx="69" cy="20"/>
                        </a:xfrm>
                      </p:grpSpPr>
                      <p:grpSp>
                        <p:nvGrpSpPr>
                          <p:cNvPr id="71959" name="Group 735"/>
                          <p:cNvGrpSpPr/>
                          <p:nvPr/>
                        </p:nvGrpSpPr>
                        <p:grpSpPr>
                          <a:xfrm>
                            <a:off x="3087" y="2272"/>
                            <a:ext cx="34" cy="20"/>
                            <a:chOff x="3087" y="2272"/>
                            <a:chExt cx="34" cy="20"/>
                          </a:xfrm>
                        </p:grpSpPr>
                        <p:grpSp>
                          <p:nvGrpSpPr>
                            <p:cNvPr id="71975" name="Group 736"/>
                            <p:cNvGrpSpPr/>
                            <p:nvPr/>
                          </p:nvGrpSpPr>
                          <p:grpSpPr>
                            <a:xfrm>
                              <a:off x="3087" y="2272"/>
                              <a:ext cx="16" cy="20"/>
                              <a:chOff x="3087" y="2272"/>
                              <a:chExt cx="16" cy="20"/>
                            </a:xfrm>
                          </p:grpSpPr>
                          <p:grpSp>
                            <p:nvGrpSpPr>
                              <p:cNvPr id="71983" name="Group 737"/>
                              <p:cNvGrpSpPr/>
                              <p:nvPr/>
                            </p:nvGrpSpPr>
                            <p:grpSpPr>
                              <a:xfrm>
                                <a:off x="3087" y="2272"/>
                                <a:ext cx="7" cy="20"/>
                                <a:chOff x="3087" y="2272"/>
                                <a:chExt cx="7" cy="20"/>
                              </a:xfrm>
                            </p:grpSpPr>
                            <p:sp>
                              <p:nvSpPr>
                                <p:cNvPr id="71987" name="Rectangle 738"/>
                                <p:cNvSpPr/>
                                <p:nvPr/>
                              </p:nvSpPr>
                              <p:spPr>
                                <a:xfrm>
                                  <a:off x="3087"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88" name="Rectangle 739"/>
                                <p:cNvSpPr/>
                                <p:nvPr/>
                              </p:nvSpPr>
                              <p:spPr>
                                <a:xfrm>
                                  <a:off x="309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84" name="Group 740"/>
                              <p:cNvGrpSpPr/>
                              <p:nvPr/>
                            </p:nvGrpSpPr>
                            <p:grpSpPr>
                              <a:xfrm>
                                <a:off x="3096" y="2272"/>
                                <a:ext cx="7" cy="20"/>
                                <a:chOff x="3096" y="2272"/>
                                <a:chExt cx="7" cy="20"/>
                              </a:xfrm>
                            </p:grpSpPr>
                            <p:sp>
                              <p:nvSpPr>
                                <p:cNvPr id="71985" name="Rectangle 741"/>
                                <p:cNvSpPr/>
                                <p:nvPr/>
                              </p:nvSpPr>
                              <p:spPr>
                                <a:xfrm>
                                  <a:off x="309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86" name="Rectangle 742"/>
                                <p:cNvSpPr/>
                                <p:nvPr/>
                              </p:nvSpPr>
                              <p:spPr>
                                <a:xfrm>
                                  <a:off x="310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976" name="Group 743"/>
                            <p:cNvGrpSpPr/>
                            <p:nvPr/>
                          </p:nvGrpSpPr>
                          <p:grpSpPr>
                            <a:xfrm>
                              <a:off x="3105" y="2272"/>
                              <a:ext cx="16" cy="20"/>
                              <a:chOff x="3105" y="2272"/>
                              <a:chExt cx="16" cy="20"/>
                            </a:xfrm>
                          </p:grpSpPr>
                          <p:grpSp>
                            <p:nvGrpSpPr>
                              <p:cNvPr id="71977" name="Group 744"/>
                              <p:cNvGrpSpPr/>
                              <p:nvPr/>
                            </p:nvGrpSpPr>
                            <p:grpSpPr>
                              <a:xfrm>
                                <a:off x="3105" y="2272"/>
                                <a:ext cx="7" cy="20"/>
                                <a:chOff x="3105" y="2272"/>
                                <a:chExt cx="7" cy="20"/>
                              </a:xfrm>
                            </p:grpSpPr>
                            <p:sp>
                              <p:nvSpPr>
                                <p:cNvPr id="71981" name="Rectangle 745"/>
                                <p:cNvSpPr/>
                                <p:nvPr/>
                              </p:nvSpPr>
                              <p:spPr>
                                <a:xfrm>
                                  <a:off x="310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82" name="Rectangle 746"/>
                                <p:cNvSpPr/>
                                <p:nvPr/>
                              </p:nvSpPr>
                              <p:spPr>
                                <a:xfrm>
                                  <a:off x="311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78" name="Group 747"/>
                              <p:cNvGrpSpPr/>
                              <p:nvPr/>
                            </p:nvGrpSpPr>
                            <p:grpSpPr>
                              <a:xfrm>
                                <a:off x="3114" y="2272"/>
                                <a:ext cx="7" cy="20"/>
                                <a:chOff x="3114" y="2272"/>
                                <a:chExt cx="7" cy="20"/>
                              </a:xfrm>
                            </p:grpSpPr>
                            <p:sp>
                              <p:nvSpPr>
                                <p:cNvPr id="71979" name="Rectangle 748"/>
                                <p:cNvSpPr/>
                                <p:nvPr/>
                              </p:nvSpPr>
                              <p:spPr>
                                <a:xfrm>
                                  <a:off x="311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80" name="Rectangle 749"/>
                                <p:cNvSpPr/>
                                <p:nvPr/>
                              </p:nvSpPr>
                              <p:spPr>
                                <a:xfrm>
                                  <a:off x="311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1960" name="Group 750"/>
                          <p:cNvGrpSpPr/>
                          <p:nvPr/>
                        </p:nvGrpSpPr>
                        <p:grpSpPr>
                          <a:xfrm>
                            <a:off x="3123" y="2272"/>
                            <a:ext cx="33" cy="20"/>
                            <a:chOff x="3123" y="2272"/>
                            <a:chExt cx="33" cy="20"/>
                          </a:xfrm>
                        </p:grpSpPr>
                        <p:grpSp>
                          <p:nvGrpSpPr>
                            <p:cNvPr id="71961" name="Group 751"/>
                            <p:cNvGrpSpPr/>
                            <p:nvPr/>
                          </p:nvGrpSpPr>
                          <p:grpSpPr>
                            <a:xfrm>
                              <a:off x="3123" y="2272"/>
                              <a:ext cx="16" cy="20"/>
                              <a:chOff x="3123" y="2272"/>
                              <a:chExt cx="16" cy="20"/>
                            </a:xfrm>
                          </p:grpSpPr>
                          <p:grpSp>
                            <p:nvGrpSpPr>
                              <p:cNvPr id="71969" name="Group 752"/>
                              <p:cNvGrpSpPr/>
                              <p:nvPr/>
                            </p:nvGrpSpPr>
                            <p:grpSpPr>
                              <a:xfrm>
                                <a:off x="3123" y="2272"/>
                                <a:ext cx="6" cy="20"/>
                                <a:chOff x="3123" y="2272"/>
                                <a:chExt cx="6" cy="20"/>
                              </a:xfrm>
                            </p:grpSpPr>
                            <p:sp>
                              <p:nvSpPr>
                                <p:cNvPr id="71973" name="Rectangle 753"/>
                                <p:cNvSpPr/>
                                <p:nvPr/>
                              </p:nvSpPr>
                              <p:spPr>
                                <a:xfrm>
                                  <a:off x="312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74" name="Rectangle 754"/>
                                <p:cNvSpPr/>
                                <p:nvPr/>
                              </p:nvSpPr>
                              <p:spPr>
                                <a:xfrm>
                                  <a:off x="312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70" name="Group 755"/>
                              <p:cNvGrpSpPr/>
                              <p:nvPr/>
                            </p:nvGrpSpPr>
                            <p:grpSpPr>
                              <a:xfrm>
                                <a:off x="3132" y="2272"/>
                                <a:ext cx="7" cy="20"/>
                                <a:chOff x="3132" y="2272"/>
                                <a:chExt cx="7" cy="20"/>
                              </a:xfrm>
                            </p:grpSpPr>
                            <p:sp>
                              <p:nvSpPr>
                                <p:cNvPr id="71971" name="Rectangle 756"/>
                                <p:cNvSpPr/>
                                <p:nvPr/>
                              </p:nvSpPr>
                              <p:spPr>
                                <a:xfrm>
                                  <a:off x="313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72" name="Rectangle 757"/>
                                <p:cNvSpPr/>
                                <p:nvPr/>
                              </p:nvSpPr>
                              <p:spPr>
                                <a:xfrm>
                                  <a:off x="313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962" name="Group 758"/>
                            <p:cNvGrpSpPr/>
                            <p:nvPr/>
                          </p:nvGrpSpPr>
                          <p:grpSpPr>
                            <a:xfrm>
                              <a:off x="3141" y="2272"/>
                              <a:ext cx="15" cy="20"/>
                              <a:chOff x="3141" y="2272"/>
                              <a:chExt cx="15" cy="20"/>
                            </a:xfrm>
                          </p:grpSpPr>
                          <p:grpSp>
                            <p:nvGrpSpPr>
                              <p:cNvPr id="71963" name="Group 759"/>
                              <p:cNvGrpSpPr/>
                              <p:nvPr/>
                            </p:nvGrpSpPr>
                            <p:grpSpPr>
                              <a:xfrm>
                                <a:off x="3141" y="2272"/>
                                <a:ext cx="6" cy="20"/>
                                <a:chOff x="3141" y="2272"/>
                                <a:chExt cx="6" cy="20"/>
                              </a:xfrm>
                            </p:grpSpPr>
                            <p:sp>
                              <p:nvSpPr>
                                <p:cNvPr id="71967" name="Rectangle 760"/>
                                <p:cNvSpPr/>
                                <p:nvPr/>
                              </p:nvSpPr>
                              <p:spPr>
                                <a:xfrm>
                                  <a:off x="314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68" name="Rectangle 761"/>
                                <p:cNvSpPr/>
                                <p:nvPr/>
                              </p:nvSpPr>
                              <p:spPr>
                                <a:xfrm>
                                  <a:off x="314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64" name="Group 762"/>
                              <p:cNvGrpSpPr/>
                              <p:nvPr/>
                            </p:nvGrpSpPr>
                            <p:grpSpPr>
                              <a:xfrm>
                                <a:off x="3150" y="2272"/>
                                <a:ext cx="6" cy="20"/>
                                <a:chOff x="3150" y="2272"/>
                                <a:chExt cx="6" cy="20"/>
                              </a:xfrm>
                            </p:grpSpPr>
                            <p:sp>
                              <p:nvSpPr>
                                <p:cNvPr id="71965" name="Rectangle 763"/>
                                <p:cNvSpPr/>
                                <p:nvPr/>
                              </p:nvSpPr>
                              <p:spPr>
                                <a:xfrm>
                                  <a:off x="315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66" name="Rectangle 764"/>
                                <p:cNvSpPr/>
                                <p:nvPr/>
                              </p:nvSpPr>
                              <p:spPr>
                                <a:xfrm>
                                  <a:off x="315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nvGrpSpPr>
                      <p:cNvPr id="71894" name="Group 765"/>
                      <p:cNvGrpSpPr/>
                      <p:nvPr/>
                    </p:nvGrpSpPr>
                    <p:grpSpPr>
                      <a:xfrm>
                        <a:off x="3158" y="2272"/>
                        <a:ext cx="141" cy="20"/>
                        <a:chOff x="3158" y="2272"/>
                        <a:chExt cx="141" cy="20"/>
                      </a:xfrm>
                    </p:grpSpPr>
                    <p:grpSp>
                      <p:nvGrpSpPr>
                        <p:cNvPr id="71895" name="Group 766"/>
                        <p:cNvGrpSpPr/>
                        <p:nvPr/>
                      </p:nvGrpSpPr>
                      <p:grpSpPr>
                        <a:xfrm>
                          <a:off x="3158" y="2272"/>
                          <a:ext cx="69" cy="20"/>
                          <a:chOff x="3158" y="2272"/>
                          <a:chExt cx="69" cy="20"/>
                        </a:xfrm>
                      </p:grpSpPr>
                      <p:grpSp>
                        <p:nvGrpSpPr>
                          <p:cNvPr id="71927" name="Group 767"/>
                          <p:cNvGrpSpPr/>
                          <p:nvPr/>
                        </p:nvGrpSpPr>
                        <p:grpSpPr>
                          <a:xfrm>
                            <a:off x="3158" y="2272"/>
                            <a:ext cx="34" cy="20"/>
                            <a:chOff x="3158" y="2272"/>
                            <a:chExt cx="34" cy="20"/>
                          </a:xfrm>
                        </p:grpSpPr>
                        <p:grpSp>
                          <p:nvGrpSpPr>
                            <p:cNvPr id="71943" name="Group 768"/>
                            <p:cNvGrpSpPr/>
                            <p:nvPr/>
                          </p:nvGrpSpPr>
                          <p:grpSpPr>
                            <a:xfrm>
                              <a:off x="3158" y="2272"/>
                              <a:ext cx="16" cy="20"/>
                              <a:chOff x="3158" y="2272"/>
                              <a:chExt cx="16" cy="20"/>
                            </a:xfrm>
                          </p:grpSpPr>
                          <p:grpSp>
                            <p:nvGrpSpPr>
                              <p:cNvPr id="71951" name="Group 769"/>
                              <p:cNvGrpSpPr/>
                              <p:nvPr/>
                            </p:nvGrpSpPr>
                            <p:grpSpPr>
                              <a:xfrm>
                                <a:off x="3158" y="2272"/>
                                <a:ext cx="7" cy="20"/>
                                <a:chOff x="3158" y="2272"/>
                                <a:chExt cx="7" cy="20"/>
                              </a:xfrm>
                            </p:grpSpPr>
                            <p:sp>
                              <p:nvSpPr>
                                <p:cNvPr id="71955" name="Rectangle 770"/>
                                <p:cNvSpPr/>
                                <p:nvPr/>
                              </p:nvSpPr>
                              <p:spPr>
                                <a:xfrm>
                                  <a:off x="315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56" name="Rectangle 771"/>
                                <p:cNvSpPr/>
                                <p:nvPr/>
                              </p:nvSpPr>
                              <p:spPr>
                                <a:xfrm>
                                  <a:off x="316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52" name="Group 772"/>
                              <p:cNvGrpSpPr/>
                              <p:nvPr/>
                            </p:nvGrpSpPr>
                            <p:grpSpPr>
                              <a:xfrm>
                                <a:off x="3167" y="2272"/>
                                <a:ext cx="7" cy="20"/>
                                <a:chOff x="3167" y="2272"/>
                                <a:chExt cx="7" cy="20"/>
                              </a:xfrm>
                            </p:grpSpPr>
                            <p:sp>
                              <p:nvSpPr>
                                <p:cNvPr id="71953" name="Rectangle 773"/>
                                <p:cNvSpPr/>
                                <p:nvPr/>
                              </p:nvSpPr>
                              <p:spPr>
                                <a:xfrm>
                                  <a:off x="3167"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54" name="Rectangle 774"/>
                                <p:cNvSpPr/>
                                <p:nvPr/>
                              </p:nvSpPr>
                              <p:spPr>
                                <a:xfrm>
                                  <a:off x="317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944" name="Group 775"/>
                            <p:cNvGrpSpPr/>
                            <p:nvPr/>
                          </p:nvGrpSpPr>
                          <p:grpSpPr>
                            <a:xfrm>
                              <a:off x="3176" y="2272"/>
                              <a:ext cx="16" cy="20"/>
                              <a:chOff x="3176" y="2272"/>
                              <a:chExt cx="16" cy="20"/>
                            </a:xfrm>
                          </p:grpSpPr>
                          <p:grpSp>
                            <p:nvGrpSpPr>
                              <p:cNvPr id="71945" name="Group 776"/>
                              <p:cNvGrpSpPr/>
                              <p:nvPr/>
                            </p:nvGrpSpPr>
                            <p:grpSpPr>
                              <a:xfrm>
                                <a:off x="3176" y="2272"/>
                                <a:ext cx="7" cy="20"/>
                                <a:chOff x="3176" y="2272"/>
                                <a:chExt cx="7" cy="20"/>
                              </a:xfrm>
                            </p:grpSpPr>
                            <p:sp>
                              <p:nvSpPr>
                                <p:cNvPr id="71949" name="Rectangle 777"/>
                                <p:cNvSpPr/>
                                <p:nvPr/>
                              </p:nvSpPr>
                              <p:spPr>
                                <a:xfrm>
                                  <a:off x="3176"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50" name="Rectangle 778"/>
                                <p:cNvSpPr/>
                                <p:nvPr/>
                              </p:nvSpPr>
                              <p:spPr>
                                <a:xfrm>
                                  <a:off x="318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46" name="Group 779"/>
                              <p:cNvGrpSpPr/>
                              <p:nvPr/>
                            </p:nvGrpSpPr>
                            <p:grpSpPr>
                              <a:xfrm>
                                <a:off x="3185" y="2272"/>
                                <a:ext cx="7" cy="20"/>
                                <a:chOff x="3185" y="2272"/>
                                <a:chExt cx="7" cy="20"/>
                              </a:xfrm>
                            </p:grpSpPr>
                            <p:sp>
                              <p:nvSpPr>
                                <p:cNvPr id="71947" name="Rectangle 780"/>
                                <p:cNvSpPr/>
                                <p:nvPr/>
                              </p:nvSpPr>
                              <p:spPr>
                                <a:xfrm>
                                  <a:off x="318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48" name="Rectangle 781"/>
                                <p:cNvSpPr/>
                                <p:nvPr/>
                              </p:nvSpPr>
                              <p:spPr>
                                <a:xfrm>
                                  <a:off x="319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1928" name="Group 782"/>
                          <p:cNvGrpSpPr/>
                          <p:nvPr/>
                        </p:nvGrpSpPr>
                        <p:grpSpPr>
                          <a:xfrm>
                            <a:off x="3194" y="2272"/>
                            <a:ext cx="33" cy="20"/>
                            <a:chOff x="3194" y="2272"/>
                            <a:chExt cx="33" cy="20"/>
                          </a:xfrm>
                        </p:grpSpPr>
                        <p:grpSp>
                          <p:nvGrpSpPr>
                            <p:cNvPr id="71929" name="Group 783"/>
                            <p:cNvGrpSpPr/>
                            <p:nvPr/>
                          </p:nvGrpSpPr>
                          <p:grpSpPr>
                            <a:xfrm>
                              <a:off x="3194" y="2272"/>
                              <a:ext cx="16" cy="20"/>
                              <a:chOff x="3194" y="2272"/>
                              <a:chExt cx="16" cy="20"/>
                            </a:xfrm>
                          </p:grpSpPr>
                          <p:grpSp>
                            <p:nvGrpSpPr>
                              <p:cNvPr id="71937" name="Group 784"/>
                              <p:cNvGrpSpPr/>
                              <p:nvPr/>
                            </p:nvGrpSpPr>
                            <p:grpSpPr>
                              <a:xfrm>
                                <a:off x="3194" y="2272"/>
                                <a:ext cx="7" cy="20"/>
                                <a:chOff x="3194" y="2272"/>
                                <a:chExt cx="7" cy="20"/>
                              </a:xfrm>
                            </p:grpSpPr>
                            <p:sp>
                              <p:nvSpPr>
                                <p:cNvPr id="71941" name="Rectangle 785"/>
                                <p:cNvSpPr/>
                                <p:nvPr/>
                              </p:nvSpPr>
                              <p:spPr>
                                <a:xfrm>
                                  <a:off x="319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42" name="Rectangle 786"/>
                                <p:cNvSpPr/>
                                <p:nvPr/>
                              </p:nvSpPr>
                              <p:spPr>
                                <a:xfrm>
                                  <a:off x="3198"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38" name="Group 787"/>
                              <p:cNvGrpSpPr/>
                              <p:nvPr/>
                            </p:nvGrpSpPr>
                            <p:grpSpPr>
                              <a:xfrm>
                                <a:off x="3203" y="2272"/>
                                <a:ext cx="7" cy="20"/>
                                <a:chOff x="3203" y="2272"/>
                                <a:chExt cx="7" cy="20"/>
                              </a:xfrm>
                            </p:grpSpPr>
                            <p:sp>
                              <p:nvSpPr>
                                <p:cNvPr id="71939" name="Rectangle 788"/>
                                <p:cNvSpPr/>
                                <p:nvPr/>
                              </p:nvSpPr>
                              <p:spPr>
                                <a:xfrm>
                                  <a:off x="320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40" name="Rectangle 789"/>
                                <p:cNvSpPr/>
                                <p:nvPr/>
                              </p:nvSpPr>
                              <p:spPr>
                                <a:xfrm>
                                  <a:off x="320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930" name="Group 790"/>
                            <p:cNvGrpSpPr/>
                            <p:nvPr/>
                          </p:nvGrpSpPr>
                          <p:grpSpPr>
                            <a:xfrm>
                              <a:off x="3212" y="2272"/>
                              <a:ext cx="15" cy="20"/>
                              <a:chOff x="3212" y="2272"/>
                              <a:chExt cx="15" cy="20"/>
                            </a:xfrm>
                          </p:grpSpPr>
                          <p:grpSp>
                            <p:nvGrpSpPr>
                              <p:cNvPr id="71931" name="Group 791"/>
                              <p:cNvGrpSpPr/>
                              <p:nvPr/>
                            </p:nvGrpSpPr>
                            <p:grpSpPr>
                              <a:xfrm>
                                <a:off x="3212" y="2272"/>
                                <a:ext cx="7" cy="20"/>
                                <a:chOff x="3212" y="2272"/>
                                <a:chExt cx="7" cy="20"/>
                              </a:xfrm>
                            </p:grpSpPr>
                            <p:sp>
                              <p:nvSpPr>
                                <p:cNvPr id="71935" name="Rectangle 792"/>
                                <p:cNvSpPr/>
                                <p:nvPr/>
                              </p:nvSpPr>
                              <p:spPr>
                                <a:xfrm>
                                  <a:off x="321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36" name="Rectangle 793"/>
                                <p:cNvSpPr/>
                                <p:nvPr/>
                              </p:nvSpPr>
                              <p:spPr>
                                <a:xfrm>
                                  <a:off x="321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32" name="Group 794"/>
                              <p:cNvGrpSpPr/>
                              <p:nvPr/>
                            </p:nvGrpSpPr>
                            <p:grpSpPr>
                              <a:xfrm>
                                <a:off x="3221" y="2272"/>
                                <a:ext cx="6" cy="20"/>
                                <a:chOff x="3221" y="2272"/>
                                <a:chExt cx="6" cy="20"/>
                              </a:xfrm>
                            </p:grpSpPr>
                            <p:sp>
                              <p:nvSpPr>
                                <p:cNvPr id="71933" name="Rectangle 795"/>
                                <p:cNvSpPr/>
                                <p:nvPr/>
                              </p:nvSpPr>
                              <p:spPr>
                                <a:xfrm>
                                  <a:off x="322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34" name="Rectangle 796"/>
                                <p:cNvSpPr/>
                                <p:nvPr/>
                              </p:nvSpPr>
                              <p:spPr>
                                <a:xfrm>
                                  <a:off x="322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nvGrpSpPr>
                        <p:cNvPr id="71896" name="Group 797"/>
                        <p:cNvGrpSpPr/>
                        <p:nvPr/>
                      </p:nvGrpSpPr>
                      <p:grpSpPr>
                        <a:xfrm>
                          <a:off x="3230" y="2272"/>
                          <a:ext cx="69" cy="20"/>
                          <a:chOff x="3230" y="2272"/>
                          <a:chExt cx="69" cy="20"/>
                        </a:xfrm>
                      </p:grpSpPr>
                      <p:grpSp>
                        <p:nvGrpSpPr>
                          <p:cNvPr id="71897" name="Group 798"/>
                          <p:cNvGrpSpPr/>
                          <p:nvPr/>
                        </p:nvGrpSpPr>
                        <p:grpSpPr>
                          <a:xfrm>
                            <a:off x="3230" y="2272"/>
                            <a:ext cx="33" cy="20"/>
                            <a:chOff x="3230" y="2272"/>
                            <a:chExt cx="33" cy="20"/>
                          </a:xfrm>
                        </p:grpSpPr>
                        <p:grpSp>
                          <p:nvGrpSpPr>
                            <p:cNvPr id="71913" name="Group 799"/>
                            <p:cNvGrpSpPr/>
                            <p:nvPr/>
                          </p:nvGrpSpPr>
                          <p:grpSpPr>
                            <a:xfrm>
                              <a:off x="3230" y="2272"/>
                              <a:ext cx="15" cy="20"/>
                              <a:chOff x="3230" y="2272"/>
                              <a:chExt cx="15" cy="20"/>
                            </a:xfrm>
                          </p:grpSpPr>
                          <p:grpSp>
                            <p:nvGrpSpPr>
                              <p:cNvPr id="71921" name="Group 800"/>
                              <p:cNvGrpSpPr/>
                              <p:nvPr/>
                            </p:nvGrpSpPr>
                            <p:grpSpPr>
                              <a:xfrm>
                                <a:off x="3230" y="2272"/>
                                <a:ext cx="6" cy="20"/>
                                <a:chOff x="3230" y="2272"/>
                                <a:chExt cx="6" cy="20"/>
                              </a:xfrm>
                            </p:grpSpPr>
                            <p:sp>
                              <p:nvSpPr>
                                <p:cNvPr id="71925" name="Rectangle 801"/>
                                <p:cNvSpPr/>
                                <p:nvPr/>
                              </p:nvSpPr>
                              <p:spPr>
                                <a:xfrm>
                                  <a:off x="323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26" name="Rectangle 802"/>
                                <p:cNvSpPr/>
                                <p:nvPr/>
                              </p:nvSpPr>
                              <p:spPr>
                                <a:xfrm>
                                  <a:off x="3234"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22" name="Group 803"/>
                              <p:cNvGrpSpPr/>
                              <p:nvPr/>
                            </p:nvGrpSpPr>
                            <p:grpSpPr>
                              <a:xfrm>
                                <a:off x="3239" y="2272"/>
                                <a:ext cx="6" cy="20"/>
                                <a:chOff x="3239" y="2272"/>
                                <a:chExt cx="6" cy="20"/>
                              </a:xfrm>
                            </p:grpSpPr>
                            <p:sp>
                              <p:nvSpPr>
                                <p:cNvPr id="71923" name="Rectangle 804"/>
                                <p:cNvSpPr/>
                                <p:nvPr/>
                              </p:nvSpPr>
                              <p:spPr>
                                <a:xfrm>
                                  <a:off x="3239"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24" name="Rectangle 805"/>
                                <p:cNvSpPr/>
                                <p:nvPr/>
                              </p:nvSpPr>
                              <p:spPr>
                                <a:xfrm>
                                  <a:off x="3243"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914" name="Group 806"/>
                            <p:cNvGrpSpPr/>
                            <p:nvPr/>
                          </p:nvGrpSpPr>
                          <p:grpSpPr>
                            <a:xfrm>
                              <a:off x="3248" y="2272"/>
                              <a:ext cx="15" cy="20"/>
                              <a:chOff x="3248" y="2272"/>
                              <a:chExt cx="15" cy="20"/>
                            </a:xfrm>
                          </p:grpSpPr>
                          <p:grpSp>
                            <p:nvGrpSpPr>
                              <p:cNvPr id="71915" name="Group 807"/>
                              <p:cNvGrpSpPr/>
                              <p:nvPr/>
                            </p:nvGrpSpPr>
                            <p:grpSpPr>
                              <a:xfrm>
                                <a:off x="3248" y="2272"/>
                                <a:ext cx="6" cy="20"/>
                                <a:chOff x="3248" y="2272"/>
                                <a:chExt cx="6" cy="20"/>
                              </a:xfrm>
                            </p:grpSpPr>
                            <p:sp>
                              <p:nvSpPr>
                                <p:cNvPr id="71919" name="Rectangle 808"/>
                                <p:cNvSpPr/>
                                <p:nvPr/>
                              </p:nvSpPr>
                              <p:spPr>
                                <a:xfrm>
                                  <a:off x="324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20" name="Rectangle 809"/>
                                <p:cNvSpPr/>
                                <p:nvPr/>
                              </p:nvSpPr>
                              <p:spPr>
                                <a:xfrm>
                                  <a:off x="3252"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16" name="Group 810"/>
                              <p:cNvGrpSpPr/>
                              <p:nvPr/>
                            </p:nvGrpSpPr>
                            <p:grpSpPr>
                              <a:xfrm>
                                <a:off x="3256" y="2272"/>
                                <a:ext cx="7" cy="20"/>
                                <a:chOff x="3256" y="2272"/>
                                <a:chExt cx="7" cy="20"/>
                              </a:xfrm>
                            </p:grpSpPr>
                            <p:sp>
                              <p:nvSpPr>
                                <p:cNvPr id="71917" name="Rectangle 811"/>
                                <p:cNvSpPr/>
                                <p:nvPr/>
                              </p:nvSpPr>
                              <p:spPr>
                                <a:xfrm>
                                  <a:off x="3256"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18" name="Rectangle 812"/>
                                <p:cNvSpPr/>
                                <p:nvPr/>
                              </p:nvSpPr>
                              <p:spPr>
                                <a:xfrm>
                                  <a:off x="3261"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1898" name="Group 813"/>
                          <p:cNvGrpSpPr/>
                          <p:nvPr/>
                        </p:nvGrpSpPr>
                        <p:grpSpPr>
                          <a:xfrm>
                            <a:off x="3265" y="2272"/>
                            <a:ext cx="34" cy="20"/>
                            <a:chOff x="3265" y="2272"/>
                            <a:chExt cx="34" cy="20"/>
                          </a:xfrm>
                        </p:grpSpPr>
                        <p:grpSp>
                          <p:nvGrpSpPr>
                            <p:cNvPr id="71899" name="Group 814"/>
                            <p:cNvGrpSpPr/>
                            <p:nvPr/>
                          </p:nvGrpSpPr>
                          <p:grpSpPr>
                            <a:xfrm>
                              <a:off x="3265" y="2272"/>
                              <a:ext cx="16" cy="20"/>
                              <a:chOff x="3265" y="2272"/>
                              <a:chExt cx="16" cy="20"/>
                            </a:xfrm>
                          </p:grpSpPr>
                          <p:grpSp>
                            <p:nvGrpSpPr>
                              <p:cNvPr id="71907" name="Group 815"/>
                              <p:cNvGrpSpPr/>
                              <p:nvPr/>
                            </p:nvGrpSpPr>
                            <p:grpSpPr>
                              <a:xfrm>
                                <a:off x="3265" y="2272"/>
                                <a:ext cx="7" cy="20"/>
                                <a:chOff x="3265" y="2272"/>
                                <a:chExt cx="7" cy="20"/>
                              </a:xfrm>
                            </p:grpSpPr>
                            <p:sp>
                              <p:nvSpPr>
                                <p:cNvPr id="71911" name="Rectangle 816"/>
                                <p:cNvSpPr/>
                                <p:nvPr/>
                              </p:nvSpPr>
                              <p:spPr>
                                <a:xfrm>
                                  <a:off x="3265"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12" name="Rectangle 817"/>
                                <p:cNvSpPr/>
                                <p:nvPr/>
                              </p:nvSpPr>
                              <p:spPr>
                                <a:xfrm>
                                  <a:off x="3270"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08" name="Group 818"/>
                              <p:cNvGrpSpPr/>
                              <p:nvPr/>
                            </p:nvGrpSpPr>
                            <p:grpSpPr>
                              <a:xfrm>
                                <a:off x="3275" y="2272"/>
                                <a:ext cx="6" cy="20"/>
                                <a:chOff x="3275" y="2272"/>
                                <a:chExt cx="6" cy="20"/>
                              </a:xfrm>
                            </p:grpSpPr>
                            <p:sp>
                              <p:nvSpPr>
                                <p:cNvPr id="71909" name="Rectangle 819"/>
                                <p:cNvSpPr/>
                                <p:nvPr/>
                              </p:nvSpPr>
                              <p:spPr>
                                <a:xfrm>
                                  <a:off x="3275"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10" name="Rectangle 820"/>
                                <p:cNvSpPr/>
                                <p:nvPr/>
                              </p:nvSpPr>
                              <p:spPr>
                                <a:xfrm>
                                  <a:off x="3279"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900" name="Group 821"/>
                            <p:cNvGrpSpPr/>
                            <p:nvPr/>
                          </p:nvGrpSpPr>
                          <p:grpSpPr>
                            <a:xfrm>
                              <a:off x="3283" y="2272"/>
                              <a:ext cx="16" cy="20"/>
                              <a:chOff x="3283" y="2272"/>
                              <a:chExt cx="16" cy="20"/>
                            </a:xfrm>
                          </p:grpSpPr>
                          <p:grpSp>
                            <p:nvGrpSpPr>
                              <p:cNvPr id="71901" name="Group 822"/>
                              <p:cNvGrpSpPr/>
                              <p:nvPr/>
                            </p:nvGrpSpPr>
                            <p:grpSpPr>
                              <a:xfrm>
                                <a:off x="3283" y="2272"/>
                                <a:ext cx="7" cy="20"/>
                                <a:chOff x="3283" y="2272"/>
                                <a:chExt cx="7" cy="20"/>
                              </a:xfrm>
                            </p:grpSpPr>
                            <p:sp>
                              <p:nvSpPr>
                                <p:cNvPr id="71905" name="Rectangle 823"/>
                                <p:cNvSpPr/>
                                <p:nvPr/>
                              </p:nvSpPr>
                              <p:spPr>
                                <a:xfrm>
                                  <a:off x="3283"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06" name="Rectangle 824"/>
                                <p:cNvSpPr/>
                                <p:nvPr/>
                              </p:nvSpPr>
                              <p:spPr>
                                <a:xfrm>
                                  <a:off x="3288"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902" name="Group 825"/>
                              <p:cNvGrpSpPr/>
                              <p:nvPr/>
                            </p:nvGrpSpPr>
                            <p:grpSpPr>
                              <a:xfrm>
                                <a:off x="3292" y="2272"/>
                                <a:ext cx="7" cy="20"/>
                                <a:chOff x="3292" y="2272"/>
                                <a:chExt cx="7" cy="20"/>
                              </a:xfrm>
                            </p:grpSpPr>
                            <p:sp>
                              <p:nvSpPr>
                                <p:cNvPr id="71903" name="Rectangle 826"/>
                                <p:cNvSpPr/>
                                <p:nvPr/>
                              </p:nvSpPr>
                              <p:spPr>
                                <a:xfrm>
                                  <a:off x="3292" y="2272"/>
                                  <a:ext cx="3"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904" name="Rectangle 827"/>
                                <p:cNvSpPr/>
                                <p:nvPr/>
                              </p:nvSpPr>
                              <p:spPr>
                                <a:xfrm>
                                  <a:off x="3297" y="2272"/>
                                  <a:ext cx="2" cy="2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grpSp>
                </p:grpSp>
              </p:grpSp>
              <p:grpSp>
                <p:nvGrpSpPr>
                  <p:cNvPr id="71886" name="Group 828"/>
                  <p:cNvGrpSpPr/>
                  <p:nvPr/>
                </p:nvGrpSpPr>
                <p:grpSpPr>
                  <a:xfrm>
                    <a:off x="3012" y="2212"/>
                    <a:ext cx="285" cy="46"/>
                    <a:chOff x="3012" y="2212"/>
                    <a:chExt cx="285" cy="46"/>
                  </a:xfrm>
                </p:grpSpPr>
                <p:sp>
                  <p:nvSpPr>
                    <p:cNvPr id="71887" name="Rectangle 829"/>
                    <p:cNvSpPr/>
                    <p:nvPr/>
                  </p:nvSpPr>
                  <p:spPr>
                    <a:xfrm>
                      <a:off x="3012" y="2212"/>
                      <a:ext cx="62"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88" name="Rectangle 830"/>
                    <p:cNvSpPr/>
                    <p:nvPr/>
                  </p:nvSpPr>
                  <p:spPr>
                    <a:xfrm>
                      <a:off x="3074" y="2212"/>
                      <a:ext cx="87"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89" name="Rectangle 831"/>
                    <p:cNvSpPr/>
                    <p:nvPr/>
                  </p:nvSpPr>
                  <p:spPr>
                    <a:xfrm>
                      <a:off x="3162" y="2212"/>
                      <a:ext cx="94"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90" name="Rectangle 832"/>
                    <p:cNvSpPr/>
                    <p:nvPr/>
                  </p:nvSpPr>
                  <p:spPr>
                    <a:xfrm>
                      <a:off x="3257" y="2212"/>
                      <a:ext cx="40" cy="46"/>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840" name="Group 833"/>
                <p:cNvGrpSpPr/>
                <p:nvPr/>
              </p:nvGrpSpPr>
              <p:grpSpPr>
                <a:xfrm>
                  <a:off x="3261" y="2217"/>
                  <a:ext cx="28" cy="22"/>
                  <a:chOff x="3261" y="2217"/>
                  <a:chExt cx="28" cy="22"/>
                </a:xfrm>
              </p:grpSpPr>
              <p:sp>
                <p:nvSpPr>
                  <p:cNvPr id="71880" name="Rectangle 834"/>
                  <p:cNvSpPr/>
                  <p:nvPr/>
                </p:nvSpPr>
                <p:spPr>
                  <a:xfrm>
                    <a:off x="3274" y="2217"/>
                    <a:ext cx="15" cy="22"/>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81" name="Rectangle 835"/>
                  <p:cNvSpPr/>
                  <p:nvPr/>
                </p:nvSpPr>
                <p:spPr>
                  <a:xfrm>
                    <a:off x="3276" y="2224"/>
                    <a:ext cx="11" cy="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71882" name="Group 836"/>
                  <p:cNvGrpSpPr/>
                  <p:nvPr/>
                </p:nvGrpSpPr>
                <p:grpSpPr>
                  <a:xfrm>
                    <a:off x="3261" y="2220"/>
                    <a:ext cx="6" cy="14"/>
                    <a:chOff x="3261" y="2220"/>
                    <a:chExt cx="6" cy="14"/>
                  </a:xfrm>
                </p:grpSpPr>
                <p:sp>
                  <p:nvSpPr>
                    <p:cNvPr id="71883" name="Rectangle 837"/>
                    <p:cNvSpPr/>
                    <p:nvPr/>
                  </p:nvSpPr>
                  <p:spPr>
                    <a:xfrm>
                      <a:off x="3261" y="2220"/>
                      <a:ext cx="6" cy="1"/>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84" name="Rectangle 838"/>
                    <p:cNvSpPr/>
                    <p:nvPr/>
                  </p:nvSpPr>
                  <p:spPr>
                    <a:xfrm>
                      <a:off x="3261" y="2232"/>
                      <a:ext cx="6" cy="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841" name="Group 839"/>
                <p:cNvGrpSpPr/>
                <p:nvPr/>
              </p:nvGrpSpPr>
              <p:grpSpPr>
                <a:xfrm>
                  <a:off x="3077" y="2218"/>
                  <a:ext cx="80" cy="31"/>
                  <a:chOff x="3077" y="2218"/>
                  <a:chExt cx="80" cy="31"/>
                </a:xfrm>
              </p:grpSpPr>
              <p:grpSp>
                <p:nvGrpSpPr>
                  <p:cNvPr id="71874" name="Group 840"/>
                  <p:cNvGrpSpPr/>
                  <p:nvPr/>
                </p:nvGrpSpPr>
                <p:grpSpPr>
                  <a:xfrm>
                    <a:off x="3079" y="2218"/>
                    <a:ext cx="78" cy="17"/>
                    <a:chOff x="3079" y="2218"/>
                    <a:chExt cx="78" cy="17"/>
                  </a:xfrm>
                </p:grpSpPr>
                <p:sp>
                  <p:nvSpPr>
                    <p:cNvPr id="71877" name="Rectangle 841"/>
                    <p:cNvSpPr/>
                    <p:nvPr/>
                  </p:nvSpPr>
                  <p:spPr>
                    <a:xfrm>
                      <a:off x="3103" y="2218"/>
                      <a:ext cx="30" cy="17"/>
                    </a:xfrm>
                    <a:prstGeom prst="rect">
                      <a:avLst/>
                    </a:prstGeom>
                    <a:solidFill>
                      <a:srgbClr val="80808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78" name="Rectangle 842"/>
                    <p:cNvSpPr/>
                    <p:nvPr/>
                  </p:nvSpPr>
                  <p:spPr>
                    <a:xfrm>
                      <a:off x="3103" y="2226"/>
                      <a:ext cx="30" cy="9"/>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79" name="Rectangle 843"/>
                    <p:cNvSpPr/>
                    <p:nvPr/>
                  </p:nvSpPr>
                  <p:spPr>
                    <a:xfrm>
                      <a:off x="3079" y="2226"/>
                      <a:ext cx="78" cy="5"/>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1875" name="Rectangle 844"/>
                  <p:cNvSpPr/>
                  <p:nvPr/>
                </p:nvSpPr>
                <p:spPr>
                  <a:xfrm>
                    <a:off x="3077" y="2219"/>
                    <a:ext cx="7" cy="2"/>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76" name="Rectangle 845"/>
                  <p:cNvSpPr/>
                  <p:nvPr/>
                </p:nvSpPr>
                <p:spPr>
                  <a:xfrm>
                    <a:off x="3142" y="2241"/>
                    <a:ext cx="9" cy="8"/>
                  </a:xfrm>
                  <a:prstGeom prst="rect">
                    <a:avLst/>
                  </a:prstGeom>
                  <a:solidFill>
                    <a:srgbClr val="000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842" name="Group 846"/>
                <p:cNvGrpSpPr/>
                <p:nvPr/>
              </p:nvGrpSpPr>
              <p:grpSpPr>
                <a:xfrm>
                  <a:off x="3017" y="2246"/>
                  <a:ext cx="52" cy="10"/>
                  <a:chOff x="3017" y="2246"/>
                  <a:chExt cx="52" cy="10"/>
                </a:xfrm>
              </p:grpSpPr>
              <p:grpSp>
                <p:nvGrpSpPr>
                  <p:cNvPr id="71844" name="Group 847"/>
                  <p:cNvGrpSpPr/>
                  <p:nvPr/>
                </p:nvGrpSpPr>
                <p:grpSpPr>
                  <a:xfrm>
                    <a:off x="3017" y="2246"/>
                    <a:ext cx="25" cy="10"/>
                    <a:chOff x="3017" y="2246"/>
                    <a:chExt cx="25" cy="10"/>
                  </a:xfrm>
                </p:grpSpPr>
                <p:grpSp>
                  <p:nvGrpSpPr>
                    <p:cNvPr id="71860" name="Group 848"/>
                    <p:cNvGrpSpPr/>
                    <p:nvPr/>
                  </p:nvGrpSpPr>
                  <p:grpSpPr>
                    <a:xfrm>
                      <a:off x="3017" y="2246"/>
                      <a:ext cx="11" cy="10"/>
                      <a:chOff x="3017" y="2246"/>
                      <a:chExt cx="11" cy="10"/>
                    </a:xfrm>
                  </p:grpSpPr>
                  <p:grpSp>
                    <p:nvGrpSpPr>
                      <p:cNvPr id="71868" name="Group 849"/>
                      <p:cNvGrpSpPr/>
                      <p:nvPr/>
                    </p:nvGrpSpPr>
                    <p:grpSpPr>
                      <a:xfrm>
                        <a:off x="3017" y="2246"/>
                        <a:ext cx="5" cy="10"/>
                        <a:chOff x="3017" y="2246"/>
                        <a:chExt cx="5" cy="10"/>
                      </a:xfrm>
                    </p:grpSpPr>
                    <p:sp>
                      <p:nvSpPr>
                        <p:cNvPr id="71872" name="Rectangle 850"/>
                        <p:cNvSpPr/>
                        <p:nvPr/>
                      </p:nvSpPr>
                      <p:spPr>
                        <a:xfrm>
                          <a:off x="3017"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73" name="Rectangle 851"/>
                        <p:cNvSpPr/>
                        <p:nvPr/>
                      </p:nvSpPr>
                      <p:spPr>
                        <a:xfrm>
                          <a:off x="302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869" name="Group 852"/>
                      <p:cNvGrpSpPr/>
                      <p:nvPr/>
                    </p:nvGrpSpPr>
                    <p:grpSpPr>
                      <a:xfrm>
                        <a:off x="3023" y="2246"/>
                        <a:ext cx="5" cy="10"/>
                        <a:chOff x="3023" y="2246"/>
                        <a:chExt cx="5" cy="10"/>
                      </a:xfrm>
                    </p:grpSpPr>
                    <p:sp>
                      <p:nvSpPr>
                        <p:cNvPr id="71870" name="Rectangle 853"/>
                        <p:cNvSpPr/>
                        <p:nvPr/>
                      </p:nvSpPr>
                      <p:spPr>
                        <a:xfrm>
                          <a:off x="3023"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71" name="Rectangle 854"/>
                        <p:cNvSpPr/>
                        <p:nvPr/>
                      </p:nvSpPr>
                      <p:spPr>
                        <a:xfrm>
                          <a:off x="3027"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861" name="Group 855"/>
                    <p:cNvGrpSpPr/>
                    <p:nvPr/>
                  </p:nvGrpSpPr>
                  <p:grpSpPr>
                    <a:xfrm>
                      <a:off x="3030" y="2246"/>
                      <a:ext cx="12" cy="10"/>
                      <a:chOff x="3030" y="2246"/>
                      <a:chExt cx="12" cy="10"/>
                    </a:xfrm>
                  </p:grpSpPr>
                  <p:grpSp>
                    <p:nvGrpSpPr>
                      <p:cNvPr id="71862" name="Group 856"/>
                      <p:cNvGrpSpPr/>
                      <p:nvPr/>
                    </p:nvGrpSpPr>
                    <p:grpSpPr>
                      <a:xfrm>
                        <a:off x="3030" y="2246"/>
                        <a:ext cx="5" cy="10"/>
                        <a:chOff x="3030" y="2246"/>
                        <a:chExt cx="5" cy="10"/>
                      </a:xfrm>
                    </p:grpSpPr>
                    <p:sp>
                      <p:nvSpPr>
                        <p:cNvPr id="71866" name="Rectangle 857"/>
                        <p:cNvSpPr/>
                        <p:nvPr/>
                      </p:nvSpPr>
                      <p:spPr>
                        <a:xfrm>
                          <a:off x="303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67" name="Rectangle 858"/>
                        <p:cNvSpPr/>
                        <p:nvPr/>
                      </p:nvSpPr>
                      <p:spPr>
                        <a:xfrm>
                          <a:off x="303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863" name="Group 859"/>
                      <p:cNvGrpSpPr/>
                      <p:nvPr/>
                    </p:nvGrpSpPr>
                    <p:grpSpPr>
                      <a:xfrm>
                        <a:off x="3037" y="2246"/>
                        <a:ext cx="5" cy="10"/>
                        <a:chOff x="3037" y="2246"/>
                        <a:chExt cx="5" cy="10"/>
                      </a:xfrm>
                    </p:grpSpPr>
                    <p:sp>
                      <p:nvSpPr>
                        <p:cNvPr id="71864" name="Rectangle 860"/>
                        <p:cNvSpPr/>
                        <p:nvPr/>
                      </p:nvSpPr>
                      <p:spPr>
                        <a:xfrm>
                          <a:off x="303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65" name="Rectangle 861"/>
                        <p:cNvSpPr/>
                        <p:nvPr/>
                      </p:nvSpPr>
                      <p:spPr>
                        <a:xfrm>
                          <a:off x="3040"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nvGrpSpPr>
                  <p:cNvPr id="71845" name="Group 862"/>
                  <p:cNvGrpSpPr/>
                  <p:nvPr/>
                </p:nvGrpSpPr>
                <p:grpSpPr>
                  <a:xfrm>
                    <a:off x="3044" y="2246"/>
                    <a:ext cx="25" cy="10"/>
                    <a:chOff x="3044" y="2246"/>
                    <a:chExt cx="25" cy="10"/>
                  </a:xfrm>
                </p:grpSpPr>
                <p:grpSp>
                  <p:nvGrpSpPr>
                    <p:cNvPr id="71846" name="Group 863"/>
                    <p:cNvGrpSpPr/>
                    <p:nvPr/>
                  </p:nvGrpSpPr>
                  <p:grpSpPr>
                    <a:xfrm>
                      <a:off x="3044" y="2246"/>
                      <a:ext cx="11" cy="10"/>
                      <a:chOff x="3044" y="2246"/>
                      <a:chExt cx="11" cy="10"/>
                    </a:xfrm>
                  </p:grpSpPr>
                  <p:grpSp>
                    <p:nvGrpSpPr>
                      <p:cNvPr id="71854" name="Group 864"/>
                      <p:cNvGrpSpPr/>
                      <p:nvPr/>
                    </p:nvGrpSpPr>
                    <p:grpSpPr>
                      <a:xfrm>
                        <a:off x="3044" y="2246"/>
                        <a:ext cx="5" cy="10"/>
                        <a:chOff x="3044" y="2246"/>
                        <a:chExt cx="5" cy="10"/>
                      </a:xfrm>
                    </p:grpSpPr>
                    <p:sp>
                      <p:nvSpPr>
                        <p:cNvPr id="71858" name="Rectangle 865"/>
                        <p:cNvSpPr/>
                        <p:nvPr/>
                      </p:nvSpPr>
                      <p:spPr>
                        <a:xfrm>
                          <a:off x="304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59" name="Rectangle 866"/>
                        <p:cNvSpPr/>
                        <p:nvPr/>
                      </p:nvSpPr>
                      <p:spPr>
                        <a:xfrm>
                          <a:off x="304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855" name="Group 867"/>
                      <p:cNvGrpSpPr/>
                      <p:nvPr/>
                    </p:nvGrpSpPr>
                    <p:grpSpPr>
                      <a:xfrm>
                        <a:off x="3051" y="2246"/>
                        <a:ext cx="4" cy="10"/>
                        <a:chOff x="3051" y="2246"/>
                        <a:chExt cx="4" cy="10"/>
                      </a:xfrm>
                    </p:grpSpPr>
                    <p:sp>
                      <p:nvSpPr>
                        <p:cNvPr id="71856" name="Rectangle 868"/>
                        <p:cNvSpPr/>
                        <p:nvPr/>
                      </p:nvSpPr>
                      <p:spPr>
                        <a:xfrm>
                          <a:off x="3051"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57" name="Rectangle 869"/>
                        <p:cNvSpPr/>
                        <p:nvPr/>
                      </p:nvSpPr>
                      <p:spPr>
                        <a:xfrm>
                          <a:off x="3054"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847" name="Group 870"/>
                    <p:cNvGrpSpPr/>
                    <p:nvPr/>
                  </p:nvGrpSpPr>
                  <p:grpSpPr>
                    <a:xfrm>
                      <a:off x="3057" y="2246"/>
                      <a:ext cx="12" cy="10"/>
                      <a:chOff x="3057" y="2246"/>
                      <a:chExt cx="12" cy="10"/>
                    </a:xfrm>
                  </p:grpSpPr>
                  <p:grpSp>
                    <p:nvGrpSpPr>
                      <p:cNvPr id="71848" name="Group 871"/>
                      <p:cNvGrpSpPr/>
                      <p:nvPr/>
                    </p:nvGrpSpPr>
                    <p:grpSpPr>
                      <a:xfrm>
                        <a:off x="3057" y="2246"/>
                        <a:ext cx="5" cy="10"/>
                        <a:chOff x="3057" y="2246"/>
                        <a:chExt cx="5" cy="10"/>
                      </a:xfrm>
                    </p:grpSpPr>
                    <p:sp>
                      <p:nvSpPr>
                        <p:cNvPr id="71852" name="Rectangle 872"/>
                        <p:cNvSpPr/>
                        <p:nvPr/>
                      </p:nvSpPr>
                      <p:spPr>
                        <a:xfrm>
                          <a:off x="305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53" name="Rectangle 873"/>
                        <p:cNvSpPr/>
                        <p:nvPr/>
                      </p:nvSpPr>
                      <p:spPr>
                        <a:xfrm>
                          <a:off x="3061" y="2246"/>
                          <a:ext cx="1"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71849" name="Group 874"/>
                      <p:cNvGrpSpPr/>
                      <p:nvPr/>
                    </p:nvGrpSpPr>
                    <p:grpSpPr>
                      <a:xfrm>
                        <a:off x="3064" y="2246"/>
                        <a:ext cx="5" cy="10"/>
                        <a:chOff x="3064" y="2246"/>
                        <a:chExt cx="5" cy="10"/>
                      </a:xfrm>
                    </p:grpSpPr>
                    <p:sp>
                      <p:nvSpPr>
                        <p:cNvPr id="71850" name="Rectangle 875"/>
                        <p:cNvSpPr/>
                        <p:nvPr/>
                      </p:nvSpPr>
                      <p:spPr>
                        <a:xfrm>
                          <a:off x="3064"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51" name="Rectangle 876"/>
                        <p:cNvSpPr/>
                        <p:nvPr/>
                      </p:nvSpPr>
                      <p:spPr>
                        <a:xfrm>
                          <a:off x="3067" y="2246"/>
                          <a:ext cx="2" cy="10"/>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grpSp>
            <p:sp>
              <p:nvSpPr>
                <p:cNvPr id="71843" name="Freeform 877"/>
                <p:cNvSpPr/>
                <p:nvPr/>
              </p:nvSpPr>
              <p:spPr>
                <a:xfrm>
                  <a:off x="3012" y="2238"/>
                  <a:ext cx="286" cy="7"/>
                </a:xfrm>
                <a:custGeom>
                  <a:avLst/>
                  <a:gdLst/>
                  <a:ahLst/>
                  <a:cxnLst>
                    <a:cxn ang="0">
                      <a:pos x="0" y="0"/>
                    </a:cxn>
                    <a:cxn ang="0">
                      <a:pos x="0" y="0"/>
                    </a:cxn>
                    <a:cxn ang="0">
                      <a:pos x="0" y="0"/>
                    </a:cxn>
                    <a:cxn ang="0">
                      <a:pos x="0" y="0"/>
                    </a:cxn>
                    <a:cxn ang="0">
                      <a:pos x="0" y="0"/>
                    </a:cxn>
                    <a:cxn ang="0">
                      <a:pos x="0" y="0"/>
                    </a:cxn>
                  </a:cxnLst>
                  <a:pathLst>
                    <a:path w="1715" h="44">
                      <a:moveTo>
                        <a:pt x="0" y="32"/>
                      </a:moveTo>
                      <a:lnTo>
                        <a:pt x="754" y="32"/>
                      </a:lnTo>
                      <a:lnTo>
                        <a:pt x="754" y="0"/>
                      </a:lnTo>
                      <a:lnTo>
                        <a:pt x="872" y="0"/>
                      </a:lnTo>
                      <a:lnTo>
                        <a:pt x="872" y="44"/>
                      </a:lnTo>
                      <a:lnTo>
                        <a:pt x="1715" y="44"/>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1788" name="Group 878"/>
              <p:cNvGrpSpPr/>
              <p:nvPr/>
            </p:nvGrpSpPr>
            <p:grpSpPr>
              <a:xfrm>
                <a:off x="2912" y="2289"/>
                <a:ext cx="474" cy="65"/>
                <a:chOff x="2912" y="2289"/>
                <a:chExt cx="474" cy="65"/>
              </a:xfrm>
            </p:grpSpPr>
            <p:grpSp>
              <p:nvGrpSpPr>
                <p:cNvPr id="71800" name="Group 879"/>
                <p:cNvGrpSpPr/>
                <p:nvPr/>
              </p:nvGrpSpPr>
              <p:grpSpPr>
                <a:xfrm>
                  <a:off x="2912" y="2289"/>
                  <a:ext cx="474" cy="65"/>
                  <a:chOff x="2912" y="2289"/>
                  <a:chExt cx="474" cy="65"/>
                </a:xfrm>
              </p:grpSpPr>
              <p:sp>
                <p:nvSpPr>
                  <p:cNvPr id="71836" name="Rectangle 880"/>
                  <p:cNvSpPr/>
                  <p:nvPr/>
                </p:nvSpPr>
                <p:spPr>
                  <a:xfrm>
                    <a:off x="2913" y="2342"/>
                    <a:ext cx="472" cy="12"/>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837" name="Freeform 881"/>
                  <p:cNvSpPr/>
                  <p:nvPr/>
                </p:nvSpPr>
                <p:spPr>
                  <a:xfrm>
                    <a:off x="2912" y="2289"/>
                    <a:ext cx="474" cy="52"/>
                  </a:xfrm>
                  <a:custGeom>
                    <a:avLst/>
                    <a:gdLst/>
                    <a:ahLst/>
                    <a:cxnLst>
                      <a:cxn ang="0">
                        <a:pos x="0" y="0"/>
                      </a:cxn>
                      <a:cxn ang="0">
                        <a:pos x="0" y="0"/>
                      </a:cxn>
                      <a:cxn ang="0">
                        <a:pos x="0" y="0"/>
                      </a:cxn>
                      <a:cxn ang="0">
                        <a:pos x="0" y="0"/>
                      </a:cxn>
                      <a:cxn ang="0">
                        <a:pos x="0" y="0"/>
                      </a:cxn>
                    </a:cxnLst>
                    <a:pathLst>
                      <a:path w="2842" h="317">
                        <a:moveTo>
                          <a:pt x="0" y="317"/>
                        </a:moveTo>
                        <a:lnTo>
                          <a:pt x="2842" y="317"/>
                        </a:lnTo>
                        <a:lnTo>
                          <a:pt x="2677" y="2"/>
                        </a:lnTo>
                        <a:lnTo>
                          <a:pt x="207" y="0"/>
                        </a:lnTo>
                        <a:lnTo>
                          <a:pt x="0" y="317"/>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1838" name="Freeform 882"/>
                  <p:cNvSpPr/>
                  <p:nvPr/>
                </p:nvSpPr>
                <p:spPr>
                  <a:xfrm>
                    <a:off x="2926" y="2295"/>
                    <a:ext cx="444" cy="40"/>
                  </a:xfrm>
                  <a:custGeom>
                    <a:avLst/>
                    <a:gdLst/>
                    <a:ahLst/>
                    <a:cxnLst>
                      <a:cxn ang="0">
                        <a:pos x="0" y="0"/>
                      </a:cxn>
                      <a:cxn ang="0">
                        <a:pos x="0" y="0"/>
                      </a:cxn>
                      <a:cxn ang="0">
                        <a:pos x="0" y="0"/>
                      </a:cxn>
                      <a:cxn ang="0">
                        <a:pos x="0" y="0"/>
                      </a:cxn>
                    </a:cxnLst>
                    <a:pathLst>
                      <a:path w="2663" h="244">
                        <a:moveTo>
                          <a:pt x="153" y="0"/>
                        </a:moveTo>
                        <a:lnTo>
                          <a:pt x="0" y="244"/>
                        </a:lnTo>
                        <a:lnTo>
                          <a:pt x="2663" y="244"/>
                        </a:lnTo>
                        <a:lnTo>
                          <a:pt x="2541" y="0"/>
                        </a:lnTo>
                      </a:path>
                    </a:pathLst>
                  </a:custGeom>
                  <a:no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1801" name="Group 883"/>
                <p:cNvGrpSpPr/>
                <p:nvPr/>
              </p:nvGrpSpPr>
              <p:grpSpPr>
                <a:xfrm>
                  <a:off x="2964" y="2294"/>
                  <a:ext cx="373" cy="11"/>
                  <a:chOff x="2964" y="2294"/>
                  <a:chExt cx="373" cy="11"/>
                </a:xfrm>
              </p:grpSpPr>
              <p:sp>
                <p:nvSpPr>
                  <p:cNvPr id="71830" name="Freeform 884"/>
                  <p:cNvSpPr/>
                  <p:nvPr/>
                </p:nvSpPr>
                <p:spPr>
                  <a:xfrm>
                    <a:off x="2964" y="2294"/>
                    <a:ext cx="15" cy="7"/>
                  </a:xfrm>
                  <a:custGeom>
                    <a:avLst/>
                    <a:gdLst/>
                    <a:ahLst/>
                    <a:cxnLst>
                      <a:cxn ang="0">
                        <a:pos x="0" y="0"/>
                      </a:cxn>
                      <a:cxn ang="0">
                        <a:pos x="0" y="0"/>
                      </a:cxn>
                      <a:cxn ang="0">
                        <a:pos x="0" y="0"/>
                      </a:cxn>
                      <a:cxn ang="0">
                        <a:pos x="0" y="0"/>
                      </a:cxn>
                      <a:cxn ang="0">
                        <a:pos x="0" y="0"/>
                      </a:cxn>
                    </a:cxnLst>
                    <a:pathLst>
                      <a:path w="89" h="45">
                        <a:moveTo>
                          <a:pt x="24" y="0"/>
                        </a:moveTo>
                        <a:lnTo>
                          <a:pt x="89" y="0"/>
                        </a:lnTo>
                        <a:lnTo>
                          <a:pt x="67" y="45"/>
                        </a:lnTo>
                        <a:lnTo>
                          <a:pt x="0" y="45"/>
                        </a:lnTo>
                        <a:lnTo>
                          <a:pt x="24"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1831" name="Freeform 885"/>
                  <p:cNvSpPr/>
                  <p:nvPr/>
                </p:nvSpPr>
                <p:spPr>
                  <a:xfrm>
                    <a:off x="3000" y="2294"/>
                    <a:ext cx="59" cy="7"/>
                  </a:xfrm>
                  <a:custGeom>
                    <a:avLst/>
                    <a:gdLst/>
                    <a:ahLst/>
                    <a:cxnLst>
                      <a:cxn ang="0">
                        <a:pos x="0" y="0"/>
                      </a:cxn>
                      <a:cxn ang="0">
                        <a:pos x="0" y="0"/>
                      </a:cxn>
                      <a:cxn ang="0">
                        <a:pos x="0" y="0"/>
                      </a:cxn>
                      <a:cxn ang="0">
                        <a:pos x="0" y="0"/>
                      </a:cxn>
                      <a:cxn ang="0">
                        <a:pos x="0" y="0"/>
                      </a:cxn>
                    </a:cxnLst>
                    <a:pathLst>
                      <a:path w="353" h="42">
                        <a:moveTo>
                          <a:pt x="16" y="0"/>
                        </a:moveTo>
                        <a:lnTo>
                          <a:pt x="353" y="0"/>
                        </a:lnTo>
                        <a:lnTo>
                          <a:pt x="341" y="42"/>
                        </a:lnTo>
                        <a:lnTo>
                          <a:pt x="0" y="42"/>
                        </a:lnTo>
                        <a:lnTo>
                          <a:pt x="16"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1832" name="Freeform 886"/>
                  <p:cNvSpPr/>
                  <p:nvPr/>
                </p:nvSpPr>
                <p:spPr>
                  <a:xfrm>
                    <a:off x="3076" y="2294"/>
                    <a:ext cx="56" cy="7"/>
                  </a:xfrm>
                  <a:custGeom>
                    <a:avLst/>
                    <a:gdLst/>
                    <a:ahLst/>
                    <a:cxnLst>
                      <a:cxn ang="0">
                        <a:pos x="0" y="0"/>
                      </a:cxn>
                      <a:cxn ang="0">
                        <a:pos x="0" y="0"/>
                      </a:cxn>
                      <a:cxn ang="0">
                        <a:pos x="0" y="0"/>
                      </a:cxn>
                      <a:cxn ang="0">
                        <a:pos x="0" y="0"/>
                      </a:cxn>
                      <a:cxn ang="0">
                        <a:pos x="0" y="0"/>
                      </a:cxn>
                    </a:cxnLst>
                    <a:pathLst>
                      <a:path w="335" h="45">
                        <a:moveTo>
                          <a:pt x="11" y="0"/>
                        </a:moveTo>
                        <a:lnTo>
                          <a:pt x="335" y="0"/>
                        </a:lnTo>
                        <a:lnTo>
                          <a:pt x="333" y="45"/>
                        </a:lnTo>
                        <a:lnTo>
                          <a:pt x="0" y="45"/>
                        </a:lnTo>
                        <a:lnTo>
                          <a:pt x="11"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1833" name="Freeform 887"/>
                  <p:cNvSpPr/>
                  <p:nvPr/>
                </p:nvSpPr>
                <p:spPr>
                  <a:xfrm>
                    <a:off x="3143" y="2294"/>
                    <a:ext cx="57" cy="7"/>
                  </a:xfrm>
                  <a:custGeom>
                    <a:avLst/>
                    <a:gdLst/>
                    <a:ahLst/>
                    <a:cxnLst>
                      <a:cxn ang="0">
                        <a:pos x="0" y="0"/>
                      </a:cxn>
                      <a:cxn ang="0">
                        <a:pos x="0" y="0"/>
                      </a:cxn>
                      <a:cxn ang="0">
                        <a:pos x="0" y="0"/>
                      </a:cxn>
                      <a:cxn ang="0">
                        <a:pos x="0" y="0"/>
                      </a:cxn>
                      <a:cxn ang="0">
                        <a:pos x="0" y="0"/>
                      </a:cxn>
                    </a:cxnLst>
                    <a:pathLst>
                      <a:path w="343" h="45">
                        <a:moveTo>
                          <a:pt x="2" y="0"/>
                        </a:moveTo>
                        <a:lnTo>
                          <a:pt x="343" y="0"/>
                        </a:lnTo>
                        <a:lnTo>
                          <a:pt x="343" y="45"/>
                        </a:lnTo>
                        <a:lnTo>
                          <a:pt x="0" y="45"/>
                        </a:lnTo>
                        <a:lnTo>
                          <a:pt x="2"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1834" name="Freeform 888"/>
                  <p:cNvSpPr/>
                  <p:nvPr/>
                </p:nvSpPr>
                <p:spPr>
                  <a:xfrm>
                    <a:off x="3213" y="2294"/>
                    <a:ext cx="50" cy="8"/>
                  </a:xfrm>
                  <a:custGeom>
                    <a:avLst/>
                    <a:gdLst/>
                    <a:ahLst/>
                    <a:cxnLst>
                      <a:cxn ang="0">
                        <a:pos x="0" y="0"/>
                      </a:cxn>
                      <a:cxn ang="0">
                        <a:pos x="0" y="0"/>
                      </a:cxn>
                      <a:cxn ang="0">
                        <a:pos x="0" y="0"/>
                      </a:cxn>
                      <a:cxn ang="0">
                        <a:pos x="0" y="0"/>
                      </a:cxn>
                      <a:cxn ang="0">
                        <a:pos x="0" y="0"/>
                      </a:cxn>
                    </a:cxnLst>
                    <a:pathLst>
                      <a:path w="301" h="49">
                        <a:moveTo>
                          <a:pt x="0" y="0"/>
                        </a:moveTo>
                        <a:lnTo>
                          <a:pt x="293" y="0"/>
                        </a:lnTo>
                        <a:lnTo>
                          <a:pt x="301" y="49"/>
                        </a:lnTo>
                        <a:lnTo>
                          <a:pt x="0" y="49"/>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1835" name="Freeform 889"/>
                  <p:cNvSpPr/>
                  <p:nvPr/>
                </p:nvSpPr>
                <p:spPr>
                  <a:xfrm>
                    <a:off x="3275" y="2298"/>
                    <a:ext cx="62" cy="7"/>
                  </a:xfrm>
                  <a:custGeom>
                    <a:avLst/>
                    <a:gdLst/>
                    <a:ahLst/>
                    <a:cxnLst>
                      <a:cxn ang="0">
                        <a:pos x="0" y="0"/>
                      </a:cxn>
                      <a:cxn ang="0">
                        <a:pos x="0" y="0"/>
                      </a:cxn>
                      <a:cxn ang="0">
                        <a:pos x="0" y="0"/>
                      </a:cxn>
                      <a:cxn ang="0">
                        <a:pos x="0" y="0"/>
                      </a:cxn>
                      <a:cxn ang="0">
                        <a:pos x="0" y="0"/>
                      </a:cxn>
                    </a:cxnLst>
                    <a:pathLst>
                      <a:path w="372" h="42">
                        <a:moveTo>
                          <a:pt x="0" y="0"/>
                        </a:moveTo>
                        <a:lnTo>
                          <a:pt x="339" y="0"/>
                        </a:lnTo>
                        <a:lnTo>
                          <a:pt x="372" y="42"/>
                        </a:lnTo>
                        <a:lnTo>
                          <a:pt x="16" y="42"/>
                        </a:lnTo>
                        <a:lnTo>
                          <a:pt x="0" y="0"/>
                        </a:lnTo>
                        <a:close/>
                      </a:path>
                    </a:pathLst>
                  </a:custGeom>
                  <a:solidFill>
                    <a:srgbClr val="80808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1802" name="Group 890"/>
                <p:cNvGrpSpPr/>
                <p:nvPr/>
              </p:nvGrpSpPr>
              <p:grpSpPr>
                <a:xfrm>
                  <a:off x="2950" y="2307"/>
                  <a:ext cx="392" cy="23"/>
                  <a:chOff x="2950" y="2307"/>
                  <a:chExt cx="392" cy="23"/>
                </a:xfrm>
              </p:grpSpPr>
              <p:grpSp>
                <p:nvGrpSpPr>
                  <p:cNvPr id="71803" name="Group 891"/>
                  <p:cNvGrpSpPr/>
                  <p:nvPr/>
                </p:nvGrpSpPr>
                <p:grpSpPr>
                  <a:xfrm>
                    <a:off x="2984" y="2308"/>
                    <a:ext cx="194" cy="20"/>
                    <a:chOff x="2984" y="2308"/>
                    <a:chExt cx="194" cy="20"/>
                  </a:xfrm>
                </p:grpSpPr>
                <p:sp>
                  <p:nvSpPr>
                    <p:cNvPr id="71826" name="Line 892"/>
                    <p:cNvSpPr/>
                    <p:nvPr/>
                  </p:nvSpPr>
                  <p:spPr>
                    <a:xfrm>
                      <a:off x="2984" y="2308"/>
                      <a:ext cx="183" cy="1"/>
                    </a:xfrm>
                    <a:prstGeom prst="line">
                      <a:avLst/>
                    </a:prstGeom>
                    <a:ln w="3175" cap="flat" cmpd="sng">
                      <a:solidFill>
                        <a:srgbClr val="000000"/>
                      </a:solidFill>
                      <a:prstDash val="solid"/>
                      <a:headEnd type="none" w="med" len="med"/>
                      <a:tailEnd type="none" w="med" len="med"/>
                    </a:ln>
                  </p:spPr>
                </p:sp>
                <p:sp>
                  <p:nvSpPr>
                    <p:cNvPr id="71827" name="Line 893"/>
                    <p:cNvSpPr/>
                    <p:nvPr/>
                  </p:nvSpPr>
                  <p:spPr>
                    <a:xfrm>
                      <a:off x="2991" y="2315"/>
                      <a:ext cx="187" cy="1"/>
                    </a:xfrm>
                    <a:prstGeom prst="line">
                      <a:avLst/>
                    </a:prstGeom>
                    <a:ln w="3175" cap="flat" cmpd="sng">
                      <a:solidFill>
                        <a:srgbClr val="000000"/>
                      </a:solidFill>
                      <a:prstDash val="solid"/>
                      <a:headEnd type="none" w="med" len="med"/>
                      <a:tailEnd type="none" w="med" len="med"/>
                    </a:ln>
                  </p:spPr>
                </p:sp>
                <p:sp>
                  <p:nvSpPr>
                    <p:cNvPr id="71828" name="Line 894"/>
                    <p:cNvSpPr/>
                    <p:nvPr/>
                  </p:nvSpPr>
                  <p:spPr>
                    <a:xfrm>
                      <a:off x="2993" y="2320"/>
                      <a:ext cx="163" cy="1"/>
                    </a:xfrm>
                    <a:prstGeom prst="line">
                      <a:avLst/>
                    </a:prstGeom>
                    <a:ln w="3175" cap="flat" cmpd="sng">
                      <a:solidFill>
                        <a:srgbClr val="000000"/>
                      </a:solidFill>
                      <a:prstDash val="solid"/>
                      <a:headEnd type="none" w="med" len="med"/>
                      <a:tailEnd type="none" w="med" len="med"/>
                    </a:ln>
                  </p:spPr>
                </p:sp>
                <p:sp>
                  <p:nvSpPr>
                    <p:cNvPr id="71829" name="Line 895"/>
                    <p:cNvSpPr/>
                    <p:nvPr/>
                  </p:nvSpPr>
                  <p:spPr>
                    <a:xfrm>
                      <a:off x="2997" y="2327"/>
                      <a:ext cx="22" cy="1"/>
                    </a:xfrm>
                    <a:prstGeom prst="line">
                      <a:avLst/>
                    </a:prstGeom>
                    <a:ln w="3175" cap="flat" cmpd="sng">
                      <a:solidFill>
                        <a:srgbClr val="000000"/>
                      </a:solidFill>
                      <a:prstDash val="solid"/>
                      <a:headEnd type="none" w="med" len="med"/>
                      <a:tailEnd type="none" w="med" len="med"/>
                    </a:ln>
                  </p:spPr>
                </p:sp>
              </p:grpSp>
              <p:grpSp>
                <p:nvGrpSpPr>
                  <p:cNvPr id="71804" name="Group 896"/>
                  <p:cNvGrpSpPr/>
                  <p:nvPr/>
                </p:nvGrpSpPr>
                <p:grpSpPr>
                  <a:xfrm>
                    <a:off x="2950" y="2311"/>
                    <a:ext cx="32" cy="13"/>
                    <a:chOff x="2950" y="2311"/>
                    <a:chExt cx="32" cy="13"/>
                  </a:xfrm>
                </p:grpSpPr>
                <p:sp>
                  <p:nvSpPr>
                    <p:cNvPr id="71823" name="Line 897"/>
                    <p:cNvSpPr/>
                    <p:nvPr/>
                  </p:nvSpPr>
                  <p:spPr>
                    <a:xfrm>
                      <a:off x="2958" y="2311"/>
                      <a:ext cx="18" cy="1"/>
                    </a:xfrm>
                    <a:prstGeom prst="line">
                      <a:avLst/>
                    </a:prstGeom>
                    <a:ln w="3175" cap="flat" cmpd="sng">
                      <a:solidFill>
                        <a:srgbClr val="000000"/>
                      </a:solidFill>
                      <a:prstDash val="solid"/>
                      <a:headEnd type="none" w="med" len="med"/>
                      <a:tailEnd type="none" w="med" len="med"/>
                    </a:ln>
                  </p:spPr>
                </p:sp>
                <p:sp>
                  <p:nvSpPr>
                    <p:cNvPr id="71824" name="Line 898"/>
                    <p:cNvSpPr/>
                    <p:nvPr/>
                  </p:nvSpPr>
                  <p:spPr>
                    <a:xfrm>
                      <a:off x="2955" y="2317"/>
                      <a:ext cx="17" cy="1"/>
                    </a:xfrm>
                    <a:prstGeom prst="line">
                      <a:avLst/>
                    </a:prstGeom>
                    <a:ln w="3175" cap="flat" cmpd="sng">
                      <a:solidFill>
                        <a:srgbClr val="000000"/>
                      </a:solidFill>
                      <a:prstDash val="solid"/>
                      <a:headEnd type="none" w="med" len="med"/>
                      <a:tailEnd type="none" w="med" len="med"/>
                    </a:ln>
                  </p:spPr>
                </p:sp>
                <p:sp>
                  <p:nvSpPr>
                    <p:cNvPr id="71825" name="Line 899"/>
                    <p:cNvSpPr/>
                    <p:nvPr/>
                  </p:nvSpPr>
                  <p:spPr>
                    <a:xfrm>
                      <a:off x="2950" y="2323"/>
                      <a:ext cx="32" cy="1"/>
                    </a:xfrm>
                    <a:prstGeom prst="line">
                      <a:avLst/>
                    </a:prstGeom>
                    <a:ln w="3175" cap="flat" cmpd="sng">
                      <a:solidFill>
                        <a:srgbClr val="000000"/>
                      </a:solidFill>
                      <a:prstDash val="solid"/>
                      <a:headEnd type="none" w="med" len="med"/>
                      <a:tailEnd type="none" w="med" len="med"/>
                    </a:ln>
                  </p:spPr>
                </p:sp>
              </p:grpSp>
              <p:grpSp>
                <p:nvGrpSpPr>
                  <p:cNvPr id="71805" name="Group 900"/>
                  <p:cNvGrpSpPr/>
                  <p:nvPr/>
                </p:nvGrpSpPr>
                <p:grpSpPr>
                  <a:xfrm>
                    <a:off x="3025" y="2307"/>
                    <a:ext cx="178" cy="21"/>
                    <a:chOff x="3025" y="2307"/>
                    <a:chExt cx="178" cy="21"/>
                  </a:xfrm>
                </p:grpSpPr>
                <p:sp>
                  <p:nvSpPr>
                    <p:cNvPr id="71817" name="Line 901"/>
                    <p:cNvSpPr/>
                    <p:nvPr/>
                  </p:nvSpPr>
                  <p:spPr>
                    <a:xfrm>
                      <a:off x="3025" y="2327"/>
                      <a:ext cx="111" cy="1"/>
                    </a:xfrm>
                    <a:prstGeom prst="line">
                      <a:avLst/>
                    </a:prstGeom>
                    <a:ln w="3175" cap="flat" cmpd="sng">
                      <a:solidFill>
                        <a:srgbClr val="000000"/>
                      </a:solidFill>
                      <a:prstDash val="solid"/>
                      <a:headEnd type="none" w="med" len="med"/>
                      <a:tailEnd type="none" w="med" len="med"/>
                    </a:ln>
                  </p:spPr>
                </p:sp>
                <p:sp>
                  <p:nvSpPr>
                    <p:cNvPr id="71818" name="Line 902"/>
                    <p:cNvSpPr/>
                    <p:nvPr/>
                  </p:nvSpPr>
                  <p:spPr>
                    <a:xfrm>
                      <a:off x="3176" y="2307"/>
                      <a:ext cx="26" cy="1"/>
                    </a:xfrm>
                    <a:prstGeom prst="line">
                      <a:avLst/>
                    </a:prstGeom>
                    <a:ln w="3175" cap="flat" cmpd="sng">
                      <a:solidFill>
                        <a:srgbClr val="000000"/>
                      </a:solidFill>
                      <a:prstDash val="solid"/>
                      <a:headEnd type="none" w="med" len="med"/>
                      <a:tailEnd type="none" w="med" len="med"/>
                    </a:ln>
                  </p:spPr>
                </p:sp>
                <p:sp>
                  <p:nvSpPr>
                    <p:cNvPr id="71819" name="Line 903"/>
                    <p:cNvSpPr/>
                    <p:nvPr/>
                  </p:nvSpPr>
                  <p:spPr>
                    <a:xfrm>
                      <a:off x="3183" y="2315"/>
                      <a:ext cx="20" cy="1"/>
                    </a:xfrm>
                    <a:prstGeom prst="line">
                      <a:avLst/>
                    </a:prstGeom>
                    <a:ln w="3175" cap="flat" cmpd="sng">
                      <a:solidFill>
                        <a:srgbClr val="000000"/>
                      </a:solidFill>
                      <a:prstDash val="solid"/>
                      <a:headEnd type="none" w="med" len="med"/>
                      <a:tailEnd type="none" w="med" len="med"/>
                    </a:ln>
                  </p:spPr>
                </p:sp>
                <p:sp>
                  <p:nvSpPr>
                    <p:cNvPr id="71820" name="Line 904"/>
                    <p:cNvSpPr/>
                    <p:nvPr/>
                  </p:nvSpPr>
                  <p:spPr>
                    <a:xfrm>
                      <a:off x="3169" y="2321"/>
                      <a:ext cx="34" cy="1"/>
                    </a:xfrm>
                    <a:prstGeom prst="line">
                      <a:avLst/>
                    </a:prstGeom>
                    <a:ln w="3175" cap="flat" cmpd="sng">
                      <a:solidFill>
                        <a:srgbClr val="000000"/>
                      </a:solidFill>
                      <a:prstDash val="solid"/>
                      <a:headEnd type="none" w="med" len="med"/>
                      <a:tailEnd type="none" w="med" len="med"/>
                    </a:ln>
                  </p:spPr>
                </p:sp>
                <p:sp>
                  <p:nvSpPr>
                    <p:cNvPr id="71821" name="Line 905"/>
                    <p:cNvSpPr/>
                    <p:nvPr/>
                  </p:nvSpPr>
                  <p:spPr>
                    <a:xfrm>
                      <a:off x="3141" y="2327"/>
                      <a:ext cx="17" cy="1"/>
                    </a:xfrm>
                    <a:prstGeom prst="line">
                      <a:avLst/>
                    </a:prstGeom>
                    <a:ln w="3175" cap="flat" cmpd="sng">
                      <a:solidFill>
                        <a:srgbClr val="000000"/>
                      </a:solidFill>
                      <a:prstDash val="solid"/>
                      <a:headEnd type="none" w="med" len="med"/>
                      <a:tailEnd type="none" w="med" len="med"/>
                    </a:ln>
                  </p:spPr>
                </p:sp>
                <p:sp>
                  <p:nvSpPr>
                    <p:cNvPr id="71822" name="Line 906"/>
                    <p:cNvSpPr/>
                    <p:nvPr/>
                  </p:nvSpPr>
                  <p:spPr>
                    <a:xfrm>
                      <a:off x="3163" y="2327"/>
                      <a:ext cx="38" cy="1"/>
                    </a:xfrm>
                    <a:prstGeom prst="line">
                      <a:avLst/>
                    </a:prstGeom>
                    <a:ln w="3175" cap="flat" cmpd="sng">
                      <a:solidFill>
                        <a:srgbClr val="000000"/>
                      </a:solidFill>
                      <a:prstDash val="solid"/>
                      <a:headEnd type="none" w="med" len="med"/>
                      <a:tailEnd type="none" w="med" len="med"/>
                    </a:ln>
                  </p:spPr>
                </p:sp>
              </p:grpSp>
              <p:grpSp>
                <p:nvGrpSpPr>
                  <p:cNvPr id="71806" name="Group 907"/>
                  <p:cNvGrpSpPr/>
                  <p:nvPr/>
                </p:nvGrpSpPr>
                <p:grpSpPr>
                  <a:xfrm>
                    <a:off x="3212" y="2311"/>
                    <a:ext cx="55" cy="18"/>
                    <a:chOff x="3212" y="2311"/>
                    <a:chExt cx="55" cy="18"/>
                  </a:xfrm>
                </p:grpSpPr>
                <p:sp>
                  <p:nvSpPr>
                    <p:cNvPr id="71814" name="Line 908"/>
                    <p:cNvSpPr/>
                    <p:nvPr/>
                  </p:nvSpPr>
                  <p:spPr>
                    <a:xfrm>
                      <a:off x="3212" y="2311"/>
                      <a:ext cx="52" cy="1"/>
                    </a:xfrm>
                    <a:prstGeom prst="line">
                      <a:avLst/>
                    </a:prstGeom>
                    <a:ln w="3175" cap="flat" cmpd="sng">
                      <a:solidFill>
                        <a:srgbClr val="000000"/>
                      </a:solidFill>
                      <a:prstDash val="solid"/>
                      <a:headEnd type="none" w="med" len="med"/>
                      <a:tailEnd type="none" w="med" len="med"/>
                    </a:ln>
                  </p:spPr>
                </p:sp>
                <p:sp>
                  <p:nvSpPr>
                    <p:cNvPr id="71815" name="Line 909"/>
                    <p:cNvSpPr/>
                    <p:nvPr/>
                  </p:nvSpPr>
                  <p:spPr>
                    <a:xfrm>
                      <a:off x="3219" y="2319"/>
                      <a:ext cx="46" cy="1"/>
                    </a:xfrm>
                    <a:prstGeom prst="line">
                      <a:avLst/>
                    </a:prstGeom>
                    <a:ln w="3175" cap="flat" cmpd="sng">
                      <a:solidFill>
                        <a:srgbClr val="000000"/>
                      </a:solidFill>
                      <a:prstDash val="solid"/>
                      <a:headEnd type="none" w="med" len="med"/>
                      <a:tailEnd type="none" w="med" len="med"/>
                    </a:ln>
                  </p:spPr>
                </p:sp>
                <p:sp>
                  <p:nvSpPr>
                    <p:cNvPr id="71816" name="Line 910"/>
                    <p:cNvSpPr/>
                    <p:nvPr/>
                  </p:nvSpPr>
                  <p:spPr>
                    <a:xfrm>
                      <a:off x="3220" y="2328"/>
                      <a:ext cx="47" cy="1"/>
                    </a:xfrm>
                    <a:prstGeom prst="line">
                      <a:avLst/>
                    </a:prstGeom>
                    <a:ln w="3175" cap="flat" cmpd="sng">
                      <a:solidFill>
                        <a:srgbClr val="000000"/>
                      </a:solidFill>
                      <a:prstDash val="solid"/>
                      <a:headEnd type="none" w="med" len="med"/>
                      <a:tailEnd type="none" w="med" len="med"/>
                    </a:ln>
                  </p:spPr>
                </p:sp>
              </p:grpSp>
              <p:grpSp>
                <p:nvGrpSpPr>
                  <p:cNvPr id="71807" name="Group 911"/>
                  <p:cNvGrpSpPr/>
                  <p:nvPr/>
                </p:nvGrpSpPr>
                <p:grpSpPr>
                  <a:xfrm>
                    <a:off x="3277" y="2311"/>
                    <a:ext cx="65" cy="19"/>
                    <a:chOff x="3277" y="2311"/>
                    <a:chExt cx="65" cy="19"/>
                  </a:xfrm>
                </p:grpSpPr>
                <p:sp>
                  <p:nvSpPr>
                    <p:cNvPr id="71808" name="Line 912"/>
                    <p:cNvSpPr/>
                    <p:nvPr/>
                  </p:nvSpPr>
                  <p:spPr>
                    <a:xfrm>
                      <a:off x="3281" y="2311"/>
                      <a:ext cx="50" cy="1"/>
                    </a:xfrm>
                    <a:prstGeom prst="line">
                      <a:avLst/>
                    </a:prstGeom>
                    <a:ln w="3175" cap="flat" cmpd="sng">
                      <a:solidFill>
                        <a:srgbClr val="000000"/>
                      </a:solidFill>
                      <a:prstDash val="solid"/>
                      <a:headEnd type="none" w="med" len="med"/>
                      <a:tailEnd type="none" w="med" len="med"/>
                    </a:ln>
                  </p:spPr>
                </p:sp>
                <p:sp>
                  <p:nvSpPr>
                    <p:cNvPr id="71809" name="Line 913"/>
                    <p:cNvSpPr/>
                    <p:nvPr/>
                  </p:nvSpPr>
                  <p:spPr>
                    <a:xfrm>
                      <a:off x="3277" y="2318"/>
                      <a:ext cx="40" cy="1"/>
                    </a:xfrm>
                    <a:prstGeom prst="line">
                      <a:avLst/>
                    </a:prstGeom>
                    <a:ln w="3175" cap="flat" cmpd="sng">
                      <a:solidFill>
                        <a:srgbClr val="000000"/>
                      </a:solidFill>
                      <a:prstDash val="solid"/>
                      <a:headEnd type="none" w="med" len="med"/>
                      <a:tailEnd type="none" w="med" len="med"/>
                    </a:ln>
                  </p:spPr>
                </p:sp>
                <p:sp>
                  <p:nvSpPr>
                    <p:cNvPr id="71810" name="Line 914"/>
                    <p:cNvSpPr/>
                    <p:nvPr/>
                  </p:nvSpPr>
                  <p:spPr>
                    <a:xfrm>
                      <a:off x="3281" y="2323"/>
                      <a:ext cx="38" cy="1"/>
                    </a:xfrm>
                    <a:prstGeom prst="line">
                      <a:avLst/>
                    </a:prstGeom>
                    <a:ln w="3175" cap="flat" cmpd="sng">
                      <a:solidFill>
                        <a:srgbClr val="000000"/>
                      </a:solidFill>
                      <a:prstDash val="solid"/>
                      <a:headEnd type="none" w="med" len="med"/>
                      <a:tailEnd type="none" w="med" len="med"/>
                    </a:ln>
                  </p:spPr>
                </p:sp>
                <p:sp>
                  <p:nvSpPr>
                    <p:cNvPr id="71811" name="Line 915"/>
                    <p:cNvSpPr/>
                    <p:nvPr/>
                  </p:nvSpPr>
                  <p:spPr>
                    <a:xfrm>
                      <a:off x="3280" y="2329"/>
                      <a:ext cx="47" cy="1"/>
                    </a:xfrm>
                    <a:prstGeom prst="line">
                      <a:avLst/>
                    </a:prstGeom>
                    <a:ln w="3175" cap="flat" cmpd="sng">
                      <a:solidFill>
                        <a:srgbClr val="000000"/>
                      </a:solidFill>
                      <a:prstDash val="solid"/>
                      <a:headEnd type="none" w="med" len="med"/>
                      <a:tailEnd type="none" w="med" len="med"/>
                    </a:ln>
                  </p:spPr>
                </p:sp>
                <p:sp>
                  <p:nvSpPr>
                    <p:cNvPr id="71812" name="Line 916"/>
                    <p:cNvSpPr/>
                    <p:nvPr/>
                  </p:nvSpPr>
                  <p:spPr>
                    <a:xfrm>
                      <a:off x="3325" y="2318"/>
                      <a:ext cx="14" cy="1"/>
                    </a:xfrm>
                    <a:prstGeom prst="line">
                      <a:avLst/>
                    </a:prstGeom>
                    <a:ln w="3175" cap="flat" cmpd="sng">
                      <a:solidFill>
                        <a:srgbClr val="000000"/>
                      </a:solidFill>
                      <a:prstDash val="solid"/>
                      <a:headEnd type="none" w="med" len="med"/>
                      <a:tailEnd type="none" w="med" len="med"/>
                    </a:ln>
                  </p:spPr>
                </p:sp>
                <p:sp>
                  <p:nvSpPr>
                    <p:cNvPr id="71813" name="Line 917"/>
                    <p:cNvSpPr/>
                    <p:nvPr/>
                  </p:nvSpPr>
                  <p:spPr>
                    <a:xfrm>
                      <a:off x="3330" y="2326"/>
                      <a:ext cx="12" cy="1"/>
                    </a:xfrm>
                    <a:prstGeom prst="line">
                      <a:avLst/>
                    </a:prstGeom>
                    <a:ln w="3175" cap="flat" cmpd="sng">
                      <a:solidFill>
                        <a:srgbClr val="000000"/>
                      </a:solidFill>
                      <a:prstDash val="solid"/>
                      <a:headEnd type="none" w="med" len="med"/>
                      <a:tailEnd type="none" w="med" len="med"/>
                    </a:ln>
                  </p:spPr>
                </p:sp>
              </p:grpSp>
            </p:grpSp>
          </p:grpSp>
          <p:grpSp>
            <p:nvGrpSpPr>
              <p:cNvPr id="71789" name="Group 918"/>
              <p:cNvGrpSpPr/>
              <p:nvPr/>
            </p:nvGrpSpPr>
            <p:grpSpPr>
              <a:xfrm>
                <a:off x="3052" y="2156"/>
                <a:ext cx="205" cy="41"/>
                <a:chOff x="3052" y="2156"/>
                <a:chExt cx="205" cy="41"/>
              </a:xfrm>
            </p:grpSpPr>
            <p:grpSp>
              <p:nvGrpSpPr>
                <p:cNvPr id="71796" name="Group 919"/>
                <p:cNvGrpSpPr/>
                <p:nvPr/>
              </p:nvGrpSpPr>
              <p:grpSpPr>
                <a:xfrm>
                  <a:off x="3052" y="2168"/>
                  <a:ext cx="205" cy="29"/>
                  <a:chOff x="3052" y="2168"/>
                  <a:chExt cx="205" cy="29"/>
                </a:xfrm>
              </p:grpSpPr>
              <p:sp>
                <p:nvSpPr>
                  <p:cNvPr id="71798" name="Freeform 920"/>
                  <p:cNvSpPr/>
                  <p:nvPr/>
                </p:nvSpPr>
                <p:spPr>
                  <a:xfrm>
                    <a:off x="3052" y="2168"/>
                    <a:ext cx="205" cy="15"/>
                  </a:xfrm>
                  <a:custGeom>
                    <a:avLst/>
                    <a:gdLst/>
                    <a:ahLst/>
                    <a:cxnLst>
                      <a:cxn ang="0">
                        <a:pos x="0" y="0"/>
                      </a:cxn>
                      <a:cxn ang="0">
                        <a:pos x="0" y="0"/>
                      </a:cxn>
                      <a:cxn ang="0">
                        <a:pos x="0" y="0"/>
                      </a:cxn>
                      <a:cxn ang="0">
                        <a:pos x="0" y="0"/>
                      </a:cxn>
                      <a:cxn ang="0">
                        <a:pos x="0" y="0"/>
                      </a:cxn>
                    </a:cxnLst>
                    <a:pathLst>
                      <a:path w="1234" h="90">
                        <a:moveTo>
                          <a:pt x="0" y="90"/>
                        </a:moveTo>
                        <a:lnTo>
                          <a:pt x="1234" y="90"/>
                        </a:lnTo>
                        <a:lnTo>
                          <a:pt x="1162" y="0"/>
                        </a:lnTo>
                        <a:lnTo>
                          <a:pt x="74" y="0"/>
                        </a:lnTo>
                        <a:lnTo>
                          <a:pt x="0" y="90"/>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sp>
                <p:nvSpPr>
                  <p:cNvPr id="71799" name="Rectangle 921"/>
                  <p:cNvSpPr/>
                  <p:nvPr/>
                </p:nvSpPr>
                <p:spPr>
                  <a:xfrm>
                    <a:off x="3052" y="2184"/>
                    <a:ext cx="205" cy="13"/>
                  </a:xfrm>
                  <a:prstGeom prst="rect">
                    <a:avLst/>
                  </a:prstGeom>
                  <a:solidFill>
                    <a:srgbClr val="C0C0C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1797" name="Freeform 922"/>
                <p:cNvSpPr/>
                <p:nvPr/>
              </p:nvSpPr>
              <p:spPr>
                <a:xfrm>
                  <a:off x="3099" y="2156"/>
                  <a:ext cx="110" cy="27"/>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pathLst>
                    <a:path w="657" h="164">
                      <a:moveTo>
                        <a:pt x="0" y="92"/>
                      </a:moveTo>
                      <a:lnTo>
                        <a:pt x="0" y="0"/>
                      </a:lnTo>
                      <a:lnTo>
                        <a:pt x="657" y="0"/>
                      </a:lnTo>
                      <a:lnTo>
                        <a:pt x="657" y="95"/>
                      </a:lnTo>
                      <a:lnTo>
                        <a:pt x="653" y="104"/>
                      </a:lnTo>
                      <a:lnTo>
                        <a:pt x="648" y="110"/>
                      </a:lnTo>
                      <a:lnTo>
                        <a:pt x="635" y="118"/>
                      </a:lnTo>
                      <a:lnTo>
                        <a:pt x="620" y="125"/>
                      </a:lnTo>
                      <a:lnTo>
                        <a:pt x="602" y="132"/>
                      </a:lnTo>
                      <a:lnTo>
                        <a:pt x="585" y="138"/>
                      </a:lnTo>
                      <a:lnTo>
                        <a:pt x="564" y="142"/>
                      </a:lnTo>
                      <a:lnTo>
                        <a:pt x="539" y="147"/>
                      </a:lnTo>
                      <a:lnTo>
                        <a:pt x="517" y="150"/>
                      </a:lnTo>
                      <a:lnTo>
                        <a:pt x="483" y="156"/>
                      </a:lnTo>
                      <a:lnTo>
                        <a:pt x="455" y="158"/>
                      </a:lnTo>
                      <a:lnTo>
                        <a:pt x="426" y="162"/>
                      </a:lnTo>
                      <a:lnTo>
                        <a:pt x="394" y="163"/>
                      </a:lnTo>
                      <a:lnTo>
                        <a:pt x="358" y="164"/>
                      </a:lnTo>
                      <a:lnTo>
                        <a:pt x="311" y="164"/>
                      </a:lnTo>
                      <a:lnTo>
                        <a:pt x="269" y="163"/>
                      </a:lnTo>
                      <a:lnTo>
                        <a:pt x="230" y="162"/>
                      </a:lnTo>
                      <a:lnTo>
                        <a:pt x="192" y="158"/>
                      </a:lnTo>
                      <a:lnTo>
                        <a:pt x="163" y="155"/>
                      </a:lnTo>
                      <a:lnTo>
                        <a:pt x="139" y="150"/>
                      </a:lnTo>
                      <a:lnTo>
                        <a:pt x="108" y="146"/>
                      </a:lnTo>
                      <a:lnTo>
                        <a:pt x="83" y="140"/>
                      </a:lnTo>
                      <a:lnTo>
                        <a:pt x="61" y="134"/>
                      </a:lnTo>
                      <a:lnTo>
                        <a:pt x="41" y="126"/>
                      </a:lnTo>
                      <a:lnTo>
                        <a:pt x="27" y="121"/>
                      </a:lnTo>
                      <a:lnTo>
                        <a:pt x="17" y="115"/>
                      </a:lnTo>
                      <a:lnTo>
                        <a:pt x="9" y="108"/>
                      </a:lnTo>
                      <a:lnTo>
                        <a:pt x="3" y="101"/>
                      </a:lnTo>
                      <a:lnTo>
                        <a:pt x="0" y="92"/>
                      </a:lnTo>
                      <a:close/>
                    </a:path>
                  </a:pathLst>
                </a:custGeom>
                <a:solidFill>
                  <a:srgbClr val="C0C0C0">
                    <a:alpha val="100000"/>
                  </a:srgbClr>
                </a:solidFill>
                <a:ln w="317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71790" name="Group 923"/>
              <p:cNvGrpSpPr/>
              <p:nvPr/>
            </p:nvGrpSpPr>
            <p:grpSpPr>
              <a:xfrm>
                <a:off x="3027" y="1977"/>
                <a:ext cx="255" cy="184"/>
                <a:chOff x="3027" y="1977"/>
                <a:chExt cx="255" cy="184"/>
              </a:xfrm>
            </p:grpSpPr>
            <p:grpSp>
              <p:nvGrpSpPr>
                <p:cNvPr id="71791" name="Group 924"/>
                <p:cNvGrpSpPr/>
                <p:nvPr/>
              </p:nvGrpSpPr>
              <p:grpSpPr>
                <a:xfrm>
                  <a:off x="3027" y="1977"/>
                  <a:ext cx="255" cy="184"/>
                  <a:chOff x="3027" y="1977"/>
                  <a:chExt cx="255" cy="184"/>
                </a:xfrm>
              </p:grpSpPr>
              <p:sp>
                <p:nvSpPr>
                  <p:cNvPr id="71793" name="AutoShape 925"/>
                  <p:cNvSpPr/>
                  <p:nvPr/>
                </p:nvSpPr>
                <p:spPr>
                  <a:xfrm>
                    <a:off x="3027" y="1977"/>
                    <a:ext cx="255" cy="184"/>
                  </a:xfrm>
                  <a:prstGeom prst="roundRect">
                    <a:avLst>
                      <a:gd name="adj" fmla="val 12310"/>
                    </a:avLst>
                  </a:prstGeom>
                  <a:solidFill>
                    <a:srgbClr val="C0C0C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94" name="AutoShape 926"/>
                  <p:cNvSpPr/>
                  <p:nvPr/>
                </p:nvSpPr>
                <p:spPr>
                  <a:xfrm>
                    <a:off x="3055" y="1997"/>
                    <a:ext cx="198" cy="144"/>
                  </a:xfrm>
                  <a:prstGeom prst="roundRect">
                    <a:avLst>
                      <a:gd name="adj" fmla="val 12241"/>
                    </a:avLst>
                  </a:prstGeom>
                  <a:solidFill>
                    <a:srgbClr val="80808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95" name="AutoShape 927"/>
                  <p:cNvSpPr/>
                  <p:nvPr/>
                </p:nvSpPr>
                <p:spPr>
                  <a:xfrm>
                    <a:off x="3066" y="2005"/>
                    <a:ext cx="176" cy="128"/>
                  </a:xfrm>
                  <a:prstGeom prst="roundRect">
                    <a:avLst>
                      <a:gd name="adj" fmla="val 12208"/>
                    </a:avLst>
                  </a:prstGeom>
                  <a:solidFill>
                    <a:srgbClr val="008000"/>
                  </a:solidFill>
                  <a:ln w="317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1792" name="Rectangle 928"/>
                <p:cNvSpPr/>
                <p:nvPr/>
              </p:nvSpPr>
              <p:spPr>
                <a:xfrm>
                  <a:off x="3240" y="2151"/>
                  <a:ext cx="7" cy="1"/>
                </a:xfrm>
                <a:prstGeom prst="rect">
                  <a:avLst/>
                </a:prstGeom>
                <a:solidFill>
                  <a:srgbClr val="008000"/>
                </a:solidFill>
                <a:ln w="317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grpSp>
          <p:nvGrpSpPr>
            <p:cNvPr id="71699" name="Group 929"/>
            <p:cNvGrpSpPr/>
            <p:nvPr/>
          </p:nvGrpSpPr>
          <p:grpSpPr>
            <a:xfrm>
              <a:off x="2612" y="1393"/>
              <a:ext cx="456" cy="350"/>
              <a:chOff x="2612" y="1393"/>
              <a:chExt cx="456" cy="350"/>
            </a:xfrm>
          </p:grpSpPr>
          <p:sp>
            <p:nvSpPr>
              <p:cNvPr id="71706" name="Rectangle 930"/>
              <p:cNvSpPr/>
              <p:nvPr/>
            </p:nvSpPr>
            <p:spPr>
              <a:xfrm>
                <a:off x="2790" y="1432"/>
                <a:ext cx="7" cy="10"/>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07" name="Rectangle 931"/>
              <p:cNvSpPr/>
              <p:nvPr/>
            </p:nvSpPr>
            <p:spPr>
              <a:xfrm>
                <a:off x="2790" y="1432"/>
                <a:ext cx="8" cy="11"/>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08" name="Freeform 932"/>
              <p:cNvSpPr/>
              <p:nvPr/>
            </p:nvSpPr>
            <p:spPr>
              <a:xfrm>
                <a:off x="2791" y="1433"/>
                <a:ext cx="4" cy="4"/>
              </a:xfrm>
              <a:custGeom>
                <a:avLst/>
                <a:gdLst/>
                <a:ahLst/>
                <a:cxnLst>
                  <a:cxn ang="0">
                    <a:pos x="4" y="0"/>
                  </a:cxn>
                  <a:cxn ang="0">
                    <a:pos x="2" y="4"/>
                  </a:cxn>
                  <a:cxn ang="0">
                    <a:pos x="0" y="0"/>
                  </a:cxn>
                  <a:cxn ang="0">
                    <a:pos x="4" y="0"/>
                  </a:cxn>
                </a:cxnLst>
                <a:pathLst>
                  <a:path w="4" h="4">
                    <a:moveTo>
                      <a:pt x="4" y="0"/>
                    </a:moveTo>
                    <a:lnTo>
                      <a:pt x="2" y="4"/>
                    </a:lnTo>
                    <a:lnTo>
                      <a:pt x="0" y="0"/>
                    </a:lnTo>
                    <a:lnTo>
                      <a:pt x="4" y="0"/>
                    </a:lnTo>
                    <a:close/>
                  </a:path>
                </a:pathLst>
              </a:custGeom>
              <a:solidFill>
                <a:srgbClr val="000000">
                  <a:alpha val="100000"/>
                </a:srgbClr>
              </a:solidFill>
              <a:ln w="9525">
                <a:noFill/>
              </a:ln>
            </p:spPr>
            <p:txBody>
              <a:bodyPr/>
              <a:p>
                <a:endParaRPr lang="zh-CN" altLang="en-US"/>
              </a:p>
            </p:txBody>
          </p:sp>
          <p:sp>
            <p:nvSpPr>
              <p:cNvPr id="71709" name="Rectangle 933"/>
              <p:cNvSpPr/>
              <p:nvPr/>
            </p:nvSpPr>
            <p:spPr>
              <a:xfrm>
                <a:off x="2796" y="1422"/>
                <a:ext cx="8" cy="13"/>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10" name="Rectangle 934"/>
              <p:cNvSpPr/>
              <p:nvPr/>
            </p:nvSpPr>
            <p:spPr>
              <a:xfrm>
                <a:off x="2796" y="1422"/>
                <a:ext cx="10" cy="1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11" name="Freeform 935"/>
              <p:cNvSpPr/>
              <p:nvPr/>
            </p:nvSpPr>
            <p:spPr>
              <a:xfrm>
                <a:off x="2796" y="1425"/>
                <a:ext cx="6" cy="5"/>
              </a:xfrm>
              <a:custGeom>
                <a:avLst/>
                <a:gdLst/>
                <a:ahLst/>
                <a:cxnLst>
                  <a:cxn ang="0">
                    <a:pos x="4" y="5"/>
                  </a:cxn>
                  <a:cxn ang="0">
                    <a:pos x="6" y="0"/>
                  </a:cxn>
                  <a:cxn ang="0">
                    <a:pos x="0" y="0"/>
                  </a:cxn>
                  <a:cxn ang="0">
                    <a:pos x="4" y="5"/>
                  </a:cxn>
                </a:cxnLst>
                <a:pathLst>
                  <a:path w="6" h="5">
                    <a:moveTo>
                      <a:pt x="4" y="5"/>
                    </a:moveTo>
                    <a:lnTo>
                      <a:pt x="6" y="0"/>
                    </a:lnTo>
                    <a:lnTo>
                      <a:pt x="0" y="0"/>
                    </a:lnTo>
                    <a:lnTo>
                      <a:pt x="4" y="5"/>
                    </a:lnTo>
                    <a:close/>
                  </a:path>
                </a:pathLst>
              </a:custGeom>
              <a:solidFill>
                <a:srgbClr val="000000">
                  <a:alpha val="100000"/>
                </a:srgbClr>
              </a:solidFill>
              <a:ln w="9525">
                <a:noFill/>
              </a:ln>
            </p:spPr>
            <p:txBody>
              <a:bodyPr/>
              <a:p>
                <a:endParaRPr lang="zh-CN" altLang="en-US"/>
              </a:p>
            </p:txBody>
          </p:sp>
          <p:sp>
            <p:nvSpPr>
              <p:cNvPr id="71712" name="Rectangle 936"/>
              <p:cNvSpPr/>
              <p:nvPr/>
            </p:nvSpPr>
            <p:spPr>
              <a:xfrm>
                <a:off x="2759" y="1438"/>
                <a:ext cx="43" cy="9"/>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13" name="Rectangle 937"/>
              <p:cNvSpPr/>
              <p:nvPr/>
            </p:nvSpPr>
            <p:spPr>
              <a:xfrm>
                <a:off x="2759" y="1438"/>
                <a:ext cx="44" cy="10"/>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14" name="Freeform 938"/>
              <p:cNvSpPr/>
              <p:nvPr/>
            </p:nvSpPr>
            <p:spPr>
              <a:xfrm>
                <a:off x="2618" y="1587"/>
                <a:ext cx="450" cy="156"/>
              </a:xfrm>
              <a:custGeom>
                <a:avLst/>
                <a:gdLst/>
                <a:ahLst/>
                <a:cxnLst>
                  <a:cxn ang="0">
                    <a:pos x="0" y="0"/>
                  </a:cxn>
                  <a:cxn ang="0">
                    <a:pos x="307" y="3"/>
                  </a:cxn>
                  <a:cxn ang="0">
                    <a:pos x="445" y="92"/>
                  </a:cxn>
                  <a:cxn ang="0">
                    <a:pos x="450" y="114"/>
                  </a:cxn>
                  <a:cxn ang="0">
                    <a:pos x="443" y="129"/>
                  </a:cxn>
                  <a:cxn ang="0">
                    <a:pos x="393" y="132"/>
                  </a:cxn>
                  <a:cxn ang="0">
                    <a:pos x="422" y="154"/>
                  </a:cxn>
                  <a:cxn ang="0">
                    <a:pos x="234" y="156"/>
                  </a:cxn>
                  <a:cxn ang="0">
                    <a:pos x="201" y="136"/>
                  </a:cxn>
                  <a:cxn ang="0">
                    <a:pos x="119" y="136"/>
                  </a:cxn>
                  <a:cxn ang="0">
                    <a:pos x="85" y="101"/>
                  </a:cxn>
                  <a:cxn ang="0">
                    <a:pos x="0" y="0"/>
                  </a:cxn>
                </a:cxnLst>
                <a:pathLst>
                  <a:path w="450" h="156">
                    <a:moveTo>
                      <a:pt x="0" y="0"/>
                    </a:moveTo>
                    <a:lnTo>
                      <a:pt x="307" y="3"/>
                    </a:lnTo>
                    <a:lnTo>
                      <a:pt x="445" y="92"/>
                    </a:lnTo>
                    <a:lnTo>
                      <a:pt x="450" y="114"/>
                    </a:lnTo>
                    <a:lnTo>
                      <a:pt x="443" y="129"/>
                    </a:lnTo>
                    <a:lnTo>
                      <a:pt x="393" y="132"/>
                    </a:lnTo>
                    <a:lnTo>
                      <a:pt x="422" y="154"/>
                    </a:lnTo>
                    <a:lnTo>
                      <a:pt x="234" y="156"/>
                    </a:lnTo>
                    <a:lnTo>
                      <a:pt x="201" y="136"/>
                    </a:lnTo>
                    <a:lnTo>
                      <a:pt x="119" y="136"/>
                    </a:lnTo>
                    <a:lnTo>
                      <a:pt x="85" y="101"/>
                    </a:lnTo>
                    <a:lnTo>
                      <a:pt x="0" y="0"/>
                    </a:lnTo>
                    <a:close/>
                  </a:path>
                </a:pathLst>
              </a:custGeom>
              <a:solidFill>
                <a:srgbClr val="7F7F7F">
                  <a:alpha val="100000"/>
                </a:srgbClr>
              </a:solidFill>
              <a:ln w="9525">
                <a:noFill/>
              </a:ln>
            </p:spPr>
            <p:txBody>
              <a:bodyPr/>
              <a:p>
                <a:endParaRPr lang="zh-CN" altLang="en-US"/>
              </a:p>
            </p:txBody>
          </p:sp>
          <p:sp>
            <p:nvSpPr>
              <p:cNvPr id="71715" name="Freeform 939"/>
              <p:cNvSpPr/>
              <p:nvPr/>
            </p:nvSpPr>
            <p:spPr>
              <a:xfrm>
                <a:off x="2617" y="1574"/>
                <a:ext cx="101" cy="128"/>
              </a:xfrm>
              <a:custGeom>
                <a:avLst/>
                <a:gdLst/>
                <a:ahLst/>
                <a:cxnLst>
                  <a:cxn ang="0">
                    <a:pos x="101" y="91"/>
                  </a:cxn>
                  <a:cxn ang="0">
                    <a:pos x="100" y="128"/>
                  </a:cxn>
                  <a:cxn ang="0">
                    <a:pos x="0" y="34"/>
                  </a:cxn>
                  <a:cxn ang="0">
                    <a:pos x="0" y="0"/>
                  </a:cxn>
                  <a:cxn ang="0">
                    <a:pos x="101" y="91"/>
                  </a:cxn>
                </a:cxnLst>
                <a:pathLst>
                  <a:path w="101" h="128">
                    <a:moveTo>
                      <a:pt x="101" y="91"/>
                    </a:moveTo>
                    <a:lnTo>
                      <a:pt x="100" y="128"/>
                    </a:lnTo>
                    <a:lnTo>
                      <a:pt x="0" y="34"/>
                    </a:lnTo>
                    <a:lnTo>
                      <a:pt x="0" y="0"/>
                    </a:lnTo>
                    <a:lnTo>
                      <a:pt x="101" y="91"/>
                    </a:lnTo>
                    <a:close/>
                  </a:path>
                </a:pathLst>
              </a:custGeom>
              <a:solidFill>
                <a:srgbClr val="D6D6D6">
                  <a:alpha val="100000"/>
                </a:srgbClr>
              </a:solidFill>
              <a:ln w="9525">
                <a:noFill/>
              </a:ln>
            </p:spPr>
            <p:txBody>
              <a:bodyPr/>
              <a:p>
                <a:endParaRPr lang="zh-CN" altLang="en-US"/>
              </a:p>
            </p:txBody>
          </p:sp>
          <p:sp>
            <p:nvSpPr>
              <p:cNvPr id="71716" name="Freeform 940"/>
              <p:cNvSpPr/>
              <p:nvPr/>
            </p:nvSpPr>
            <p:spPr>
              <a:xfrm>
                <a:off x="2617" y="1574"/>
                <a:ext cx="101" cy="128"/>
              </a:xfrm>
              <a:custGeom>
                <a:avLst/>
                <a:gdLst/>
                <a:ahLst/>
                <a:cxnLst>
                  <a:cxn ang="0">
                    <a:pos x="101" y="91"/>
                  </a:cxn>
                  <a:cxn ang="0">
                    <a:pos x="100" y="128"/>
                  </a:cxn>
                  <a:cxn ang="0">
                    <a:pos x="0" y="34"/>
                  </a:cxn>
                  <a:cxn ang="0">
                    <a:pos x="0" y="0"/>
                  </a:cxn>
                  <a:cxn ang="0">
                    <a:pos x="101" y="91"/>
                  </a:cxn>
                </a:cxnLst>
                <a:pathLst>
                  <a:path w="101" h="128">
                    <a:moveTo>
                      <a:pt x="101" y="91"/>
                    </a:moveTo>
                    <a:lnTo>
                      <a:pt x="100" y="128"/>
                    </a:lnTo>
                    <a:lnTo>
                      <a:pt x="0" y="34"/>
                    </a:lnTo>
                    <a:lnTo>
                      <a:pt x="0" y="0"/>
                    </a:lnTo>
                    <a:lnTo>
                      <a:pt x="101" y="91"/>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17" name="Rectangle 941"/>
              <p:cNvSpPr/>
              <p:nvPr/>
            </p:nvSpPr>
            <p:spPr>
              <a:xfrm>
                <a:off x="2717" y="1662"/>
                <a:ext cx="289" cy="41"/>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18" name="Rectangle 942"/>
              <p:cNvSpPr/>
              <p:nvPr/>
            </p:nvSpPr>
            <p:spPr>
              <a:xfrm>
                <a:off x="2717" y="1662"/>
                <a:ext cx="290" cy="42"/>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19" name="Freeform 943"/>
              <p:cNvSpPr/>
              <p:nvPr/>
            </p:nvSpPr>
            <p:spPr>
              <a:xfrm>
                <a:off x="2613" y="1475"/>
                <a:ext cx="100" cy="198"/>
              </a:xfrm>
              <a:custGeom>
                <a:avLst/>
                <a:gdLst/>
                <a:ahLst/>
                <a:cxnLst>
                  <a:cxn ang="0">
                    <a:pos x="100" y="198"/>
                  </a:cxn>
                  <a:cxn ang="0">
                    <a:pos x="0" y="109"/>
                  </a:cxn>
                  <a:cxn ang="0">
                    <a:pos x="0" y="0"/>
                  </a:cxn>
                  <a:cxn ang="0">
                    <a:pos x="100" y="83"/>
                  </a:cxn>
                  <a:cxn ang="0">
                    <a:pos x="100" y="198"/>
                  </a:cxn>
                </a:cxnLst>
                <a:pathLst>
                  <a:path w="100" h="198">
                    <a:moveTo>
                      <a:pt x="100" y="198"/>
                    </a:moveTo>
                    <a:lnTo>
                      <a:pt x="0" y="109"/>
                    </a:lnTo>
                    <a:lnTo>
                      <a:pt x="0" y="0"/>
                    </a:lnTo>
                    <a:lnTo>
                      <a:pt x="100" y="83"/>
                    </a:lnTo>
                    <a:lnTo>
                      <a:pt x="100" y="198"/>
                    </a:lnTo>
                    <a:close/>
                  </a:path>
                </a:pathLst>
              </a:custGeom>
              <a:solidFill>
                <a:srgbClr val="FFFFFF">
                  <a:alpha val="100000"/>
                </a:srgbClr>
              </a:solidFill>
              <a:ln w="9525">
                <a:noFill/>
              </a:ln>
            </p:spPr>
            <p:txBody>
              <a:bodyPr/>
              <a:p>
                <a:endParaRPr lang="zh-CN" altLang="en-US"/>
              </a:p>
            </p:txBody>
          </p:sp>
          <p:sp>
            <p:nvSpPr>
              <p:cNvPr id="71720" name="Freeform 944"/>
              <p:cNvSpPr/>
              <p:nvPr/>
            </p:nvSpPr>
            <p:spPr>
              <a:xfrm>
                <a:off x="2613" y="1475"/>
                <a:ext cx="100" cy="198"/>
              </a:xfrm>
              <a:custGeom>
                <a:avLst/>
                <a:gdLst/>
                <a:ahLst/>
                <a:cxnLst>
                  <a:cxn ang="0">
                    <a:pos x="100" y="198"/>
                  </a:cxn>
                  <a:cxn ang="0">
                    <a:pos x="0" y="109"/>
                  </a:cxn>
                  <a:cxn ang="0">
                    <a:pos x="0" y="0"/>
                  </a:cxn>
                  <a:cxn ang="0">
                    <a:pos x="100" y="83"/>
                  </a:cxn>
                  <a:cxn ang="0">
                    <a:pos x="100" y="198"/>
                  </a:cxn>
                </a:cxnLst>
                <a:pathLst>
                  <a:path w="100" h="198">
                    <a:moveTo>
                      <a:pt x="100" y="198"/>
                    </a:moveTo>
                    <a:lnTo>
                      <a:pt x="0" y="109"/>
                    </a:lnTo>
                    <a:lnTo>
                      <a:pt x="0" y="0"/>
                    </a:lnTo>
                    <a:lnTo>
                      <a:pt x="100" y="83"/>
                    </a:lnTo>
                    <a:lnTo>
                      <a:pt x="100" y="198"/>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21" name="Rectangle 945"/>
              <p:cNvSpPr/>
              <p:nvPr/>
            </p:nvSpPr>
            <p:spPr>
              <a:xfrm>
                <a:off x="2713" y="1558"/>
                <a:ext cx="300" cy="115"/>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22" name="Rectangle 946"/>
              <p:cNvSpPr/>
              <p:nvPr/>
            </p:nvSpPr>
            <p:spPr>
              <a:xfrm>
                <a:off x="2713" y="1558"/>
                <a:ext cx="301" cy="116"/>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23" name="Rectangle 947"/>
              <p:cNvSpPr/>
              <p:nvPr/>
            </p:nvSpPr>
            <p:spPr>
              <a:xfrm>
                <a:off x="2925" y="1585"/>
                <a:ext cx="83" cy="42"/>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24" name="Rectangle 948"/>
              <p:cNvSpPr/>
              <p:nvPr/>
            </p:nvSpPr>
            <p:spPr>
              <a:xfrm>
                <a:off x="2925" y="1585"/>
                <a:ext cx="84" cy="4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25" name="Line 949"/>
              <p:cNvSpPr/>
              <p:nvPr/>
            </p:nvSpPr>
            <p:spPr>
              <a:xfrm>
                <a:off x="2928" y="1613"/>
                <a:ext cx="76" cy="1"/>
              </a:xfrm>
              <a:prstGeom prst="line">
                <a:avLst/>
              </a:prstGeom>
              <a:ln w="1588" cap="flat" cmpd="sng">
                <a:solidFill>
                  <a:srgbClr val="000000"/>
                </a:solidFill>
                <a:prstDash val="solid"/>
                <a:headEnd type="none" w="med" len="med"/>
                <a:tailEnd type="none" w="med" len="med"/>
              </a:ln>
            </p:spPr>
          </p:sp>
          <p:sp>
            <p:nvSpPr>
              <p:cNvPr id="71726" name="Line 950"/>
              <p:cNvSpPr/>
              <p:nvPr/>
            </p:nvSpPr>
            <p:spPr>
              <a:xfrm>
                <a:off x="2942" y="1599"/>
                <a:ext cx="1" cy="27"/>
              </a:xfrm>
              <a:prstGeom prst="line">
                <a:avLst/>
              </a:prstGeom>
              <a:ln w="1588" cap="flat" cmpd="sng">
                <a:solidFill>
                  <a:srgbClr val="000000"/>
                </a:solidFill>
                <a:prstDash val="solid"/>
                <a:headEnd type="none" w="med" len="med"/>
                <a:tailEnd type="none" w="med" len="med"/>
              </a:ln>
            </p:spPr>
          </p:sp>
          <p:sp>
            <p:nvSpPr>
              <p:cNvPr id="71727" name="Line 951"/>
              <p:cNvSpPr/>
              <p:nvPr/>
            </p:nvSpPr>
            <p:spPr>
              <a:xfrm>
                <a:off x="2965" y="1599"/>
                <a:ext cx="1" cy="27"/>
              </a:xfrm>
              <a:prstGeom prst="line">
                <a:avLst/>
              </a:prstGeom>
              <a:ln w="1588" cap="flat" cmpd="sng">
                <a:solidFill>
                  <a:srgbClr val="000000"/>
                </a:solidFill>
                <a:prstDash val="solid"/>
                <a:headEnd type="none" w="med" len="med"/>
                <a:tailEnd type="none" w="med" len="med"/>
              </a:ln>
            </p:spPr>
          </p:sp>
          <p:sp>
            <p:nvSpPr>
              <p:cNvPr id="71728" name="Line 952"/>
              <p:cNvSpPr/>
              <p:nvPr/>
            </p:nvSpPr>
            <p:spPr>
              <a:xfrm>
                <a:off x="2986" y="1599"/>
                <a:ext cx="1" cy="27"/>
              </a:xfrm>
              <a:prstGeom prst="line">
                <a:avLst/>
              </a:prstGeom>
              <a:ln w="1588" cap="flat" cmpd="sng">
                <a:solidFill>
                  <a:srgbClr val="000000"/>
                </a:solidFill>
                <a:prstDash val="solid"/>
                <a:headEnd type="none" w="med" len="med"/>
                <a:tailEnd type="none" w="med" len="med"/>
              </a:ln>
            </p:spPr>
          </p:sp>
          <p:sp>
            <p:nvSpPr>
              <p:cNvPr id="71729" name="Rectangle 953"/>
              <p:cNvSpPr/>
              <p:nvPr/>
            </p:nvSpPr>
            <p:spPr>
              <a:xfrm>
                <a:off x="2925" y="1584"/>
                <a:ext cx="83" cy="20"/>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30" name="Rectangle 954"/>
              <p:cNvSpPr/>
              <p:nvPr/>
            </p:nvSpPr>
            <p:spPr>
              <a:xfrm>
                <a:off x="2925" y="1584"/>
                <a:ext cx="84" cy="21"/>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31" name="Rectangle 955"/>
              <p:cNvSpPr/>
              <p:nvPr/>
            </p:nvSpPr>
            <p:spPr>
              <a:xfrm>
                <a:off x="2961" y="1587"/>
                <a:ext cx="43" cy="12"/>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32" name="Rectangle 956"/>
              <p:cNvSpPr/>
              <p:nvPr/>
            </p:nvSpPr>
            <p:spPr>
              <a:xfrm>
                <a:off x="2961" y="1587"/>
                <a:ext cx="45" cy="14"/>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33" name="Freeform 957"/>
              <p:cNvSpPr/>
              <p:nvPr/>
            </p:nvSpPr>
            <p:spPr>
              <a:xfrm>
                <a:off x="2931" y="1587"/>
                <a:ext cx="14" cy="15"/>
              </a:xfrm>
              <a:custGeom>
                <a:avLst/>
                <a:gdLst/>
                <a:ahLst/>
                <a:cxnLst>
                  <a:cxn ang="0">
                    <a:pos x="0" y="7"/>
                  </a:cxn>
                  <a:cxn ang="0">
                    <a:pos x="1" y="3"/>
                  </a:cxn>
                  <a:cxn ang="0">
                    <a:pos x="6" y="0"/>
                  </a:cxn>
                  <a:cxn ang="0">
                    <a:pos x="11" y="3"/>
                  </a:cxn>
                  <a:cxn ang="0">
                    <a:pos x="14" y="7"/>
                  </a:cxn>
                  <a:cxn ang="0">
                    <a:pos x="14" y="10"/>
                  </a:cxn>
                  <a:cxn ang="0">
                    <a:pos x="11" y="12"/>
                  </a:cxn>
                  <a:cxn ang="0">
                    <a:pos x="10" y="15"/>
                  </a:cxn>
                  <a:cxn ang="0">
                    <a:pos x="6" y="15"/>
                  </a:cxn>
                  <a:cxn ang="0">
                    <a:pos x="4" y="15"/>
                  </a:cxn>
                  <a:cxn ang="0">
                    <a:pos x="1" y="12"/>
                  </a:cxn>
                  <a:cxn ang="0">
                    <a:pos x="0" y="7"/>
                  </a:cxn>
                </a:cxnLst>
                <a:pathLst>
                  <a:path w="14" h="15">
                    <a:moveTo>
                      <a:pt x="0" y="7"/>
                    </a:moveTo>
                    <a:lnTo>
                      <a:pt x="1" y="3"/>
                    </a:lnTo>
                    <a:lnTo>
                      <a:pt x="6" y="0"/>
                    </a:lnTo>
                    <a:lnTo>
                      <a:pt x="11" y="3"/>
                    </a:lnTo>
                    <a:lnTo>
                      <a:pt x="14" y="7"/>
                    </a:lnTo>
                    <a:lnTo>
                      <a:pt x="14" y="10"/>
                    </a:lnTo>
                    <a:lnTo>
                      <a:pt x="11" y="12"/>
                    </a:lnTo>
                    <a:lnTo>
                      <a:pt x="10" y="15"/>
                    </a:lnTo>
                    <a:lnTo>
                      <a:pt x="6" y="15"/>
                    </a:lnTo>
                    <a:lnTo>
                      <a:pt x="4" y="15"/>
                    </a:lnTo>
                    <a:lnTo>
                      <a:pt x="1" y="12"/>
                    </a:lnTo>
                    <a:lnTo>
                      <a:pt x="0" y="7"/>
                    </a:lnTo>
                    <a:close/>
                  </a:path>
                </a:pathLst>
              </a:custGeom>
              <a:solidFill>
                <a:srgbClr val="000000">
                  <a:alpha val="100000"/>
                </a:srgbClr>
              </a:solidFill>
              <a:ln w="9525">
                <a:noFill/>
              </a:ln>
            </p:spPr>
            <p:txBody>
              <a:bodyPr/>
              <a:p>
                <a:endParaRPr lang="zh-CN" altLang="en-US"/>
              </a:p>
            </p:txBody>
          </p:sp>
          <p:sp>
            <p:nvSpPr>
              <p:cNvPr id="71734" name="Freeform 958"/>
              <p:cNvSpPr/>
              <p:nvPr/>
            </p:nvSpPr>
            <p:spPr>
              <a:xfrm>
                <a:off x="2931" y="1587"/>
                <a:ext cx="14" cy="15"/>
              </a:xfrm>
              <a:custGeom>
                <a:avLst/>
                <a:gdLst/>
                <a:ahLst/>
                <a:cxnLst>
                  <a:cxn ang="0">
                    <a:pos x="0" y="7"/>
                  </a:cxn>
                  <a:cxn ang="0">
                    <a:pos x="1" y="3"/>
                  </a:cxn>
                  <a:cxn ang="0">
                    <a:pos x="6" y="0"/>
                  </a:cxn>
                  <a:cxn ang="0">
                    <a:pos x="11" y="3"/>
                  </a:cxn>
                  <a:cxn ang="0">
                    <a:pos x="14" y="7"/>
                  </a:cxn>
                  <a:cxn ang="0">
                    <a:pos x="14" y="10"/>
                  </a:cxn>
                  <a:cxn ang="0">
                    <a:pos x="11" y="12"/>
                  </a:cxn>
                  <a:cxn ang="0">
                    <a:pos x="10" y="15"/>
                  </a:cxn>
                  <a:cxn ang="0">
                    <a:pos x="6" y="15"/>
                  </a:cxn>
                  <a:cxn ang="0">
                    <a:pos x="4" y="15"/>
                  </a:cxn>
                  <a:cxn ang="0">
                    <a:pos x="1" y="12"/>
                  </a:cxn>
                  <a:cxn ang="0">
                    <a:pos x="0" y="7"/>
                  </a:cxn>
                </a:cxnLst>
                <a:pathLst>
                  <a:path w="14" h="15">
                    <a:moveTo>
                      <a:pt x="0" y="7"/>
                    </a:moveTo>
                    <a:lnTo>
                      <a:pt x="1" y="3"/>
                    </a:lnTo>
                    <a:lnTo>
                      <a:pt x="6" y="0"/>
                    </a:lnTo>
                    <a:lnTo>
                      <a:pt x="11" y="3"/>
                    </a:lnTo>
                    <a:lnTo>
                      <a:pt x="14" y="7"/>
                    </a:lnTo>
                    <a:lnTo>
                      <a:pt x="14" y="10"/>
                    </a:lnTo>
                    <a:lnTo>
                      <a:pt x="11" y="12"/>
                    </a:lnTo>
                    <a:lnTo>
                      <a:pt x="10" y="15"/>
                    </a:lnTo>
                    <a:lnTo>
                      <a:pt x="6" y="15"/>
                    </a:lnTo>
                    <a:lnTo>
                      <a:pt x="4" y="15"/>
                    </a:lnTo>
                    <a:lnTo>
                      <a:pt x="1" y="12"/>
                    </a:lnTo>
                    <a:lnTo>
                      <a:pt x="0" y="7"/>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35" name="Line 959"/>
              <p:cNvSpPr/>
              <p:nvPr/>
            </p:nvSpPr>
            <p:spPr>
              <a:xfrm>
                <a:off x="2931" y="1607"/>
                <a:ext cx="8" cy="1"/>
              </a:xfrm>
              <a:prstGeom prst="line">
                <a:avLst/>
              </a:prstGeom>
              <a:ln w="1588" cap="flat" cmpd="sng">
                <a:solidFill>
                  <a:srgbClr val="000000"/>
                </a:solidFill>
                <a:prstDash val="solid"/>
                <a:headEnd type="none" w="med" len="med"/>
                <a:tailEnd type="none" w="med" len="med"/>
              </a:ln>
            </p:spPr>
          </p:sp>
          <p:sp>
            <p:nvSpPr>
              <p:cNvPr id="71736" name="Line 960"/>
              <p:cNvSpPr/>
              <p:nvPr/>
            </p:nvSpPr>
            <p:spPr>
              <a:xfrm>
                <a:off x="2950" y="1607"/>
                <a:ext cx="7" cy="1"/>
              </a:xfrm>
              <a:prstGeom prst="line">
                <a:avLst/>
              </a:prstGeom>
              <a:ln w="1588" cap="flat" cmpd="sng">
                <a:solidFill>
                  <a:srgbClr val="000000"/>
                </a:solidFill>
                <a:prstDash val="solid"/>
                <a:headEnd type="none" w="med" len="med"/>
                <a:tailEnd type="none" w="med" len="med"/>
              </a:ln>
            </p:spPr>
          </p:sp>
          <p:sp>
            <p:nvSpPr>
              <p:cNvPr id="71737" name="Line 961"/>
              <p:cNvSpPr/>
              <p:nvPr/>
            </p:nvSpPr>
            <p:spPr>
              <a:xfrm>
                <a:off x="2973" y="1607"/>
                <a:ext cx="7" cy="1"/>
              </a:xfrm>
              <a:prstGeom prst="line">
                <a:avLst/>
              </a:prstGeom>
              <a:ln w="1588" cap="flat" cmpd="sng">
                <a:solidFill>
                  <a:srgbClr val="000000"/>
                </a:solidFill>
                <a:prstDash val="solid"/>
                <a:headEnd type="none" w="med" len="med"/>
                <a:tailEnd type="none" w="med" len="med"/>
              </a:ln>
            </p:spPr>
          </p:sp>
          <p:sp>
            <p:nvSpPr>
              <p:cNvPr id="71738" name="Line 962"/>
              <p:cNvSpPr/>
              <p:nvPr/>
            </p:nvSpPr>
            <p:spPr>
              <a:xfrm>
                <a:off x="2993" y="1607"/>
                <a:ext cx="8" cy="1"/>
              </a:xfrm>
              <a:prstGeom prst="line">
                <a:avLst/>
              </a:prstGeom>
              <a:ln w="1588" cap="flat" cmpd="sng">
                <a:solidFill>
                  <a:srgbClr val="000000"/>
                </a:solidFill>
                <a:prstDash val="solid"/>
                <a:headEnd type="none" w="med" len="med"/>
                <a:tailEnd type="none" w="med" len="med"/>
              </a:ln>
            </p:spPr>
          </p:sp>
          <p:sp>
            <p:nvSpPr>
              <p:cNvPr id="71739" name="Line 963"/>
              <p:cNvSpPr/>
              <p:nvPr/>
            </p:nvSpPr>
            <p:spPr>
              <a:xfrm>
                <a:off x="2931" y="1619"/>
                <a:ext cx="8" cy="1"/>
              </a:xfrm>
              <a:prstGeom prst="line">
                <a:avLst/>
              </a:prstGeom>
              <a:ln w="1588" cap="flat" cmpd="sng">
                <a:solidFill>
                  <a:srgbClr val="000000"/>
                </a:solidFill>
                <a:prstDash val="solid"/>
                <a:headEnd type="none" w="med" len="med"/>
                <a:tailEnd type="none" w="med" len="med"/>
              </a:ln>
            </p:spPr>
          </p:sp>
          <p:sp>
            <p:nvSpPr>
              <p:cNvPr id="71740" name="Line 964"/>
              <p:cNvSpPr/>
              <p:nvPr/>
            </p:nvSpPr>
            <p:spPr>
              <a:xfrm>
                <a:off x="2950" y="1619"/>
                <a:ext cx="7" cy="1"/>
              </a:xfrm>
              <a:prstGeom prst="line">
                <a:avLst/>
              </a:prstGeom>
              <a:ln w="1588" cap="flat" cmpd="sng">
                <a:solidFill>
                  <a:srgbClr val="000000"/>
                </a:solidFill>
                <a:prstDash val="solid"/>
                <a:headEnd type="none" w="med" len="med"/>
                <a:tailEnd type="none" w="med" len="med"/>
              </a:ln>
            </p:spPr>
          </p:sp>
          <p:sp>
            <p:nvSpPr>
              <p:cNvPr id="71741" name="Line 965"/>
              <p:cNvSpPr/>
              <p:nvPr/>
            </p:nvSpPr>
            <p:spPr>
              <a:xfrm>
                <a:off x="2973" y="1619"/>
                <a:ext cx="7" cy="1"/>
              </a:xfrm>
              <a:prstGeom prst="line">
                <a:avLst/>
              </a:prstGeom>
              <a:ln w="1588" cap="flat" cmpd="sng">
                <a:solidFill>
                  <a:srgbClr val="000000"/>
                </a:solidFill>
                <a:prstDash val="solid"/>
                <a:headEnd type="none" w="med" len="med"/>
                <a:tailEnd type="none" w="med" len="med"/>
              </a:ln>
            </p:spPr>
          </p:sp>
          <p:sp>
            <p:nvSpPr>
              <p:cNvPr id="71742" name="Line 966"/>
              <p:cNvSpPr/>
              <p:nvPr/>
            </p:nvSpPr>
            <p:spPr>
              <a:xfrm>
                <a:off x="2993" y="1619"/>
                <a:ext cx="8" cy="1"/>
              </a:xfrm>
              <a:prstGeom prst="line">
                <a:avLst/>
              </a:prstGeom>
              <a:ln w="1588" cap="flat" cmpd="sng">
                <a:solidFill>
                  <a:srgbClr val="000000"/>
                </a:solidFill>
                <a:prstDash val="solid"/>
                <a:headEnd type="none" w="med" len="med"/>
                <a:tailEnd type="none" w="med" len="med"/>
              </a:ln>
            </p:spPr>
          </p:sp>
          <p:sp>
            <p:nvSpPr>
              <p:cNvPr id="71743" name="Rectangle 967"/>
              <p:cNvSpPr/>
              <p:nvPr/>
            </p:nvSpPr>
            <p:spPr>
              <a:xfrm>
                <a:off x="2751" y="1603"/>
                <a:ext cx="169" cy="54"/>
              </a:xfrm>
              <a:prstGeom prst="rect">
                <a:avLst/>
              </a:prstGeom>
              <a:solidFill>
                <a:srgbClr val="000000"/>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44" name="Rectangle 968"/>
              <p:cNvSpPr/>
              <p:nvPr/>
            </p:nvSpPr>
            <p:spPr>
              <a:xfrm>
                <a:off x="2751" y="1603"/>
                <a:ext cx="171" cy="55"/>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45" name="Rectangle 969"/>
              <p:cNvSpPr/>
              <p:nvPr/>
            </p:nvSpPr>
            <p:spPr>
              <a:xfrm>
                <a:off x="2806" y="1662"/>
                <a:ext cx="189" cy="17"/>
              </a:xfrm>
              <a:prstGeom prst="rect">
                <a:avLst/>
              </a:prstGeom>
              <a:solidFill>
                <a:srgbClr val="BFBFB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46" name="Rectangle 970"/>
              <p:cNvSpPr/>
              <p:nvPr/>
            </p:nvSpPr>
            <p:spPr>
              <a:xfrm>
                <a:off x="2806" y="1662"/>
                <a:ext cx="190" cy="18"/>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47" name="Freeform 971"/>
              <p:cNvSpPr/>
              <p:nvPr/>
            </p:nvSpPr>
            <p:spPr>
              <a:xfrm>
                <a:off x="2752" y="1618"/>
                <a:ext cx="240" cy="46"/>
              </a:xfrm>
              <a:custGeom>
                <a:avLst/>
                <a:gdLst/>
                <a:ahLst/>
                <a:cxnLst>
                  <a:cxn ang="0">
                    <a:pos x="54" y="45"/>
                  </a:cxn>
                  <a:cxn ang="0">
                    <a:pos x="240" y="46"/>
                  </a:cxn>
                  <a:cxn ang="0">
                    <a:pos x="163" y="0"/>
                  </a:cxn>
                  <a:cxn ang="0">
                    <a:pos x="0" y="0"/>
                  </a:cxn>
                  <a:cxn ang="0">
                    <a:pos x="54" y="45"/>
                  </a:cxn>
                </a:cxnLst>
                <a:pathLst>
                  <a:path w="240" h="46">
                    <a:moveTo>
                      <a:pt x="54" y="45"/>
                    </a:moveTo>
                    <a:lnTo>
                      <a:pt x="240" y="46"/>
                    </a:lnTo>
                    <a:lnTo>
                      <a:pt x="163" y="0"/>
                    </a:lnTo>
                    <a:lnTo>
                      <a:pt x="0" y="0"/>
                    </a:lnTo>
                    <a:lnTo>
                      <a:pt x="54" y="45"/>
                    </a:lnTo>
                    <a:close/>
                  </a:path>
                </a:pathLst>
              </a:custGeom>
              <a:solidFill>
                <a:srgbClr val="D6D6D6">
                  <a:alpha val="100000"/>
                </a:srgbClr>
              </a:solidFill>
              <a:ln w="9525">
                <a:noFill/>
              </a:ln>
            </p:spPr>
            <p:txBody>
              <a:bodyPr/>
              <a:p>
                <a:endParaRPr lang="zh-CN" altLang="en-US"/>
              </a:p>
            </p:txBody>
          </p:sp>
          <p:sp>
            <p:nvSpPr>
              <p:cNvPr id="71748" name="Freeform 972"/>
              <p:cNvSpPr/>
              <p:nvPr/>
            </p:nvSpPr>
            <p:spPr>
              <a:xfrm>
                <a:off x="2752" y="1618"/>
                <a:ext cx="240" cy="46"/>
              </a:xfrm>
              <a:custGeom>
                <a:avLst/>
                <a:gdLst/>
                <a:ahLst/>
                <a:cxnLst>
                  <a:cxn ang="0">
                    <a:pos x="54" y="45"/>
                  </a:cxn>
                  <a:cxn ang="0">
                    <a:pos x="240" y="46"/>
                  </a:cxn>
                  <a:cxn ang="0">
                    <a:pos x="163" y="0"/>
                  </a:cxn>
                  <a:cxn ang="0">
                    <a:pos x="0" y="0"/>
                  </a:cxn>
                  <a:cxn ang="0">
                    <a:pos x="54" y="45"/>
                  </a:cxn>
                </a:cxnLst>
                <a:pathLst>
                  <a:path w="240" h="46">
                    <a:moveTo>
                      <a:pt x="54" y="45"/>
                    </a:moveTo>
                    <a:lnTo>
                      <a:pt x="240" y="46"/>
                    </a:lnTo>
                    <a:lnTo>
                      <a:pt x="163" y="0"/>
                    </a:lnTo>
                    <a:lnTo>
                      <a:pt x="0" y="0"/>
                    </a:lnTo>
                    <a:lnTo>
                      <a:pt x="54" y="45"/>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49" name="Freeform 973"/>
              <p:cNvSpPr/>
              <p:nvPr/>
            </p:nvSpPr>
            <p:spPr>
              <a:xfrm>
                <a:off x="2751" y="1632"/>
                <a:ext cx="55" cy="60"/>
              </a:xfrm>
              <a:custGeom>
                <a:avLst/>
                <a:gdLst/>
                <a:ahLst/>
                <a:cxnLst>
                  <a:cxn ang="0">
                    <a:pos x="0" y="16"/>
                  </a:cxn>
                  <a:cxn ang="0">
                    <a:pos x="55" y="60"/>
                  </a:cxn>
                  <a:cxn ang="0">
                    <a:pos x="52" y="44"/>
                  </a:cxn>
                  <a:cxn ang="0">
                    <a:pos x="0" y="0"/>
                  </a:cxn>
                  <a:cxn ang="0">
                    <a:pos x="0" y="16"/>
                  </a:cxn>
                </a:cxnLst>
                <a:pathLst>
                  <a:path w="55" h="60">
                    <a:moveTo>
                      <a:pt x="0" y="16"/>
                    </a:moveTo>
                    <a:lnTo>
                      <a:pt x="55" y="60"/>
                    </a:lnTo>
                    <a:lnTo>
                      <a:pt x="52" y="44"/>
                    </a:lnTo>
                    <a:lnTo>
                      <a:pt x="0" y="0"/>
                    </a:lnTo>
                    <a:lnTo>
                      <a:pt x="0" y="16"/>
                    </a:lnTo>
                    <a:close/>
                  </a:path>
                </a:pathLst>
              </a:custGeom>
              <a:solidFill>
                <a:srgbClr val="7F7F7F">
                  <a:alpha val="100000"/>
                </a:srgbClr>
              </a:solidFill>
              <a:ln w="9525">
                <a:noFill/>
              </a:ln>
            </p:spPr>
            <p:txBody>
              <a:bodyPr/>
              <a:p>
                <a:endParaRPr lang="zh-CN" altLang="en-US"/>
              </a:p>
            </p:txBody>
          </p:sp>
          <p:sp>
            <p:nvSpPr>
              <p:cNvPr id="71750" name="Freeform 974"/>
              <p:cNvSpPr/>
              <p:nvPr/>
            </p:nvSpPr>
            <p:spPr>
              <a:xfrm>
                <a:off x="2751" y="1632"/>
                <a:ext cx="55" cy="60"/>
              </a:xfrm>
              <a:custGeom>
                <a:avLst/>
                <a:gdLst/>
                <a:ahLst/>
                <a:cxnLst>
                  <a:cxn ang="0">
                    <a:pos x="0" y="16"/>
                  </a:cxn>
                  <a:cxn ang="0">
                    <a:pos x="55" y="60"/>
                  </a:cxn>
                  <a:cxn ang="0">
                    <a:pos x="52" y="44"/>
                  </a:cxn>
                  <a:cxn ang="0">
                    <a:pos x="0" y="0"/>
                  </a:cxn>
                  <a:cxn ang="0">
                    <a:pos x="0" y="16"/>
                  </a:cxn>
                </a:cxnLst>
                <a:pathLst>
                  <a:path w="55" h="60">
                    <a:moveTo>
                      <a:pt x="0" y="16"/>
                    </a:moveTo>
                    <a:lnTo>
                      <a:pt x="55" y="60"/>
                    </a:lnTo>
                    <a:lnTo>
                      <a:pt x="52" y="44"/>
                    </a:lnTo>
                    <a:lnTo>
                      <a:pt x="0" y="0"/>
                    </a:lnTo>
                    <a:lnTo>
                      <a:pt x="0" y="16"/>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51" name="Rectangle 975"/>
              <p:cNvSpPr/>
              <p:nvPr/>
            </p:nvSpPr>
            <p:spPr>
              <a:xfrm>
                <a:off x="2806" y="1676"/>
                <a:ext cx="189" cy="17"/>
              </a:xfrm>
              <a:prstGeom prst="rect">
                <a:avLst/>
              </a:prstGeom>
              <a:solidFill>
                <a:srgbClr val="7F7F7F"/>
              </a:solidFill>
              <a:ln w="9525">
                <a:noFill/>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52" name="Rectangle 976"/>
              <p:cNvSpPr/>
              <p:nvPr/>
            </p:nvSpPr>
            <p:spPr>
              <a:xfrm>
                <a:off x="2806" y="1676"/>
                <a:ext cx="190" cy="19"/>
              </a:xfrm>
              <a:prstGeom prst="rect">
                <a:avLst/>
              </a:prstGeom>
              <a:noFill/>
              <a:ln w="1588"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1753" name="Freeform 977"/>
              <p:cNvSpPr/>
              <p:nvPr/>
            </p:nvSpPr>
            <p:spPr>
              <a:xfrm>
                <a:off x="2796" y="1615"/>
                <a:ext cx="52" cy="42"/>
              </a:xfrm>
              <a:custGeom>
                <a:avLst/>
                <a:gdLst/>
                <a:ahLst/>
                <a:cxnLst>
                  <a:cxn ang="0">
                    <a:pos x="19" y="12"/>
                  </a:cxn>
                  <a:cxn ang="0">
                    <a:pos x="19" y="15"/>
                  </a:cxn>
                  <a:cxn ang="0">
                    <a:pos x="37" y="0"/>
                  </a:cxn>
                  <a:cxn ang="0">
                    <a:pos x="0" y="0"/>
                  </a:cxn>
                  <a:cxn ang="0">
                    <a:pos x="52" y="42"/>
                  </a:cxn>
                  <a:cxn ang="0">
                    <a:pos x="19" y="12"/>
                  </a:cxn>
                </a:cxnLst>
                <a:pathLst>
                  <a:path w="52" h="42">
                    <a:moveTo>
                      <a:pt x="19" y="12"/>
                    </a:moveTo>
                    <a:lnTo>
                      <a:pt x="19" y="15"/>
                    </a:lnTo>
                    <a:lnTo>
                      <a:pt x="37" y="0"/>
                    </a:lnTo>
                    <a:lnTo>
                      <a:pt x="0" y="0"/>
                    </a:lnTo>
                    <a:lnTo>
                      <a:pt x="52" y="42"/>
                    </a:lnTo>
                    <a:lnTo>
                      <a:pt x="19" y="12"/>
                    </a:lnTo>
                    <a:close/>
                  </a:path>
                </a:pathLst>
              </a:custGeom>
              <a:solidFill>
                <a:srgbClr val="BFBFBF">
                  <a:alpha val="100000"/>
                </a:srgbClr>
              </a:solidFill>
              <a:ln w="9525">
                <a:noFill/>
              </a:ln>
            </p:spPr>
            <p:txBody>
              <a:bodyPr/>
              <a:p>
                <a:endParaRPr lang="zh-CN" altLang="en-US"/>
              </a:p>
            </p:txBody>
          </p:sp>
          <p:sp>
            <p:nvSpPr>
              <p:cNvPr id="71754" name="Freeform 978"/>
              <p:cNvSpPr/>
              <p:nvPr/>
            </p:nvSpPr>
            <p:spPr>
              <a:xfrm>
                <a:off x="2796" y="1615"/>
                <a:ext cx="52" cy="42"/>
              </a:xfrm>
              <a:custGeom>
                <a:avLst/>
                <a:gdLst/>
                <a:ahLst/>
                <a:cxnLst>
                  <a:cxn ang="0">
                    <a:pos x="19" y="12"/>
                  </a:cxn>
                  <a:cxn ang="0">
                    <a:pos x="19" y="15"/>
                  </a:cxn>
                  <a:cxn ang="0">
                    <a:pos x="37" y="0"/>
                  </a:cxn>
                  <a:cxn ang="0">
                    <a:pos x="0" y="0"/>
                  </a:cxn>
                  <a:cxn ang="0">
                    <a:pos x="52" y="42"/>
                  </a:cxn>
                  <a:cxn ang="0">
                    <a:pos x="19" y="12"/>
                  </a:cxn>
                </a:cxnLst>
                <a:pathLst>
                  <a:path w="52" h="42">
                    <a:moveTo>
                      <a:pt x="19" y="12"/>
                    </a:moveTo>
                    <a:lnTo>
                      <a:pt x="19" y="15"/>
                    </a:lnTo>
                    <a:lnTo>
                      <a:pt x="37" y="0"/>
                    </a:lnTo>
                    <a:lnTo>
                      <a:pt x="0" y="0"/>
                    </a:lnTo>
                    <a:lnTo>
                      <a:pt x="52" y="42"/>
                    </a:lnTo>
                    <a:lnTo>
                      <a:pt x="19" y="1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55" name="Freeform 979"/>
              <p:cNvSpPr/>
              <p:nvPr/>
            </p:nvSpPr>
            <p:spPr>
              <a:xfrm>
                <a:off x="2792" y="1615"/>
                <a:ext cx="60" cy="45"/>
              </a:xfrm>
              <a:custGeom>
                <a:avLst/>
                <a:gdLst/>
                <a:ahLst/>
                <a:cxnLst>
                  <a:cxn ang="0">
                    <a:pos x="60" y="45"/>
                  </a:cxn>
                  <a:cxn ang="0">
                    <a:pos x="49" y="43"/>
                  </a:cxn>
                  <a:cxn ang="0">
                    <a:pos x="6" y="10"/>
                  </a:cxn>
                  <a:cxn ang="0">
                    <a:pos x="0" y="0"/>
                  </a:cxn>
                  <a:cxn ang="0">
                    <a:pos x="60" y="45"/>
                  </a:cxn>
                </a:cxnLst>
                <a:pathLst>
                  <a:path w="60" h="45">
                    <a:moveTo>
                      <a:pt x="60" y="45"/>
                    </a:moveTo>
                    <a:lnTo>
                      <a:pt x="49" y="43"/>
                    </a:lnTo>
                    <a:lnTo>
                      <a:pt x="6" y="10"/>
                    </a:lnTo>
                    <a:lnTo>
                      <a:pt x="0" y="0"/>
                    </a:lnTo>
                    <a:lnTo>
                      <a:pt x="60" y="45"/>
                    </a:lnTo>
                    <a:close/>
                  </a:path>
                </a:pathLst>
              </a:custGeom>
              <a:solidFill>
                <a:srgbClr val="BFBFBF">
                  <a:alpha val="100000"/>
                </a:srgbClr>
              </a:solidFill>
              <a:ln w="9525">
                <a:noFill/>
              </a:ln>
            </p:spPr>
            <p:txBody>
              <a:bodyPr/>
              <a:p>
                <a:endParaRPr lang="zh-CN" altLang="en-US"/>
              </a:p>
            </p:txBody>
          </p:sp>
          <p:sp>
            <p:nvSpPr>
              <p:cNvPr id="71756" name="Freeform 980"/>
              <p:cNvSpPr/>
              <p:nvPr/>
            </p:nvSpPr>
            <p:spPr>
              <a:xfrm>
                <a:off x="2792" y="1615"/>
                <a:ext cx="60" cy="45"/>
              </a:xfrm>
              <a:custGeom>
                <a:avLst/>
                <a:gdLst/>
                <a:ahLst/>
                <a:cxnLst>
                  <a:cxn ang="0">
                    <a:pos x="60" y="45"/>
                  </a:cxn>
                  <a:cxn ang="0">
                    <a:pos x="49" y="43"/>
                  </a:cxn>
                  <a:cxn ang="0">
                    <a:pos x="6" y="10"/>
                  </a:cxn>
                  <a:cxn ang="0">
                    <a:pos x="0" y="0"/>
                  </a:cxn>
                  <a:cxn ang="0">
                    <a:pos x="60" y="45"/>
                  </a:cxn>
                </a:cxnLst>
                <a:pathLst>
                  <a:path w="60" h="45">
                    <a:moveTo>
                      <a:pt x="60" y="45"/>
                    </a:moveTo>
                    <a:lnTo>
                      <a:pt x="49" y="43"/>
                    </a:lnTo>
                    <a:lnTo>
                      <a:pt x="6" y="10"/>
                    </a:lnTo>
                    <a:lnTo>
                      <a:pt x="0" y="0"/>
                    </a:lnTo>
                    <a:lnTo>
                      <a:pt x="60" y="45"/>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57" name="Freeform 981"/>
              <p:cNvSpPr/>
              <p:nvPr/>
            </p:nvSpPr>
            <p:spPr>
              <a:xfrm>
                <a:off x="2884" y="1624"/>
                <a:ext cx="58" cy="40"/>
              </a:xfrm>
              <a:custGeom>
                <a:avLst/>
                <a:gdLst/>
                <a:ahLst/>
                <a:cxnLst>
                  <a:cxn ang="0">
                    <a:pos x="7" y="0"/>
                  </a:cxn>
                  <a:cxn ang="0">
                    <a:pos x="58" y="40"/>
                  </a:cxn>
                  <a:cxn ang="0">
                    <a:pos x="48" y="40"/>
                  </a:cxn>
                  <a:cxn ang="0">
                    <a:pos x="0" y="2"/>
                  </a:cxn>
                  <a:cxn ang="0">
                    <a:pos x="7" y="0"/>
                  </a:cxn>
                </a:cxnLst>
                <a:pathLst>
                  <a:path w="58" h="40">
                    <a:moveTo>
                      <a:pt x="7" y="0"/>
                    </a:moveTo>
                    <a:lnTo>
                      <a:pt x="58" y="40"/>
                    </a:lnTo>
                    <a:lnTo>
                      <a:pt x="48" y="40"/>
                    </a:lnTo>
                    <a:lnTo>
                      <a:pt x="0" y="2"/>
                    </a:lnTo>
                    <a:lnTo>
                      <a:pt x="7" y="0"/>
                    </a:lnTo>
                    <a:close/>
                  </a:path>
                </a:pathLst>
              </a:custGeom>
              <a:solidFill>
                <a:srgbClr val="BFBFBF">
                  <a:alpha val="100000"/>
                </a:srgbClr>
              </a:solidFill>
              <a:ln w="9525">
                <a:noFill/>
              </a:ln>
            </p:spPr>
            <p:txBody>
              <a:bodyPr/>
              <a:p>
                <a:endParaRPr lang="zh-CN" altLang="en-US"/>
              </a:p>
            </p:txBody>
          </p:sp>
          <p:sp>
            <p:nvSpPr>
              <p:cNvPr id="71758" name="Freeform 982"/>
              <p:cNvSpPr/>
              <p:nvPr/>
            </p:nvSpPr>
            <p:spPr>
              <a:xfrm>
                <a:off x="2884" y="1624"/>
                <a:ext cx="58" cy="40"/>
              </a:xfrm>
              <a:custGeom>
                <a:avLst/>
                <a:gdLst/>
                <a:ahLst/>
                <a:cxnLst>
                  <a:cxn ang="0">
                    <a:pos x="7" y="0"/>
                  </a:cxn>
                  <a:cxn ang="0">
                    <a:pos x="58" y="40"/>
                  </a:cxn>
                  <a:cxn ang="0">
                    <a:pos x="48" y="40"/>
                  </a:cxn>
                  <a:cxn ang="0">
                    <a:pos x="0" y="2"/>
                  </a:cxn>
                  <a:cxn ang="0">
                    <a:pos x="7" y="0"/>
                  </a:cxn>
                </a:cxnLst>
                <a:pathLst>
                  <a:path w="58" h="40">
                    <a:moveTo>
                      <a:pt x="7" y="0"/>
                    </a:moveTo>
                    <a:lnTo>
                      <a:pt x="58" y="40"/>
                    </a:lnTo>
                    <a:lnTo>
                      <a:pt x="48" y="40"/>
                    </a:lnTo>
                    <a:lnTo>
                      <a:pt x="0" y="2"/>
                    </a:lnTo>
                    <a:lnTo>
                      <a:pt x="7"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59" name="Freeform 983"/>
              <p:cNvSpPr/>
              <p:nvPr/>
            </p:nvSpPr>
            <p:spPr>
              <a:xfrm>
                <a:off x="2847" y="1615"/>
                <a:ext cx="89" cy="42"/>
              </a:xfrm>
              <a:custGeom>
                <a:avLst/>
                <a:gdLst/>
                <a:ahLst/>
                <a:cxnLst>
                  <a:cxn ang="0">
                    <a:pos x="38" y="0"/>
                  </a:cxn>
                  <a:cxn ang="0">
                    <a:pos x="89" y="42"/>
                  </a:cxn>
                  <a:cxn ang="0">
                    <a:pos x="51" y="15"/>
                  </a:cxn>
                  <a:cxn ang="0">
                    <a:pos x="0" y="0"/>
                  </a:cxn>
                  <a:cxn ang="0">
                    <a:pos x="38" y="0"/>
                  </a:cxn>
                </a:cxnLst>
                <a:pathLst>
                  <a:path w="89" h="42">
                    <a:moveTo>
                      <a:pt x="38" y="0"/>
                    </a:moveTo>
                    <a:lnTo>
                      <a:pt x="89" y="42"/>
                    </a:lnTo>
                    <a:lnTo>
                      <a:pt x="51" y="15"/>
                    </a:lnTo>
                    <a:lnTo>
                      <a:pt x="0" y="0"/>
                    </a:lnTo>
                    <a:lnTo>
                      <a:pt x="38" y="0"/>
                    </a:lnTo>
                    <a:close/>
                  </a:path>
                </a:pathLst>
              </a:custGeom>
              <a:solidFill>
                <a:srgbClr val="BFBFBF">
                  <a:alpha val="100000"/>
                </a:srgbClr>
              </a:solidFill>
              <a:ln w="9525">
                <a:noFill/>
              </a:ln>
            </p:spPr>
            <p:txBody>
              <a:bodyPr/>
              <a:p>
                <a:endParaRPr lang="zh-CN" altLang="en-US"/>
              </a:p>
            </p:txBody>
          </p:sp>
          <p:sp>
            <p:nvSpPr>
              <p:cNvPr id="71760" name="Freeform 984"/>
              <p:cNvSpPr/>
              <p:nvPr/>
            </p:nvSpPr>
            <p:spPr>
              <a:xfrm>
                <a:off x="2847" y="1615"/>
                <a:ext cx="89" cy="42"/>
              </a:xfrm>
              <a:custGeom>
                <a:avLst/>
                <a:gdLst/>
                <a:ahLst/>
                <a:cxnLst>
                  <a:cxn ang="0">
                    <a:pos x="38" y="0"/>
                  </a:cxn>
                  <a:cxn ang="0">
                    <a:pos x="89" y="42"/>
                  </a:cxn>
                  <a:cxn ang="0">
                    <a:pos x="51" y="15"/>
                  </a:cxn>
                  <a:cxn ang="0">
                    <a:pos x="0" y="0"/>
                  </a:cxn>
                  <a:cxn ang="0">
                    <a:pos x="38" y="0"/>
                  </a:cxn>
                </a:cxnLst>
                <a:pathLst>
                  <a:path w="89" h="42">
                    <a:moveTo>
                      <a:pt x="38" y="0"/>
                    </a:moveTo>
                    <a:lnTo>
                      <a:pt x="89" y="42"/>
                    </a:lnTo>
                    <a:lnTo>
                      <a:pt x="51" y="15"/>
                    </a:lnTo>
                    <a:lnTo>
                      <a:pt x="0" y="0"/>
                    </a:lnTo>
                    <a:lnTo>
                      <a:pt x="38"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61" name="Freeform 985"/>
              <p:cNvSpPr/>
              <p:nvPr/>
            </p:nvSpPr>
            <p:spPr>
              <a:xfrm>
                <a:off x="2781" y="1642"/>
                <a:ext cx="209" cy="22"/>
              </a:xfrm>
              <a:custGeom>
                <a:avLst/>
                <a:gdLst/>
                <a:ahLst/>
                <a:cxnLst>
                  <a:cxn ang="0">
                    <a:pos x="25" y="22"/>
                  </a:cxn>
                  <a:cxn ang="0">
                    <a:pos x="209" y="22"/>
                  </a:cxn>
                  <a:cxn ang="0">
                    <a:pos x="178" y="0"/>
                  </a:cxn>
                  <a:cxn ang="0">
                    <a:pos x="0" y="0"/>
                  </a:cxn>
                  <a:cxn ang="0">
                    <a:pos x="25" y="22"/>
                  </a:cxn>
                </a:cxnLst>
                <a:pathLst>
                  <a:path w="209" h="22">
                    <a:moveTo>
                      <a:pt x="25" y="22"/>
                    </a:moveTo>
                    <a:lnTo>
                      <a:pt x="209" y="22"/>
                    </a:lnTo>
                    <a:lnTo>
                      <a:pt x="178" y="0"/>
                    </a:lnTo>
                    <a:lnTo>
                      <a:pt x="0" y="0"/>
                    </a:lnTo>
                    <a:lnTo>
                      <a:pt x="25" y="22"/>
                    </a:lnTo>
                    <a:close/>
                  </a:path>
                </a:pathLst>
              </a:custGeom>
              <a:solidFill>
                <a:srgbClr val="BFBFBF">
                  <a:alpha val="100000"/>
                </a:srgbClr>
              </a:solidFill>
              <a:ln w="9525">
                <a:noFill/>
              </a:ln>
            </p:spPr>
            <p:txBody>
              <a:bodyPr/>
              <a:p>
                <a:endParaRPr lang="zh-CN" altLang="en-US"/>
              </a:p>
            </p:txBody>
          </p:sp>
          <p:sp>
            <p:nvSpPr>
              <p:cNvPr id="71762" name="Freeform 986"/>
              <p:cNvSpPr/>
              <p:nvPr/>
            </p:nvSpPr>
            <p:spPr>
              <a:xfrm>
                <a:off x="2781" y="1642"/>
                <a:ext cx="209" cy="22"/>
              </a:xfrm>
              <a:custGeom>
                <a:avLst/>
                <a:gdLst/>
                <a:ahLst/>
                <a:cxnLst>
                  <a:cxn ang="0">
                    <a:pos x="25" y="22"/>
                  </a:cxn>
                  <a:cxn ang="0">
                    <a:pos x="209" y="22"/>
                  </a:cxn>
                  <a:cxn ang="0">
                    <a:pos x="178" y="0"/>
                  </a:cxn>
                  <a:cxn ang="0">
                    <a:pos x="0" y="0"/>
                  </a:cxn>
                  <a:cxn ang="0">
                    <a:pos x="25" y="22"/>
                  </a:cxn>
                </a:cxnLst>
                <a:pathLst>
                  <a:path w="209" h="22">
                    <a:moveTo>
                      <a:pt x="25" y="22"/>
                    </a:moveTo>
                    <a:lnTo>
                      <a:pt x="209" y="22"/>
                    </a:lnTo>
                    <a:lnTo>
                      <a:pt x="178" y="0"/>
                    </a:lnTo>
                    <a:lnTo>
                      <a:pt x="0" y="0"/>
                    </a:lnTo>
                    <a:lnTo>
                      <a:pt x="25" y="2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63" name="Freeform 987"/>
              <p:cNvSpPr/>
              <p:nvPr/>
            </p:nvSpPr>
            <p:spPr>
              <a:xfrm>
                <a:off x="2751" y="1618"/>
                <a:ext cx="55" cy="61"/>
              </a:xfrm>
              <a:custGeom>
                <a:avLst/>
                <a:gdLst/>
                <a:ahLst/>
                <a:cxnLst>
                  <a:cxn ang="0">
                    <a:pos x="0" y="16"/>
                  </a:cxn>
                  <a:cxn ang="0">
                    <a:pos x="55" y="61"/>
                  </a:cxn>
                  <a:cxn ang="0">
                    <a:pos x="52" y="45"/>
                  </a:cxn>
                  <a:cxn ang="0">
                    <a:pos x="0" y="0"/>
                  </a:cxn>
                  <a:cxn ang="0">
                    <a:pos x="0" y="16"/>
                  </a:cxn>
                </a:cxnLst>
                <a:pathLst>
                  <a:path w="55" h="61">
                    <a:moveTo>
                      <a:pt x="0" y="16"/>
                    </a:moveTo>
                    <a:lnTo>
                      <a:pt x="55" y="61"/>
                    </a:lnTo>
                    <a:lnTo>
                      <a:pt x="52" y="45"/>
                    </a:lnTo>
                    <a:lnTo>
                      <a:pt x="0" y="0"/>
                    </a:lnTo>
                    <a:lnTo>
                      <a:pt x="0" y="16"/>
                    </a:lnTo>
                    <a:close/>
                  </a:path>
                </a:pathLst>
              </a:custGeom>
              <a:solidFill>
                <a:srgbClr val="BFBFBF">
                  <a:alpha val="100000"/>
                </a:srgbClr>
              </a:solidFill>
              <a:ln w="9525">
                <a:noFill/>
              </a:ln>
            </p:spPr>
            <p:txBody>
              <a:bodyPr/>
              <a:p>
                <a:endParaRPr lang="zh-CN" altLang="en-US"/>
              </a:p>
            </p:txBody>
          </p:sp>
          <p:sp>
            <p:nvSpPr>
              <p:cNvPr id="71764" name="Freeform 988"/>
              <p:cNvSpPr/>
              <p:nvPr/>
            </p:nvSpPr>
            <p:spPr>
              <a:xfrm>
                <a:off x="2751" y="1618"/>
                <a:ext cx="55" cy="61"/>
              </a:xfrm>
              <a:custGeom>
                <a:avLst/>
                <a:gdLst/>
                <a:ahLst/>
                <a:cxnLst>
                  <a:cxn ang="0">
                    <a:pos x="0" y="16"/>
                  </a:cxn>
                  <a:cxn ang="0">
                    <a:pos x="55" y="61"/>
                  </a:cxn>
                  <a:cxn ang="0">
                    <a:pos x="52" y="45"/>
                  </a:cxn>
                  <a:cxn ang="0">
                    <a:pos x="0" y="0"/>
                  </a:cxn>
                  <a:cxn ang="0">
                    <a:pos x="0" y="16"/>
                  </a:cxn>
                </a:cxnLst>
                <a:pathLst>
                  <a:path w="55" h="61">
                    <a:moveTo>
                      <a:pt x="0" y="16"/>
                    </a:moveTo>
                    <a:lnTo>
                      <a:pt x="55" y="61"/>
                    </a:lnTo>
                    <a:lnTo>
                      <a:pt x="52" y="45"/>
                    </a:lnTo>
                    <a:lnTo>
                      <a:pt x="0" y="0"/>
                    </a:lnTo>
                    <a:lnTo>
                      <a:pt x="0" y="16"/>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65" name="Freeform 989"/>
              <p:cNvSpPr/>
              <p:nvPr/>
            </p:nvSpPr>
            <p:spPr>
              <a:xfrm>
                <a:off x="2613" y="1475"/>
                <a:ext cx="398" cy="84"/>
              </a:xfrm>
              <a:custGeom>
                <a:avLst/>
                <a:gdLst/>
                <a:ahLst/>
                <a:cxnLst>
                  <a:cxn ang="0">
                    <a:pos x="104" y="84"/>
                  </a:cxn>
                  <a:cxn ang="0">
                    <a:pos x="398" y="83"/>
                  </a:cxn>
                  <a:cxn ang="0">
                    <a:pos x="248" y="0"/>
                  </a:cxn>
                  <a:cxn ang="0">
                    <a:pos x="0" y="0"/>
                  </a:cxn>
                  <a:cxn ang="0">
                    <a:pos x="104" y="84"/>
                  </a:cxn>
                </a:cxnLst>
                <a:pathLst>
                  <a:path w="398" h="84">
                    <a:moveTo>
                      <a:pt x="104" y="84"/>
                    </a:moveTo>
                    <a:lnTo>
                      <a:pt x="398" y="83"/>
                    </a:lnTo>
                    <a:lnTo>
                      <a:pt x="248" y="0"/>
                    </a:lnTo>
                    <a:lnTo>
                      <a:pt x="0" y="0"/>
                    </a:lnTo>
                    <a:lnTo>
                      <a:pt x="104" y="84"/>
                    </a:lnTo>
                    <a:close/>
                  </a:path>
                </a:pathLst>
              </a:custGeom>
              <a:solidFill>
                <a:srgbClr val="FFFFFF">
                  <a:alpha val="100000"/>
                </a:srgbClr>
              </a:solidFill>
              <a:ln w="9525">
                <a:noFill/>
              </a:ln>
            </p:spPr>
            <p:txBody>
              <a:bodyPr/>
              <a:p>
                <a:endParaRPr lang="zh-CN" altLang="en-US"/>
              </a:p>
            </p:txBody>
          </p:sp>
          <p:sp>
            <p:nvSpPr>
              <p:cNvPr id="71766" name="Freeform 990"/>
              <p:cNvSpPr/>
              <p:nvPr/>
            </p:nvSpPr>
            <p:spPr>
              <a:xfrm>
                <a:off x="2613" y="1475"/>
                <a:ext cx="398" cy="84"/>
              </a:xfrm>
              <a:custGeom>
                <a:avLst/>
                <a:gdLst/>
                <a:ahLst/>
                <a:cxnLst>
                  <a:cxn ang="0">
                    <a:pos x="104" y="84"/>
                  </a:cxn>
                  <a:cxn ang="0">
                    <a:pos x="398" y="83"/>
                  </a:cxn>
                  <a:cxn ang="0">
                    <a:pos x="248" y="0"/>
                  </a:cxn>
                  <a:cxn ang="0">
                    <a:pos x="0" y="0"/>
                  </a:cxn>
                  <a:cxn ang="0">
                    <a:pos x="104" y="84"/>
                  </a:cxn>
                </a:cxnLst>
                <a:pathLst>
                  <a:path w="398" h="84">
                    <a:moveTo>
                      <a:pt x="104" y="84"/>
                    </a:moveTo>
                    <a:lnTo>
                      <a:pt x="398" y="83"/>
                    </a:lnTo>
                    <a:lnTo>
                      <a:pt x="248" y="0"/>
                    </a:lnTo>
                    <a:lnTo>
                      <a:pt x="0" y="0"/>
                    </a:lnTo>
                    <a:lnTo>
                      <a:pt x="104" y="84"/>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67" name="Line 991"/>
              <p:cNvSpPr/>
              <p:nvPr/>
            </p:nvSpPr>
            <p:spPr>
              <a:xfrm flipV="1">
                <a:off x="2713" y="1553"/>
                <a:ext cx="1" cy="18"/>
              </a:xfrm>
              <a:prstGeom prst="line">
                <a:avLst/>
              </a:prstGeom>
              <a:ln w="1588" cap="flat" cmpd="sng">
                <a:solidFill>
                  <a:srgbClr val="000000"/>
                </a:solidFill>
                <a:prstDash val="solid"/>
                <a:headEnd type="none" w="med" len="med"/>
                <a:tailEnd type="none" w="med" len="med"/>
              </a:ln>
            </p:spPr>
          </p:sp>
          <p:sp>
            <p:nvSpPr>
              <p:cNvPr id="71768" name="Freeform 992"/>
              <p:cNvSpPr/>
              <p:nvPr/>
            </p:nvSpPr>
            <p:spPr>
              <a:xfrm>
                <a:off x="2646" y="1457"/>
                <a:ext cx="108" cy="112"/>
              </a:xfrm>
              <a:custGeom>
                <a:avLst/>
                <a:gdLst/>
                <a:ahLst/>
                <a:cxnLst>
                  <a:cxn ang="0">
                    <a:pos x="108" y="112"/>
                  </a:cxn>
                  <a:cxn ang="0">
                    <a:pos x="7" y="0"/>
                  </a:cxn>
                  <a:cxn ang="0">
                    <a:pos x="0" y="22"/>
                  </a:cxn>
                  <a:cxn ang="0">
                    <a:pos x="108" y="112"/>
                  </a:cxn>
                </a:cxnLst>
                <a:pathLst>
                  <a:path w="108" h="112">
                    <a:moveTo>
                      <a:pt x="108" y="112"/>
                    </a:moveTo>
                    <a:lnTo>
                      <a:pt x="7" y="0"/>
                    </a:lnTo>
                    <a:lnTo>
                      <a:pt x="0" y="22"/>
                    </a:lnTo>
                    <a:lnTo>
                      <a:pt x="108" y="112"/>
                    </a:lnTo>
                    <a:close/>
                  </a:path>
                </a:pathLst>
              </a:custGeom>
              <a:solidFill>
                <a:srgbClr val="FFFFFF">
                  <a:alpha val="100000"/>
                </a:srgbClr>
              </a:solidFill>
              <a:ln w="9525">
                <a:noFill/>
              </a:ln>
            </p:spPr>
            <p:txBody>
              <a:bodyPr/>
              <a:p>
                <a:endParaRPr lang="zh-CN" altLang="en-US"/>
              </a:p>
            </p:txBody>
          </p:sp>
          <p:sp>
            <p:nvSpPr>
              <p:cNvPr id="71769" name="Freeform 993"/>
              <p:cNvSpPr/>
              <p:nvPr/>
            </p:nvSpPr>
            <p:spPr>
              <a:xfrm>
                <a:off x="2646" y="1457"/>
                <a:ext cx="108" cy="112"/>
              </a:xfrm>
              <a:custGeom>
                <a:avLst/>
                <a:gdLst/>
                <a:ahLst/>
                <a:cxnLst>
                  <a:cxn ang="0">
                    <a:pos x="108" y="112"/>
                  </a:cxn>
                  <a:cxn ang="0">
                    <a:pos x="7" y="0"/>
                  </a:cxn>
                  <a:cxn ang="0">
                    <a:pos x="0" y="22"/>
                  </a:cxn>
                  <a:cxn ang="0">
                    <a:pos x="108" y="112"/>
                  </a:cxn>
                </a:cxnLst>
                <a:pathLst>
                  <a:path w="108" h="112">
                    <a:moveTo>
                      <a:pt x="108" y="112"/>
                    </a:moveTo>
                    <a:lnTo>
                      <a:pt x="7" y="0"/>
                    </a:lnTo>
                    <a:lnTo>
                      <a:pt x="0" y="22"/>
                    </a:lnTo>
                    <a:lnTo>
                      <a:pt x="108" y="112"/>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70" name="Freeform 994"/>
              <p:cNvSpPr/>
              <p:nvPr/>
            </p:nvSpPr>
            <p:spPr>
              <a:xfrm>
                <a:off x="2650" y="1459"/>
                <a:ext cx="307" cy="99"/>
              </a:xfrm>
              <a:custGeom>
                <a:avLst/>
                <a:gdLst/>
                <a:ahLst/>
                <a:cxnLst>
                  <a:cxn ang="0">
                    <a:pos x="92" y="99"/>
                  </a:cxn>
                  <a:cxn ang="0">
                    <a:pos x="307" y="96"/>
                  </a:cxn>
                  <a:cxn ang="0">
                    <a:pos x="163" y="0"/>
                  </a:cxn>
                  <a:cxn ang="0">
                    <a:pos x="0" y="0"/>
                  </a:cxn>
                  <a:cxn ang="0">
                    <a:pos x="92" y="99"/>
                  </a:cxn>
                </a:cxnLst>
                <a:pathLst>
                  <a:path w="307" h="99">
                    <a:moveTo>
                      <a:pt x="92" y="99"/>
                    </a:moveTo>
                    <a:lnTo>
                      <a:pt x="307" y="96"/>
                    </a:lnTo>
                    <a:lnTo>
                      <a:pt x="163" y="0"/>
                    </a:lnTo>
                    <a:lnTo>
                      <a:pt x="0" y="0"/>
                    </a:lnTo>
                    <a:lnTo>
                      <a:pt x="92" y="99"/>
                    </a:lnTo>
                    <a:close/>
                  </a:path>
                </a:pathLst>
              </a:custGeom>
              <a:solidFill>
                <a:srgbClr val="FFFFFF">
                  <a:alpha val="100000"/>
                </a:srgbClr>
              </a:solidFill>
              <a:ln w="9525">
                <a:noFill/>
              </a:ln>
            </p:spPr>
            <p:txBody>
              <a:bodyPr/>
              <a:p>
                <a:endParaRPr lang="zh-CN" altLang="en-US"/>
              </a:p>
            </p:txBody>
          </p:sp>
          <p:sp>
            <p:nvSpPr>
              <p:cNvPr id="71771" name="Freeform 995"/>
              <p:cNvSpPr/>
              <p:nvPr/>
            </p:nvSpPr>
            <p:spPr>
              <a:xfrm>
                <a:off x="2650" y="1459"/>
                <a:ext cx="307" cy="99"/>
              </a:xfrm>
              <a:custGeom>
                <a:avLst/>
                <a:gdLst/>
                <a:ahLst/>
                <a:cxnLst>
                  <a:cxn ang="0">
                    <a:pos x="92" y="99"/>
                  </a:cxn>
                  <a:cxn ang="0">
                    <a:pos x="307" y="96"/>
                  </a:cxn>
                  <a:cxn ang="0">
                    <a:pos x="163" y="0"/>
                  </a:cxn>
                  <a:cxn ang="0">
                    <a:pos x="0" y="0"/>
                  </a:cxn>
                  <a:cxn ang="0">
                    <a:pos x="92" y="99"/>
                  </a:cxn>
                </a:cxnLst>
                <a:pathLst>
                  <a:path w="307" h="99">
                    <a:moveTo>
                      <a:pt x="92" y="99"/>
                    </a:moveTo>
                    <a:lnTo>
                      <a:pt x="307" y="96"/>
                    </a:lnTo>
                    <a:lnTo>
                      <a:pt x="163" y="0"/>
                    </a:lnTo>
                    <a:lnTo>
                      <a:pt x="0" y="0"/>
                    </a:lnTo>
                    <a:lnTo>
                      <a:pt x="92" y="99"/>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72" name="Freeform 996"/>
              <p:cNvSpPr/>
              <p:nvPr/>
            </p:nvSpPr>
            <p:spPr>
              <a:xfrm>
                <a:off x="2612" y="1475"/>
                <a:ext cx="399" cy="99"/>
              </a:xfrm>
              <a:custGeom>
                <a:avLst/>
                <a:gdLst/>
                <a:ahLst/>
                <a:cxnLst>
                  <a:cxn ang="0">
                    <a:pos x="102" y="80"/>
                  </a:cxn>
                  <a:cxn ang="0">
                    <a:pos x="399" y="80"/>
                  </a:cxn>
                  <a:cxn ang="0">
                    <a:pos x="399" y="99"/>
                  </a:cxn>
                  <a:cxn ang="0">
                    <a:pos x="101" y="99"/>
                  </a:cxn>
                  <a:cxn ang="0">
                    <a:pos x="0" y="22"/>
                  </a:cxn>
                  <a:cxn ang="0">
                    <a:pos x="0" y="0"/>
                  </a:cxn>
                  <a:cxn ang="0">
                    <a:pos x="102" y="80"/>
                  </a:cxn>
                </a:cxnLst>
                <a:pathLst>
                  <a:path w="399" h="99">
                    <a:moveTo>
                      <a:pt x="102" y="80"/>
                    </a:moveTo>
                    <a:lnTo>
                      <a:pt x="399" y="80"/>
                    </a:lnTo>
                    <a:lnTo>
                      <a:pt x="399" y="99"/>
                    </a:lnTo>
                    <a:lnTo>
                      <a:pt x="101" y="99"/>
                    </a:lnTo>
                    <a:lnTo>
                      <a:pt x="0" y="22"/>
                    </a:lnTo>
                    <a:lnTo>
                      <a:pt x="0" y="0"/>
                    </a:lnTo>
                    <a:lnTo>
                      <a:pt x="102" y="80"/>
                    </a:lnTo>
                    <a:close/>
                  </a:path>
                </a:pathLst>
              </a:custGeom>
              <a:solidFill>
                <a:srgbClr val="FFFFFF">
                  <a:alpha val="100000"/>
                </a:srgbClr>
              </a:solidFill>
              <a:ln w="9525">
                <a:noFill/>
              </a:ln>
            </p:spPr>
            <p:txBody>
              <a:bodyPr/>
              <a:p>
                <a:endParaRPr lang="zh-CN" altLang="en-US"/>
              </a:p>
            </p:txBody>
          </p:sp>
          <p:sp>
            <p:nvSpPr>
              <p:cNvPr id="71773" name="Freeform 997"/>
              <p:cNvSpPr/>
              <p:nvPr/>
            </p:nvSpPr>
            <p:spPr>
              <a:xfrm>
                <a:off x="2612" y="1475"/>
                <a:ext cx="399" cy="99"/>
              </a:xfrm>
              <a:custGeom>
                <a:avLst/>
                <a:gdLst/>
                <a:ahLst/>
                <a:cxnLst>
                  <a:cxn ang="0">
                    <a:pos x="102" y="80"/>
                  </a:cxn>
                  <a:cxn ang="0">
                    <a:pos x="399" y="80"/>
                  </a:cxn>
                  <a:cxn ang="0">
                    <a:pos x="399" y="99"/>
                  </a:cxn>
                  <a:cxn ang="0">
                    <a:pos x="101" y="99"/>
                  </a:cxn>
                  <a:cxn ang="0">
                    <a:pos x="0" y="22"/>
                  </a:cxn>
                  <a:cxn ang="0">
                    <a:pos x="0" y="0"/>
                  </a:cxn>
                  <a:cxn ang="0">
                    <a:pos x="102" y="80"/>
                  </a:cxn>
                </a:cxnLst>
                <a:pathLst>
                  <a:path w="399" h="99">
                    <a:moveTo>
                      <a:pt x="102" y="80"/>
                    </a:moveTo>
                    <a:lnTo>
                      <a:pt x="399" y="80"/>
                    </a:lnTo>
                    <a:lnTo>
                      <a:pt x="399" y="99"/>
                    </a:lnTo>
                    <a:lnTo>
                      <a:pt x="101" y="99"/>
                    </a:lnTo>
                    <a:lnTo>
                      <a:pt x="0" y="22"/>
                    </a:lnTo>
                    <a:lnTo>
                      <a:pt x="0" y="0"/>
                    </a:lnTo>
                    <a:lnTo>
                      <a:pt x="102" y="8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74" name="Freeform 998"/>
              <p:cNvSpPr/>
              <p:nvPr/>
            </p:nvSpPr>
            <p:spPr>
              <a:xfrm>
                <a:off x="2678" y="1470"/>
                <a:ext cx="191" cy="43"/>
              </a:xfrm>
              <a:custGeom>
                <a:avLst/>
                <a:gdLst/>
                <a:ahLst/>
                <a:cxnLst>
                  <a:cxn ang="0">
                    <a:pos x="42" y="43"/>
                  </a:cxn>
                  <a:cxn ang="0">
                    <a:pos x="191" y="43"/>
                  </a:cxn>
                  <a:cxn ang="0">
                    <a:pos x="130" y="0"/>
                  </a:cxn>
                  <a:cxn ang="0">
                    <a:pos x="0" y="0"/>
                  </a:cxn>
                  <a:cxn ang="0">
                    <a:pos x="42" y="43"/>
                  </a:cxn>
                </a:cxnLst>
                <a:pathLst>
                  <a:path w="191" h="43">
                    <a:moveTo>
                      <a:pt x="42" y="43"/>
                    </a:moveTo>
                    <a:lnTo>
                      <a:pt x="191" y="43"/>
                    </a:lnTo>
                    <a:lnTo>
                      <a:pt x="130" y="0"/>
                    </a:lnTo>
                    <a:lnTo>
                      <a:pt x="0" y="0"/>
                    </a:lnTo>
                    <a:lnTo>
                      <a:pt x="42" y="43"/>
                    </a:lnTo>
                    <a:close/>
                  </a:path>
                </a:pathLst>
              </a:custGeom>
              <a:solidFill>
                <a:srgbClr val="FFFFFF">
                  <a:alpha val="100000"/>
                </a:srgbClr>
              </a:solidFill>
              <a:ln w="9525">
                <a:noFill/>
              </a:ln>
            </p:spPr>
            <p:txBody>
              <a:bodyPr/>
              <a:p>
                <a:endParaRPr lang="zh-CN" altLang="en-US"/>
              </a:p>
            </p:txBody>
          </p:sp>
          <p:sp>
            <p:nvSpPr>
              <p:cNvPr id="71775" name="Freeform 999"/>
              <p:cNvSpPr/>
              <p:nvPr/>
            </p:nvSpPr>
            <p:spPr>
              <a:xfrm>
                <a:off x="2678" y="1470"/>
                <a:ext cx="191" cy="43"/>
              </a:xfrm>
              <a:custGeom>
                <a:avLst/>
                <a:gdLst/>
                <a:ahLst/>
                <a:cxnLst>
                  <a:cxn ang="0">
                    <a:pos x="42" y="43"/>
                  </a:cxn>
                  <a:cxn ang="0">
                    <a:pos x="191" y="43"/>
                  </a:cxn>
                  <a:cxn ang="0">
                    <a:pos x="130" y="0"/>
                  </a:cxn>
                  <a:cxn ang="0">
                    <a:pos x="0" y="0"/>
                  </a:cxn>
                  <a:cxn ang="0">
                    <a:pos x="42" y="43"/>
                  </a:cxn>
                </a:cxnLst>
                <a:pathLst>
                  <a:path w="191" h="43">
                    <a:moveTo>
                      <a:pt x="42" y="43"/>
                    </a:moveTo>
                    <a:lnTo>
                      <a:pt x="191" y="43"/>
                    </a:lnTo>
                    <a:lnTo>
                      <a:pt x="130" y="0"/>
                    </a:lnTo>
                    <a:lnTo>
                      <a:pt x="0" y="0"/>
                    </a:lnTo>
                    <a:lnTo>
                      <a:pt x="42" y="43"/>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76" name="Freeform 1000"/>
              <p:cNvSpPr/>
              <p:nvPr/>
            </p:nvSpPr>
            <p:spPr>
              <a:xfrm>
                <a:off x="2678" y="1470"/>
                <a:ext cx="130" cy="17"/>
              </a:xfrm>
              <a:custGeom>
                <a:avLst/>
                <a:gdLst/>
                <a:ahLst/>
                <a:cxnLst>
                  <a:cxn ang="0">
                    <a:pos x="16" y="17"/>
                  </a:cxn>
                  <a:cxn ang="0">
                    <a:pos x="128" y="17"/>
                  </a:cxn>
                  <a:cxn ang="0">
                    <a:pos x="130" y="0"/>
                  </a:cxn>
                  <a:cxn ang="0">
                    <a:pos x="0" y="0"/>
                  </a:cxn>
                  <a:cxn ang="0">
                    <a:pos x="16" y="17"/>
                  </a:cxn>
                </a:cxnLst>
                <a:pathLst>
                  <a:path w="130" h="17">
                    <a:moveTo>
                      <a:pt x="16" y="17"/>
                    </a:moveTo>
                    <a:lnTo>
                      <a:pt x="128" y="17"/>
                    </a:lnTo>
                    <a:lnTo>
                      <a:pt x="130" y="0"/>
                    </a:lnTo>
                    <a:lnTo>
                      <a:pt x="0" y="0"/>
                    </a:lnTo>
                    <a:lnTo>
                      <a:pt x="16" y="17"/>
                    </a:lnTo>
                    <a:close/>
                  </a:path>
                </a:pathLst>
              </a:custGeom>
              <a:solidFill>
                <a:srgbClr val="BFBFBF">
                  <a:alpha val="100000"/>
                </a:srgbClr>
              </a:solidFill>
              <a:ln w="9525">
                <a:noFill/>
              </a:ln>
            </p:spPr>
            <p:txBody>
              <a:bodyPr/>
              <a:p>
                <a:endParaRPr lang="zh-CN" altLang="en-US"/>
              </a:p>
            </p:txBody>
          </p:sp>
          <p:sp>
            <p:nvSpPr>
              <p:cNvPr id="71777" name="Freeform 1001"/>
              <p:cNvSpPr/>
              <p:nvPr/>
            </p:nvSpPr>
            <p:spPr>
              <a:xfrm>
                <a:off x="2678" y="1470"/>
                <a:ext cx="130" cy="17"/>
              </a:xfrm>
              <a:custGeom>
                <a:avLst/>
                <a:gdLst/>
                <a:ahLst/>
                <a:cxnLst>
                  <a:cxn ang="0">
                    <a:pos x="16" y="17"/>
                  </a:cxn>
                  <a:cxn ang="0">
                    <a:pos x="128" y="17"/>
                  </a:cxn>
                  <a:cxn ang="0">
                    <a:pos x="130" y="0"/>
                  </a:cxn>
                  <a:cxn ang="0">
                    <a:pos x="0" y="0"/>
                  </a:cxn>
                  <a:cxn ang="0">
                    <a:pos x="16" y="17"/>
                  </a:cxn>
                </a:cxnLst>
                <a:pathLst>
                  <a:path w="130" h="17">
                    <a:moveTo>
                      <a:pt x="16" y="17"/>
                    </a:moveTo>
                    <a:lnTo>
                      <a:pt x="128" y="17"/>
                    </a:lnTo>
                    <a:lnTo>
                      <a:pt x="130" y="0"/>
                    </a:lnTo>
                    <a:lnTo>
                      <a:pt x="0" y="0"/>
                    </a:lnTo>
                    <a:lnTo>
                      <a:pt x="16" y="17"/>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78" name="Freeform 1002"/>
              <p:cNvSpPr/>
              <p:nvPr/>
            </p:nvSpPr>
            <p:spPr>
              <a:xfrm>
                <a:off x="2694" y="1487"/>
                <a:ext cx="110" cy="14"/>
              </a:xfrm>
              <a:custGeom>
                <a:avLst/>
                <a:gdLst/>
                <a:ahLst/>
                <a:cxnLst>
                  <a:cxn ang="0">
                    <a:pos x="13" y="14"/>
                  </a:cxn>
                  <a:cxn ang="0">
                    <a:pos x="106" y="12"/>
                  </a:cxn>
                  <a:cxn ang="0">
                    <a:pos x="110" y="0"/>
                  </a:cxn>
                  <a:cxn ang="0">
                    <a:pos x="0" y="0"/>
                  </a:cxn>
                  <a:cxn ang="0">
                    <a:pos x="13" y="14"/>
                  </a:cxn>
                </a:cxnLst>
                <a:pathLst>
                  <a:path w="110" h="14">
                    <a:moveTo>
                      <a:pt x="13" y="14"/>
                    </a:moveTo>
                    <a:lnTo>
                      <a:pt x="106" y="12"/>
                    </a:lnTo>
                    <a:lnTo>
                      <a:pt x="110" y="0"/>
                    </a:lnTo>
                    <a:lnTo>
                      <a:pt x="0" y="0"/>
                    </a:lnTo>
                    <a:lnTo>
                      <a:pt x="13" y="14"/>
                    </a:lnTo>
                    <a:close/>
                  </a:path>
                </a:pathLst>
              </a:custGeom>
              <a:solidFill>
                <a:srgbClr val="7F7F7F">
                  <a:alpha val="100000"/>
                </a:srgbClr>
              </a:solidFill>
              <a:ln w="9525">
                <a:noFill/>
              </a:ln>
            </p:spPr>
            <p:txBody>
              <a:bodyPr/>
              <a:p>
                <a:endParaRPr lang="zh-CN" altLang="en-US"/>
              </a:p>
            </p:txBody>
          </p:sp>
          <p:sp>
            <p:nvSpPr>
              <p:cNvPr id="71779" name="Freeform 1003"/>
              <p:cNvSpPr/>
              <p:nvPr/>
            </p:nvSpPr>
            <p:spPr>
              <a:xfrm>
                <a:off x="2694" y="1487"/>
                <a:ext cx="110" cy="14"/>
              </a:xfrm>
              <a:custGeom>
                <a:avLst/>
                <a:gdLst/>
                <a:ahLst/>
                <a:cxnLst>
                  <a:cxn ang="0">
                    <a:pos x="13" y="14"/>
                  </a:cxn>
                  <a:cxn ang="0">
                    <a:pos x="106" y="12"/>
                  </a:cxn>
                  <a:cxn ang="0">
                    <a:pos x="110" y="0"/>
                  </a:cxn>
                  <a:cxn ang="0">
                    <a:pos x="0" y="0"/>
                  </a:cxn>
                  <a:cxn ang="0">
                    <a:pos x="13" y="14"/>
                  </a:cxn>
                </a:cxnLst>
                <a:pathLst>
                  <a:path w="110" h="14">
                    <a:moveTo>
                      <a:pt x="13" y="14"/>
                    </a:moveTo>
                    <a:lnTo>
                      <a:pt x="106" y="12"/>
                    </a:lnTo>
                    <a:lnTo>
                      <a:pt x="110" y="0"/>
                    </a:lnTo>
                    <a:lnTo>
                      <a:pt x="0" y="0"/>
                    </a:lnTo>
                    <a:lnTo>
                      <a:pt x="13" y="14"/>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80" name="Freeform 1004"/>
              <p:cNvSpPr/>
              <p:nvPr/>
            </p:nvSpPr>
            <p:spPr>
              <a:xfrm>
                <a:off x="2704" y="1499"/>
                <a:ext cx="94" cy="14"/>
              </a:xfrm>
              <a:custGeom>
                <a:avLst/>
                <a:gdLst/>
                <a:ahLst/>
                <a:cxnLst>
                  <a:cxn ang="0">
                    <a:pos x="0" y="0"/>
                  </a:cxn>
                  <a:cxn ang="0">
                    <a:pos x="15" y="14"/>
                  </a:cxn>
                  <a:cxn ang="0">
                    <a:pos x="94" y="14"/>
                  </a:cxn>
                  <a:cxn ang="0">
                    <a:pos x="94" y="0"/>
                  </a:cxn>
                  <a:cxn ang="0">
                    <a:pos x="0" y="0"/>
                  </a:cxn>
                </a:cxnLst>
                <a:pathLst>
                  <a:path w="94" h="14">
                    <a:moveTo>
                      <a:pt x="0" y="0"/>
                    </a:moveTo>
                    <a:lnTo>
                      <a:pt x="15" y="14"/>
                    </a:lnTo>
                    <a:lnTo>
                      <a:pt x="94" y="14"/>
                    </a:lnTo>
                    <a:lnTo>
                      <a:pt x="94" y="0"/>
                    </a:lnTo>
                    <a:lnTo>
                      <a:pt x="0" y="0"/>
                    </a:lnTo>
                    <a:close/>
                  </a:path>
                </a:pathLst>
              </a:custGeom>
              <a:solidFill>
                <a:srgbClr val="3F3F3F">
                  <a:alpha val="100000"/>
                </a:srgbClr>
              </a:solidFill>
              <a:ln w="9525">
                <a:noFill/>
              </a:ln>
            </p:spPr>
            <p:txBody>
              <a:bodyPr/>
              <a:p>
                <a:endParaRPr lang="zh-CN" altLang="en-US"/>
              </a:p>
            </p:txBody>
          </p:sp>
          <p:sp>
            <p:nvSpPr>
              <p:cNvPr id="71781" name="Freeform 1005"/>
              <p:cNvSpPr/>
              <p:nvPr/>
            </p:nvSpPr>
            <p:spPr>
              <a:xfrm>
                <a:off x="2704" y="1499"/>
                <a:ext cx="94" cy="14"/>
              </a:xfrm>
              <a:custGeom>
                <a:avLst/>
                <a:gdLst/>
                <a:ahLst/>
                <a:cxnLst>
                  <a:cxn ang="0">
                    <a:pos x="0" y="0"/>
                  </a:cxn>
                  <a:cxn ang="0">
                    <a:pos x="15" y="14"/>
                  </a:cxn>
                  <a:cxn ang="0">
                    <a:pos x="94" y="14"/>
                  </a:cxn>
                  <a:cxn ang="0">
                    <a:pos x="94" y="0"/>
                  </a:cxn>
                  <a:cxn ang="0">
                    <a:pos x="0" y="0"/>
                  </a:cxn>
                </a:cxnLst>
                <a:pathLst>
                  <a:path w="94" h="14">
                    <a:moveTo>
                      <a:pt x="0" y="0"/>
                    </a:moveTo>
                    <a:lnTo>
                      <a:pt x="15" y="14"/>
                    </a:lnTo>
                    <a:lnTo>
                      <a:pt x="94" y="14"/>
                    </a:lnTo>
                    <a:lnTo>
                      <a:pt x="94" y="0"/>
                    </a:lnTo>
                    <a:lnTo>
                      <a:pt x="0"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82" name="Freeform 1006"/>
              <p:cNvSpPr/>
              <p:nvPr/>
            </p:nvSpPr>
            <p:spPr>
              <a:xfrm>
                <a:off x="2837" y="1475"/>
                <a:ext cx="174" cy="80"/>
              </a:xfrm>
              <a:custGeom>
                <a:avLst/>
                <a:gdLst/>
                <a:ahLst/>
                <a:cxnLst>
                  <a:cxn ang="0">
                    <a:pos x="121" y="80"/>
                  </a:cxn>
                  <a:cxn ang="0">
                    <a:pos x="174" y="80"/>
                  </a:cxn>
                  <a:cxn ang="0">
                    <a:pos x="24" y="0"/>
                  </a:cxn>
                  <a:cxn ang="0">
                    <a:pos x="0" y="0"/>
                  </a:cxn>
                  <a:cxn ang="0">
                    <a:pos x="121" y="80"/>
                  </a:cxn>
                </a:cxnLst>
                <a:pathLst>
                  <a:path w="174" h="80">
                    <a:moveTo>
                      <a:pt x="121" y="80"/>
                    </a:moveTo>
                    <a:lnTo>
                      <a:pt x="174" y="80"/>
                    </a:lnTo>
                    <a:lnTo>
                      <a:pt x="24" y="0"/>
                    </a:lnTo>
                    <a:lnTo>
                      <a:pt x="0" y="0"/>
                    </a:lnTo>
                    <a:lnTo>
                      <a:pt x="121" y="80"/>
                    </a:lnTo>
                    <a:close/>
                  </a:path>
                </a:pathLst>
              </a:custGeom>
              <a:solidFill>
                <a:srgbClr val="D6D6D6">
                  <a:alpha val="100000"/>
                </a:srgbClr>
              </a:solidFill>
              <a:ln w="9525">
                <a:noFill/>
              </a:ln>
            </p:spPr>
            <p:txBody>
              <a:bodyPr/>
              <a:p>
                <a:endParaRPr lang="zh-CN" altLang="en-US"/>
              </a:p>
            </p:txBody>
          </p:sp>
          <p:sp>
            <p:nvSpPr>
              <p:cNvPr id="71783" name="Freeform 1007"/>
              <p:cNvSpPr/>
              <p:nvPr/>
            </p:nvSpPr>
            <p:spPr>
              <a:xfrm>
                <a:off x="2837" y="1475"/>
                <a:ext cx="174" cy="80"/>
              </a:xfrm>
              <a:custGeom>
                <a:avLst/>
                <a:gdLst/>
                <a:ahLst/>
                <a:cxnLst>
                  <a:cxn ang="0">
                    <a:pos x="121" y="80"/>
                  </a:cxn>
                  <a:cxn ang="0">
                    <a:pos x="174" y="80"/>
                  </a:cxn>
                  <a:cxn ang="0">
                    <a:pos x="24" y="0"/>
                  </a:cxn>
                  <a:cxn ang="0">
                    <a:pos x="0" y="0"/>
                  </a:cxn>
                  <a:cxn ang="0">
                    <a:pos x="121" y="80"/>
                  </a:cxn>
                </a:cxnLst>
                <a:pathLst>
                  <a:path w="174" h="80">
                    <a:moveTo>
                      <a:pt x="121" y="80"/>
                    </a:moveTo>
                    <a:lnTo>
                      <a:pt x="174" y="80"/>
                    </a:lnTo>
                    <a:lnTo>
                      <a:pt x="24" y="0"/>
                    </a:lnTo>
                    <a:lnTo>
                      <a:pt x="0" y="0"/>
                    </a:lnTo>
                    <a:lnTo>
                      <a:pt x="121" y="8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84" name="Freeform 1008"/>
              <p:cNvSpPr/>
              <p:nvPr/>
            </p:nvSpPr>
            <p:spPr>
              <a:xfrm>
                <a:off x="2685" y="1524"/>
                <a:ext cx="284" cy="10"/>
              </a:xfrm>
              <a:custGeom>
                <a:avLst/>
                <a:gdLst/>
                <a:ahLst/>
                <a:cxnLst>
                  <a:cxn ang="0">
                    <a:pos x="284" y="10"/>
                  </a:cxn>
                  <a:cxn ang="0">
                    <a:pos x="240" y="10"/>
                  </a:cxn>
                  <a:cxn ang="0">
                    <a:pos x="222" y="0"/>
                  </a:cxn>
                  <a:cxn ang="0">
                    <a:pos x="27" y="0"/>
                  </a:cxn>
                  <a:cxn ang="0">
                    <a:pos x="27" y="10"/>
                  </a:cxn>
                  <a:cxn ang="0">
                    <a:pos x="0" y="10"/>
                  </a:cxn>
                </a:cxnLst>
                <a:pathLst>
                  <a:path w="284" h="10">
                    <a:moveTo>
                      <a:pt x="284" y="10"/>
                    </a:moveTo>
                    <a:lnTo>
                      <a:pt x="240" y="10"/>
                    </a:lnTo>
                    <a:lnTo>
                      <a:pt x="222" y="0"/>
                    </a:lnTo>
                    <a:lnTo>
                      <a:pt x="27" y="0"/>
                    </a:lnTo>
                    <a:lnTo>
                      <a:pt x="27" y="10"/>
                    </a:lnTo>
                    <a:lnTo>
                      <a:pt x="0" y="1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sp>
            <p:nvSpPr>
              <p:cNvPr id="71785" name="Freeform 1009"/>
              <p:cNvSpPr/>
              <p:nvPr/>
            </p:nvSpPr>
            <p:spPr>
              <a:xfrm>
                <a:off x="2703" y="1393"/>
                <a:ext cx="186" cy="120"/>
              </a:xfrm>
              <a:custGeom>
                <a:avLst/>
                <a:gdLst/>
                <a:ahLst/>
                <a:cxnLst>
                  <a:cxn ang="0">
                    <a:pos x="149" y="0"/>
                  </a:cxn>
                  <a:cxn ang="0">
                    <a:pos x="158" y="3"/>
                  </a:cxn>
                  <a:cxn ang="0">
                    <a:pos x="165" y="9"/>
                  </a:cxn>
                  <a:cxn ang="0">
                    <a:pos x="178" y="23"/>
                  </a:cxn>
                  <a:cxn ang="0">
                    <a:pos x="186" y="45"/>
                  </a:cxn>
                  <a:cxn ang="0">
                    <a:pos x="186" y="61"/>
                  </a:cxn>
                  <a:cxn ang="0">
                    <a:pos x="182" y="82"/>
                  </a:cxn>
                  <a:cxn ang="0">
                    <a:pos x="171" y="100"/>
                  </a:cxn>
                  <a:cxn ang="0">
                    <a:pos x="162" y="110"/>
                  </a:cxn>
                  <a:cxn ang="0">
                    <a:pos x="151" y="120"/>
                  </a:cxn>
                  <a:cxn ang="0">
                    <a:pos x="15" y="120"/>
                  </a:cxn>
                  <a:cxn ang="0">
                    <a:pos x="4" y="108"/>
                  </a:cxn>
                  <a:cxn ang="0">
                    <a:pos x="17" y="95"/>
                  </a:cxn>
                  <a:cxn ang="0">
                    <a:pos x="25" y="83"/>
                  </a:cxn>
                  <a:cxn ang="0">
                    <a:pos x="32" y="65"/>
                  </a:cxn>
                  <a:cxn ang="0">
                    <a:pos x="32" y="51"/>
                  </a:cxn>
                  <a:cxn ang="0">
                    <a:pos x="26" y="29"/>
                  </a:cxn>
                  <a:cxn ang="0">
                    <a:pos x="21" y="17"/>
                  </a:cxn>
                  <a:cxn ang="0">
                    <a:pos x="0" y="0"/>
                  </a:cxn>
                  <a:cxn ang="0">
                    <a:pos x="149" y="0"/>
                  </a:cxn>
                </a:cxnLst>
                <a:pathLst>
                  <a:path w="186" h="120">
                    <a:moveTo>
                      <a:pt x="149" y="0"/>
                    </a:moveTo>
                    <a:lnTo>
                      <a:pt x="158" y="3"/>
                    </a:lnTo>
                    <a:lnTo>
                      <a:pt x="165" y="9"/>
                    </a:lnTo>
                    <a:lnTo>
                      <a:pt x="178" y="23"/>
                    </a:lnTo>
                    <a:lnTo>
                      <a:pt x="186" y="45"/>
                    </a:lnTo>
                    <a:lnTo>
                      <a:pt x="186" y="61"/>
                    </a:lnTo>
                    <a:lnTo>
                      <a:pt x="182" y="82"/>
                    </a:lnTo>
                    <a:lnTo>
                      <a:pt x="171" y="100"/>
                    </a:lnTo>
                    <a:lnTo>
                      <a:pt x="162" y="110"/>
                    </a:lnTo>
                    <a:lnTo>
                      <a:pt x="151" y="120"/>
                    </a:lnTo>
                    <a:lnTo>
                      <a:pt x="15" y="120"/>
                    </a:lnTo>
                    <a:lnTo>
                      <a:pt x="4" y="108"/>
                    </a:lnTo>
                    <a:lnTo>
                      <a:pt x="17" y="95"/>
                    </a:lnTo>
                    <a:lnTo>
                      <a:pt x="25" y="83"/>
                    </a:lnTo>
                    <a:lnTo>
                      <a:pt x="32" y="65"/>
                    </a:lnTo>
                    <a:lnTo>
                      <a:pt x="32" y="51"/>
                    </a:lnTo>
                    <a:lnTo>
                      <a:pt x="26" y="29"/>
                    </a:lnTo>
                    <a:lnTo>
                      <a:pt x="21" y="17"/>
                    </a:lnTo>
                    <a:lnTo>
                      <a:pt x="0" y="0"/>
                    </a:lnTo>
                    <a:lnTo>
                      <a:pt x="149" y="0"/>
                    </a:lnTo>
                    <a:close/>
                  </a:path>
                </a:pathLst>
              </a:custGeom>
              <a:solidFill>
                <a:srgbClr val="FFFFFF">
                  <a:alpha val="100000"/>
                </a:srgbClr>
              </a:solidFill>
              <a:ln w="9525">
                <a:noFill/>
              </a:ln>
            </p:spPr>
            <p:txBody>
              <a:bodyPr/>
              <a:p>
                <a:endParaRPr lang="zh-CN" altLang="en-US"/>
              </a:p>
            </p:txBody>
          </p:sp>
          <p:sp>
            <p:nvSpPr>
              <p:cNvPr id="71786" name="Freeform 1010"/>
              <p:cNvSpPr/>
              <p:nvPr/>
            </p:nvSpPr>
            <p:spPr>
              <a:xfrm>
                <a:off x="2703" y="1393"/>
                <a:ext cx="186" cy="120"/>
              </a:xfrm>
              <a:custGeom>
                <a:avLst/>
                <a:gdLst/>
                <a:ahLst/>
                <a:cxnLst>
                  <a:cxn ang="0">
                    <a:pos x="149" y="0"/>
                  </a:cxn>
                  <a:cxn ang="0">
                    <a:pos x="158" y="3"/>
                  </a:cxn>
                  <a:cxn ang="0">
                    <a:pos x="165" y="9"/>
                  </a:cxn>
                  <a:cxn ang="0">
                    <a:pos x="178" y="23"/>
                  </a:cxn>
                  <a:cxn ang="0">
                    <a:pos x="186" y="45"/>
                  </a:cxn>
                  <a:cxn ang="0">
                    <a:pos x="186" y="61"/>
                  </a:cxn>
                  <a:cxn ang="0">
                    <a:pos x="182" y="82"/>
                  </a:cxn>
                  <a:cxn ang="0">
                    <a:pos x="171" y="100"/>
                  </a:cxn>
                  <a:cxn ang="0">
                    <a:pos x="162" y="110"/>
                  </a:cxn>
                  <a:cxn ang="0">
                    <a:pos x="151" y="120"/>
                  </a:cxn>
                  <a:cxn ang="0">
                    <a:pos x="15" y="120"/>
                  </a:cxn>
                  <a:cxn ang="0">
                    <a:pos x="4" y="108"/>
                  </a:cxn>
                  <a:cxn ang="0">
                    <a:pos x="17" y="95"/>
                  </a:cxn>
                  <a:cxn ang="0">
                    <a:pos x="25" y="83"/>
                  </a:cxn>
                  <a:cxn ang="0">
                    <a:pos x="32" y="65"/>
                  </a:cxn>
                  <a:cxn ang="0">
                    <a:pos x="32" y="51"/>
                  </a:cxn>
                  <a:cxn ang="0">
                    <a:pos x="26" y="29"/>
                  </a:cxn>
                  <a:cxn ang="0">
                    <a:pos x="21" y="17"/>
                  </a:cxn>
                  <a:cxn ang="0">
                    <a:pos x="0" y="0"/>
                  </a:cxn>
                  <a:cxn ang="0">
                    <a:pos x="149" y="0"/>
                  </a:cxn>
                </a:cxnLst>
                <a:pathLst>
                  <a:path w="186" h="120">
                    <a:moveTo>
                      <a:pt x="149" y="0"/>
                    </a:moveTo>
                    <a:lnTo>
                      <a:pt x="158" y="3"/>
                    </a:lnTo>
                    <a:lnTo>
                      <a:pt x="165" y="9"/>
                    </a:lnTo>
                    <a:lnTo>
                      <a:pt x="178" y="23"/>
                    </a:lnTo>
                    <a:lnTo>
                      <a:pt x="186" y="45"/>
                    </a:lnTo>
                    <a:lnTo>
                      <a:pt x="186" y="61"/>
                    </a:lnTo>
                    <a:lnTo>
                      <a:pt x="182" y="82"/>
                    </a:lnTo>
                    <a:lnTo>
                      <a:pt x="171" y="100"/>
                    </a:lnTo>
                    <a:lnTo>
                      <a:pt x="162" y="110"/>
                    </a:lnTo>
                    <a:lnTo>
                      <a:pt x="151" y="120"/>
                    </a:lnTo>
                    <a:lnTo>
                      <a:pt x="15" y="120"/>
                    </a:lnTo>
                    <a:lnTo>
                      <a:pt x="4" y="108"/>
                    </a:lnTo>
                    <a:lnTo>
                      <a:pt x="17" y="95"/>
                    </a:lnTo>
                    <a:lnTo>
                      <a:pt x="25" y="83"/>
                    </a:lnTo>
                    <a:lnTo>
                      <a:pt x="32" y="65"/>
                    </a:lnTo>
                    <a:lnTo>
                      <a:pt x="32" y="51"/>
                    </a:lnTo>
                    <a:lnTo>
                      <a:pt x="26" y="29"/>
                    </a:lnTo>
                    <a:lnTo>
                      <a:pt x="21" y="17"/>
                    </a:lnTo>
                    <a:lnTo>
                      <a:pt x="0" y="0"/>
                    </a:lnTo>
                    <a:lnTo>
                      <a:pt x="149" y="0"/>
                    </a:lnTo>
                  </a:path>
                </a:pathLst>
              </a:custGeom>
              <a:noFill/>
              <a:ln w="1588" cap="flat" cmpd="sng">
                <a:solidFill>
                  <a:srgbClr val="000000">
                    <a:alpha val="100000"/>
                  </a:srgbClr>
                </a:solidFill>
                <a:prstDash val="solid"/>
                <a:round/>
                <a:headEnd type="none" w="med" len="med"/>
                <a:tailEnd type="none" w="med" len="med"/>
              </a:ln>
            </p:spPr>
            <p:txBody>
              <a:bodyPr/>
              <a:p>
                <a:endParaRPr lang="zh-CN" altLang="en-US"/>
              </a:p>
            </p:txBody>
          </p:sp>
        </p:grpSp>
        <p:sp>
          <p:nvSpPr>
            <p:cNvPr id="71700" name="Line 1011"/>
            <p:cNvSpPr/>
            <p:nvPr/>
          </p:nvSpPr>
          <p:spPr>
            <a:xfrm flipV="1">
              <a:off x="2448" y="1920"/>
              <a:ext cx="0" cy="48"/>
            </a:xfrm>
            <a:prstGeom prst="line">
              <a:avLst/>
            </a:prstGeom>
            <a:ln w="28575" cap="flat" cmpd="sng">
              <a:solidFill>
                <a:srgbClr val="FF0000"/>
              </a:solidFill>
              <a:prstDash val="solid"/>
              <a:headEnd type="none" w="med" len="med"/>
              <a:tailEnd type="none" w="med" len="med"/>
            </a:ln>
          </p:spPr>
        </p:sp>
        <p:sp>
          <p:nvSpPr>
            <p:cNvPr id="71701" name="Line 1012"/>
            <p:cNvSpPr/>
            <p:nvPr/>
          </p:nvSpPr>
          <p:spPr>
            <a:xfrm flipV="1">
              <a:off x="2448" y="1920"/>
              <a:ext cx="1200" cy="0"/>
            </a:xfrm>
            <a:prstGeom prst="line">
              <a:avLst/>
            </a:prstGeom>
            <a:ln w="28575" cap="flat" cmpd="sng">
              <a:solidFill>
                <a:srgbClr val="FF0000"/>
              </a:solidFill>
              <a:prstDash val="solid"/>
              <a:headEnd type="none" w="med" len="med"/>
              <a:tailEnd type="none" w="med" len="med"/>
            </a:ln>
          </p:spPr>
        </p:sp>
        <p:sp>
          <p:nvSpPr>
            <p:cNvPr id="71702" name="Line 1013"/>
            <p:cNvSpPr/>
            <p:nvPr/>
          </p:nvSpPr>
          <p:spPr>
            <a:xfrm flipV="1">
              <a:off x="3648" y="1824"/>
              <a:ext cx="0" cy="96"/>
            </a:xfrm>
            <a:prstGeom prst="line">
              <a:avLst/>
            </a:prstGeom>
            <a:ln w="28575" cap="flat" cmpd="sng">
              <a:solidFill>
                <a:srgbClr val="FF0000"/>
              </a:solidFill>
              <a:prstDash val="solid"/>
              <a:headEnd type="none" w="med" len="med"/>
              <a:tailEnd type="none" w="med" len="med"/>
            </a:ln>
          </p:spPr>
        </p:sp>
        <p:sp>
          <p:nvSpPr>
            <p:cNvPr id="71703" name="Line 1014"/>
            <p:cNvSpPr/>
            <p:nvPr/>
          </p:nvSpPr>
          <p:spPr>
            <a:xfrm flipV="1">
              <a:off x="2256" y="1776"/>
              <a:ext cx="0" cy="48"/>
            </a:xfrm>
            <a:prstGeom prst="line">
              <a:avLst/>
            </a:prstGeom>
            <a:ln w="28575" cap="flat" cmpd="sng">
              <a:solidFill>
                <a:srgbClr val="00FF00"/>
              </a:solidFill>
              <a:prstDash val="solid"/>
              <a:headEnd type="none" w="med" len="med"/>
              <a:tailEnd type="none" w="med" len="med"/>
            </a:ln>
          </p:spPr>
        </p:sp>
        <p:sp>
          <p:nvSpPr>
            <p:cNvPr id="71704" name="Line 1015"/>
            <p:cNvSpPr/>
            <p:nvPr/>
          </p:nvSpPr>
          <p:spPr>
            <a:xfrm flipH="1" flipV="1">
              <a:off x="2256" y="1824"/>
              <a:ext cx="576" cy="0"/>
            </a:xfrm>
            <a:prstGeom prst="line">
              <a:avLst/>
            </a:prstGeom>
            <a:ln w="28575" cap="flat" cmpd="sng">
              <a:solidFill>
                <a:srgbClr val="00FF00"/>
              </a:solidFill>
              <a:prstDash val="solid"/>
              <a:headEnd type="none" w="med" len="med"/>
              <a:tailEnd type="none" w="med" len="med"/>
            </a:ln>
          </p:spPr>
        </p:sp>
        <p:sp>
          <p:nvSpPr>
            <p:cNvPr id="71705" name="Line 1016"/>
            <p:cNvSpPr/>
            <p:nvPr/>
          </p:nvSpPr>
          <p:spPr>
            <a:xfrm flipV="1">
              <a:off x="2832" y="1776"/>
              <a:ext cx="0" cy="48"/>
            </a:xfrm>
            <a:prstGeom prst="line">
              <a:avLst/>
            </a:prstGeom>
            <a:ln w="28575" cap="flat" cmpd="sng">
              <a:solidFill>
                <a:srgbClr val="00FF00"/>
              </a:solidFill>
              <a:prstDash val="solid"/>
              <a:headEnd type="none" w="med" len="med"/>
              <a:tailEnd type="none" w="med" len="med"/>
            </a:ln>
          </p:spPr>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2947"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82948"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2949" name="Rectangle 3"/>
          <p:cNvSpPr>
            <a:spLocks noGrp="1"/>
          </p:cNvSpPr>
          <p:nvPr>
            <p:ph idx="1"/>
          </p:nvPr>
        </p:nvSpPr>
        <p:spPr>
          <a:xfrm>
            <a:off x="404813" y="2195513"/>
            <a:ext cx="6453187" cy="6553200"/>
          </a:xfrm>
        </p:spPr>
        <p:txBody>
          <a:bodyPr vert="horz" wrap="square" lIns="92075" tIns="46038" rIns="92075" bIns="46038" anchor="t" anchorCtr="0"/>
          <a:p>
            <a:pPr>
              <a:lnSpc>
                <a:spcPct val="115000"/>
              </a:lnSpc>
              <a:buClr>
                <a:srgbClr val="FF0000"/>
              </a:buClr>
              <a:buSzTx/>
              <a:buFont typeface="Wingdings" panose="05000000000000000000" pitchFamily="2" charset="2"/>
              <a:buChar char="@"/>
            </a:pPr>
            <a:r>
              <a:rPr lang="en-US" altLang="zh-CN" sz="3200" b="1" dirty="0">
                <a:solidFill>
                  <a:schemeClr val="bg2"/>
                </a:solidFill>
                <a:ea typeface="宋体" panose="02010600030101010101" pitchFamily="2" charset="-122"/>
              </a:rPr>
              <a:t>When a station has data to send, it first listens to the channel. </a:t>
            </a:r>
            <a:endParaRPr lang="en-US" altLang="zh-CN" sz="3200" b="1" dirty="0">
              <a:solidFill>
                <a:schemeClr val="bg2"/>
              </a:solidFill>
              <a:ea typeface="宋体" panose="02010600030101010101" pitchFamily="2" charset="-122"/>
            </a:endParaRPr>
          </a:p>
          <a:p>
            <a:pPr>
              <a:lnSpc>
                <a:spcPct val="115000"/>
              </a:lnSpc>
              <a:buClr>
                <a:srgbClr val="FF0000"/>
              </a:buClr>
              <a:buSzTx/>
              <a:buFont typeface="Wingdings" panose="05000000000000000000" pitchFamily="2" charset="2"/>
              <a:buChar char="@"/>
            </a:pPr>
            <a:r>
              <a:rPr lang="en-US" altLang="zh-CN" sz="3200" b="1" dirty="0">
                <a:solidFill>
                  <a:schemeClr val="bg2"/>
                </a:solidFill>
                <a:ea typeface="宋体" panose="02010600030101010101" pitchFamily="2" charset="-122"/>
              </a:rPr>
              <a:t>If the channel is busy, the station waits until it becomes idle. </a:t>
            </a:r>
            <a:endParaRPr lang="en-US" altLang="zh-CN" sz="3200" b="1" dirty="0">
              <a:solidFill>
                <a:schemeClr val="bg2"/>
              </a:solidFill>
              <a:ea typeface="宋体" panose="02010600030101010101" pitchFamily="2" charset="-122"/>
            </a:endParaRPr>
          </a:p>
          <a:p>
            <a:pPr>
              <a:lnSpc>
                <a:spcPct val="115000"/>
              </a:lnSpc>
              <a:buClr>
                <a:srgbClr val="FF0000"/>
              </a:buClr>
              <a:buSzTx/>
              <a:buFont typeface="Wingdings" panose="05000000000000000000" pitchFamily="2" charset="2"/>
              <a:buChar char="@"/>
            </a:pPr>
            <a:r>
              <a:rPr lang="en-US" altLang="zh-CN" sz="3200" b="1" dirty="0">
                <a:solidFill>
                  <a:schemeClr val="bg2"/>
                </a:solidFill>
                <a:ea typeface="宋体" panose="02010600030101010101" pitchFamily="2" charset="-122"/>
              </a:rPr>
              <a:t>When the station detects an idle channel, it begins to transmit frame, </a:t>
            </a:r>
            <a:r>
              <a:rPr lang="en-US" altLang="zh-CN" sz="3200" b="1" u="sng" dirty="0">
                <a:solidFill>
                  <a:srgbClr val="FF0000"/>
                </a:solidFill>
                <a:ea typeface="宋体" panose="02010600030101010101" pitchFamily="2" charset="-122"/>
              </a:rPr>
              <a:t>meanwhile listens to the channel in all time</a:t>
            </a:r>
            <a:endParaRPr lang="en-US" altLang="zh-CN" sz="3200" b="1" u="sng" dirty="0">
              <a:solidFill>
                <a:srgbClr val="FF0000"/>
              </a:solidFill>
              <a:ea typeface="宋体" panose="02010600030101010101" pitchFamily="2" charset="-122"/>
            </a:endParaRPr>
          </a:p>
        </p:txBody>
      </p:sp>
      <p:sp>
        <p:nvSpPr>
          <p:cNvPr id="82950" name="Rectangle 4"/>
          <p:cNvSpPr/>
          <p:nvPr/>
        </p:nvSpPr>
        <p:spPr>
          <a:xfrm>
            <a:off x="0" y="0"/>
            <a:ext cx="6858000" cy="2051050"/>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80000"/>
              </a:lnSpc>
              <a:spcBef>
                <a:spcPct val="0"/>
              </a:spcBef>
              <a:buClrTx/>
              <a:buSzTx/>
              <a:buFontTx/>
              <a:buNone/>
            </a:pPr>
            <a:r>
              <a:rPr lang="en-US" altLang="zh-CN" sz="4800" b="1" dirty="0">
                <a:solidFill>
                  <a:schemeClr val="bg2"/>
                </a:solidFill>
                <a:latin typeface="Arial Narrow" panose="020B0606020202030204" pitchFamily="34" charset="0"/>
                <a:ea typeface="宋体" panose="02010600030101010101" pitchFamily="2" charset="-122"/>
              </a:rPr>
              <a:t> </a:t>
            </a:r>
            <a:r>
              <a:rPr lang="en-US" altLang="zh-CN" sz="4800" b="1" dirty="0">
                <a:solidFill>
                  <a:srgbClr val="FF0000"/>
                </a:solidFill>
                <a:ea typeface="宋体" panose="02010600030101010101" pitchFamily="2" charset="-122"/>
              </a:rPr>
              <a:t>CSMA/CD</a:t>
            </a:r>
            <a:r>
              <a:rPr lang="en-US" altLang="zh-CN" sz="4800" b="1" dirty="0">
                <a:solidFill>
                  <a:srgbClr val="FF0000"/>
                </a:solidFill>
                <a:latin typeface="Arial Narrow" panose="020B0606020202030204" pitchFamily="34" charset="0"/>
                <a:ea typeface="宋体" panose="02010600030101010101" pitchFamily="2" charset="-122"/>
              </a:rPr>
              <a:t> </a:t>
            </a:r>
            <a:br>
              <a:rPr lang="en-US" altLang="zh-CN" sz="4800" b="1" dirty="0">
                <a:solidFill>
                  <a:srgbClr val="FF0000"/>
                </a:solidFill>
                <a:latin typeface="Arial Narrow" panose="020B0606020202030204" pitchFamily="34" charset="0"/>
                <a:ea typeface="宋体" panose="02010600030101010101" pitchFamily="2" charset="-122"/>
              </a:rPr>
            </a:br>
            <a:r>
              <a:rPr lang="en-US" altLang="zh-CN" sz="4800" b="1" dirty="0">
                <a:solidFill>
                  <a:srgbClr val="FF0000"/>
                </a:solidFill>
                <a:latin typeface="Arial Narrow" panose="020B0606020202030204" pitchFamily="34" charset="0"/>
                <a:ea typeface="宋体" panose="02010600030101010101" pitchFamily="2" charset="-122"/>
              </a:rPr>
              <a:t> </a:t>
            </a:r>
            <a:r>
              <a:rPr lang="zh-CN" altLang="en-US" sz="4000" b="1" dirty="0">
                <a:solidFill>
                  <a:srgbClr val="FF0000"/>
                </a:solidFill>
                <a:latin typeface="黑体" panose="02010609060101010101" pitchFamily="49" charset="-122"/>
                <a:ea typeface="黑体" panose="02010609060101010101" pitchFamily="49" charset="-122"/>
              </a:rPr>
              <a:t>载波侦听多路存取</a:t>
            </a:r>
            <a:r>
              <a:rPr lang="en-US" altLang="zh-CN" sz="4000" b="1" dirty="0">
                <a:solidFill>
                  <a:srgbClr val="FF0000"/>
                </a:solidFill>
                <a:latin typeface="黑体" panose="02010609060101010101" pitchFamily="49" charset="-122"/>
                <a:ea typeface="黑体" panose="02010609060101010101" pitchFamily="49" charset="-122"/>
              </a:rPr>
              <a:t>/</a:t>
            </a:r>
            <a:r>
              <a:rPr lang="zh-CN" altLang="en-US" sz="4000" b="1" dirty="0">
                <a:solidFill>
                  <a:srgbClr val="FF0000"/>
                </a:solidFill>
                <a:latin typeface="黑体" panose="02010609060101010101" pitchFamily="49" charset="-122"/>
                <a:ea typeface="黑体" panose="02010609060101010101" pitchFamily="49" charset="-122"/>
              </a:rPr>
              <a:t>冲突检测</a:t>
            </a:r>
            <a:br>
              <a:rPr lang="zh-CN" altLang="en-US" sz="4000" b="1" dirty="0">
                <a:solidFill>
                  <a:schemeClr val="bg2"/>
                </a:solidFill>
                <a:latin typeface="Arial Narrow" panose="020B0606020202030204" pitchFamily="34" charset="0"/>
                <a:ea typeface="宋体" panose="02010600030101010101" pitchFamily="2" charset="-122"/>
              </a:rPr>
            </a:br>
            <a:r>
              <a:rPr lang="zh-CN" altLang="en-US" sz="4000" b="1" dirty="0">
                <a:solidFill>
                  <a:schemeClr val="bg2"/>
                </a:solidFill>
                <a:latin typeface="Arial Narrow" panose="020B0606020202030204" pitchFamily="34" charset="0"/>
                <a:ea typeface="宋体" panose="02010600030101010101" pitchFamily="2" charset="-122"/>
              </a:rPr>
              <a:t>  </a:t>
            </a:r>
            <a:r>
              <a:rPr lang="en-US" altLang="zh-CN" b="1" dirty="0">
                <a:solidFill>
                  <a:schemeClr val="bg2"/>
                </a:solidFill>
                <a:latin typeface="Times New Roman" panose="02020603050405020304" pitchFamily="18" charset="0"/>
                <a:ea typeface="宋体" panose="02010600030101010101" pitchFamily="2" charset="-122"/>
              </a:rPr>
              <a:t>CSMA with Collision Detection</a:t>
            </a:r>
            <a:r>
              <a:rPr lang="en-US" altLang="zh-CN" sz="4800" b="1" dirty="0">
                <a:solidFill>
                  <a:schemeClr val="tx2"/>
                </a:solidFill>
                <a:latin typeface="Arial Narrow" panose="020B0606020202030204" pitchFamily="34" charset="0"/>
                <a:ea typeface="宋体" panose="02010600030101010101" pitchFamily="2" charset="-122"/>
              </a:rPr>
              <a:t> </a:t>
            </a:r>
            <a:endParaRPr lang="en-US" altLang="zh-CN" sz="4800" b="1" dirty="0">
              <a:solidFill>
                <a:schemeClr val="tx2"/>
              </a:solidFill>
              <a:latin typeface="Arial Narrow" panose="020B060602020203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94211"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94212"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94213" name="Text Box 5"/>
          <p:cNvSpPr txBox="1"/>
          <p:nvPr/>
        </p:nvSpPr>
        <p:spPr>
          <a:xfrm>
            <a:off x="1557338" y="7832725"/>
            <a:ext cx="5300662" cy="13112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50000"/>
              </a:spcBef>
              <a:buNone/>
            </a:pPr>
            <a:r>
              <a:rPr lang="en-US" altLang="zh-CN" sz="8000" dirty="0">
                <a:solidFill>
                  <a:srgbClr val="FFCCFF"/>
                </a:solidFill>
                <a:ea typeface="宋体" panose="02010600030101010101" pitchFamily="2" charset="-122"/>
              </a:rPr>
              <a:t>REVIEW</a:t>
            </a:r>
            <a:endParaRPr lang="en-US" altLang="zh-CN" sz="8000" dirty="0">
              <a:solidFill>
                <a:srgbClr val="FFCCFF"/>
              </a:solidFill>
              <a:ea typeface="宋体" panose="02010600030101010101" pitchFamily="2" charset="-122"/>
            </a:endParaRPr>
          </a:p>
        </p:txBody>
      </p:sp>
      <p:sp>
        <p:nvSpPr>
          <p:cNvPr id="94214" name="Rectangle 2"/>
          <p:cNvSpPr>
            <a:spLocks noGrp="1"/>
          </p:cNvSpPr>
          <p:nvPr>
            <p:ph type="title"/>
          </p:nvPr>
        </p:nvSpPr>
        <p:spPr>
          <a:xfrm>
            <a:off x="0" y="0"/>
            <a:ext cx="6858000" cy="1187450"/>
          </a:xfrm>
          <a:ln>
            <a:solidFill>
              <a:srgbClr val="0033CC">
                <a:alpha val="100000"/>
              </a:srgbClr>
            </a:solidFill>
            <a:miter lim="800000"/>
          </a:ln>
        </p:spPr>
        <p:txBody>
          <a:bodyPr vert="horz" wrap="square" lIns="92075" tIns="46038" rIns="92075" bIns="46038" anchor="ctr" anchorCtr="0"/>
          <a:p>
            <a:r>
              <a:rPr lang="en-US" altLang="zh-CN" sz="4000" dirty="0">
                <a:solidFill>
                  <a:schemeClr val="bg2"/>
                </a:solidFill>
                <a:latin typeface="Arial Black" panose="020B0A04020102020204" pitchFamily="34" charset="0"/>
                <a:ea typeface="黑体" panose="02010609060101010101" pitchFamily="49" charset="-122"/>
              </a:rPr>
              <a:t>CSMA</a:t>
            </a:r>
            <a:r>
              <a:rPr lang="zh-CN" altLang="en-US" sz="4000" dirty="0">
                <a:solidFill>
                  <a:schemeClr val="bg2"/>
                </a:solidFill>
                <a:latin typeface="Arial Black" panose="020B0A04020102020204" pitchFamily="34" charset="0"/>
                <a:ea typeface="黑体" panose="02010609060101010101" pitchFamily="49" charset="-122"/>
              </a:rPr>
              <a:t>载波侦听、多路存取</a:t>
            </a:r>
            <a:endParaRPr lang="zh-CN" altLang="en-US" sz="4000" i="1" dirty="0">
              <a:solidFill>
                <a:schemeClr val="bg2"/>
              </a:solidFill>
              <a:latin typeface="Arial Black" panose="020B0A04020102020204" pitchFamily="34" charset="0"/>
              <a:ea typeface="黑体" panose="02010609060101010101" pitchFamily="49" charset="-122"/>
            </a:endParaRPr>
          </a:p>
        </p:txBody>
      </p:sp>
      <p:sp>
        <p:nvSpPr>
          <p:cNvPr id="94215" name="Rectangle 3"/>
          <p:cNvSpPr>
            <a:spLocks noGrp="1"/>
          </p:cNvSpPr>
          <p:nvPr>
            <p:ph idx="1"/>
          </p:nvPr>
        </p:nvSpPr>
        <p:spPr>
          <a:xfrm>
            <a:off x="0" y="1331913"/>
            <a:ext cx="6858000" cy="4165600"/>
          </a:xfrm>
        </p:spPr>
        <p:txBody>
          <a:bodyPr vert="horz" wrap="square" lIns="92075" tIns="46038" rIns="92075" bIns="46038" anchor="t" anchorCtr="0"/>
          <a:p>
            <a:pPr>
              <a:lnSpc>
                <a:spcPct val="110000"/>
              </a:lnSpc>
              <a:spcAft>
                <a:spcPct val="10000"/>
              </a:spcAft>
              <a:buClr>
                <a:srgbClr val="FF0000"/>
              </a:buClr>
              <a:buSzTx/>
              <a:buFont typeface="Wingdings" panose="05000000000000000000" pitchFamily="2" charset="2"/>
              <a:buChar char="@"/>
            </a:pPr>
            <a:r>
              <a:rPr lang="en-GB" altLang="zh-CN" sz="3200" b="1" dirty="0">
                <a:solidFill>
                  <a:srgbClr val="CC0000"/>
                </a:solidFill>
                <a:ea typeface="宋体" panose="02010600030101010101" pitchFamily="2" charset="-122"/>
              </a:rPr>
              <a:t>Carrier Sense:</a:t>
            </a:r>
            <a:r>
              <a:rPr lang="en-GB" altLang="zh-CN" sz="3200" b="1" dirty="0">
                <a:solidFill>
                  <a:schemeClr val="bg2"/>
                </a:solidFill>
                <a:ea typeface="宋体" panose="02010600030101010101" pitchFamily="2" charset="-122"/>
              </a:rPr>
              <a:t> With carrier sensing,</a:t>
            </a:r>
            <a:r>
              <a:rPr lang="zh-CN" altLang="en-GB" sz="3200" b="1" dirty="0">
                <a:solidFill>
                  <a:schemeClr val="bg2"/>
                </a:solidFill>
                <a:ea typeface="宋体" panose="02010600030101010101" pitchFamily="2" charset="-122"/>
              </a:rPr>
              <a:t> </a:t>
            </a:r>
            <a:r>
              <a:rPr lang="en-GB" altLang="zh-CN" sz="3200" b="1" dirty="0">
                <a:solidFill>
                  <a:schemeClr val="bg2"/>
                </a:solidFill>
                <a:ea typeface="宋体" panose="02010600030101010101" pitchFamily="2" charset="-122"/>
              </a:rPr>
              <a:t>A host will only transmit its own frames when it cannot hear any data being transmitted by other hosts.</a:t>
            </a:r>
            <a:endParaRPr lang="en-GB" altLang="zh-CN" sz="3200" b="1" dirty="0">
              <a:solidFill>
                <a:schemeClr val="bg2"/>
              </a:solidFill>
              <a:ea typeface="宋体" panose="02010600030101010101" pitchFamily="2" charset="-122"/>
            </a:endParaRPr>
          </a:p>
          <a:p>
            <a:pPr>
              <a:lnSpc>
                <a:spcPct val="110000"/>
              </a:lnSpc>
              <a:spcAft>
                <a:spcPct val="10000"/>
              </a:spcAft>
              <a:buClr>
                <a:srgbClr val="FF0000"/>
              </a:buClr>
              <a:buSzTx/>
              <a:buFont typeface="Wingdings" panose="05000000000000000000" pitchFamily="2" charset="2"/>
              <a:buChar char="@"/>
            </a:pPr>
            <a:r>
              <a:rPr lang="en-GB" altLang="zh-CN" sz="3200" b="1" dirty="0">
                <a:solidFill>
                  <a:srgbClr val="CC0000"/>
                </a:solidFill>
                <a:ea typeface="宋体" panose="02010600030101010101" pitchFamily="2" charset="-122"/>
              </a:rPr>
              <a:t>Multiple Access:</a:t>
            </a:r>
            <a:r>
              <a:rPr lang="en-GB" altLang="zh-CN" sz="3200" b="1" dirty="0">
                <a:solidFill>
                  <a:schemeClr val="bg2"/>
                </a:solidFill>
                <a:ea typeface="宋体" panose="02010600030101010101" pitchFamily="2" charset="-122"/>
              </a:rPr>
              <a:t>  Multiple hosts share a single channel</a:t>
            </a:r>
            <a:endParaRPr lang="en-US" altLang="zh-CN" sz="3200" b="1" dirty="0">
              <a:solidFill>
                <a:schemeClr val="bg2"/>
              </a:solidFill>
              <a:ea typeface="宋体" panose="02010600030101010101" pitchFamily="2" charset="-122"/>
            </a:endParaRPr>
          </a:p>
        </p:txBody>
      </p:sp>
      <p:sp>
        <p:nvSpPr>
          <p:cNvPr id="463876" name="Text Box 4"/>
          <p:cNvSpPr txBox="1"/>
          <p:nvPr/>
        </p:nvSpPr>
        <p:spPr>
          <a:xfrm>
            <a:off x="0" y="5580063"/>
            <a:ext cx="6858000" cy="3122612"/>
          </a:xfrm>
          <a:prstGeom prst="rect">
            <a:avLst/>
          </a:prstGeom>
          <a:solidFill>
            <a:schemeClr val="bg1"/>
          </a:solidFill>
          <a:ln w="9525" cap="flat" cmpd="sng">
            <a:solidFill>
              <a:srgbClr val="0033CC"/>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buClrTx/>
              <a:buSzTx/>
              <a:buFontTx/>
              <a:buNone/>
            </a:pPr>
            <a:r>
              <a:rPr lang="zh-CN" altLang="en-US" sz="3200" b="1" dirty="0">
                <a:solidFill>
                  <a:srgbClr val="CC0000"/>
                </a:solidFill>
                <a:latin typeface="黑体" panose="02010609060101010101" pitchFamily="49" charset="-122"/>
                <a:ea typeface="黑体" panose="02010609060101010101" pitchFamily="49" charset="-122"/>
              </a:rPr>
              <a:t>载波侦听</a:t>
            </a:r>
            <a:r>
              <a:rPr lang="en-US" altLang="zh-CN" sz="3200" b="1" dirty="0">
                <a:solidFill>
                  <a:srgbClr val="CC0000"/>
                </a:solidFill>
                <a:latin typeface="黑体" panose="02010609060101010101" pitchFamily="49" charset="-122"/>
                <a:ea typeface="黑体" panose="02010609060101010101" pitchFamily="49" charset="-122"/>
              </a:rPr>
              <a:t>:</a:t>
            </a:r>
            <a:r>
              <a:rPr lang="en-US" altLang="zh-CN" sz="3200" b="1" dirty="0">
                <a:solidFill>
                  <a:schemeClr val="bg2"/>
                </a:solidFill>
                <a:latin typeface="黑体" panose="02010609060101010101" pitchFamily="49" charset="-122"/>
                <a:ea typeface="黑体" panose="02010609060101010101" pitchFamily="49" charset="-122"/>
              </a:rPr>
              <a:t> </a:t>
            </a:r>
            <a:r>
              <a:rPr lang="zh-CN" altLang="en-US" sz="3200" b="1" dirty="0">
                <a:solidFill>
                  <a:schemeClr val="bg2"/>
                </a:solidFill>
                <a:latin typeface="黑体" panose="02010609060101010101" pitchFamily="49" charset="-122"/>
                <a:ea typeface="黑体" panose="02010609060101010101" pitchFamily="49" charset="-122"/>
              </a:rPr>
              <a:t>每个主机在发送数据之前首先监听信道，只有当信道空闲时才发送数据帧；如果信道忙，暂不发送（退避一个随机的时间），以免发生碰撞；</a:t>
            </a:r>
            <a:endParaRPr lang="zh-CN" altLang="en-US" sz="3200" b="1" dirty="0">
              <a:solidFill>
                <a:schemeClr val="bg2"/>
              </a:solidFill>
              <a:latin typeface="黑体" panose="02010609060101010101" pitchFamily="49" charset="-122"/>
              <a:ea typeface="黑体" panose="02010609060101010101" pitchFamily="49" charset="-122"/>
            </a:endParaRPr>
          </a:p>
          <a:p>
            <a:pPr marL="0" lvl="0" indent="0" eaLnBrk="1" hangingPunct="1">
              <a:buClrTx/>
              <a:buSzTx/>
              <a:buFontTx/>
              <a:buNone/>
            </a:pPr>
            <a:r>
              <a:rPr lang="zh-CN" altLang="en-US" sz="3200" b="1" dirty="0">
                <a:solidFill>
                  <a:srgbClr val="CC0000"/>
                </a:solidFill>
                <a:latin typeface="黑体" panose="02010609060101010101" pitchFamily="49" charset="-122"/>
                <a:ea typeface="黑体" panose="02010609060101010101" pitchFamily="49" charset="-122"/>
              </a:rPr>
              <a:t>多路存取</a:t>
            </a:r>
            <a:r>
              <a:rPr lang="en-US" altLang="zh-CN" sz="3200" b="1" dirty="0">
                <a:solidFill>
                  <a:srgbClr val="CC0000"/>
                </a:solidFill>
                <a:latin typeface="黑体" panose="02010609060101010101" pitchFamily="49" charset="-122"/>
                <a:ea typeface="黑体" panose="02010609060101010101" pitchFamily="49" charset="-122"/>
              </a:rPr>
              <a:t>:</a:t>
            </a:r>
            <a:r>
              <a:rPr lang="en-US" altLang="zh-CN" sz="3200" b="1" dirty="0">
                <a:solidFill>
                  <a:schemeClr val="bg2"/>
                </a:solidFill>
                <a:latin typeface="黑体" panose="02010609060101010101" pitchFamily="49" charset="-122"/>
                <a:ea typeface="黑体" panose="02010609060101010101" pitchFamily="49" charset="-122"/>
              </a:rPr>
              <a:t> </a:t>
            </a:r>
            <a:r>
              <a:rPr lang="zh-CN" altLang="en-US" sz="3200" b="1" dirty="0">
                <a:solidFill>
                  <a:schemeClr val="bg2"/>
                </a:solidFill>
                <a:latin typeface="黑体" panose="02010609060101010101" pitchFamily="49" charset="-122"/>
                <a:ea typeface="黑体" panose="02010609060101010101" pitchFamily="49" charset="-122"/>
              </a:rPr>
              <a:t>多个主机共享信道。</a:t>
            </a:r>
            <a:endParaRPr lang="zh-CN" altLang="en-US" sz="3200" b="1" dirty="0">
              <a:solidFill>
                <a:schemeClr val="bg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3876"/>
                                        </p:tgtEl>
                                        <p:attrNameLst>
                                          <p:attrName>style.visibility</p:attrName>
                                        </p:attrNameLst>
                                      </p:cBhvr>
                                      <p:to>
                                        <p:strVal val="visible"/>
                                      </p:to>
                                    </p:set>
                                    <p:anim calcmode="lin" valueType="num">
                                      <p:cBhvr additive="base">
                                        <p:cTn id="7" dur="500" fill="hold"/>
                                        <p:tgtEl>
                                          <p:spTgt spid="463876"/>
                                        </p:tgtEl>
                                        <p:attrNameLst>
                                          <p:attrName>ppt_x</p:attrName>
                                        </p:attrNameLst>
                                      </p:cBhvr>
                                      <p:tavLst>
                                        <p:tav tm="0">
                                          <p:val>
                                            <p:strVal val="#ppt_x"/>
                                          </p:val>
                                        </p:tav>
                                        <p:tav tm="100000">
                                          <p:val>
                                            <p:strVal val="#ppt_x"/>
                                          </p:val>
                                        </p:tav>
                                      </p:tavLst>
                                    </p:anim>
                                    <p:anim calcmode="lin" valueType="num">
                                      <p:cBhvr additive="base">
                                        <p:cTn id="8" dur="500" fill="hold"/>
                                        <p:tgtEl>
                                          <p:spTgt spid="4638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876"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3971"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83972"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3974" name="Line 53"/>
          <p:cNvSpPr/>
          <p:nvPr/>
        </p:nvSpPr>
        <p:spPr>
          <a:xfrm>
            <a:off x="314325" y="1116013"/>
            <a:ext cx="6229350" cy="0"/>
          </a:xfrm>
          <a:prstGeom prst="line">
            <a:avLst/>
          </a:prstGeom>
          <a:ln w="9525" cap="flat" cmpd="sng">
            <a:solidFill>
              <a:schemeClr val="tx1"/>
            </a:solidFill>
            <a:prstDash val="solid"/>
            <a:headEnd type="none" w="med" len="med"/>
            <a:tailEnd type="none" w="med" len="med"/>
          </a:ln>
        </p:spPr>
      </p:sp>
      <p:sp>
        <p:nvSpPr>
          <p:cNvPr id="83975" name="Text Box 54"/>
          <p:cNvSpPr txBox="1"/>
          <p:nvPr/>
        </p:nvSpPr>
        <p:spPr>
          <a:xfrm>
            <a:off x="444500" y="1411288"/>
            <a:ext cx="138113" cy="48895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ea typeface="宋体" panose="02010600030101010101" pitchFamily="2" charset="-122"/>
            </a:endParaRPr>
          </a:p>
        </p:txBody>
      </p:sp>
      <p:sp>
        <p:nvSpPr>
          <p:cNvPr id="83976" name="Rectangle 56"/>
          <p:cNvSpPr/>
          <p:nvPr/>
        </p:nvSpPr>
        <p:spPr>
          <a:xfrm>
            <a:off x="0" y="0"/>
            <a:ext cx="6858000" cy="2051050"/>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80000"/>
              </a:lnSpc>
              <a:spcBef>
                <a:spcPct val="0"/>
              </a:spcBef>
              <a:buClrTx/>
              <a:buSzTx/>
              <a:buFontTx/>
              <a:buNone/>
            </a:pPr>
            <a:r>
              <a:rPr lang="en-US" altLang="zh-CN" sz="4800" b="1" dirty="0">
                <a:solidFill>
                  <a:schemeClr val="bg2"/>
                </a:solidFill>
                <a:latin typeface="Arial Narrow" panose="020B0606020202030204" pitchFamily="34" charset="0"/>
                <a:ea typeface="宋体" panose="02010600030101010101" pitchFamily="2" charset="-122"/>
              </a:rPr>
              <a:t> </a:t>
            </a:r>
            <a:r>
              <a:rPr lang="en-US" altLang="zh-CN" sz="4800" b="1" dirty="0">
                <a:solidFill>
                  <a:srgbClr val="FF0000"/>
                </a:solidFill>
                <a:ea typeface="宋体" panose="02010600030101010101" pitchFamily="2" charset="-122"/>
              </a:rPr>
              <a:t>CSMA/CD</a:t>
            </a:r>
            <a:r>
              <a:rPr lang="en-US" altLang="zh-CN" sz="4800" b="1" dirty="0">
                <a:solidFill>
                  <a:srgbClr val="FF0000"/>
                </a:solidFill>
                <a:latin typeface="Arial Narrow" panose="020B0606020202030204" pitchFamily="34" charset="0"/>
                <a:ea typeface="宋体" panose="02010600030101010101" pitchFamily="2" charset="-122"/>
              </a:rPr>
              <a:t> </a:t>
            </a:r>
            <a:br>
              <a:rPr lang="en-US" altLang="zh-CN" sz="4800" b="1" dirty="0">
                <a:solidFill>
                  <a:srgbClr val="FF0000"/>
                </a:solidFill>
                <a:latin typeface="Arial Narrow" panose="020B0606020202030204" pitchFamily="34" charset="0"/>
                <a:ea typeface="宋体" panose="02010600030101010101" pitchFamily="2" charset="-122"/>
              </a:rPr>
            </a:br>
            <a:r>
              <a:rPr lang="en-US" altLang="zh-CN" sz="4800" b="1" dirty="0">
                <a:solidFill>
                  <a:srgbClr val="FF0000"/>
                </a:solidFill>
                <a:latin typeface="Arial Narrow" panose="020B0606020202030204" pitchFamily="34" charset="0"/>
                <a:ea typeface="宋体" panose="02010600030101010101" pitchFamily="2" charset="-122"/>
              </a:rPr>
              <a:t> </a:t>
            </a:r>
            <a:r>
              <a:rPr lang="zh-CN" altLang="en-US" sz="4000" b="1" dirty="0">
                <a:solidFill>
                  <a:srgbClr val="FF0000"/>
                </a:solidFill>
                <a:latin typeface="黑体" panose="02010609060101010101" pitchFamily="49" charset="-122"/>
                <a:ea typeface="黑体" panose="02010609060101010101" pitchFamily="49" charset="-122"/>
              </a:rPr>
              <a:t>载波侦听多路存取</a:t>
            </a:r>
            <a:r>
              <a:rPr lang="en-US" altLang="zh-CN" sz="4000" b="1" dirty="0">
                <a:solidFill>
                  <a:srgbClr val="FF0000"/>
                </a:solidFill>
                <a:latin typeface="黑体" panose="02010609060101010101" pitchFamily="49" charset="-122"/>
                <a:ea typeface="黑体" panose="02010609060101010101" pitchFamily="49" charset="-122"/>
              </a:rPr>
              <a:t>/</a:t>
            </a:r>
            <a:r>
              <a:rPr lang="zh-CN" altLang="en-US" sz="4000" b="1" dirty="0">
                <a:solidFill>
                  <a:srgbClr val="FF0000"/>
                </a:solidFill>
                <a:latin typeface="黑体" panose="02010609060101010101" pitchFamily="49" charset="-122"/>
                <a:ea typeface="黑体" panose="02010609060101010101" pitchFamily="49" charset="-122"/>
              </a:rPr>
              <a:t>冲突检测</a:t>
            </a:r>
            <a:br>
              <a:rPr lang="zh-CN" altLang="en-US" sz="4000" b="1" dirty="0">
                <a:solidFill>
                  <a:schemeClr val="bg2"/>
                </a:solidFill>
                <a:latin typeface="Arial Narrow" panose="020B0606020202030204" pitchFamily="34" charset="0"/>
                <a:ea typeface="宋体" panose="02010600030101010101" pitchFamily="2" charset="-122"/>
              </a:rPr>
            </a:br>
            <a:r>
              <a:rPr lang="zh-CN" altLang="en-US" sz="4000" b="1" dirty="0">
                <a:solidFill>
                  <a:schemeClr val="bg2"/>
                </a:solidFill>
                <a:latin typeface="Arial Narrow" panose="020B0606020202030204" pitchFamily="34" charset="0"/>
                <a:ea typeface="宋体" panose="02010600030101010101" pitchFamily="2" charset="-122"/>
              </a:rPr>
              <a:t>  </a:t>
            </a:r>
            <a:r>
              <a:rPr lang="en-US" altLang="zh-CN" b="1" dirty="0">
                <a:solidFill>
                  <a:schemeClr val="bg2"/>
                </a:solidFill>
                <a:latin typeface="Times New Roman" panose="02020603050405020304" pitchFamily="18" charset="0"/>
                <a:ea typeface="宋体" panose="02010600030101010101" pitchFamily="2" charset="-122"/>
              </a:rPr>
              <a:t>CSMA with Collision Detection</a:t>
            </a:r>
            <a:r>
              <a:rPr lang="en-US" altLang="zh-CN" sz="4800" b="1" dirty="0">
                <a:solidFill>
                  <a:schemeClr val="tx2"/>
                </a:solidFill>
                <a:latin typeface="Arial Narrow" panose="020B0606020202030204" pitchFamily="34" charset="0"/>
                <a:ea typeface="宋体" panose="02010600030101010101" pitchFamily="2" charset="-122"/>
              </a:rPr>
              <a:t> </a:t>
            </a:r>
            <a:endParaRPr lang="en-US" altLang="zh-CN" sz="4800" b="1" dirty="0">
              <a:solidFill>
                <a:schemeClr val="tx2"/>
              </a:solidFill>
              <a:latin typeface="Arial Narrow" panose="020B0606020202030204" pitchFamily="34" charset="0"/>
              <a:ea typeface="宋体" panose="02010600030101010101" pitchFamily="2" charset="-122"/>
            </a:endParaRPr>
          </a:p>
        </p:txBody>
      </p:sp>
      <p:sp>
        <p:nvSpPr>
          <p:cNvPr id="70661" name="Rectangle 3"/>
          <p:cNvSpPr/>
          <p:nvPr/>
        </p:nvSpPr>
        <p:spPr>
          <a:xfrm>
            <a:off x="0" y="2554288"/>
            <a:ext cx="6858000" cy="5080000"/>
          </a:xfrm>
          <a:prstGeom prst="rect">
            <a:avLst/>
          </a:prstGeom>
          <a:solidFill>
            <a:srgbClr val="FFFFCC"/>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pic>
        <p:nvPicPr>
          <p:cNvPr id="70662" name="Picture 5"/>
          <p:cNvPicPr/>
          <p:nvPr/>
        </p:nvPicPr>
        <p:blipFill>
          <a:blip r:embed="rId1"/>
          <a:stretch>
            <a:fillRect/>
          </a:stretch>
        </p:blipFill>
        <p:spPr>
          <a:xfrm>
            <a:off x="485775" y="2655888"/>
            <a:ext cx="485775" cy="671512"/>
          </a:xfrm>
          <a:prstGeom prst="rect">
            <a:avLst/>
          </a:prstGeom>
          <a:noFill/>
          <a:ln w="9525">
            <a:noFill/>
          </a:ln>
        </p:spPr>
      </p:pic>
      <p:pic>
        <p:nvPicPr>
          <p:cNvPr id="70663" name="Picture 6"/>
          <p:cNvPicPr/>
          <p:nvPr/>
        </p:nvPicPr>
        <p:blipFill>
          <a:blip r:embed="rId1"/>
          <a:stretch>
            <a:fillRect/>
          </a:stretch>
        </p:blipFill>
        <p:spPr>
          <a:xfrm>
            <a:off x="5429250" y="2655888"/>
            <a:ext cx="485775" cy="671512"/>
          </a:xfrm>
          <a:prstGeom prst="rect">
            <a:avLst/>
          </a:prstGeom>
          <a:noFill/>
          <a:ln w="9525">
            <a:noFill/>
          </a:ln>
        </p:spPr>
      </p:pic>
      <p:sp>
        <p:nvSpPr>
          <p:cNvPr id="70664" name="Line 7"/>
          <p:cNvSpPr/>
          <p:nvPr/>
        </p:nvSpPr>
        <p:spPr>
          <a:xfrm>
            <a:off x="685800" y="3976688"/>
            <a:ext cx="4951413" cy="0"/>
          </a:xfrm>
          <a:prstGeom prst="line">
            <a:avLst/>
          </a:prstGeom>
          <a:ln w="38100" cap="flat" cmpd="sng">
            <a:solidFill>
              <a:schemeClr val="tx1"/>
            </a:solidFill>
            <a:prstDash val="solid"/>
            <a:headEnd type="none" w="med" len="med"/>
            <a:tailEnd type="none" w="med" len="med"/>
          </a:ln>
        </p:spPr>
      </p:sp>
      <p:sp>
        <p:nvSpPr>
          <p:cNvPr id="70665" name="Line 8"/>
          <p:cNvSpPr/>
          <p:nvPr/>
        </p:nvSpPr>
        <p:spPr>
          <a:xfrm>
            <a:off x="685800" y="3976688"/>
            <a:ext cx="0" cy="3454400"/>
          </a:xfrm>
          <a:prstGeom prst="line">
            <a:avLst/>
          </a:prstGeom>
          <a:ln w="9525" cap="flat" cmpd="sng">
            <a:solidFill>
              <a:schemeClr val="tx1"/>
            </a:solidFill>
            <a:prstDash val="solid"/>
            <a:headEnd type="none" w="med" len="med"/>
            <a:tailEnd type="triangle" w="med" len="lg"/>
          </a:ln>
        </p:spPr>
      </p:sp>
      <p:sp>
        <p:nvSpPr>
          <p:cNvPr id="70666" name="Line 9"/>
          <p:cNvSpPr/>
          <p:nvPr/>
        </p:nvSpPr>
        <p:spPr>
          <a:xfrm>
            <a:off x="5637213" y="3976688"/>
            <a:ext cx="0" cy="3454400"/>
          </a:xfrm>
          <a:prstGeom prst="line">
            <a:avLst/>
          </a:prstGeom>
          <a:ln w="9525" cap="flat" cmpd="sng">
            <a:solidFill>
              <a:schemeClr val="tx1"/>
            </a:solidFill>
            <a:prstDash val="solid"/>
            <a:headEnd type="none" w="med" len="med"/>
            <a:tailEnd type="triangle" w="med" len="lg"/>
          </a:ln>
        </p:spPr>
      </p:sp>
      <p:sp>
        <p:nvSpPr>
          <p:cNvPr id="70667" name="Text Box 10"/>
          <p:cNvSpPr txBox="1"/>
          <p:nvPr/>
        </p:nvSpPr>
        <p:spPr>
          <a:xfrm>
            <a:off x="514350" y="3468688"/>
            <a:ext cx="400050" cy="4889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站点</a:t>
            </a:r>
            <a:r>
              <a:rPr lang="en-US" altLang="zh-CN" sz="1600" b="1" dirty="0">
                <a:solidFill>
                  <a:schemeClr val="bg2"/>
                </a:solidFill>
                <a:ea typeface="宋体" panose="02010600030101010101" pitchFamily="2" charset="-122"/>
              </a:rPr>
              <a:t>1</a:t>
            </a:r>
            <a:endParaRPr lang="en-US" altLang="zh-CN" sz="1600" b="1" dirty="0">
              <a:solidFill>
                <a:schemeClr val="bg2"/>
              </a:solidFill>
              <a:ea typeface="宋体" panose="02010600030101010101" pitchFamily="2" charset="-122"/>
            </a:endParaRPr>
          </a:p>
        </p:txBody>
      </p:sp>
      <p:sp>
        <p:nvSpPr>
          <p:cNvPr id="70668" name="Text Box 11"/>
          <p:cNvSpPr txBox="1"/>
          <p:nvPr/>
        </p:nvSpPr>
        <p:spPr>
          <a:xfrm>
            <a:off x="5429250" y="3468688"/>
            <a:ext cx="400050" cy="4889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站点</a:t>
            </a:r>
            <a:r>
              <a:rPr lang="en-US" altLang="zh-CN" sz="1600" b="1" dirty="0">
                <a:solidFill>
                  <a:schemeClr val="bg2"/>
                </a:solidFill>
                <a:ea typeface="宋体" panose="02010600030101010101" pitchFamily="2" charset="-122"/>
              </a:rPr>
              <a:t>2</a:t>
            </a:r>
            <a:endParaRPr lang="en-US" altLang="zh-CN" sz="1600" b="1" dirty="0">
              <a:solidFill>
                <a:schemeClr val="bg2"/>
              </a:solidFill>
              <a:ea typeface="宋体" panose="02010600030101010101" pitchFamily="2" charset="-122"/>
            </a:endParaRPr>
          </a:p>
        </p:txBody>
      </p:sp>
      <p:sp>
        <p:nvSpPr>
          <p:cNvPr id="70669" name="Line 12"/>
          <p:cNvSpPr/>
          <p:nvPr/>
        </p:nvSpPr>
        <p:spPr>
          <a:xfrm>
            <a:off x="923925" y="3603625"/>
            <a:ext cx="4457700" cy="0"/>
          </a:xfrm>
          <a:prstGeom prst="line">
            <a:avLst/>
          </a:prstGeom>
          <a:ln w="9525" cap="flat" cmpd="sng">
            <a:solidFill>
              <a:schemeClr val="tx1"/>
            </a:solidFill>
            <a:prstDash val="solid"/>
            <a:headEnd type="triangle" w="med" len="lg"/>
            <a:tailEnd type="triangle" w="med" len="lg"/>
          </a:ln>
        </p:spPr>
      </p:sp>
      <p:sp>
        <p:nvSpPr>
          <p:cNvPr id="70670" name="Text Box 13"/>
          <p:cNvSpPr txBox="1"/>
          <p:nvPr/>
        </p:nvSpPr>
        <p:spPr>
          <a:xfrm>
            <a:off x="2852738" y="3203575"/>
            <a:ext cx="749300" cy="244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距离</a:t>
            </a:r>
            <a:r>
              <a:rPr lang="en-US" altLang="zh-CN" sz="1600" b="1" dirty="0">
                <a:solidFill>
                  <a:schemeClr val="bg2"/>
                </a:solidFill>
                <a:latin typeface="Times New Roman" panose="02020603050405020304" pitchFamily="18" charset="0"/>
                <a:ea typeface="宋体" panose="02010600030101010101" pitchFamily="2" charset="-122"/>
              </a:rPr>
              <a:t>L</a:t>
            </a:r>
            <a:endParaRPr lang="en-US" altLang="zh-CN" sz="1600" b="1" dirty="0">
              <a:solidFill>
                <a:schemeClr val="bg2"/>
              </a:solidFill>
              <a:latin typeface="Times New Roman" panose="02020603050405020304" pitchFamily="18" charset="0"/>
              <a:ea typeface="宋体" panose="02010600030101010101" pitchFamily="2" charset="-122"/>
            </a:endParaRPr>
          </a:p>
        </p:txBody>
      </p:sp>
      <p:sp>
        <p:nvSpPr>
          <p:cNvPr id="70671" name="Oval 14"/>
          <p:cNvSpPr/>
          <p:nvPr/>
        </p:nvSpPr>
        <p:spPr>
          <a:xfrm>
            <a:off x="5608638" y="5754688"/>
            <a:ext cx="57150" cy="101600"/>
          </a:xfrm>
          <a:prstGeom prst="ellipse">
            <a:avLst/>
          </a:prstGeom>
          <a:solidFill>
            <a:schemeClr val="tx1"/>
          </a:solidFill>
          <a:ln w="9525" cap="flat" cmpd="sng">
            <a:solidFill>
              <a:schemeClr val="tx1"/>
            </a:solidFill>
            <a:prstDash val="solid"/>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aphicFrame>
        <p:nvGraphicFramePr>
          <p:cNvPr id="70672" name="Object 15"/>
          <p:cNvGraphicFramePr>
            <a:graphicFrameLocks noChangeAspect="1"/>
          </p:cNvGraphicFramePr>
          <p:nvPr/>
        </p:nvGraphicFramePr>
        <p:xfrm>
          <a:off x="5772150" y="5718175"/>
          <a:ext cx="465138" cy="290513"/>
        </p:xfrm>
        <a:graphic>
          <a:graphicData uri="http://schemas.openxmlformats.org/presentationml/2006/ole">
            <mc:AlternateContent xmlns:mc="http://schemas.openxmlformats.org/markup-compatibility/2006">
              <mc:Choice xmlns:v="urn:schemas-microsoft-com:vml" Requires="v">
                <p:oleObj spid="_x0000_s3079" name="" r:id="rId2" imgW="292100" imgH="152400" progId="Equation.DSMT4">
                  <p:embed/>
                </p:oleObj>
              </mc:Choice>
              <mc:Fallback>
                <p:oleObj name="" r:id="rId2" imgW="292100" imgH="152400" progId="Equation.DSMT4">
                  <p:embed/>
                  <p:pic>
                    <p:nvPicPr>
                      <p:cNvPr id="0" name="图片 3078"/>
                      <p:cNvPicPr/>
                      <p:nvPr/>
                    </p:nvPicPr>
                    <p:blipFill>
                      <a:blip r:embed="rId3"/>
                      <a:stretch>
                        <a:fillRect/>
                      </a:stretch>
                    </p:blipFill>
                    <p:spPr>
                      <a:xfrm>
                        <a:off x="5772150" y="5718175"/>
                        <a:ext cx="465138" cy="290513"/>
                      </a:xfrm>
                      <a:prstGeom prst="rect">
                        <a:avLst/>
                      </a:prstGeom>
                      <a:noFill/>
                      <a:ln w="38100">
                        <a:noFill/>
                        <a:miter/>
                      </a:ln>
                    </p:spPr>
                  </p:pic>
                </p:oleObj>
              </mc:Fallback>
            </mc:AlternateContent>
          </a:graphicData>
        </a:graphic>
      </p:graphicFrame>
      <p:graphicFrame>
        <p:nvGraphicFramePr>
          <p:cNvPr id="70673" name="Object 16"/>
          <p:cNvGraphicFramePr>
            <a:graphicFrameLocks noChangeAspect="1"/>
          </p:cNvGraphicFramePr>
          <p:nvPr/>
        </p:nvGraphicFramePr>
        <p:xfrm>
          <a:off x="47625" y="3977005"/>
          <a:ext cx="609600" cy="313055"/>
        </p:xfrm>
        <a:graphic>
          <a:graphicData uri="http://schemas.openxmlformats.org/presentationml/2006/ole">
            <mc:AlternateContent xmlns:mc="http://schemas.openxmlformats.org/markup-compatibility/2006">
              <mc:Choice xmlns:v="urn:schemas-microsoft-com:vml" Requires="v">
                <p:oleObj spid="_x0000_s3077" name="" r:id="rId4" imgW="279400" imgH="177800" progId="Equation.DSMT4">
                  <p:embed/>
                </p:oleObj>
              </mc:Choice>
              <mc:Fallback>
                <p:oleObj name="" r:id="rId4" imgW="279400" imgH="177800" progId="Equation.DSMT4">
                  <p:embed/>
                  <p:pic>
                    <p:nvPicPr>
                      <p:cNvPr id="0" name="图片 3076"/>
                      <p:cNvPicPr/>
                      <p:nvPr/>
                    </p:nvPicPr>
                    <p:blipFill>
                      <a:blip r:embed="rId5"/>
                      <a:stretch>
                        <a:fillRect/>
                      </a:stretch>
                    </p:blipFill>
                    <p:spPr>
                      <a:xfrm>
                        <a:off x="47625" y="3977005"/>
                        <a:ext cx="609600" cy="313055"/>
                      </a:xfrm>
                      <a:prstGeom prst="rect">
                        <a:avLst/>
                      </a:prstGeom>
                      <a:noFill/>
                      <a:ln w="38100">
                        <a:noFill/>
                        <a:miter/>
                      </a:ln>
                    </p:spPr>
                  </p:pic>
                </p:oleObj>
              </mc:Fallback>
            </mc:AlternateContent>
          </a:graphicData>
        </a:graphic>
      </p:graphicFrame>
      <p:graphicFrame>
        <p:nvGraphicFramePr>
          <p:cNvPr id="70674" name="Object 17"/>
          <p:cNvGraphicFramePr>
            <a:graphicFrameLocks noChangeAspect="1"/>
          </p:cNvGraphicFramePr>
          <p:nvPr/>
        </p:nvGraphicFramePr>
        <p:xfrm>
          <a:off x="20955" y="6732905"/>
          <a:ext cx="656590" cy="280670"/>
        </p:xfrm>
        <a:graphic>
          <a:graphicData uri="http://schemas.openxmlformats.org/presentationml/2006/ole">
            <mc:AlternateContent xmlns:mc="http://schemas.openxmlformats.org/markup-compatibility/2006">
              <mc:Choice xmlns:v="urn:schemas-microsoft-com:vml" Requires="v">
                <p:oleObj spid="_x0000_s3080" name="" r:id="rId6" imgW="558800" imgH="177800" progId="Equation.DSMT4">
                  <p:embed/>
                </p:oleObj>
              </mc:Choice>
              <mc:Fallback>
                <p:oleObj name="" r:id="rId6" imgW="558800" imgH="177800" progId="Equation.DSMT4">
                  <p:embed/>
                  <p:pic>
                    <p:nvPicPr>
                      <p:cNvPr id="0" name="图片 3079"/>
                      <p:cNvPicPr/>
                      <p:nvPr/>
                    </p:nvPicPr>
                    <p:blipFill>
                      <a:blip r:embed="rId7"/>
                      <a:stretch>
                        <a:fillRect/>
                      </a:stretch>
                    </p:blipFill>
                    <p:spPr>
                      <a:xfrm>
                        <a:off x="20955" y="6732905"/>
                        <a:ext cx="656590" cy="280670"/>
                      </a:xfrm>
                      <a:prstGeom prst="rect">
                        <a:avLst/>
                      </a:prstGeom>
                      <a:noFill/>
                      <a:ln w="38100">
                        <a:noFill/>
                        <a:miter/>
                      </a:ln>
                    </p:spPr>
                  </p:pic>
                </p:oleObj>
              </mc:Fallback>
            </mc:AlternateContent>
          </a:graphicData>
        </a:graphic>
      </p:graphicFrame>
      <p:sp>
        <p:nvSpPr>
          <p:cNvPr id="70675" name="Oval 18"/>
          <p:cNvSpPr/>
          <p:nvPr/>
        </p:nvSpPr>
        <p:spPr>
          <a:xfrm>
            <a:off x="657225" y="6973888"/>
            <a:ext cx="57150" cy="101600"/>
          </a:xfrm>
          <a:prstGeom prst="ellipse">
            <a:avLst/>
          </a:prstGeom>
          <a:solidFill>
            <a:schemeClr val="tx1"/>
          </a:solidFill>
          <a:ln w="9525" cap="flat" cmpd="sng">
            <a:solidFill>
              <a:schemeClr val="tx1"/>
            </a:solidFill>
            <a:prstDash val="solid"/>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676" name="Line 19"/>
          <p:cNvSpPr/>
          <p:nvPr/>
        </p:nvSpPr>
        <p:spPr>
          <a:xfrm>
            <a:off x="6343650" y="3976688"/>
            <a:ext cx="342900" cy="0"/>
          </a:xfrm>
          <a:prstGeom prst="line">
            <a:avLst/>
          </a:prstGeom>
          <a:ln w="9525" cap="flat" cmpd="sng">
            <a:solidFill>
              <a:schemeClr val="tx1"/>
            </a:solidFill>
            <a:prstDash val="solid"/>
            <a:headEnd type="none" w="med" len="med"/>
            <a:tailEnd type="none" w="med" len="med"/>
          </a:ln>
        </p:spPr>
      </p:sp>
      <p:sp>
        <p:nvSpPr>
          <p:cNvPr id="70677" name="Line 20"/>
          <p:cNvSpPr/>
          <p:nvPr/>
        </p:nvSpPr>
        <p:spPr>
          <a:xfrm>
            <a:off x="6343650" y="5805488"/>
            <a:ext cx="342900" cy="0"/>
          </a:xfrm>
          <a:prstGeom prst="line">
            <a:avLst/>
          </a:prstGeom>
          <a:ln w="9525" cap="flat" cmpd="sng">
            <a:solidFill>
              <a:schemeClr val="tx1"/>
            </a:solidFill>
            <a:prstDash val="solid"/>
            <a:headEnd type="none" w="med" len="med"/>
            <a:tailEnd type="none" w="med" len="med"/>
          </a:ln>
        </p:spPr>
      </p:sp>
      <p:sp>
        <p:nvSpPr>
          <p:cNvPr id="70678" name="Line 21"/>
          <p:cNvSpPr/>
          <p:nvPr/>
        </p:nvSpPr>
        <p:spPr>
          <a:xfrm>
            <a:off x="6457950" y="3976688"/>
            <a:ext cx="0" cy="1828800"/>
          </a:xfrm>
          <a:prstGeom prst="line">
            <a:avLst/>
          </a:prstGeom>
          <a:ln w="9525" cap="flat" cmpd="sng">
            <a:solidFill>
              <a:schemeClr val="tx1"/>
            </a:solidFill>
            <a:prstDash val="solid"/>
            <a:headEnd type="triangle" w="med" len="lg"/>
            <a:tailEnd type="triangle" w="med" len="lg"/>
          </a:ln>
        </p:spPr>
      </p:sp>
      <p:sp>
        <p:nvSpPr>
          <p:cNvPr id="70679" name="Text Box 22"/>
          <p:cNvSpPr txBox="1"/>
          <p:nvPr/>
        </p:nvSpPr>
        <p:spPr>
          <a:xfrm>
            <a:off x="6534150" y="4230688"/>
            <a:ext cx="171450" cy="9779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传播时延</a:t>
            </a:r>
            <a:endParaRPr lang="zh-CN" altLang="en-US" sz="1600" b="1" dirty="0">
              <a:solidFill>
                <a:schemeClr val="bg2"/>
              </a:solidFill>
              <a:latin typeface="Times New Roman" panose="02020603050405020304" pitchFamily="18" charset="0"/>
              <a:ea typeface="宋体" panose="02010600030101010101" pitchFamily="2" charset="-122"/>
            </a:endParaRPr>
          </a:p>
        </p:txBody>
      </p:sp>
      <p:sp>
        <p:nvSpPr>
          <p:cNvPr id="70680" name="Line 23"/>
          <p:cNvSpPr/>
          <p:nvPr/>
        </p:nvSpPr>
        <p:spPr>
          <a:xfrm>
            <a:off x="400050" y="4586288"/>
            <a:ext cx="0" cy="1828800"/>
          </a:xfrm>
          <a:prstGeom prst="line">
            <a:avLst/>
          </a:prstGeom>
          <a:ln w="9525" cap="flat" cmpd="sng">
            <a:solidFill>
              <a:schemeClr val="tx1"/>
            </a:solidFill>
            <a:prstDash val="solid"/>
            <a:headEnd type="none" w="med" len="lg"/>
            <a:tailEnd type="triangle" w="med" len="lg"/>
          </a:ln>
        </p:spPr>
      </p:sp>
      <p:sp>
        <p:nvSpPr>
          <p:cNvPr id="70681" name="Text Box 24"/>
          <p:cNvSpPr txBox="1"/>
          <p:nvPr/>
        </p:nvSpPr>
        <p:spPr>
          <a:xfrm>
            <a:off x="228600" y="5195888"/>
            <a:ext cx="171450"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en-US" altLang="zh-CN" sz="2000" b="1" i="1" dirty="0">
                <a:latin typeface="仿宋_GB2312" pitchFamily="49" charset="-122"/>
                <a:ea typeface="仿宋_GB2312" pitchFamily="49" charset="-122"/>
              </a:rPr>
              <a:t>t</a:t>
            </a:r>
            <a:endParaRPr lang="en-US" altLang="zh-CN" sz="2000" b="1" i="1" dirty="0">
              <a:latin typeface="仿宋_GB2312" pitchFamily="49" charset="-122"/>
              <a:ea typeface="仿宋_GB2312" pitchFamily="49" charset="-122"/>
            </a:endParaRPr>
          </a:p>
        </p:txBody>
      </p:sp>
      <p:sp>
        <p:nvSpPr>
          <p:cNvPr id="70682" name="Rectangle 25"/>
          <p:cNvSpPr/>
          <p:nvPr/>
        </p:nvSpPr>
        <p:spPr>
          <a:xfrm>
            <a:off x="0" y="3422650"/>
            <a:ext cx="6858000" cy="0"/>
          </a:xfrm>
          <a:prstGeom prst="rect">
            <a:avLst/>
          </a:prstGeom>
          <a:noFill/>
          <a:ln w="9525">
            <a:noFill/>
          </a:ln>
        </p:spPr>
        <p:txBody>
          <a:bodyPr wrap="none" lIns="92075" tIns="46038" rIns="92075" bIns="46038" anchor="ctr" anchorCtr="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461850" name="Group 26"/>
          <p:cNvGrpSpPr/>
          <p:nvPr/>
        </p:nvGrpSpPr>
        <p:grpSpPr>
          <a:xfrm>
            <a:off x="5665867" y="4427756"/>
            <a:ext cx="739378" cy="1066344"/>
            <a:chOff x="4747" y="2643"/>
            <a:chExt cx="621" cy="504"/>
          </a:xfrm>
        </p:grpSpPr>
        <p:graphicFrame>
          <p:nvGraphicFramePr>
            <p:cNvPr id="70711" name="Object 27"/>
            <p:cNvGraphicFramePr>
              <a:graphicFrameLocks noChangeAspect="1"/>
            </p:cNvGraphicFramePr>
            <p:nvPr/>
          </p:nvGraphicFramePr>
          <p:xfrm>
            <a:off x="4747" y="2977"/>
            <a:ext cx="621" cy="170"/>
          </p:xfrm>
          <a:graphic>
            <a:graphicData uri="http://schemas.openxmlformats.org/presentationml/2006/ole">
              <mc:AlternateContent xmlns:mc="http://schemas.openxmlformats.org/markup-compatibility/2006">
                <mc:Choice xmlns:v="urn:schemas-microsoft-com:vml" Requires="v">
                  <p:oleObj spid="_x0000_s3078" name="" r:id="rId8" imgW="481965" imgH="177800" progId="Equation.DSMT4">
                    <p:embed/>
                  </p:oleObj>
                </mc:Choice>
                <mc:Fallback>
                  <p:oleObj name="" r:id="rId8" imgW="481965" imgH="177800" progId="Equation.DSMT4">
                    <p:embed/>
                    <p:pic>
                      <p:nvPicPr>
                        <p:cNvPr id="0" name="图片 3077"/>
                        <p:cNvPicPr/>
                        <p:nvPr/>
                      </p:nvPicPr>
                      <p:blipFill>
                        <a:blip r:embed="rId9"/>
                        <a:stretch>
                          <a:fillRect/>
                        </a:stretch>
                      </p:blipFill>
                      <p:spPr>
                        <a:xfrm>
                          <a:off x="4747" y="2977"/>
                          <a:ext cx="621" cy="170"/>
                        </a:xfrm>
                        <a:prstGeom prst="rect">
                          <a:avLst/>
                        </a:prstGeom>
                        <a:noFill/>
                        <a:ln w="38100">
                          <a:noFill/>
                          <a:miter/>
                        </a:ln>
                      </p:spPr>
                    </p:pic>
                  </p:oleObj>
                </mc:Fallback>
              </mc:AlternateContent>
            </a:graphicData>
          </a:graphic>
        </p:graphicFrame>
        <p:sp>
          <p:nvSpPr>
            <p:cNvPr id="70712" name="AutoShape 28"/>
            <p:cNvSpPr/>
            <p:nvPr/>
          </p:nvSpPr>
          <p:spPr>
            <a:xfrm>
              <a:off x="4836" y="2643"/>
              <a:ext cx="468" cy="215"/>
            </a:xfrm>
            <a:prstGeom prst="wedgeRectCallout">
              <a:avLst>
                <a:gd name="adj1" fmla="val -83333"/>
                <a:gd name="adj2" fmla="val 117361"/>
              </a:avLst>
            </a:prstGeom>
            <a:solidFill>
              <a:schemeClr val="accent1"/>
            </a:solidFill>
            <a:ln w="9525" cap="flat" cmpd="sng">
              <a:solidFill>
                <a:schemeClr val="tx1"/>
              </a:solidFill>
              <a:prstDash val="solid"/>
              <a:miter/>
              <a:headEnd type="none" w="med" len="med"/>
              <a:tailEnd type="none" w="med" len="med"/>
            </a:ln>
          </p:spPr>
          <p:txBody>
            <a:bodyPr lIns="0" tIns="0" rIns="0"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站点</a:t>
              </a:r>
              <a:r>
                <a:rPr lang="en-US" altLang="zh-CN" sz="1300" b="1" dirty="0">
                  <a:solidFill>
                    <a:schemeClr val="bg2"/>
                  </a:solidFill>
                  <a:ea typeface="宋体" panose="02010600030101010101" pitchFamily="2" charset="-122"/>
                </a:rPr>
                <a:t>2</a:t>
              </a:r>
              <a:endParaRPr lang="en-US" altLang="zh-CN" sz="1300" b="1" dirty="0">
                <a:solidFill>
                  <a:schemeClr val="bg2"/>
                </a:solidFill>
                <a:ea typeface="宋体" panose="02010600030101010101" pitchFamily="2" charset="-122"/>
              </a:endParaRPr>
            </a:p>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发送帧</a:t>
              </a:r>
              <a:endParaRPr lang="zh-CN" altLang="en-US" sz="1300" b="1" dirty="0">
                <a:solidFill>
                  <a:schemeClr val="bg2"/>
                </a:solidFill>
                <a:ea typeface="宋体" panose="02010600030101010101" pitchFamily="2" charset="-122"/>
              </a:endParaRPr>
            </a:p>
          </p:txBody>
        </p:sp>
      </p:grpSp>
      <p:grpSp>
        <p:nvGrpSpPr>
          <p:cNvPr id="461853" name="Group 29"/>
          <p:cNvGrpSpPr/>
          <p:nvPr/>
        </p:nvGrpSpPr>
        <p:grpSpPr>
          <a:xfrm>
            <a:off x="4008438" y="4625658"/>
            <a:ext cx="1628775" cy="1152525"/>
            <a:chOff x="3366" y="1200"/>
            <a:chExt cx="1368" cy="544"/>
          </a:xfrm>
        </p:grpSpPr>
        <p:sp>
          <p:nvSpPr>
            <p:cNvPr id="70704" name="Line 30"/>
            <p:cNvSpPr/>
            <p:nvPr/>
          </p:nvSpPr>
          <p:spPr>
            <a:xfrm flipH="1">
              <a:off x="4114" y="1480"/>
              <a:ext cx="620" cy="136"/>
            </a:xfrm>
            <a:prstGeom prst="line">
              <a:avLst/>
            </a:prstGeom>
            <a:ln w="9525" cap="flat" cmpd="sng">
              <a:solidFill>
                <a:schemeClr val="tx1"/>
              </a:solidFill>
              <a:prstDash val="solid"/>
              <a:headEnd type="oval" w="lg" len="lg"/>
              <a:tailEnd type="triangle" w="med" len="lg"/>
            </a:ln>
          </p:spPr>
        </p:sp>
        <p:sp>
          <p:nvSpPr>
            <p:cNvPr id="70705" name="Line 31"/>
            <p:cNvSpPr/>
            <p:nvPr/>
          </p:nvSpPr>
          <p:spPr>
            <a:xfrm>
              <a:off x="3366" y="1488"/>
              <a:ext cx="565" cy="122"/>
            </a:xfrm>
            <a:prstGeom prst="line">
              <a:avLst/>
            </a:prstGeom>
            <a:ln w="9525" cap="flat" cmpd="sng">
              <a:solidFill>
                <a:schemeClr val="tx1"/>
              </a:solidFill>
              <a:prstDash val="solid"/>
              <a:headEnd type="none" w="med" len="med"/>
              <a:tailEnd type="triangle" w="sm" len="lg"/>
            </a:ln>
          </p:spPr>
        </p:sp>
        <p:grpSp>
          <p:nvGrpSpPr>
            <p:cNvPr id="70706" name="Group 32"/>
            <p:cNvGrpSpPr/>
            <p:nvPr/>
          </p:nvGrpSpPr>
          <p:grpSpPr>
            <a:xfrm>
              <a:off x="3744" y="1200"/>
              <a:ext cx="525" cy="276"/>
              <a:chOff x="2064" y="1488"/>
              <a:chExt cx="525" cy="276"/>
            </a:xfrm>
          </p:grpSpPr>
          <p:sp>
            <p:nvSpPr>
              <p:cNvPr id="70709" name="Freeform 33"/>
              <p:cNvSpPr/>
              <p:nvPr/>
            </p:nvSpPr>
            <p:spPr>
              <a:xfrm>
                <a:off x="2064" y="1488"/>
                <a:ext cx="525" cy="276"/>
              </a:xfrm>
              <a:custGeom>
                <a:avLst/>
                <a:gdLst/>
                <a:ahLst/>
                <a:cxnLst>
                  <a:cxn ang="0">
                    <a:pos x="18" y="60"/>
                  </a:cxn>
                  <a:cxn ang="0">
                    <a:pos x="183" y="57"/>
                  </a:cxn>
                  <a:cxn ang="0">
                    <a:pos x="264" y="0"/>
                  </a:cxn>
                  <a:cxn ang="0">
                    <a:pos x="345" y="60"/>
                  </a:cxn>
                  <a:cxn ang="0">
                    <a:pos x="474" y="60"/>
                  </a:cxn>
                  <a:cxn ang="0">
                    <a:pos x="423" y="123"/>
                  </a:cxn>
                  <a:cxn ang="0">
                    <a:pos x="525" y="174"/>
                  </a:cxn>
                  <a:cxn ang="0">
                    <a:pos x="396" y="189"/>
                  </a:cxn>
                  <a:cxn ang="0">
                    <a:pos x="380" y="261"/>
                  </a:cxn>
                  <a:cxn ang="0">
                    <a:pos x="268" y="229"/>
                  </a:cxn>
                  <a:cxn ang="0">
                    <a:pos x="144" y="270"/>
                  </a:cxn>
                  <a:cxn ang="0">
                    <a:pos x="126" y="195"/>
                  </a:cxn>
                  <a:cxn ang="0">
                    <a:pos x="3" y="171"/>
                  </a:cxn>
                  <a:cxn ang="0">
                    <a:pos x="92" y="125"/>
                  </a:cxn>
                  <a:cxn ang="0">
                    <a:pos x="21" y="63"/>
                  </a:cxn>
                  <a:cxn ang="0">
                    <a:pos x="18" y="60"/>
                  </a:cxn>
                </a:cxnLst>
                <a:pathLst>
                  <a:path w="525" h="276">
                    <a:moveTo>
                      <a:pt x="18" y="60"/>
                    </a:moveTo>
                    <a:cubicBezTo>
                      <a:pt x="45" y="57"/>
                      <a:pt x="87" y="60"/>
                      <a:pt x="183" y="57"/>
                    </a:cubicBezTo>
                    <a:cubicBezTo>
                      <a:pt x="228" y="27"/>
                      <a:pt x="231" y="27"/>
                      <a:pt x="264" y="0"/>
                    </a:cubicBezTo>
                    <a:cubicBezTo>
                      <a:pt x="306" y="36"/>
                      <a:pt x="300" y="33"/>
                      <a:pt x="345" y="60"/>
                    </a:cubicBezTo>
                    <a:cubicBezTo>
                      <a:pt x="459" y="57"/>
                      <a:pt x="333" y="57"/>
                      <a:pt x="474" y="60"/>
                    </a:cubicBezTo>
                    <a:cubicBezTo>
                      <a:pt x="417" y="123"/>
                      <a:pt x="465" y="69"/>
                      <a:pt x="423" y="123"/>
                    </a:cubicBezTo>
                    <a:cubicBezTo>
                      <a:pt x="474" y="144"/>
                      <a:pt x="429" y="123"/>
                      <a:pt x="525" y="174"/>
                    </a:cubicBezTo>
                    <a:cubicBezTo>
                      <a:pt x="402" y="186"/>
                      <a:pt x="525" y="177"/>
                      <a:pt x="396" y="189"/>
                    </a:cubicBezTo>
                    <a:cubicBezTo>
                      <a:pt x="384" y="264"/>
                      <a:pt x="396" y="180"/>
                      <a:pt x="380" y="261"/>
                    </a:cubicBezTo>
                    <a:cubicBezTo>
                      <a:pt x="261" y="222"/>
                      <a:pt x="375" y="261"/>
                      <a:pt x="268" y="229"/>
                    </a:cubicBezTo>
                    <a:cubicBezTo>
                      <a:pt x="144" y="267"/>
                      <a:pt x="219" y="246"/>
                      <a:pt x="144" y="270"/>
                    </a:cubicBezTo>
                    <a:cubicBezTo>
                      <a:pt x="126" y="192"/>
                      <a:pt x="144" y="276"/>
                      <a:pt x="126" y="195"/>
                    </a:cubicBezTo>
                    <a:cubicBezTo>
                      <a:pt x="0" y="171"/>
                      <a:pt x="120" y="195"/>
                      <a:pt x="3" y="171"/>
                    </a:cubicBezTo>
                    <a:cubicBezTo>
                      <a:pt x="96" y="123"/>
                      <a:pt x="6" y="174"/>
                      <a:pt x="92" y="125"/>
                    </a:cubicBezTo>
                    <a:cubicBezTo>
                      <a:pt x="21" y="63"/>
                      <a:pt x="33" y="74"/>
                      <a:pt x="21" y="63"/>
                    </a:cubicBezTo>
                    <a:cubicBezTo>
                      <a:pt x="9" y="52"/>
                      <a:pt x="19" y="61"/>
                      <a:pt x="18" y="6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0710" name="Text Box 34"/>
              <p:cNvSpPr txBox="1"/>
              <p:nvPr/>
            </p:nvSpPr>
            <p:spPr>
              <a:xfrm>
                <a:off x="2167" y="1565"/>
                <a:ext cx="342" cy="10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400" b="1" dirty="0">
                    <a:solidFill>
                      <a:schemeClr val="bg2"/>
                    </a:solidFill>
                    <a:ea typeface="宋体" panose="02010600030101010101" pitchFamily="2" charset="-122"/>
                  </a:rPr>
                  <a:t>碰撞</a:t>
                </a:r>
                <a:endParaRPr lang="zh-CN" altLang="en-US" sz="1400" b="1" dirty="0">
                  <a:solidFill>
                    <a:schemeClr val="bg2"/>
                  </a:solidFill>
                  <a:ea typeface="宋体" panose="02010600030101010101" pitchFamily="2" charset="-122"/>
                </a:endParaRPr>
              </a:p>
            </p:txBody>
          </p:sp>
        </p:grpSp>
        <p:sp>
          <p:nvSpPr>
            <p:cNvPr id="70707" name="AutoShape 35"/>
            <p:cNvSpPr/>
            <p:nvPr/>
          </p:nvSpPr>
          <p:spPr>
            <a:xfrm>
              <a:off x="3804" y="1504"/>
              <a:ext cx="383" cy="240"/>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708" name="Rectangle 36"/>
            <p:cNvSpPr/>
            <p:nvPr/>
          </p:nvSpPr>
          <p:spPr>
            <a:xfrm rot="-900000">
              <a:off x="4512" y="1536"/>
              <a:ext cx="192" cy="96"/>
            </a:xfrm>
            <a:prstGeom prst="rect">
              <a:avLst/>
            </a:prstGeom>
            <a:solidFill>
              <a:srgbClr val="0066FF"/>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461861" name="Group 37"/>
          <p:cNvGrpSpPr/>
          <p:nvPr/>
        </p:nvGrpSpPr>
        <p:grpSpPr>
          <a:xfrm>
            <a:off x="638175" y="4016058"/>
            <a:ext cx="3370263" cy="1219200"/>
            <a:chOff x="536" y="912"/>
            <a:chExt cx="2830" cy="576"/>
          </a:xfrm>
        </p:grpSpPr>
        <p:grpSp>
          <p:nvGrpSpPr>
            <p:cNvPr id="70697" name="Group 38"/>
            <p:cNvGrpSpPr/>
            <p:nvPr/>
          </p:nvGrpSpPr>
          <p:grpSpPr>
            <a:xfrm>
              <a:off x="740" y="1056"/>
              <a:ext cx="657" cy="148"/>
              <a:chOff x="912" y="1152"/>
              <a:chExt cx="576" cy="148"/>
            </a:xfrm>
          </p:grpSpPr>
          <p:grpSp>
            <p:nvGrpSpPr>
              <p:cNvPr id="70700" name="Group 39"/>
              <p:cNvGrpSpPr/>
              <p:nvPr/>
            </p:nvGrpSpPr>
            <p:grpSpPr>
              <a:xfrm rot="900000">
                <a:off x="912" y="1152"/>
                <a:ext cx="384" cy="96"/>
                <a:chOff x="1632" y="2928"/>
                <a:chExt cx="384" cy="96"/>
              </a:xfrm>
            </p:grpSpPr>
            <p:sp>
              <p:nvSpPr>
                <p:cNvPr id="70702" name="Rectangle 40"/>
                <p:cNvSpPr/>
                <p:nvPr/>
              </p:nvSpPr>
              <p:spPr>
                <a:xfrm>
                  <a:off x="1632" y="2928"/>
                  <a:ext cx="288" cy="96"/>
                </a:xfrm>
                <a:prstGeom prst="rect">
                  <a:avLst/>
                </a:prstGeom>
                <a:solidFill>
                  <a:srgbClr val="00FF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703" name="Rectangle 41"/>
                <p:cNvSpPr/>
                <p:nvPr/>
              </p:nvSpPr>
              <p:spPr>
                <a:xfrm>
                  <a:off x="1920" y="2928"/>
                  <a:ext cx="96" cy="96"/>
                </a:xfrm>
                <a:prstGeom prst="rect">
                  <a:avLst/>
                </a:prstGeom>
                <a:solidFill>
                  <a:schemeClr val="folHlink"/>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701" name="Line 42"/>
              <p:cNvSpPr/>
              <p:nvPr/>
            </p:nvSpPr>
            <p:spPr>
              <a:xfrm>
                <a:off x="1296" y="1248"/>
                <a:ext cx="192" cy="52"/>
              </a:xfrm>
              <a:prstGeom prst="line">
                <a:avLst/>
              </a:prstGeom>
              <a:ln w="9525" cap="flat" cmpd="sng">
                <a:solidFill>
                  <a:schemeClr val="tx1"/>
                </a:solidFill>
                <a:prstDash val="solid"/>
                <a:headEnd type="none" w="med" len="med"/>
                <a:tailEnd type="triangle" w="sm" len="lg"/>
              </a:ln>
            </p:spPr>
          </p:sp>
        </p:grpSp>
        <p:sp>
          <p:nvSpPr>
            <p:cNvPr id="70698" name="Line 43"/>
            <p:cNvSpPr/>
            <p:nvPr/>
          </p:nvSpPr>
          <p:spPr>
            <a:xfrm>
              <a:off x="576" y="912"/>
              <a:ext cx="2790" cy="576"/>
            </a:xfrm>
            <a:prstGeom prst="line">
              <a:avLst/>
            </a:prstGeom>
            <a:ln w="9525" cap="flat" cmpd="sng">
              <a:solidFill>
                <a:schemeClr val="tx1"/>
              </a:solidFill>
              <a:prstDash val="solid"/>
              <a:headEnd type="none" w="med" len="med"/>
              <a:tailEnd type="triangle" w="med" len="lg"/>
            </a:ln>
          </p:spPr>
        </p:sp>
        <p:sp>
          <p:nvSpPr>
            <p:cNvPr id="70699" name="Text Box 44"/>
            <p:cNvSpPr txBox="1"/>
            <p:nvPr/>
          </p:nvSpPr>
          <p:spPr>
            <a:xfrm rot="900000">
              <a:off x="536" y="1207"/>
              <a:ext cx="1126" cy="201"/>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400" b="1" dirty="0">
                  <a:solidFill>
                    <a:schemeClr val="bg2"/>
                  </a:solidFill>
                  <a:ea typeface="宋体" panose="02010600030101010101" pitchFamily="2" charset="-122"/>
                </a:rPr>
                <a:t>站点</a:t>
              </a:r>
              <a:r>
                <a:rPr lang="en-US" altLang="zh-CN" sz="1400" b="1" dirty="0">
                  <a:solidFill>
                    <a:schemeClr val="bg2"/>
                  </a:solidFill>
                  <a:ea typeface="宋体" panose="02010600030101010101" pitchFamily="2" charset="-122"/>
                </a:rPr>
                <a:t>1</a:t>
              </a:r>
              <a:r>
                <a:rPr lang="zh-CN" altLang="en-US" sz="1400" b="1" dirty="0">
                  <a:solidFill>
                    <a:schemeClr val="bg2"/>
                  </a:solidFill>
                  <a:ea typeface="宋体" panose="02010600030101010101" pitchFamily="2" charset="-122"/>
                </a:rPr>
                <a:t>在</a:t>
              </a:r>
              <a:r>
                <a:rPr lang="en-US" altLang="zh-CN" sz="1400" b="1" dirty="0">
                  <a:solidFill>
                    <a:schemeClr val="bg2"/>
                  </a:solidFill>
                  <a:ea typeface="宋体" panose="02010600030101010101" pitchFamily="2" charset="-122"/>
                </a:rPr>
                <a:t>t</a:t>
              </a:r>
              <a:r>
                <a:rPr lang="zh-CN" altLang="en-US" sz="1400" b="1" dirty="0">
                  <a:solidFill>
                    <a:schemeClr val="bg2"/>
                  </a:solidFill>
                  <a:ea typeface="宋体" panose="02010600030101010101" pitchFamily="2" charset="-122"/>
                </a:rPr>
                <a:t>＝</a:t>
              </a:r>
              <a:r>
                <a:rPr lang="en-US" altLang="zh-CN" sz="1400" b="1" dirty="0">
                  <a:solidFill>
                    <a:schemeClr val="bg2"/>
                  </a:solidFill>
                  <a:ea typeface="宋体" panose="02010600030101010101" pitchFamily="2" charset="-122"/>
                </a:rPr>
                <a:t>0</a:t>
              </a:r>
              <a:r>
                <a:rPr lang="zh-CN" altLang="en-US" sz="1400" b="1" dirty="0">
                  <a:solidFill>
                    <a:schemeClr val="bg2"/>
                  </a:solidFill>
                  <a:ea typeface="宋体" panose="02010600030101010101" pitchFamily="2" charset="-122"/>
                </a:rPr>
                <a:t>时发送帧</a:t>
              </a:r>
              <a:endParaRPr lang="zh-CN" altLang="en-US" sz="1400" b="1" dirty="0">
                <a:solidFill>
                  <a:schemeClr val="bg2"/>
                </a:solidFill>
                <a:latin typeface="Times New Roman" panose="02020603050405020304" pitchFamily="18" charset="0"/>
                <a:ea typeface="宋体" panose="02010600030101010101" pitchFamily="2" charset="-122"/>
              </a:endParaRPr>
            </a:p>
          </p:txBody>
        </p:sp>
      </p:grpSp>
      <p:grpSp>
        <p:nvGrpSpPr>
          <p:cNvPr id="461869" name="Group 45"/>
          <p:cNvGrpSpPr/>
          <p:nvPr/>
        </p:nvGrpSpPr>
        <p:grpSpPr>
          <a:xfrm>
            <a:off x="685800" y="5844858"/>
            <a:ext cx="3322638" cy="1558925"/>
            <a:chOff x="576" y="1776"/>
            <a:chExt cx="2790" cy="736"/>
          </a:xfrm>
        </p:grpSpPr>
        <p:sp>
          <p:nvSpPr>
            <p:cNvPr id="70695" name="Line 46"/>
            <p:cNvSpPr/>
            <p:nvPr/>
          </p:nvSpPr>
          <p:spPr>
            <a:xfrm flipH="1">
              <a:off x="576" y="1776"/>
              <a:ext cx="2790" cy="576"/>
            </a:xfrm>
            <a:prstGeom prst="line">
              <a:avLst/>
            </a:prstGeom>
            <a:ln w="9525" cap="flat" cmpd="sng">
              <a:solidFill>
                <a:schemeClr val="tx1"/>
              </a:solidFill>
              <a:prstDash val="solid"/>
              <a:headEnd type="none" w="med" len="med"/>
              <a:tailEnd type="triangle" w="med" len="lg"/>
            </a:ln>
          </p:spPr>
        </p:sp>
        <p:sp>
          <p:nvSpPr>
            <p:cNvPr id="70696" name="AutoShape 47"/>
            <p:cNvSpPr/>
            <p:nvPr/>
          </p:nvSpPr>
          <p:spPr>
            <a:xfrm>
              <a:off x="672" y="2368"/>
              <a:ext cx="192" cy="144"/>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aphicFrame>
        <p:nvGraphicFramePr>
          <p:cNvPr id="461872" name="Object 48"/>
          <p:cNvGraphicFramePr>
            <a:graphicFrameLocks noChangeAspect="1"/>
          </p:cNvGraphicFramePr>
          <p:nvPr/>
        </p:nvGraphicFramePr>
        <p:xfrm>
          <a:off x="4220845" y="5838825"/>
          <a:ext cx="896620" cy="636905"/>
        </p:xfrm>
        <a:graphic>
          <a:graphicData uri="http://schemas.openxmlformats.org/presentationml/2006/ole">
            <mc:AlternateContent xmlns:mc="http://schemas.openxmlformats.org/markup-compatibility/2006">
              <mc:Choice xmlns:v="urn:schemas-microsoft-com:vml" Requires="v">
                <p:oleObj spid="_x0000_s3081" name="" r:id="rId10" imgW="546100" imgH="342900" progId="Equation.DSMT4">
                  <p:embed/>
                </p:oleObj>
              </mc:Choice>
              <mc:Fallback>
                <p:oleObj name="" r:id="rId10" imgW="546100" imgH="342900" progId="Equation.DSMT4">
                  <p:embed/>
                  <p:pic>
                    <p:nvPicPr>
                      <p:cNvPr id="0" name="图片 3080"/>
                      <p:cNvPicPr/>
                      <p:nvPr/>
                    </p:nvPicPr>
                    <p:blipFill>
                      <a:blip r:embed="rId11"/>
                      <a:stretch>
                        <a:fillRect/>
                      </a:stretch>
                    </p:blipFill>
                    <p:spPr>
                      <a:xfrm>
                        <a:off x="4220845" y="5838825"/>
                        <a:ext cx="896620" cy="636905"/>
                      </a:xfrm>
                      <a:prstGeom prst="rect">
                        <a:avLst/>
                      </a:prstGeom>
                      <a:noFill/>
                      <a:ln w="38100">
                        <a:noFill/>
                        <a:miter/>
                      </a:ln>
                    </p:spPr>
                  </p:pic>
                </p:oleObj>
              </mc:Fallback>
            </mc:AlternateContent>
          </a:graphicData>
        </a:graphic>
      </p:graphicFrame>
      <p:grpSp>
        <p:nvGrpSpPr>
          <p:cNvPr id="461873" name="Group 49"/>
          <p:cNvGrpSpPr/>
          <p:nvPr/>
        </p:nvGrpSpPr>
        <p:grpSpPr>
          <a:xfrm>
            <a:off x="3932238" y="5551170"/>
            <a:ext cx="2468562" cy="1377950"/>
            <a:chOff x="3302" y="3077"/>
            <a:chExt cx="2074" cy="651"/>
          </a:xfrm>
        </p:grpSpPr>
        <p:sp>
          <p:nvSpPr>
            <p:cNvPr id="70691" name="Line 50"/>
            <p:cNvSpPr/>
            <p:nvPr/>
          </p:nvSpPr>
          <p:spPr>
            <a:xfrm>
              <a:off x="4108" y="3077"/>
              <a:ext cx="620" cy="136"/>
            </a:xfrm>
            <a:prstGeom prst="line">
              <a:avLst/>
            </a:prstGeom>
            <a:ln w="9525" cap="flat" cmpd="sng">
              <a:solidFill>
                <a:schemeClr val="tx1"/>
              </a:solidFill>
              <a:prstDash val="solid"/>
              <a:headEnd type="none" w="med" len="med"/>
              <a:tailEnd type="triangle" w="med" len="lg"/>
            </a:ln>
          </p:spPr>
        </p:sp>
        <p:sp>
          <p:nvSpPr>
            <p:cNvPr id="70692" name="Line 51"/>
            <p:cNvSpPr/>
            <p:nvPr/>
          </p:nvSpPr>
          <p:spPr>
            <a:xfrm flipH="1">
              <a:off x="3302" y="3104"/>
              <a:ext cx="565" cy="122"/>
            </a:xfrm>
            <a:prstGeom prst="line">
              <a:avLst/>
            </a:prstGeom>
            <a:ln w="9525" cap="flat" cmpd="sng">
              <a:solidFill>
                <a:schemeClr val="tx1"/>
              </a:solidFill>
              <a:prstDash val="solid"/>
              <a:headEnd type="none" w="med" len="med"/>
              <a:tailEnd type="triangle" w="med" len="lg"/>
            </a:ln>
          </p:spPr>
        </p:sp>
        <p:sp>
          <p:nvSpPr>
            <p:cNvPr id="70693" name="AutoShape 52"/>
            <p:cNvSpPr/>
            <p:nvPr/>
          </p:nvSpPr>
          <p:spPr>
            <a:xfrm>
              <a:off x="4512" y="3264"/>
              <a:ext cx="192" cy="144"/>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694" name="AutoShape 53"/>
            <p:cNvSpPr/>
            <p:nvPr/>
          </p:nvSpPr>
          <p:spPr>
            <a:xfrm>
              <a:off x="4896" y="3456"/>
              <a:ext cx="480" cy="272"/>
            </a:xfrm>
            <a:prstGeom prst="wedgeRectCallout">
              <a:avLst>
                <a:gd name="adj1" fmla="val -73333"/>
                <a:gd name="adj2" fmla="val -120954"/>
              </a:avLst>
            </a:prstGeom>
            <a:solidFill>
              <a:schemeClr val="accent1"/>
            </a:solidFill>
            <a:ln w="9525" cap="flat" cmpd="sng">
              <a:solidFill>
                <a:schemeClr val="tx1"/>
              </a:solidFill>
              <a:prstDash val="solid"/>
              <a:miter/>
              <a:headEnd type="none" w="med" len="med"/>
              <a:tailEnd type="none" w="med" len="med"/>
            </a:ln>
          </p:spPr>
          <p:txBody>
            <a:bodyPr lIns="0" tIns="0" rIns="0"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站点</a:t>
              </a:r>
              <a:r>
                <a:rPr lang="en-US" altLang="zh-CN" sz="1300" b="1" dirty="0">
                  <a:solidFill>
                    <a:schemeClr val="bg2"/>
                  </a:solidFill>
                  <a:ea typeface="宋体" panose="02010600030101010101" pitchFamily="2" charset="-122"/>
                </a:rPr>
                <a:t>2</a:t>
              </a:r>
              <a:endParaRPr lang="en-US" altLang="zh-CN" sz="1300" b="1" dirty="0">
                <a:solidFill>
                  <a:schemeClr val="bg2"/>
                </a:solidFill>
                <a:ea typeface="宋体" panose="02010600030101010101" pitchFamily="2" charset="-122"/>
              </a:endParaRPr>
            </a:p>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停止发送</a:t>
              </a:r>
              <a:endParaRPr lang="zh-CN" altLang="en-US" sz="1300" b="1" dirty="0">
                <a:solidFill>
                  <a:schemeClr val="bg2"/>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861"/>
                                        </p:tgtEl>
                                        <p:attrNameLst>
                                          <p:attrName>style.visibility</p:attrName>
                                        </p:attrNameLst>
                                      </p:cBhvr>
                                      <p:to>
                                        <p:strVal val="visible"/>
                                      </p:to>
                                    </p:set>
                                    <p:animEffect transition="in" filter="wipe(left)">
                                      <p:cBhvr>
                                        <p:cTn id="7" dur="500"/>
                                        <p:tgtEl>
                                          <p:spTgt spid="461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1850"/>
                                        </p:tgtEl>
                                        <p:attrNameLst>
                                          <p:attrName>style.visibility</p:attrName>
                                        </p:attrNameLst>
                                      </p:cBhvr>
                                      <p:to>
                                        <p:strVal val="visible"/>
                                      </p:to>
                                    </p:set>
                                    <p:animEffect transition="in" filter="wipe(left)">
                                      <p:cBhvr>
                                        <p:cTn id="12" dur="500"/>
                                        <p:tgtEl>
                                          <p:spTgt spid="461850"/>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61853"/>
                                        </p:tgtEl>
                                        <p:attrNameLst>
                                          <p:attrName>style.visibility</p:attrName>
                                        </p:attrNameLst>
                                      </p:cBhvr>
                                      <p:to>
                                        <p:strVal val="visible"/>
                                      </p:to>
                                    </p:set>
                                    <p:animEffect transition="in" filter="barn(inVertical)">
                                      <p:cBhvr>
                                        <p:cTn id="16" dur="500"/>
                                        <p:tgtEl>
                                          <p:spTgt spid="461853"/>
                                        </p:tgtEl>
                                      </p:cBhvr>
                                    </p:animEffect>
                                  </p:childTnLst>
                                  <p:subTnLst>
                                    <p:audio>
                                      <p:cMediaNode>
                                        <p:cTn display="0" masterRel="sameClick">
                                          <p:stCondLst>
                                            <p:cond evt="begin" delay="0">
                                              <p:tn val="14"/>
                                            </p:cond>
                                          </p:stCondLst>
                                          <p:endCondLst>
                                            <p:cond evt="onStopAudio" delay="0">
                                              <p:tgtEl>
                                                <p:sldTgt/>
                                              </p:tgtEl>
                                            </p:cond>
                                          </p:endCondLst>
                                        </p:cTn>
                                        <p:tgtEl>
                                          <p:sndTgt r:embed="rId12" name="glass.wav"/>
                                        </p:tgtEl>
                                      </p:cMediaNode>
                                    </p:audio>
                                  </p:sub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4618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461873"/>
                                        </p:tgtEl>
                                        <p:attrNameLst>
                                          <p:attrName>style.visibility</p:attrName>
                                        </p:attrNameLst>
                                      </p:cBhvr>
                                      <p:to>
                                        <p:strVal val="visible"/>
                                      </p:to>
                                    </p:set>
                                    <p:animEffect transition="in" filter="barn(outVertical)">
                                      <p:cBhvr>
                                        <p:cTn id="24" dur="500"/>
                                        <p:tgtEl>
                                          <p:spTgt spid="46187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461869"/>
                                        </p:tgtEl>
                                        <p:attrNameLst>
                                          <p:attrName>style.visibility</p:attrName>
                                        </p:attrNameLst>
                                      </p:cBhvr>
                                      <p:to>
                                        <p:strVal val="visible"/>
                                      </p:to>
                                    </p:set>
                                    <p:animEffect transition="in" filter="wipe(right)">
                                      <p:cBhvr>
                                        <p:cTn id="28" dur="500"/>
                                        <p:tgtEl>
                                          <p:spTgt spid="46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4995"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84996"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4997" name="Rectangle 2"/>
          <p:cNvSpPr>
            <a:spLocks noGrp="1"/>
          </p:cNvSpPr>
          <p:nvPr>
            <p:ph idx="1"/>
          </p:nvPr>
        </p:nvSpPr>
        <p:spPr>
          <a:xfrm>
            <a:off x="404813" y="2339975"/>
            <a:ext cx="6453187" cy="6553200"/>
          </a:xfrm>
        </p:spPr>
        <p:txBody>
          <a:bodyPr vert="horz" wrap="square" lIns="92075" tIns="46038" rIns="92075" bIns="46038" anchor="t" anchorCtr="0"/>
          <a:p>
            <a:pPr>
              <a:lnSpc>
                <a:spcPct val="115000"/>
              </a:lnSpc>
              <a:buClr>
                <a:srgbClr val="FF0000"/>
              </a:buClr>
              <a:buSzTx/>
              <a:buFont typeface="Wingdings" panose="05000000000000000000" pitchFamily="2" charset="2"/>
              <a:buChar char="@"/>
            </a:pPr>
            <a:r>
              <a:rPr lang="en-US" altLang="zh-CN" sz="3200" b="1" u="sng" dirty="0">
                <a:solidFill>
                  <a:srgbClr val="FF0000"/>
                </a:solidFill>
                <a:ea typeface="宋体" panose="02010600030101010101" pitchFamily="2" charset="-122"/>
              </a:rPr>
              <a:t>Collision Detection</a:t>
            </a:r>
            <a:r>
              <a:rPr lang="en-US" altLang="zh-CN" sz="3200" b="1" dirty="0">
                <a:solidFill>
                  <a:schemeClr val="bg2"/>
                </a:solidFill>
                <a:ea typeface="宋体" panose="02010600030101010101" pitchFamily="2" charset="-122"/>
              </a:rPr>
              <a:t>: The station's hardware must listen to the cable while it is transmitting. If what it reads back is different from what it is putting out, it knows that a collision is occurring.</a:t>
            </a:r>
            <a:endParaRPr lang="zh-CN" altLang="en-US" sz="3200" b="1" dirty="0">
              <a:solidFill>
                <a:schemeClr val="bg2"/>
              </a:solidFill>
              <a:ea typeface="宋体" panose="02010600030101010101" pitchFamily="2" charset="-122"/>
            </a:endParaRPr>
          </a:p>
          <a:p>
            <a:pPr>
              <a:lnSpc>
                <a:spcPct val="115000"/>
              </a:lnSpc>
              <a:buClr>
                <a:srgbClr val="FF0000"/>
              </a:buClr>
              <a:buSzTx/>
              <a:buFont typeface="Wingdings" panose="05000000000000000000" pitchFamily="2" charset="2"/>
              <a:buChar char="@"/>
            </a:pPr>
            <a:r>
              <a:rPr lang="en-US" altLang="zh-CN" sz="3200" b="1" dirty="0">
                <a:solidFill>
                  <a:schemeClr val="bg2"/>
                </a:solidFill>
                <a:ea typeface="宋体" panose="02010600030101010101" pitchFamily="2" charset="-122"/>
              </a:rPr>
              <a:t>It aborts transmission as soon as it detects a collision rather than finish transmitting it’s frames.</a:t>
            </a:r>
            <a:endParaRPr lang="en-US" altLang="zh-CN" sz="3200" b="1" dirty="0">
              <a:solidFill>
                <a:schemeClr val="bg2"/>
              </a:solidFill>
              <a:ea typeface="宋体" panose="02010600030101010101" pitchFamily="2" charset="-122"/>
            </a:endParaRPr>
          </a:p>
        </p:txBody>
      </p:sp>
      <p:sp>
        <p:nvSpPr>
          <p:cNvPr id="84998" name="Rectangle 3"/>
          <p:cNvSpPr/>
          <p:nvPr/>
        </p:nvSpPr>
        <p:spPr>
          <a:xfrm>
            <a:off x="0" y="0"/>
            <a:ext cx="6858000" cy="2051050"/>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80000"/>
              </a:lnSpc>
              <a:spcBef>
                <a:spcPct val="0"/>
              </a:spcBef>
              <a:buClrTx/>
              <a:buSzTx/>
              <a:buFontTx/>
              <a:buNone/>
            </a:pPr>
            <a:r>
              <a:rPr lang="en-US" altLang="zh-CN" sz="4800" b="1" dirty="0">
                <a:solidFill>
                  <a:schemeClr val="bg2"/>
                </a:solidFill>
                <a:latin typeface="Arial Narrow" panose="020B0606020202030204" pitchFamily="34" charset="0"/>
                <a:ea typeface="宋体" panose="02010600030101010101" pitchFamily="2" charset="-122"/>
              </a:rPr>
              <a:t> </a:t>
            </a:r>
            <a:r>
              <a:rPr lang="en-US" altLang="zh-CN" sz="4800" b="1" dirty="0">
                <a:solidFill>
                  <a:schemeClr val="bg2"/>
                </a:solidFill>
                <a:ea typeface="宋体" panose="02010600030101010101" pitchFamily="2" charset="-122"/>
              </a:rPr>
              <a:t>CSMA/CD</a:t>
            </a:r>
            <a:r>
              <a:rPr lang="en-US" altLang="zh-CN" sz="4800" b="1" dirty="0">
                <a:solidFill>
                  <a:schemeClr val="bg2"/>
                </a:solidFill>
                <a:latin typeface="Arial Narrow" panose="020B0606020202030204" pitchFamily="34" charset="0"/>
                <a:ea typeface="宋体" panose="02010600030101010101" pitchFamily="2" charset="-122"/>
              </a:rPr>
              <a:t> </a:t>
            </a:r>
            <a:br>
              <a:rPr lang="en-US" altLang="zh-CN" sz="4800" b="1" dirty="0">
                <a:solidFill>
                  <a:schemeClr val="bg2"/>
                </a:solidFill>
                <a:latin typeface="Arial Narrow" panose="020B0606020202030204" pitchFamily="34" charset="0"/>
                <a:ea typeface="宋体" panose="02010600030101010101" pitchFamily="2" charset="-122"/>
              </a:rPr>
            </a:br>
            <a:r>
              <a:rPr lang="en-US" altLang="zh-CN" sz="4800" b="1" dirty="0">
                <a:solidFill>
                  <a:schemeClr val="bg2"/>
                </a:solidFill>
                <a:latin typeface="Arial Narrow" panose="020B0606020202030204" pitchFamily="34" charset="0"/>
                <a:ea typeface="宋体" panose="02010600030101010101" pitchFamily="2" charset="-122"/>
              </a:rPr>
              <a:t> </a:t>
            </a:r>
            <a:r>
              <a:rPr lang="zh-CN" altLang="en-US" sz="4000" b="1" dirty="0">
                <a:solidFill>
                  <a:schemeClr val="bg2"/>
                </a:solidFill>
                <a:latin typeface="黑体" panose="02010609060101010101" pitchFamily="49" charset="-122"/>
                <a:ea typeface="黑体" panose="02010609060101010101" pitchFamily="49" charset="-122"/>
              </a:rPr>
              <a:t>载波侦听多路存取</a:t>
            </a:r>
            <a:r>
              <a:rPr lang="en-US" altLang="zh-CN" sz="4000" b="1" dirty="0">
                <a:solidFill>
                  <a:schemeClr val="bg2"/>
                </a:solidFill>
                <a:latin typeface="黑体" panose="02010609060101010101" pitchFamily="49" charset="-122"/>
                <a:ea typeface="黑体" panose="02010609060101010101" pitchFamily="49" charset="-122"/>
              </a:rPr>
              <a:t>/</a:t>
            </a:r>
            <a:r>
              <a:rPr lang="zh-CN" altLang="en-US" sz="4000" b="1" dirty="0">
                <a:solidFill>
                  <a:schemeClr val="bg2"/>
                </a:solidFill>
                <a:latin typeface="黑体" panose="02010609060101010101" pitchFamily="49" charset="-122"/>
                <a:ea typeface="黑体" panose="02010609060101010101" pitchFamily="49" charset="-122"/>
              </a:rPr>
              <a:t>冲突检测</a:t>
            </a:r>
            <a:br>
              <a:rPr lang="zh-CN" altLang="en-US" sz="4000" b="1" dirty="0">
                <a:solidFill>
                  <a:schemeClr val="bg2"/>
                </a:solidFill>
                <a:latin typeface="Arial Narrow" panose="020B0606020202030204" pitchFamily="34" charset="0"/>
                <a:ea typeface="宋体" panose="02010600030101010101" pitchFamily="2" charset="-122"/>
              </a:rPr>
            </a:br>
            <a:r>
              <a:rPr lang="zh-CN" altLang="en-US" sz="4000" b="1" dirty="0">
                <a:solidFill>
                  <a:schemeClr val="bg2"/>
                </a:solidFill>
                <a:latin typeface="Arial Narrow" panose="020B0606020202030204" pitchFamily="34" charset="0"/>
                <a:ea typeface="宋体" panose="02010600030101010101" pitchFamily="2" charset="-122"/>
              </a:rPr>
              <a:t>  </a:t>
            </a:r>
            <a:r>
              <a:rPr lang="en-US" altLang="zh-CN" b="1" dirty="0">
                <a:solidFill>
                  <a:schemeClr val="bg2"/>
                </a:solidFill>
                <a:latin typeface="Times New Roman" panose="02020603050405020304" pitchFamily="18" charset="0"/>
                <a:ea typeface="宋体" panose="02010600030101010101" pitchFamily="2" charset="-122"/>
              </a:rPr>
              <a:t>CSMA with Collision Detection</a:t>
            </a:r>
            <a:r>
              <a:rPr lang="en-US" altLang="zh-CN" sz="4800" b="1" dirty="0">
                <a:solidFill>
                  <a:schemeClr val="tx2"/>
                </a:solidFill>
                <a:latin typeface="Arial Narrow" panose="020B0606020202030204" pitchFamily="34" charset="0"/>
                <a:ea typeface="宋体" panose="02010600030101010101" pitchFamily="2" charset="-122"/>
              </a:rPr>
              <a:t> </a:t>
            </a:r>
            <a:endParaRPr lang="en-US" altLang="zh-CN" sz="4800" b="1" dirty="0">
              <a:solidFill>
                <a:schemeClr val="tx2"/>
              </a:solidFill>
              <a:latin typeface="Arial Narrow" panose="020B0606020202030204" pitchFamily="34" charset="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1"/>
          <p:cNvSpPr>
            <a:spLocks noGrp="1"/>
          </p:cNvSpPr>
          <p:nvPr>
            <p:ph type="title"/>
          </p:nvPr>
        </p:nvSpPr>
        <p:spPr>
          <a:xfrm>
            <a:off x="333375" y="812800"/>
            <a:ext cx="6353175" cy="7646988"/>
          </a:xfrm>
        </p:spPr>
        <p:txBody>
          <a:bodyPr vert="horz" wrap="square" lIns="92075" tIns="46038" rIns="92075" bIns="46038" anchor="ctr" anchorCtr="0"/>
          <a:p>
            <a:pPr>
              <a:lnSpc>
                <a:spcPct val="150000"/>
              </a:lnSpc>
              <a:buNone/>
            </a:pPr>
            <a:r>
              <a:rPr lang="zh-CN" altLang="en-US" sz="3200" dirty="0">
                <a:solidFill>
                  <a:srgbClr val="FF0000"/>
                </a:solidFill>
                <a:latin typeface="黑体" panose="02010609060101010101" pitchFamily="49" charset="-122"/>
                <a:ea typeface="黑体" panose="02010609060101010101" pitchFamily="49" charset="-122"/>
              </a:rPr>
              <a:t>例题：</a:t>
            </a:r>
            <a:r>
              <a:rPr lang="zh-CN" altLang="en-US" sz="3200" dirty="0">
                <a:solidFill>
                  <a:schemeClr val="bg2"/>
                </a:solidFill>
                <a:latin typeface="Times New Roman" panose="02020603050405020304" pitchFamily="18" charset="0"/>
                <a:ea typeface="黑体" panose="02010609060101010101" pitchFamily="49" charset="-122"/>
              </a:rPr>
              <a:t>某局域网采用</a:t>
            </a:r>
            <a:r>
              <a:rPr lang="en-US" altLang="zh-CN" sz="3200" dirty="0">
                <a:solidFill>
                  <a:schemeClr val="bg2"/>
                </a:solidFill>
                <a:latin typeface="Times New Roman" panose="02020603050405020304" pitchFamily="18" charset="0"/>
                <a:ea typeface="黑体" panose="02010609060101010101" pitchFamily="49" charset="-122"/>
              </a:rPr>
              <a:t>CSMA/CD</a:t>
            </a:r>
            <a:r>
              <a:rPr lang="zh-CN" altLang="en-US" sz="3200" dirty="0">
                <a:solidFill>
                  <a:schemeClr val="bg2"/>
                </a:solidFill>
                <a:latin typeface="Times New Roman" panose="02020603050405020304" pitchFamily="18" charset="0"/>
                <a:ea typeface="黑体" panose="02010609060101010101" pitchFamily="49" charset="-122"/>
              </a:rPr>
              <a:t>协议实现介质访问控制，数据传输速率为</a:t>
            </a:r>
            <a:r>
              <a:rPr lang="en-US" altLang="zh-CN" sz="3200" dirty="0">
                <a:solidFill>
                  <a:schemeClr val="bg2"/>
                </a:solidFill>
                <a:latin typeface="Times New Roman" panose="02020603050405020304" pitchFamily="18" charset="0"/>
                <a:ea typeface="黑体" panose="02010609060101010101" pitchFamily="49" charset="-122"/>
              </a:rPr>
              <a:t>10Mbps</a:t>
            </a:r>
            <a:r>
              <a:rPr lang="zh-CN" altLang="en-US" sz="3200" dirty="0">
                <a:solidFill>
                  <a:schemeClr val="bg2"/>
                </a:solidFill>
                <a:latin typeface="Times New Roman" panose="02020603050405020304" pitchFamily="18" charset="0"/>
                <a:ea typeface="黑体" panose="02010609060101010101" pitchFamily="49" charset="-122"/>
              </a:rPr>
              <a:t>，主机</a:t>
            </a:r>
            <a:r>
              <a:rPr lang="en-US" altLang="zh-CN" sz="3200" dirty="0">
                <a:solidFill>
                  <a:schemeClr val="bg2"/>
                </a:solidFill>
                <a:latin typeface="Times New Roman" panose="02020603050405020304" pitchFamily="18" charset="0"/>
                <a:ea typeface="黑体" panose="02010609060101010101" pitchFamily="49" charset="-122"/>
              </a:rPr>
              <a:t>A</a:t>
            </a:r>
            <a:r>
              <a:rPr lang="zh-CN" altLang="en-US" sz="3200" dirty="0">
                <a:solidFill>
                  <a:schemeClr val="bg2"/>
                </a:solidFill>
                <a:latin typeface="Times New Roman" panose="02020603050405020304" pitchFamily="18" charset="0"/>
                <a:ea typeface="黑体" panose="02010609060101010101" pitchFamily="49" charset="-122"/>
              </a:rPr>
              <a:t>和主机</a:t>
            </a:r>
            <a:r>
              <a:rPr lang="en-US" altLang="zh-CN" sz="3200" dirty="0">
                <a:solidFill>
                  <a:schemeClr val="bg2"/>
                </a:solidFill>
                <a:latin typeface="Times New Roman" panose="02020603050405020304" pitchFamily="18" charset="0"/>
                <a:ea typeface="黑体" panose="02010609060101010101" pitchFamily="49" charset="-122"/>
              </a:rPr>
              <a:t>B</a:t>
            </a:r>
            <a:r>
              <a:rPr lang="zh-CN" altLang="en-US" sz="3200" dirty="0">
                <a:solidFill>
                  <a:schemeClr val="bg2"/>
                </a:solidFill>
                <a:latin typeface="Times New Roman" panose="02020603050405020304" pitchFamily="18" charset="0"/>
                <a:ea typeface="黑体" panose="02010609060101010101" pitchFamily="49" charset="-122"/>
              </a:rPr>
              <a:t>之间的距离为</a:t>
            </a:r>
            <a:r>
              <a:rPr lang="en-US" altLang="zh-CN" sz="3200" dirty="0">
                <a:solidFill>
                  <a:schemeClr val="bg2"/>
                </a:solidFill>
                <a:latin typeface="Times New Roman" panose="02020603050405020304" pitchFamily="18" charset="0"/>
                <a:ea typeface="黑体" panose="02010609060101010101" pitchFamily="49" charset="-122"/>
              </a:rPr>
              <a:t>2000m</a:t>
            </a:r>
            <a:r>
              <a:rPr lang="zh-CN" altLang="en-US" sz="3200" dirty="0">
                <a:solidFill>
                  <a:schemeClr val="bg2"/>
                </a:solidFill>
                <a:latin typeface="Times New Roman" panose="02020603050405020304" pitchFamily="18" charset="0"/>
                <a:ea typeface="黑体" panose="02010609060101010101" pitchFamily="49" charset="-122"/>
              </a:rPr>
              <a:t>，信号传播速度是</a:t>
            </a:r>
            <a:r>
              <a:rPr lang="en-US" altLang="zh-CN" sz="3200" dirty="0">
                <a:solidFill>
                  <a:schemeClr val="bg2"/>
                </a:solidFill>
                <a:latin typeface="Times New Roman" panose="02020603050405020304" pitchFamily="18" charset="0"/>
                <a:ea typeface="黑体" panose="02010609060101010101" pitchFamily="49" charset="-122"/>
              </a:rPr>
              <a:t>2x10</a:t>
            </a:r>
            <a:r>
              <a:rPr lang="en-US" altLang="zh-CN" sz="3200" baseline="30000" dirty="0">
                <a:solidFill>
                  <a:schemeClr val="bg2"/>
                </a:solidFill>
                <a:latin typeface="Times New Roman" panose="02020603050405020304" pitchFamily="18" charset="0"/>
                <a:ea typeface="黑体" panose="02010609060101010101" pitchFamily="49" charset="-122"/>
              </a:rPr>
              <a:t>8</a:t>
            </a:r>
            <a:r>
              <a:rPr lang="en-US" altLang="zh-CN" sz="3200" dirty="0">
                <a:solidFill>
                  <a:schemeClr val="bg2"/>
                </a:solidFill>
                <a:latin typeface="Times New Roman" panose="02020603050405020304" pitchFamily="18" charset="0"/>
                <a:ea typeface="黑体" panose="02010609060101010101" pitchFamily="49" charset="-122"/>
              </a:rPr>
              <a:t>m/s</a:t>
            </a:r>
            <a:r>
              <a:rPr lang="zh-CN" altLang="en-US" sz="3200" dirty="0">
                <a:solidFill>
                  <a:schemeClr val="bg2"/>
                </a:solidFill>
                <a:latin typeface="Times New Roman" panose="02020603050405020304" pitchFamily="18" charset="0"/>
                <a:ea typeface="黑体" panose="02010609060101010101" pitchFamily="49" charset="-122"/>
              </a:rPr>
              <a:t>。若主机</a:t>
            </a:r>
            <a:r>
              <a:rPr lang="en-US" altLang="zh-CN" sz="3200" dirty="0">
                <a:solidFill>
                  <a:schemeClr val="bg2"/>
                </a:solidFill>
                <a:latin typeface="Times New Roman" panose="02020603050405020304" pitchFamily="18" charset="0"/>
                <a:ea typeface="黑体" panose="02010609060101010101" pitchFamily="49" charset="-122"/>
              </a:rPr>
              <a:t>A</a:t>
            </a:r>
            <a:r>
              <a:rPr lang="zh-CN" altLang="en-US" sz="3200" dirty="0">
                <a:solidFill>
                  <a:schemeClr val="bg2"/>
                </a:solidFill>
                <a:latin typeface="Times New Roman" panose="02020603050405020304" pitchFamily="18" charset="0"/>
                <a:ea typeface="黑体" panose="02010609060101010101" pitchFamily="49" charset="-122"/>
              </a:rPr>
              <a:t>和主机</a:t>
            </a:r>
            <a:r>
              <a:rPr lang="en-US" altLang="zh-CN" sz="3200" dirty="0">
                <a:solidFill>
                  <a:schemeClr val="bg2"/>
                </a:solidFill>
                <a:latin typeface="Times New Roman" panose="02020603050405020304" pitchFamily="18" charset="0"/>
                <a:ea typeface="黑体" panose="02010609060101010101" pitchFamily="49" charset="-122"/>
              </a:rPr>
              <a:t>B</a:t>
            </a:r>
            <a:r>
              <a:rPr lang="zh-CN" altLang="en-US" sz="3200" dirty="0">
                <a:solidFill>
                  <a:schemeClr val="bg2"/>
                </a:solidFill>
                <a:latin typeface="Times New Roman" panose="02020603050405020304" pitchFamily="18" charset="0"/>
                <a:ea typeface="黑体" panose="02010609060101010101" pitchFamily="49" charset="-122"/>
              </a:rPr>
              <a:t>发送数据时发生冲突，则从开始发送数据时刻起，到两台主机均检测到冲突止，最短需经过多长时间？最长需经过多长时间？</a:t>
            </a:r>
            <a:endParaRPr lang="zh-CN" altLang="en-US" sz="3200" dirty="0">
              <a:solidFill>
                <a:schemeClr val="bg2"/>
              </a:solidFill>
              <a:latin typeface="Times New Roman" panose="02020603050405020304" pitchFamily="18" charset="0"/>
              <a:ea typeface="黑体" panose="02010609060101010101" pitchFamily="49" charset="-122"/>
            </a:endParaRPr>
          </a:p>
        </p:txBody>
      </p:sp>
      <p:sp>
        <p:nvSpPr>
          <p:cNvPr id="86019"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6020"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86021"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1"/>
          <p:cNvSpPr>
            <a:spLocks noGrp="1"/>
          </p:cNvSpPr>
          <p:nvPr>
            <p:ph type="title"/>
          </p:nvPr>
        </p:nvSpPr>
        <p:spPr>
          <a:xfrm>
            <a:off x="115888" y="107950"/>
            <a:ext cx="6626225" cy="8832850"/>
          </a:xfrm>
        </p:spPr>
        <p:txBody>
          <a:bodyPr vert="horz" wrap="square" lIns="92075" tIns="46038" rIns="92075" bIns="46038" anchor="ctr" anchorCtr="0"/>
          <a:p>
            <a:pPr>
              <a:lnSpc>
                <a:spcPct val="150000"/>
              </a:lnSpc>
              <a:buNone/>
            </a:pPr>
            <a:r>
              <a:rPr lang="zh-CN" altLang="en-US" sz="3200" dirty="0">
                <a:solidFill>
                  <a:schemeClr val="bg2"/>
                </a:solidFill>
                <a:latin typeface="Times New Roman" panose="02020603050405020304" pitchFamily="18" charset="0"/>
                <a:ea typeface="黑体" panose="02010609060101010101" pitchFamily="49" charset="-122"/>
              </a:rPr>
              <a:t>主机</a:t>
            </a:r>
            <a:r>
              <a:rPr lang="en-US" altLang="zh-CN" sz="3200" dirty="0">
                <a:solidFill>
                  <a:schemeClr val="bg2"/>
                </a:solidFill>
                <a:latin typeface="Times New Roman" panose="02020603050405020304" pitchFamily="18" charset="0"/>
                <a:ea typeface="黑体" panose="02010609060101010101" pitchFamily="49" charset="-122"/>
              </a:rPr>
              <a:t>A</a:t>
            </a:r>
            <a:r>
              <a:rPr lang="zh-CN" altLang="en-US" sz="3200" dirty="0">
                <a:solidFill>
                  <a:schemeClr val="bg2"/>
                </a:solidFill>
                <a:latin typeface="Times New Roman" panose="02020603050405020304" pitchFamily="18" charset="0"/>
                <a:ea typeface="黑体" panose="02010609060101010101" pitchFamily="49" charset="-122"/>
              </a:rPr>
              <a:t>和主机</a:t>
            </a:r>
            <a:r>
              <a:rPr lang="en-US" altLang="zh-CN" sz="3200" dirty="0">
                <a:solidFill>
                  <a:schemeClr val="bg2"/>
                </a:solidFill>
                <a:latin typeface="Times New Roman" panose="02020603050405020304" pitchFamily="18" charset="0"/>
                <a:ea typeface="黑体" panose="02010609060101010101" pitchFamily="49" charset="-122"/>
              </a:rPr>
              <a:t>B</a:t>
            </a:r>
            <a:r>
              <a:rPr lang="zh-CN" altLang="en-US" sz="3200" dirty="0">
                <a:solidFill>
                  <a:schemeClr val="bg2"/>
                </a:solidFill>
                <a:latin typeface="Times New Roman" panose="02020603050405020304" pitchFamily="18" charset="0"/>
                <a:ea typeface="黑体" panose="02010609060101010101" pitchFamily="49" charset="-122"/>
              </a:rPr>
              <a:t>之间单项传播时延</a:t>
            </a:r>
            <a:r>
              <a:rPr lang="en-US" altLang="zh-CN" sz="3200" dirty="0">
                <a:solidFill>
                  <a:schemeClr val="bg2"/>
                </a:solidFill>
                <a:latin typeface="Times New Roman" panose="02020603050405020304" pitchFamily="18" charset="0"/>
                <a:ea typeface="黑体" panose="02010609060101010101" pitchFamily="49" charset="-122"/>
              </a:rPr>
              <a:t>=2000m/(2x10</a:t>
            </a:r>
            <a:r>
              <a:rPr lang="en-US" altLang="zh-CN" sz="3200" baseline="30000" dirty="0">
                <a:solidFill>
                  <a:schemeClr val="bg2"/>
                </a:solidFill>
                <a:latin typeface="Times New Roman" panose="02020603050405020304" pitchFamily="18" charset="0"/>
                <a:ea typeface="黑体" panose="02010609060101010101" pitchFamily="49" charset="-122"/>
              </a:rPr>
              <a:t>8</a:t>
            </a:r>
            <a:r>
              <a:rPr lang="en-US" altLang="zh-CN" sz="3200" dirty="0">
                <a:solidFill>
                  <a:schemeClr val="bg2"/>
                </a:solidFill>
                <a:latin typeface="Times New Roman" panose="02020603050405020304" pitchFamily="18" charset="0"/>
                <a:ea typeface="黑体" panose="02010609060101010101" pitchFamily="49" charset="-122"/>
              </a:rPr>
              <a:t>km/s)=10x10</a:t>
            </a:r>
            <a:r>
              <a:rPr lang="en-US" altLang="zh-CN" sz="3200" baseline="30000" dirty="0">
                <a:solidFill>
                  <a:schemeClr val="bg2"/>
                </a:solidFill>
                <a:latin typeface="Times New Roman" panose="02020603050405020304" pitchFamily="18" charset="0"/>
                <a:ea typeface="黑体" panose="02010609060101010101" pitchFamily="49" charset="-122"/>
              </a:rPr>
              <a:t>-6</a:t>
            </a:r>
            <a:r>
              <a:rPr lang="en-US" altLang="zh-CN" sz="3200" dirty="0">
                <a:solidFill>
                  <a:schemeClr val="bg2"/>
                </a:solidFill>
                <a:latin typeface="Times New Roman" panose="02020603050405020304" pitchFamily="18" charset="0"/>
                <a:ea typeface="黑体" panose="02010609060101010101" pitchFamily="49" charset="-122"/>
              </a:rPr>
              <a:t>s =10μs</a:t>
            </a:r>
            <a:br>
              <a:rPr lang="en-US" altLang="zh-CN" sz="3200" dirty="0">
                <a:solidFill>
                  <a:schemeClr val="bg2"/>
                </a:solidFill>
                <a:latin typeface="Times New Roman" panose="02020603050405020304" pitchFamily="18" charset="0"/>
                <a:ea typeface="黑体" panose="02010609060101010101" pitchFamily="49" charset="-122"/>
              </a:rPr>
            </a:br>
            <a:r>
              <a:rPr lang="zh-CN" altLang="en-US" sz="3200" dirty="0">
                <a:solidFill>
                  <a:schemeClr val="bg2"/>
                </a:solidFill>
                <a:latin typeface="Times New Roman" panose="02020603050405020304" pitchFamily="18" charset="0"/>
                <a:ea typeface="黑体" panose="02010609060101010101" pitchFamily="49" charset="-122"/>
              </a:rPr>
              <a:t>两台主机检测到冲突时，最短所需时间：</a:t>
            </a:r>
            <a:br>
              <a:rPr lang="en-US" altLang="zh-CN" sz="3200" dirty="0">
                <a:solidFill>
                  <a:schemeClr val="bg2"/>
                </a:solidFill>
                <a:latin typeface="Times New Roman" panose="02020603050405020304" pitchFamily="18" charset="0"/>
                <a:ea typeface="黑体" panose="02010609060101010101" pitchFamily="49" charset="-122"/>
              </a:rPr>
            </a:br>
            <a:r>
              <a:rPr lang="en-US" altLang="zh-CN" sz="3200" dirty="0">
                <a:solidFill>
                  <a:schemeClr val="bg2"/>
                </a:solidFill>
                <a:latin typeface="Times New Roman" panose="02020603050405020304" pitchFamily="18" charset="0"/>
                <a:ea typeface="黑体" panose="02010609060101010101" pitchFamily="49" charset="-122"/>
              </a:rPr>
              <a:t>(1) </a:t>
            </a:r>
            <a:r>
              <a:rPr lang="zh-CN" altLang="en-US" sz="3200" dirty="0">
                <a:solidFill>
                  <a:schemeClr val="bg2"/>
                </a:solidFill>
                <a:latin typeface="Times New Roman" panose="02020603050405020304" pitchFamily="18" charset="0"/>
                <a:ea typeface="黑体" panose="02010609060101010101" pitchFamily="49" charset="-122"/>
              </a:rPr>
              <a:t>主机</a:t>
            </a:r>
            <a:r>
              <a:rPr lang="en-US" altLang="zh-CN" sz="3200" dirty="0">
                <a:solidFill>
                  <a:schemeClr val="bg2"/>
                </a:solidFill>
                <a:latin typeface="Times New Roman" panose="02020603050405020304" pitchFamily="18" charset="0"/>
                <a:ea typeface="黑体" panose="02010609060101010101" pitchFamily="49" charset="-122"/>
              </a:rPr>
              <a:t>A</a:t>
            </a:r>
            <a:r>
              <a:rPr lang="zh-CN" altLang="en-US" sz="3200" dirty="0">
                <a:solidFill>
                  <a:schemeClr val="bg2"/>
                </a:solidFill>
                <a:latin typeface="Times New Roman" panose="02020603050405020304" pitchFamily="18" charset="0"/>
                <a:ea typeface="黑体" panose="02010609060101010101" pitchFamily="49" charset="-122"/>
              </a:rPr>
              <a:t>和主机</a:t>
            </a:r>
            <a:r>
              <a:rPr lang="en-US" altLang="zh-CN" sz="3200" dirty="0">
                <a:solidFill>
                  <a:schemeClr val="bg2"/>
                </a:solidFill>
                <a:latin typeface="Times New Roman" panose="02020603050405020304" pitchFamily="18" charset="0"/>
                <a:ea typeface="黑体" panose="02010609060101010101" pitchFamily="49" charset="-122"/>
              </a:rPr>
              <a:t>B</a:t>
            </a:r>
            <a:r>
              <a:rPr lang="zh-CN" altLang="en-US" sz="3200" dirty="0">
                <a:solidFill>
                  <a:schemeClr val="bg2"/>
                </a:solidFill>
                <a:latin typeface="Times New Roman" panose="02020603050405020304" pitchFamily="18" charset="0"/>
                <a:ea typeface="黑体" panose="02010609060101010101" pitchFamily="49" charset="-122"/>
              </a:rPr>
              <a:t>同时各发送一个数据帧，信号在信道中间发生冲突后，冲突信号继续向两个方向传播。因此，双方检测到冲突需要</a:t>
            </a:r>
            <a:r>
              <a:rPr lang="en-US" altLang="zh-CN" sz="3200" dirty="0">
                <a:solidFill>
                  <a:schemeClr val="bg2"/>
                </a:solidFill>
                <a:latin typeface="Times New Roman" panose="02020603050405020304" pitchFamily="18" charset="0"/>
                <a:ea typeface="黑体" panose="02010609060101010101" pitchFamily="49" charset="-122"/>
              </a:rPr>
              <a:t>1</a:t>
            </a:r>
            <a:r>
              <a:rPr lang="zh-CN" altLang="en-US" sz="3200" dirty="0">
                <a:solidFill>
                  <a:schemeClr val="bg2"/>
                </a:solidFill>
                <a:latin typeface="Times New Roman" panose="02020603050405020304" pitchFamily="18" charset="0"/>
                <a:ea typeface="黑体" panose="02010609060101010101" pitchFamily="49" charset="-122"/>
              </a:rPr>
              <a:t>个单向传播时延，即</a:t>
            </a:r>
            <a:r>
              <a:rPr lang="en-US" altLang="zh-CN" sz="3200" dirty="0">
                <a:solidFill>
                  <a:schemeClr val="bg2"/>
                </a:solidFill>
                <a:latin typeface="Times New Roman" panose="02020603050405020304" pitchFamily="18" charset="0"/>
                <a:ea typeface="黑体" panose="02010609060101010101" pitchFamily="49" charset="-122"/>
              </a:rPr>
              <a:t>10μs</a:t>
            </a:r>
            <a:r>
              <a:rPr lang="zh-CN" altLang="en-US" sz="3200" dirty="0">
                <a:solidFill>
                  <a:schemeClr val="bg2"/>
                </a:solidFill>
                <a:latin typeface="Times New Roman" panose="02020603050405020304" pitchFamily="18" charset="0"/>
                <a:ea typeface="黑体" panose="02010609060101010101" pitchFamily="49" charset="-122"/>
              </a:rPr>
              <a:t>。</a:t>
            </a:r>
            <a:br>
              <a:rPr lang="zh-CN" altLang="en-US" sz="3200" dirty="0">
                <a:solidFill>
                  <a:schemeClr val="bg2"/>
                </a:solidFill>
                <a:latin typeface="Times New Roman" panose="02020603050405020304" pitchFamily="18" charset="0"/>
                <a:ea typeface="黑体" panose="02010609060101010101" pitchFamily="49" charset="-122"/>
              </a:rPr>
            </a:br>
            <a:r>
              <a:rPr lang="zh-CN" altLang="en-US" sz="3200" dirty="0">
                <a:solidFill>
                  <a:schemeClr val="bg2"/>
                </a:solidFill>
                <a:latin typeface="Times New Roman" panose="02020603050405020304" pitchFamily="18" charset="0"/>
                <a:ea typeface="黑体" panose="02010609060101010101" pitchFamily="49" charset="-122"/>
              </a:rPr>
              <a:t>因此，两台主机均检测到冲突时，最短需经过</a:t>
            </a:r>
            <a:r>
              <a:rPr lang="en-US" altLang="zh-CN" sz="3200" dirty="0">
                <a:solidFill>
                  <a:schemeClr val="bg2"/>
                </a:solidFill>
                <a:latin typeface="Times New Roman" panose="02020603050405020304" pitchFamily="18" charset="0"/>
                <a:ea typeface="黑体" panose="02010609060101010101" pitchFamily="49" charset="-122"/>
              </a:rPr>
              <a:t>10μs</a:t>
            </a:r>
            <a:r>
              <a:rPr lang="zh-CN" altLang="en-US" sz="3200" dirty="0">
                <a:solidFill>
                  <a:schemeClr val="bg2"/>
                </a:solidFill>
                <a:latin typeface="Times New Roman" panose="02020603050405020304" pitchFamily="18" charset="0"/>
                <a:ea typeface="黑体" panose="02010609060101010101" pitchFamily="49" charset="-122"/>
              </a:rPr>
              <a:t>。</a:t>
            </a:r>
            <a:endParaRPr lang="zh-CN" altLang="en-US" sz="3200" dirty="0">
              <a:solidFill>
                <a:schemeClr val="bg2"/>
              </a:solidFill>
              <a:latin typeface="Times New Roman" panose="02020603050405020304" pitchFamily="18" charset="0"/>
              <a:ea typeface="黑体" panose="02010609060101010101" pitchFamily="49" charset="-122"/>
            </a:endParaRPr>
          </a:p>
        </p:txBody>
      </p:sp>
      <p:sp>
        <p:nvSpPr>
          <p:cNvPr id="87043"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7044"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87045"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1"/>
          <p:cNvSpPr>
            <a:spLocks noGrp="1"/>
          </p:cNvSpPr>
          <p:nvPr>
            <p:ph type="title"/>
          </p:nvPr>
        </p:nvSpPr>
        <p:spPr>
          <a:xfrm>
            <a:off x="0" y="107950"/>
            <a:ext cx="6858000" cy="8832850"/>
          </a:xfrm>
        </p:spPr>
        <p:txBody>
          <a:bodyPr vert="horz" wrap="square" lIns="92075" tIns="46038" rIns="92075" bIns="46038" anchor="ctr" anchorCtr="0"/>
          <a:p>
            <a:pPr>
              <a:lnSpc>
                <a:spcPct val="150000"/>
              </a:lnSpc>
              <a:buNone/>
            </a:pPr>
            <a:r>
              <a:rPr lang="en-US" altLang="zh-CN" sz="3200" dirty="0">
                <a:solidFill>
                  <a:schemeClr val="bg2"/>
                </a:solidFill>
                <a:latin typeface="Times New Roman" panose="02020603050405020304" pitchFamily="18" charset="0"/>
                <a:ea typeface="黑体" panose="02010609060101010101" pitchFamily="49" charset="-122"/>
              </a:rPr>
              <a:t>(2) </a:t>
            </a:r>
            <a:r>
              <a:rPr lang="zh-CN" altLang="en-US" sz="3200" dirty="0">
                <a:solidFill>
                  <a:schemeClr val="bg2"/>
                </a:solidFill>
                <a:latin typeface="Times New Roman" panose="02020603050405020304" pitchFamily="18" charset="0"/>
                <a:ea typeface="黑体" panose="02010609060101010101" pitchFamily="49" charset="-122"/>
              </a:rPr>
              <a:t>两台主机均检测到冲突时，最长所需时间：主机</a:t>
            </a:r>
            <a:r>
              <a:rPr lang="en-US" altLang="zh-CN" sz="3200" dirty="0">
                <a:solidFill>
                  <a:schemeClr val="bg2"/>
                </a:solidFill>
                <a:latin typeface="Times New Roman" panose="02020603050405020304" pitchFamily="18" charset="0"/>
                <a:ea typeface="黑体" panose="02010609060101010101" pitchFamily="49" charset="-122"/>
              </a:rPr>
              <a:t>A</a:t>
            </a:r>
            <a:r>
              <a:rPr lang="zh-CN" altLang="en-US" sz="3200" dirty="0">
                <a:solidFill>
                  <a:schemeClr val="bg2"/>
                </a:solidFill>
                <a:latin typeface="Times New Roman" panose="02020603050405020304" pitchFamily="18" charset="0"/>
                <a:ea typeface="黑体" panose="02010609060101010101" pitchFamily="49" charset="-122"/>
              </a:rPr>
              <a:t>先发送一个数据帧，当该数据帧即将到达主机</a:t>
            </a:r>
            <a:r>
              <a:rPr lang="en-US" altLang="zh-CN" sz="3200" dirty="0">
                <a:solidFill>
                  <a:schemeClr val="bg2"/>
                </a:solidFill>
                <a:latin typeface="Times New Roman" panose="02020603050405020304" pitchFamily="18" charset="0"/>
                <a:ea typeface="黑体" panose="02010609060101010101" pitchFamily="49" charset="-122"/>
              </a:rPr>
              <a:t>B</a:t>
            </a:r>
            <a:r>
              <a:rPr lang="zh-CN" altLang="en-US" sz="3200" dirty="0">
                <a:solidFill>
                  <a:schemeClr val="bg2"/>
                </a:solidFill>
                <a:latin typeface="Times New Roman" panose="02020603050405020304" pitchFamily="18" charset="0"/>
                <a:ea typeface="黑体" panose="02010609060101010101" pitchFamily="49" charset="-122"/>
              </a:rPr>
              <a:t>时，主机</a:t>
            </a:r>
            <a:r>
              <a:rPr lang="en-US" altLang="zh-CN" sz="3200" dirty="0">
                <a:solidFill>
                  <a:schemeClr val="bg2"/>
                </a:solidFill>
                <a:latin typeface="Times New Roman" panose="02020603050405020304" pitchFamily="18" charset="0"/>
                <a:ea typeface="黑体" panose="02010609060101010101" pitchFamily="49" charset="-122"/>
              </a:rPr>
              <a:t>B</a:t>
            </a:r>
            <a:r>
              <a:rPr lang="zh-CN" altLang="en-US" sz="3200" dirty="0">
                <a:solidFill>
                  <a:schemeClr val="bg2"/>
                </a:solidFill>
                <a:latin typeface="Times New Roman" panose="02020603050405020304" pitchFamily="18" charset="0"/>
                <a:ea typeface="黑体" panose="02010609060101010101" pitchFamily="49" charset="-122"/>
              </a:rPr>
              <a:t>也开始发送一个数据帧。这是主机</a:t>
            </a:r>
            <a:r>
              <a:rPr lang="en-US" altLang="zh-CN" sz="3200" dirty="0">
                <a:solidFill>
                  <a:schemeClr val="bg2"/>
                </a:solidFill>
                <a:latin typeface="Times New Roman" panose="02020603050405020304" pitchFamily="18" charset="0"/>
                <a:ea typeface="黑体" panose="02010609060101010101" pitchFamily="49" charset="-122"/>
              </a:rPr>
              <a:t>B</a:t>
            </a:r>
            <a:r>
              <a:rPr lang="zh-CN" altLang="en-US" sz="3200" dirty="0">
                <a:solidFill>
                  <a:schemeClr val="bg2"/>
                </a:solidFill>
                <a:latin typeface="Times New Roman" panose="02020603050405020304" pitchFamily="18" charset="0"/>
                <a:ea typeface="黑体" panose="02010609060101010101" pitchFamily="49" charset="-122"/>
              </a:rPr>
              <a:t>将立即检测到冲突，而主机</a:t>
            </a:r>
            <a:r>
              <a:rPr lang="en-US" altLang="zh-CN" sz="3200" dirty="0">
                <a:solidFill>
                  <a:schemeClr val="bg2"/>
                </a:solidFill>
                <a:latin typeface="Times New Roman" panose="02020603050405020304" pitchFamily="18" charset="0"/>
                <a:ea typeface="黑体" panose="02010609060101010101" pitchFamily="49" charset="-122"/>
              </a:rPr>
              <a:t>A</a:t>
            </a:r>
            <a:r>
              <a:rPr lang="zh-CN" altLang="en-US" sz="3200" dirty="0">
                <a:solidFill>
                  <a:schemeClr val="bg2"/>
                </a:solidFill>
                <a:latin typeface="Times New Roman" panose="02020603050405020304" pitchFamily="18" charset="0"/>
                <a:ea typeface="黑体" panose="02010609060101010101" pitchFamily="49" charset="-122"/>
              </a:rPr>
              <a:t>要检测到冲突，冲突信号还需要从主机</a:t>
            </a:r>
            <a:r>
              <a:rPr lang="en-US" altLang="zh-CN" sz="3200" dirty="0">
                <a:solidFill>
                  <a:schemeClr val="bg2"/>
                </a:solidFill>
                <a:latin typeface="Times New Roman" panose="02020603050405020304" pitchFamily="18" charset="0"/>
                <a:ea typeface="黑体" panose="02010609060101010101" pitchFamily="49" charset="-122"/>
              </a:rPr>
              <a:t>B</a:t>
            </a:r>
            <a:r>
              <a:rPr lang="zh-CN" altLang="en-US" sz="3200" dirty="0">
                <a:solidFill>
                  <a:schemeClr val="bg2"/>
                </a:solidFill>
                <a:latin typeface="Times New Roman" panose="02020603050405020304" pitchFamily="18" charset="0"/>
                <a:ea typeface="黑体" panose="02010609060101010101" pitchFamily="49" charset="-122"/>
              </a:rPr>
              <a:t>传播到主机</a:t>
            </a:r>
            <a:r>
              <a:rPr lang="en-US" altLang="zh-CN" sz="3200" dirty="0">
                <a:solidFill>
                  <a:schemeClr val="bg2"/>
                </a:solidFill>
                <a:latin typeface="Times New Roman" panose="02020603050405020304" pitchFamily="18" charset="0"/>
                <a:ea typeface="黑体" panose="02010609060101010101" pitchFamily="49" charset="-122"/>
              </a:rPr>
              <a:t>A</a:t>
            </a:r>
            <a:r>
              <a:rPr lang="zh-CN" altLang="en-US" sz="3200" dirty="0">
                <a:solidFill>
                  <a:schemeClr val="bg2"/>
                </a:solidFill>
                <a:latin typeface="Times New Roman" panose="02020603050405020304" pitchFamily="18" charset="0"/>
                <a:ea typeface="黑体" panose="02010609060101010101" pitchFamily="49" charset="-122"/>
              </a:rPr>
              <a:t>，因此，主机</a:t>
            </a:r>
            <a:r>
              <a:rPr lang="en-US" altLang="zh-CN" sz="3200" dirty="0">
                <a:solidFill>
                  <a:schemeClr val="bg2"/>
                </a:solidFill>
                <a:latin typeface="Times New Roman" panose="02020603050405020304" pitchFamily="18" charset="0"/>
                <a:ea typeface="黑体" panose="02010609060101010101" pitchFamily="49" charset="-122"/>
              </a:rPr>
              <a:t>A</a:t>
            </a:r>
            <a:r>
              <a:rPr lang="zh-CN" altLang="en-US" sz="3200" dirty="0">
                <a:solidFill>
                  <a:schemeClr val="bg2"/>
                </a:solidFill>
                <a:latin typeface="Times New Roman" panose="02020603050405020304" pitchFamily="18" charset="0"/>
                <a:ea typeface="黑体" panose="02010609060101010101" pitchFamily="49" charset="-122"/>
              </a:rPr>
              <a:t>检测到冲突需要</a:t>
            </a:r>
            <a:r>
              <a:rPr lang="en-US" altLang="zh-CN" sz="3200" dirty="0">
                <a:solidFill>
                  <a:schemeClr val="bg2"/>
                </a:solidFill>
                <a:latin typeface="Times New Roman" panose="02020603050405020304" pitchFamily="18" charset="0"/>
                <a:ea typeface="黑体" panose="02010609060101010101" pitchFamily="49" charset="-122"/>
              </a:rPr>
              <a:t>2</a:t>
            </a:r>
            <a:r>
              <a:rPr lang="zh-CN" altLang="en-US" sz="3200" dirty="0">
                <a:solidFill>
                  <a:schemeClr val="bg2"/>
                </a:solidFill>
                <a:latin typeface="Times New Roman" panose="02020603050405020304" pitchFamily="18" charset="0"/>
                <a:ea typeface="黑体" panose="02010609060101010101" pitchFamily="49" charset="-122"/>
              </a:rPr>
              <a:t>个单向传播时延，即</a:t>
            </a:r>
            <a:r>
              <a:rPr lang="en-US" altLang="zh-CN" sz="3200" dirty="0">
                <a:solidFill>
                  <a:schemeClr val="bg2"/>
                </a:solidFill>
                <a:latin typeface="Times New Roman" panose="02020603050405020304" pitchFamily="18" charset="0"/>
                <a:ea typeface="黑体" panose="02010609060101010101" pitchFamily="49" charset="-122"/>
              </a:rPr>
              <a:t>20μs</a:t>
            </a:r>
            <a:r>
              <a:rPr lang="zh-CN" altLang="en-US" sz="3200" dirty="0">
                <a:solidFill>
                  <a:schemeClr val="bg2"/>
                </a:solidFill>
                <a:latin typeface="Times New Roman" panose="02020603050405020304" pitchFamily="18" charset="0"/>
                <a:ea typeface="黑体" panose="02010609060101010101" pitchFamily="49" charset="-122"/>
              </a:rPr>
              <a:t>。因此，两台主机均检测到冲突时，最长需经过</a:t>
            </a:r>
            <a:r>
              <a:rPr lang="en-US" altLang="zh-CN" sz="3200" dirty="0">
                <a:solidFill>
                  <a:schemeClr val="bg2"/>
                </a:solidFill>
                <a:latin typeface="Times New Roman" panose="02020603050405020304" pitchFamily="18" charset="0"/>
                <a:ea typeface="黑体" panose="02010609060101010101" pitchFamily="49" charset="-122"/>
              </a:rPr>
              <a:t>20μs</a:t>
            </a:r>
            <a:r>
              <a:rPr lang="zh-CN" altLang="en-US" sz="3200" dirty="0">
                <a:solidFill>
                  <a:schemeClr val="bg2"/>
                </a:solidFill>
                <a:latin typeface="Times New Roman" panose="02020603050405020304" pitchFamily="18" charset="0"/>
                <a:ea typeface="黑体" panose="02010609060101010101" pitchFamily="49" charset="-122"/>
              </a:rPr>
              <a:t>。</a:t>
            </a:r>
            <a:endParaRPr lang="zh-CN" altLang="en-US" sz="3200" dirty="0">
              <a:solidFill>
                <a:schemeClr val="bg2"/>
              </a:solidFill>
              <a:latin typeface="Times New Roman" panose="02020603050405020304" pitchFamily="18" charset="0"/>
              <a:ea typeface="黑体" panose="02010609060101010101" pitchFamily="49" charset="-122"/>
            </a:endParaRPr>
          </a:p>
        </p:txBody>
      </p:sp>
      <p:sp>
        <p:nvSpPr>
          <p:cNvPr id="88067"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8068"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88069"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日期占位符 2"/>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6627" name="页脚占位符 3"/>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26628" name="灯片编号占位符 4"/>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6629" name="Rectangle 2"/>
          <p:cNvSpPr>
            <a:spLocks noGrp="1"/>
          </p:cNvSpPr>
          <p:nvPr>
            <p:ph type="title"/>
          </p:nvPr>
        </p:nvSpPr>
        <p:spPr>
          <a:xfrm>
            <a:off x="0" y="0"/>
            <a:ext cx="6858000" cy="1524000"/>
          </a:xfrm>
          <a:solidFill>
            <a:schemeClr val="accent1">
              <a:alpha val="100000"/>
            </a:schemeClr>
          </a:solidFill>
        </p:spPr>
        <p:txBody>
          <a:bodyPr vert="horz" wrap="square" lIns="92075" tIns="46038" rIns="92075" bIns="46038" anchor="ctr" anchorCtr="0"/>
          <a:p>
            <a:pPr>
              <a:lnSpc>
                <a:spcPct val="100000"/>
              </a:lnSpc>
            </a:pPr>
            <a:r>
              <a:rPr lang="en-US" altLang="zh-CN" sz="4400" dirty="0">
                <a:solidFill>
                  <a:schemeClr val="bg2"/>
                </a:solidFill>
                <a:latin typeface="Times New Roman" panose="02020603050405020304" pitchFamily="18" charset="0"/>
                <a:ea typeface="宋体" panose="02010600030101010101" pitchFamily="2" charset="-122"/>
              </a:rPr>
              <a:t>Broadcast Networks</a:t>
            </a:r>
            <a:br>
              <a:rPr lang="en-US" altLang="zh-CN" sz="4400" dirty="0">
                <a:solidFill>
                  <a:schemeClr val="bg2"/>
                </a:solidFill>
                <a:latin typeface="Times New Roman" panose="02020603050405020304" pitchFamily="18" charset="0"/>
                <a:ea typeface="宋体" panose="02010600030101010101" pitchFamily="2" charset="-122"/>
              </a:rPr>
            </a:br>
            <a:r>
              <a:rPr lang="zh-CN" altLang="en-US" sz="4400" dirty="0">
                <a:solidFill>
                  <a:schemeClr val="bg2"/>
                </a:solidFill>
                <a:latin typeface="Times New Roman" panose="02020603050405020304" pitchFamily="18" charset="0"/>
                <a:ea typeface="黑体" panose="02010609060101010101" pitchFamily="49" charset="-122"/>
              </a:rPr>
              <a:t>广播式网络</a:t>
            </a:r>
            <a:endParaRPr lang="zh-CN" altLang="en-US" sz="4400" dirty="0">
              <a:solidFill>
                <a:schemeClr val="bg2"/>
              </a:solidFill>
              <a:latin typeface="Times New Roman" panose="02020603050405020304" pitchFamily="18" charset="0"/>
              <a:ea typeface="黑体" panose="02010609060101010101" pitchFamily="49" charset="-122"/>
            </a:endParaRPr>
          </a:p>
        </p:txBody>
      </p:sp>
      <p:sp>
        <p:nvSpPr>
          <p:cNvPr id="26630" name="Text Box 3"/>
          <p:cNvSpPr txBox="1"/>
          <p:nvPr/>
        </p:nvSpPr>
        <p:spPr>
          <a:xfrm>
            <a:off x="333375" y="2411413"/>
            <a:ext cx="6264275" cy="1563687"/>
          </a:xfrm>
          <a:prstGeom prst="rect">
            <a:avLst/>
          </a:prstGeom>
          <a:noFill/>
          <a:ln w="9525" cap="flat" cmpd="sng">
            <a:solidFill>
              <a:schemeClr val="bg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3200" b="1" dirty="0">
                <a:solidFill>
                  <a:schemeClr val="bg2"/>
                </a:solidFill>
                <a:ea typeface="宋体" panose="02010600030101010101" pitchFamily="2" charset="-122"/>
              </a:rPr>
              <a:t>Single communication channel that is shared by all the machines on the network</a:t>
            </a:r>
            <a:endParaRPr lang="en-US" altLang="zh-CN" sz="3200" b="1" dirty="0">
              <a:solidFill>
                <a:schemeClr val="bg2"/>
              </a:solidFill>
              <a:ea typeface="宋体" panose="02010600030101010101" pitchFamily="2" charset="-122"/>
            </a:endParaRPr>
          </a:p>
        </p:txBody>
      </p:sp>
      <p:sp>
        <p:nvSpPr>
          <p:cNvPr id="26631" name="Line 4"/>
          <p:cNvSpPr/>
          <p:nvPr/>
        </p:nvSpPr>
        <p:spPr>
          <a:xfrm>
            <a:off x="836613" y="7019925"/>
            <a:ext cx="2709862" cy="0"/>
          </a:xfrm>
          <a:prstGeom prst="line">
            <a:avLst/>
          </a:prstGeom>
          <a:ln w="38100" cap="flat" cmpd="sng">
            <a:solidFill>
              <a:schemeClr val="bg2"/>
            </a:solidFill>
            <a:prstDash val="solid"/>
            <a:headEnd type="none" w="med" len="med"/>
            <a:tailEnd type="none" w="med" len="med"/>
          </a:ln>
        </p:spPr>
      </p:sp>
      <p:sp>
        <p:nvSpPr>
          <p:cNvPr id="26632" name="Line 5"/>
          <p:cNvSpPr/>
          <p:nvPr/>
        </p:nvSpPr>
        <p:spPr>
          <a:xfrm flipV="1">
            <a:off x="1198563" y="6122988"/>
            <a:ext cx="0" cy="896937"/>
          </a:xfrm>
          <a:prstGeom prst="line">
            <a:avLst/>
          </a:prstGeom>
          <a:ln w="38100" cap="flat" cmpd="sng">
            <a:solidFill>
              <a:schemeClr val="bg2"/>
            </a:solidFill>
            <a:prstDash val="solid"/>
            <a:headEnd type="none" w="med" len="med"/>
            <a:tailEnd type="none" w="med" len="med"/>
          </a:ln>
        </p:spPr>
      </p:sp>
      <p:sp>
        <p:nvSpPr>
          <p:cNvPr id="26633" name="Rectangle 6"/>
          <p:cNvSpPr/>
          <p:nvPr/>
        </p:nvSpPr>
        <p:spPr>
          <a:xfrm>
            <a:off x="946150" y="5532438"/>
            <a:ext cx="420688" cy="557212"/>
          </a:xfrm>
          <a:prstGeom prst="rect">
            <a:avLst/>
          </a:prstGeom>
          <a:noFill/>
          <a:ln w="38100" cap="flat" cmpd="sng">
            <a:solidFill>
              <a:schemeClr val="bg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0"/>
              </a:spcBef>
              <a:buClrTx/>
              <a:buSzTx/>
              <a:buFontTx/>
              <a:buNone/>
            </a:pPr>
            <a:r>
              <a:rPr lang="en-US" altLang="zh-CN" b="1" dirty="0">
                <a:solidFill>
                  <a:schemeClr val="bg2"/>
                </a:solidFill>
                <a:ea typeface="宋体" panose="02010600030101010101" pitchFamily="2" charset="-122"/>
              </a:rPr>
              <a:t>1</a:t>
            </a:r>
            <a:endParaRPr lang="en-US" altLang="zh-CN" b="1" dirty="0">
              <a:solidFill>
                <a:schemeClr val="bg2"/>
              </a:solidFill>
              <a:ea typeface="宋体" panose="02010600030101010101" pitchFamily="2" charset="-122"/>
            </a:endParaRPr>
          </a:p>
        </p:txBody>
      </p:sp>
      <p:sp>
        <p:nvSpPr>
          <p:cNvPr id="26634" name="Line 7"/>
          <p:cNvSpPr/>
          <p:nvPr/>
        </p:nvSpPr>
        <p:spPr>
          <a:xfrm flipV="1">
            <a:off x="1689100" y="6122988"/>
            <a:ext cx="0" cy="896937"/>
          </a:xfrm>
          <a:prstGeom prst="line">
            <a:avLst/>
          </a:prstGeom>
          <a:ln w="38100" cap="flat" cmpd="sng">
            <a:solidFill>
              <a:schemeClr val="bg2"/>
            </a:solidFill>
            <a:prstDash val="solid"/>
            <a:headEnd type="none" w="med" len="med"/>
            <a:tailEnd type="none" w="med" len="med"/>
          </a:ln>
        </p:spPr>
      </p:sp>
      <p:sp>
        <p:nvSpPr>
          <p:cNvPr id="26635" name="Rectangle 8"/>
          <p:cNvSpPr/>
          <p:nvPr/>
        </p:nvSpPr>
        <p:spPr>
          <a:xfrm>
            <a:off x="1439863" y="5532438"/>
            <a:ext cx="420687" cy="557212"/>
          </a:xfrm>
          <a:prstGeom prst="rect">
            <a:avLst/>
          </a:prstGeom>
          <a:noFill/>
          <a:ln w="38100" cap="flat" cmpd="sng">
            <a:solidFill>
              <a:schemeClr val="bg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0"/>
              </a:spcBef>
              <a:buClrTx/>
              <a:buSzTx/>
              <a:buFontTx/>
              <a:buNone/>
            </a:pPr>
            <a:r>
              <a:rPr lang="en-US" altLang="zh-CN" b="1" dirty="0">
                <a:solidFill>
                  <a:schemeClr val="bg2"/>
                </a:solidFill>
                <a:ea typeface="宋体" panose="02010600030101010101" pitchFamily="2" charset="-122"/>
              </a:rPr>
              <a:t>2</a:t>
            </a:r>
            <a:endParaRPr lang="en-US" altLang="zh-CN" b="1" dirty="0">
              <a:solidFill>
                <a:schemeClr val="bg2"/>
              </a:solidFill>
              <a:ea typeface="宋体" panose="02010600030101010101" pitchFamily="2" charset="-122"/>
            </a:endParaRPr>
          </a:p>
        </p:txBody>
      </p:sp>
      <p:sp>
        <p:nvSpPr>
          <p:cNvPr id="26636" name="Line 9"/>
          <p:cNvSpPr/>
          <p:nvPr/>
        </p:nvSpPr>
        <p:spPr>
          <a:xfrm flipV="1">
            <a:off x="2174875" y="6122988"/>
            <a:ext cx="0" cy="896937"/>
          </a:xfrm>
          <a:prstGeom prst="line">
            <a:avLst/>
          </a:prstGeom>
          <a:ln w="38100" cap="flat" cmpd="sng">
            <a:solidFill>
              <a:schemeClr val="bg2"/>
            </a:solidFill>
            <a:prstDash val="solid"/>
            <a:headEnd type="none" w="med" len="med"/>
            <a:tailEnd type="none" w="med" len="med"/>
          </a:ln>
        </p:spPr>
      </p:sp>
      <p:sp>
        <p:nvSpPr>
          <p:cNvPr id="26637" name="Rectangle 10"/>
          <p:cNvSpPr/>
          <p:nvPr/>
        </p:nvSpPr>
        <p:spPr>
          <a:xfrm>
            <a:off x="1925638" y="5532438"/>
            <a:ext cx="420687" cy="557212"/>
          </a:xfrm>
          <a:prstGeom prst="rect">
            <a:avLst/>
          </a:prstGeom>
          <a:noFill/>
          <a:ln w="38100" cap="flat" cmpd="sng">
            <a:solidFill>
              <a:schemeClr val="bg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0"/>
              </a:spcBef>
              <a:buClrTx/>
              <a:buSzTx/>
              <a:buFontTx/>
              <a:buNone/>
            </a:pPr>
            <a:r>
              <a:rPr lang="en-US" altLang="zh-CN" b="1" dirty="0">
                <a:solidFill>
                  <a:schemeClr val="bg2"/>
                </a:solidFill>
                <a:ea typeface="宋体" panose="02010600030101010101" pitchFamily="2" charset="-122"/>
              </a:rPr>
              <a:t>3</a:t>
            </a:r>
            <a:endParaRPr lang="en-US" altLang="zh-CN" b="1" dirty="0">
              <a:solidFill>
                <a:schemeClr val="bg2"/>
              </a:solidFill>
              <a:ea typeface="宋体" panose="02010600030101010101" pitchFamily="2" charset="-122"/>
            </a:endParaRPr>
          </a:p>
        </p:txBody>
      </p:sp>
      <p:sp>
        <p:nvSpPr>
          <p:cNvPr id="26638" name="Line 11"/>
          <p:cNvSpPr/>
          <p:nvPr/>
        </p:nvSpPr>
        <p:spPr>
          <a:xfrm flipV="1">
            <a:off x="2627313" y="6122988"/>
            <a:ext cx="0" cy="896937"/>
          </a:xfrm>
          <a:prstGeom prst="line">
            <a:avLst/>
          </a:prstGeom>
          <a:ln w="38100" cap="flat" cmpd="sng">
            <a:solidFill>
              <a:schemeClr val="bg2"/>
            </a:solidFill>
            <a:prstDash val="solid"/>
            <a:headEnd type="none" w="med" len="med"/>
            <a:tailEnd type="none" w="med" len="med"/>
          </a:ln>
        </p:spPr>
      </p:sp>
      <p:sp>
        <p:nvSpPr>
          <p:cNvPr id="26639" name="Rectangle 12"/>
          <p:cNvSpPr/>
          <p:nvPr/>
        </p:nvSpPr>
        <p:spPr>
          <a:xfrm>
            <a:off x="2376488" y="5532438"/>
            <a:ext cx="420687" cy="557212"/>
          </a:xfrm>
          <a:prstGeom prst="rect">
            <a:avLst/>
          </a:prstGeom>
          <a:noFill/>
          <a:ln w="38100" cap="flat" cmpd="sng">
            <a:solidFill>
              <a:schemeClr val="bg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0"/>
              </a:spcBef>
              <a:buClrTx/>
              <a:buSzTx/>
              <a:buFontTx/>
              <a:buNone/>
            </a:pPr>
            <a:r>
              <a:rPr lang="en-US" altLang="zh-CN" b="1" dirty="0">
                <a:solidFill>
                  <a:schemeClr val="bg2"/>
                </a:solidFill>
                <a:ea typeface="宋体" panose="02010600030101010101" pitchFamily="2" charset="-122"/>
              </a:rPr>
              <a:t>4</a:t>
            </a:r>
            <a:endParaRPr lang="en-US" altLang="zh-CN" b="1" dirty="0">
              <a:solidFill>
                <a:schemeClr val="bg2"/>
              </a:solidFill>
              <a:ea typeface="宋体" panose="02010600030101010101" pitchFamily="2" charset="-122"/>
            </a:endParaRPr>
          </a:p>
        </p:txBody>
      </p:sp>
      <p:sp>
        <p:nvSpPr>
          <p:cNvPr id="26640" name="Line 13"/>
          <p:cNvSpPr/>
          <p:nvPr/>
        </p:nvSpPr>
        <p:spPr>
          <a:xfrm flipV="1">
            <a:off x="3098800" y="6122988"/>
            <a:ext cx="0" cy="896937"/>
          </a:xfrm>
          <a:prstGeom prst="line">
            <a:avLst/>
          </a:prstGeom>
          <a:ln w="38100" cap="flat" cmpd="sng">
            <a:solidFill>
              <a:schemeClr val="bg2"/>
            </a:solidFill>
            <a:prstDash val="solid"/>
            <a:headEnd type="none" w="med" len="med"/>
            <a:tailEnd type="none" w="med" len="med"/>
          </a:ln>
        </p:spPr>
      </p:sp>
      <p:sp>
        <p:nvSpPr>
          <p:cNvPr id="26641" name="Rectangle 14"/>
          <p:cNvSpPr/>
          <p:nvPr/>
        </p:nvSpPr>
        <p:spPr>
          <a:xfrm>
            <a:off x="2846388" y="5532438"/>
            <a:ext cx="420687" cy="557212"/>
          </a:xfrm>
          <a:prstGeom prst="rect">
            <a:avLst/>
          </a:prstGeom>
          <a:noFill/>
          <a:ln w="38100" cap="flat" cmpd="sng">
            <a:solidFill>
              <a:schemeClr val="bg2"/>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0"/>
              </a:spcBef>
              <a:buClrTx/>
              <a:buSzTx/>
              <a:buFontTx/>
              <a:buNone/>
            </a:pPr>
            <a:r>
              <a:rPr lang="en-US" altLang="zh-CN" b="1" dirty="0">
                <a:solidFill>
                  <a:schemeClr val="bg2"/>
                </a:solidFill>
                <a:ea typeface="宋体" panose="02010600030101010101" pitchFamily="2" charset="-122"/>
              </a:rPr>
              <a:t>5</a:t>
            </a:r>
            <a:endParaRPr lang="en-US" altLang="zh-CN" b="1" dirty="0">
              <a:solidFill>
                <a:schemeClr val="bg2"/>
              </a:solidFill>
              <a:ea typeface="宋体" panose="02010600030101010101" pitchFamily="2" charset="-122"/>
            </a:endParaRPr>
          </a:p>
        </p:txBody>
      </p:sp>
      <p:sp>
        <p:nvSpPr>
          <p:cNvPr id="26642" name="Rectangle 15"/>
          <p:cNvSpPr/>
          <p:nvPr/>
        </p:nvSpPr>
        <p:spPr>
          <a:xfrm>
            <a:off x="309563" y="4967288"/>
            <a:ext cx="1241425" cy="3968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0"/>
              </a:spcBef>
              <a:buClrTx/>
              <a:buSzTx/>
              <a:buFontTx/>
              <a:buNone/>
            </a:pPr>
            <a:r>
              <a:rPr lang="en-US" altLang="zh-CN" sz="2000" dirty="0">
                <a:solidFill>
                  <a:schemeClr val="bg2"/>
                </a:solidFill>
                <a:ea typeface="宋体" panose="02010600030101010101" pitchFamily="2" charset="-122"/>
              </a:rPr>
              <a:t>computer</a:t>
            </a:r>
            <a:endParaRPr lang="en-US" altLang="zh-CN" sz="2000" dirty="0">
              <a:solidFill>
                <a:schemeClr val="bg2"/>
              </a:solidFill>
              <a:ea typeface="宋体" panose="02010600030101010101" pitchFamily="2" charset="-122"/>
            </a:endParaRPr>
          </a:p>
        </p:txBody>
      </p:sp>
      <p:sp>
        <p:nvSpPr>
          <p:cNvPr id="26643" name="Rectangle 16"/>
          <p:cNvSpPr/>
          <p:nvPr/>
        </p:nvSpPr>
        <p:spPr>
          <a:xfrm>
            <a:off x="44450" y="6837363"/>
            <a:ext cx="792163" cy="396875"/>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0"/>
              </a:spcBef>
              <a:buClrTx/>
              <a:buSzTx/>
              <a:buFontTx/>
              <a:buNone/>
            </a:pPr>
            <a:r>
              <a:rPr lang="en-US" altLang="zh-CN" sz="2000" dirty="0">
                <a:solidFill>
                  <a:schemeClr val="bg2"/>
                </a:solidFill>
                <a:ea typeface="宋体" panose="02010600030101010101" pitchFamily="2" charset="-122"/>
              </a:rPr>
              <a:t>cable</a:t>
            </a:r>
            <a:endParaRPr lang="en-US" altLang="zh-CN" sz="2000" dirty="0">
              <a:solidFill>
                <a:schemeClr val="bg2"/>
              </a:solidFill>
              <a:ea typeface="宋体" panose="02010600030101010101" pitchFamily="2" charset="-122"/>
            </a:endParaRPr>
          </a:p>
        </p:txBody>
      </p:sp>
      <p:sp>
        <p:nvSpPr>
          <p:cNvPr id="26644" name="Text Box 17"/>
          <p:cNvSpPr txBox="1"/>
          <p:nvPr/>
        </p:nvSpPr>
        <p:spPr>
          <a:xfrm>
            <a:off x="0" y="7432675"/>
            <a:ext cx="6858000" cy="955675"/>
          </a:xfrm>
          <a:prstGeom prst="rect">
            <a:avLst/>
          </a:prstGeom>
          <a:noFill/>
          <a:ln w="9525" cap="flat" cmpd="sng">
            <a:solidFill>
              <a:schemeClr val="bg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b="1" dirty="0">
                <a:solidFill>
                  <a:schemeClr val="bg2"/>
                </a:solidFill>
                <a:ea typeface="宋体" panose="02010600030101010101" pitchFamily="2" charset="-122"/>
              </a:rPr>
              <a:t>Frames sent by any machine are received by all others</a:t>
            </a:r>
            <a:endParaRPr lang="en-US" altLang="zh-CN" b="1" dirty="0">
              <a:solidFill>
                <a:schemeClr val="bg2"/>
              </a:solidFill>
              <a:ea typeface="宋体" panose="02010600030101010101" pitchFamily="2"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9091"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89092"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89093" name="Rectangle 2"/>
          <p:cNvSpPr>
            <a:spLocks noGrp="1"/>
          </p:cNvSpPr>
          <p:nvPr>
            <p:ph type="title"/>
          </p:nvPr>
        </p:nvSpPr>
        <p:spPr>
          <a:xfrm>
            <a:off x="0" y="0"/>
            <a:ext cx="6858000" cy="2051050"/>
          </a:xfrm>
          <a:solidFill>
            <a:schemeClr val="accent1">
              <a:alpha val="100000"/>
            </a:schemeClr>
          </a:solidFill>
        </p:spPr>
        <p:txBody>
          <a:bodyPr vert="horz" wrap="square" lIns="92075" tIns="46038" rIns="92075" bIns="46038" anchor="ctr" anchorCtr="0"/>
          <a:p>
            <a:pPr>
              <a:lnSpc>
                <a:spcPct val="80000"/>
              </a:lnSpc>
            </a:pPr>
            <a:r>
              <a:rPr lang="en-US" altLang="zh-CN" dirty="0">
                <a:solidFill>
                  <a:schemeClr val="bg2"/>
                </a:solidFill>
                <a:ea typeface="宋体" panose="02010600030101010101" pitchFamily="2" charset="-122"/>
              </a:rPr>
              <a:t> </a:t>
            </a:r>
            <a:r>
              <a:rPr lang="en-US" altLang="zh-CN" dirty="0">
                <a:solidFill>
                  <a:schemeClr val="bg2"/>
                </a:solidFill>
                <a:latin typeface="Arial" panose="020B0604020202020204" pitchFamily="34" charset="0"/>
                <a:ea typeface="宋体" panose="02010600030101010101" pitchFamily="2" charset="-122"/>
              </a:rPr>
              <a:t>CSMA/CD</a:t>
            </a:r>
            <a:r>
              <a:rPr lang="en-US" altLang="zh-CN" dirty="0">
                <a:solidFill>
                  <a:schemeClr val="bg2"/>
                </a:solidFill>
                <a:ea typeface="宋体" panose="02010600030101010101" pitchFamily="2" charset="-122"/>
              </a:rPr>
              <a:t> </a:t>
            </a:r>
            <a:br>
              <a:rPr lang="en-US" altLang="zh-CN" dirty="0">
                <a:solidFill>
                  <a:schemeClr val="bg2"/>
                </a:solidFill>
                <a:ea typeface="宋体" panose="02010600030101010101" pitchFamily="2" charset="-122"/>
              </a:rPr>
            </a:br>
            <a:r>
              <a:rPr lang="en-US" altLang="zh-CN" dirty="0">
                <a:solidFill>
                  <a:schemeClr val="bg2"/>
                </a:solidFill>
                <a:ea typeface="宋体" panose="02010600030101010101" pitchFamily="2" charset="-122"/>
              </a:rPr>
              <a:t> </a:t>
            </a:r>
            <a:r>
              <a:rPr lang="zh-CN" altLang="en-US" sz="4000" dirty="0">
                <a:solidFill>
                  <a:schemeClr val="bg2"/>
                </a:solidFill>
                <a:latin typeface="黑体" panose="02010609060101010101" pitchFamily="49" charset="-122"/>
                <a:ea typeface="黑体" panose="02010609060101010101" pitchFamily="49" charset="-122"/>
              </a:rPr>
              <a:t>载波侦听多路存取</a:t>
            </a:r>
            <a:r>
              <a:rPr lang="en-US" altLang="zh-CN" sz="4000" dirty="0">
                <a:solidFill>
                  <a:schemeClr val="bg2"/>
                </a:solidFill>
                <a:latin typeface="黑体" panose="02010609060101010101" pitchFamily="49" charset="-122"/>
                <a:ea typeface="黑体" panose="02010609060101010101" pitchFamily="49" charset="-122"/>
              </a:rPr>
              <a:t>/</a:t>
            </a:r>
            <a:r>
              <a:rPr lang="zh-CN" altLang="en-US" sz="4000" dirty="0">
                <a:solidFill>
                  <a:schemeClr val="bg2"/>
                </a:solidFill>
                <a:latin typeface="黑体" panose="02010609060101010101" pitchFamily="49" charset="-122"/>
                <a:ea typeface="黑体" panose="02010609060101010101" pitchFamily="49" charset="-122"/>
              </a:rPr>
              <a:t>冲突检测</a:t>
            </a:r>
            <a:br>
              <a:rPr lang="zh-CN" altLang="en-US" sz="4000" dirty="0">
                <a:solidFill>
                  <a:schemeClr val="bg2"/>
                </a:solidFill>
                <a:ea typeface="宋体" panose="02010600030101010101" pitchFamily="2" charset="-122"/>
              </a:rPr>
            </a:br>
            <a:r>
              <a:rPr lang="zh-CN" altLang="en-US" sz="4000" dirty="0">
                <a:solidFill>
                  <a:schemeClr val="bg2"/>
                </a:solidFill>
                <a:ea typeface="宋体" panose="02010600030101010101" pitchFamily="2" charset="-122"/>
              </a:rPr>
              <a:t>  </a:t>
            </a:r>
            <a:r>
              <a:rPr lang="en-US" altLang="zh-CN" sz="2800" dirty="0">
                <a:solidFill>
                  <a:schemeClr val="bg2"/>
                </a:solidFill>
                <a:latin typeface="Times New Roman" panose="02020603050405020304" pitchFamily="18" charset="0"/>
                <a:ea typeface="宋体" panose="02010600030101010101" pitchFamily="2" charset="-122"/>
              </a:rPr>
              <a:t>CSMA with Collision Detection</a:t>
            </a:r>
            <a:r>
              <a:rPr lang="en-US" altLang="zh-CN" dirty="0">
                <a:ea typeface="宋体" panose="02010600030101010101" pitchFamily="2" charset="-122"/>
              </a:rPr>
              <a:t> </a:t>
            </a:r>
            <a:endParaRPr lang="en-US" altLang="zh-CN" dirty="0">
              <a:ea typeface="宋体" panose="02010600030101010101" pitchFamily="2" charset="-122"/>
            </a:endParaRPr>
          </a:p>
        </p:txBody>
      </p:sp>
      <p:sp>
        <p:nvSpPr>
          <p:cNvPr id="89094" name="Text Box 5"/>
          <p:cNvSpPr txBox="1"/>
          <p:nvPr/>
        </p:nvSpPr>
        <p:spPr>
          <a:xfrm>
            <a:off x="404813" y="2771775"/>
            <a:ext cx="6192837" cy="1854200"/>
          </a:xfrm>
          <a:prstGeom prst="rect">
            <a:avLst/>
          </a:prstGeom>
          <a:noFill/>
          <a:ln w="9525" cap="flat" cmpd="sng">
            <a:solidFill>
              <a:srgbClr val="CC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120000"/>
              </a:lnSpc>
              <a:spcBef>
                <a:spcPct val="50000"/>
              </a:spcBef>
              <a:buNone/>
            </a:pPr>
            <a:r>
              <a:rPr lang="en-US" altLang="en-US" sz="3200" b="1" i="1" u="sng" dirty="0">
                <a:solidFill>
                  <a:schemeClr val="bg2"/>
                </a:solidFill>
              </a:rPr>
              <a:t>Quiz:</a:t>
            </a:r>
            <a:r>
              <a:rPr lang="en-US" altLang="en-US" sz="3200" b="1" dirty="0">
                <a:solidFill>
                  <a:schemeClr val="bg2"/>
                </a:solidFill>
              </a:rPr>
              <a:t> </a:t>
            </a:r>
            <a:r>
              <a:rPr lang="en-US" altLang="zh-CN" sz="3200" b="1" dirty="0">
                <a:solidFill>
                  <a:schemeClr val="bg2"/>
                </a:solidFill>
                <a:ea typeface="宋体" panose="02010600030101010101" pitchFamily="2" charset="-122"/>
              </a:rPr>
              <a:t>How long will it take them to realize that there has been a collision? </a:t>
            </a:r>
            <a:endParaRPr lang="zh-CN" altLang="en-US" sz="3200" b="1" dirty="0">
              <a:solidFill>
                <a:schemeClr val="bg2"/>
              </a:solidFill>
              <a:ea typeface="宋体" panose="02010600030101010101" pitchFamily="2" charset="-122"/>
            </a:endParaRPr>
          </a:p>
        </p:txBody>
      </p:sp>
      <p:sp>
        <p:nvSpPr>
          <p:cNvPr id="363527" name="Text Box 7"/>
          <p:cNvSpPr txBox="1"/>
          <p:nvPr/>
        </p:nvSpPr>
        <p:spPr>
          <a:xfrm>
            <a:off x="404813" y="5076825"/>
            <a:ext cx="6048375" cy="685800"/>
          </a:xfrm>
          <a:prstGeom prst="rect">
            <a:avLst/>
          </a:prstGeom>
          <a:noFill/>
          <a:ln w="9525" cap="flat" cmpd="sng">
            <a:solidFill>
              <a:srgbClr val="CC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120000"/>
              </a:lnSpc>
              <a:spcBef>
                <a:spcPct val="50000"/>
              </a:spcBef>
              <a:buNone/>
            </a:pPr>
            <a:r>
              <a:rPr lang="en-US" altLang="zh-CN" sz="3200" b="1" dirty="0">
                <a:solidFill>
                  <a:schemeClr val="bg2"/>
                </a:solidFill>
                <a:ea typeface="宋体" panose="02010600030101010101" pitchFamily="2" charset="-122"/>
              </a:rPr>
              <a:t>It depends. </a:t>
            </a:r>
            <a:endParaRPr lang="en-US" altLang="zh-CN" sz="3200" b="1" dirty="0">
              <a:solidFill>
                <a:schemeClr val="bg2"/>
              </a:solidFill>
              <a:ea typeface="宋体" panose="02010600030101010101" pitchFamily="2" charset="-122"/>
            </a:endParaRPr>
          </a:p>
        </p:txBody>
      </p:sp>
      <p:sp>
        <p:nvSpPr>
          <p:cNvPr id="363528" name="Text Box 8"/>
          <p:cNvSpPr txBox="1"/>
          <p:nvPr/>
        </p:nvSpPr>
        <p:spPr>
          <a:xfrm>
            <a:off x="404813" y="6156325"/>
            <a:ext cx="6048375" cy="1854200"/>
          </a:xfrm>
          <a:prstGeom prst="rect">
            <a:avLst/>
          </a:prstGeom>
          <a:noFill/>
          <a:ln w="9525" cap="flat" cmpd="sng">
            <a:solidFill>
              <a:srgbClr val="CC000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120000"/>
              </a:lnSpc>
              <a:spcBef>
                <a:spcPct val="50000"/>
              </a:spcBef>
              <a:buNone/>
            </a:pPr>
            <a:r>
              <a:rPr lang="en-US" altLang="zh-CN" sz="3200" b="1" dirty="0">
                <a:solidFill>
                  <a:schemeClr val="bg2"/>
                </a:solidFill>
                <a:ea typeface="宋体" panose="02010600030101010101" pitchFamily="2" charset="-122"/>
              </a:rPr>
              <a:t>In the worst case it is 2τ, the round-trip propagation time. Why?</a:t>
            </a:r>
            <a:endParaRPr lang="zh-CN" altLang="en-US" sz="3200" b="1" dirty="0">
              <a:solidFill>
                <a:schemeClr val="bg2"/>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63527"/>
                                        </p:tgtEl>
                                        <p:attrNameLst>
                                          <p:attrName>style.visibility</p:attrName>
                                        </p:attrNameLst>
                                      </p:cBhvr>
                                      <p:to>
                                        <p:strVal val="visible"/>
                                      </p:to>
                                    </p:set>
                                    <p:animEffect transition="in" filter="diamond(in)">
                                      <p:cBhvr>
                                        <p:cTn id="7" dur="2000"/>
                                        <p:tgtEl>
                                          <p:spTgt spid="36352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363528"/>
                                        </p:tgtEl>
                                        <p:attrNameLst>
                                          <p:attrName>style.visibility</p:attrName>
                                        </p:attrNameLst>
                                      </p:cBhvr>
                                      <p:to>
                                        <p:strVal val="visible"/>
                                      </p:to>
                                    </p:set>
                                    <p:animEffect transition="in" filter="diamond(in)">
                                      <p:cBhvr>
                                        <p:cTn id="12" dur="2000"/>
                                        <p:tgtEl>
                                          <p:spTgt spid="363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27" grpId="0" animBg="1"/>
      <p:bldP spid="36352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90115"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90116"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90118" name="Line 53"/>
          <p:cNvSpPr/>
          <p:nvPr/>
        </p:nvSpPr>
        <p:spPr>
          <a:xfrm>
            <a:off x="314325" y="1116013"/>
            <a:ext cx="6229350" cy="0"/>
          </a:xfrm>
          <a:prstGeom prst="line">
            <a:avLst/>
          </a:prstGeom>
          <a:ln w="9525" cap="flat" cmpd="sng">
            <a:solidFill>
              <a:schemeClr val="tx1"/>
            </a:solidFill>
            <a:prstDash val="solid"/>
            <a:headEnd type="none" w="med" len="med"/>
            <a:tailEnd type="none" w="med" len="med"/>
          </a:ln>
        </p:spPr>
      </p:sp>
      <p:sp>
        <p:nvSpPr>
          <p:cNvPr id="90119" name="Text Box 54"/>
          <p:cNvSpPr txBox="1"/>
          <p:nvPr/>
        </p:nvSpPr>
        <p:spPr>
          <a:xfrm>
            <a:off x="444500" y="1411288"/>
            <a:ext cx="138113" cy="48895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ea typeface="宋体" panose="02010600030101010101" pitchFamily="2" charset="-122"/>
            </a:endParaRPr>
          </a:p>
        </p:txBody>
      </p:sp>
      <p:sp>
        <p:nvSpPr>
          <p:cNvPr id="90120" name="Rectangle 55"/>
          <p:cNvSpPr/>
          <p:nvPr/>
        </p:nvSpPr>
        <p:spPr>
          <a:xfrm>
            <a:off x="0" y="0"/>
            <a:ext cx="6858000" cy="2051050"/>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80000"/>
              </a:lnSpc>
              <a:spcBef>
                <a:spcPct val="0"/>
              </a:spcBef>
              <a:buClrTx/>
              <a:buSzTx/>
              <a:buFontTx/>
              <a:buNone/>
            </a:pPr>
            <a:r>
              <a:rPr lang="en-US" altLang="zh-CN" sz="4800" b="1" dirty="0">
                <a:solidFill>
                  <a:schemeClr val="bg2"/>
                </a:solidFill>
                <a:latin typeface="Arial Narrow" panose="020B0606020202030204" pitchFamily="34" charset="0"/>
                <a:ea typeface="宋体" panose="02010600030101010101" pitchFamily="2" charset="-122"/>
              </a:rPr>
              <a:t> </a:t>
            </a:r>
            <a:r>
              <a:rPr lang="en-US" altLang="zh-CN" sz="4800" b="1" dirty="0">
                <a:solidFill>
                  <a:srgbClr val="FF0000"/>
                </a:solidFill>
                <a:ea typeface="宋体" panose="02010600030101010101" pitchFamily="2" charset="-122"/>
              </a:rPr>
              <a:t>CSMA/CD</a:t>
            </a:r>
            <a:r>
              <a:rPr lang="en-US" altLang="zh-CN" sz="4800" b="1" dirty="0">
                <a:solidFill>
                  <a:srgbClr val="FF0000"/>
                </a:solidFill>
                <a:latin typeface="Arial Narrow" panose="020B0606020202030204" pitchFamily="34" charset="0"/>
                <a:ea typeface="宋体" panose="02010600030101010101" pitchFamily="2" charset="-122"/>
              </a:rPr>
              <a:t> </a:t>
            </a:r>
            <a:br>
              <a:rPr lang="en-US" altLang="zh-CN" sz="4800" b="1" dirty="0">
                <a:solidFill>
                  <a:srgbClr val="FF0000"/>
                </a:solidFill>
                <a:latin typeface="Arial Narrow" panose="020B0606020202030204" pitchFamily="34" charset="0"/>
                <a:ea typeface="宋体" panose="02010600030101010101" pitchFamily="2" charset="-122"/>
              </a:rPr>
            </a:br>
            <a:r>
              <a:rPr lang="en-US" altLang="zh-CN" sz="4800" b="1" dirty="0">
                <a:solidFill>
                  <a:srgbClr val="FF0000"/>
                </a:solidFill>
                <a:latin typeface="Arial Narrow" panose="020B0606020202030204" pitchFamily="34" charset="0"/>
                <a:ea typeface="宋体" panose="02010600030101010101" pitchFamily="2" charset="-122"/>
              </a:rPr>
              <a:t> </a:t>
            </a:r>
            <a:r>
              <a:rPr lang="zh-CN" altLang="en-US" sz="4000" b="1" dirty="0">
                <a:solidFill>
                  <a:srgbClr val="FF0000"/>
                </a:solidFill>
                <a:latin typeface="黑体" panose="02010609060101010101" pitchFamily="49" charset="-122"/>
                <a:ea typeface="黑体" panose="02010609060101010101" pitchFamily="49" charset="-122"/>
              </a:rPr>
              <a:t>载波侦听多路存取</a:t>
            </a:r>
            <a:r>
              <a:rPr lang="en-US" altLang="zh-CN" sz="4000" b="1" dirty="0">
                <a:solidFill>
                  <a:srgbClr val="FF0000"/>
                </a:solidFill>
                <a:latin typeface="黑体" panose="02010609060101010101" pitchFamily="49" charset="-122"/>
                <a:ea typeface="黑体" panose="02010609060101010101" pitchFamily="49" charset="-122"/>
              </a:rPr>
              <a:t>/</a:t>
            </a:r>
            <a:r>
              <a:rPr lang="zh-CN" altLang="en-US" sz="4000" b="1" dirty="0">
                <a:solidFill>
                  <a:srgbClr val="FF0000"/>
                </a:solidFill>
                <a:latin typeface="黑体" panose="02010609060101010101" pitchFamily="49" charset="-122"/>
                <a:ea typeface="黑体" panose="02010609060101010101" pitchFamily="49" charset="-122"/>
              </a:rPr>
              <a:t>冲突检测</a:t>
            </a:r>
            <a:br>
              <a:rPr lang="zh-CN" altLang="en-US" sz="4000" b="1" dirty="0">
                <a:solidFill>
                  <a:schemeClr val="bg2"/>
                </a:solidFill>
                <a:latin typeface="Arial Narrow" panose="020B0606020202030204" pitchFamily="34" charset="0"/>
                <a:ea typeface="宋体" panose="02010600030101010101" pitchFamily="2" charset="-122"/>
              </a:rPr>
            </a:br>
            <a:r>
              <a:rPr lang="zh-CN" altLang="en-US" sz="4000" b="1" dirty="0">
                <a:solidFill>
                  <a:schemeClr val="bg2"/>
                </a:solidFill>
                <a:latin typeface="Arial Narrow" panose="020B0606020202030204" pitchFamily="34" charset="0"/>
                <a:ea typeface="宋体" panose="02010600030101010101" pitchFamily="2" charset="-122"/>
              </a:rPr>
              <a:t>  </a:t>
            </a:r>
            <a:r>
              <a:rPr lang="en-US" altLang="zh-CN" b="1" dirty="0">
                <a:solidFill>
                  <a:schemeClr val="bg2"/>
                </a:solidFill>
                <a:latin typeface="Times New Roman" panose="02020603050405020304" pitchFamily="18" charset="0"/>
                <a:ea typeface="宋体" panose="02010600030101010101" pitchFamily="2" charset="-122"/>
              </a:rPr>
              <a:t>CSMA with Collision Detection</a:t>
            </a:r>
            <a:r>
              <a:rPr lang="en-US" altLang="zh-CN" sz="4800" b="1" dirty="0">
                <a:solidFill>
                  <a:schemeClr val="tx2"/>
                </a:solidFill>
                <a:latin typeface="Arial Narrow" panose="020B0606020202030204" pitchFamily="34" charset="0"/>
                <a:ea typeface="宋体" panose="02010600030101010101" pitchFamily="2" charset="-122"/>
              </a:rPr>
              <a:t> </a:t>
            </a:r>
            <a:endParaRPr lang="en-US" altLang="zh-CN" sz="4800" b="1" dirty="0">
              <a:solidFill>
                <a:schemeClr val="tx2"/>
              </a:solidFill>
              <a:latin typeface="Arial Narrow" panose="020B0606020202030204" pitchFamily="34" charset="0"/>
              <a:ea typeface="宋体" panose="02010600030101010101" pitchFamily="2" charset="-122"/>
            </a:endParaRPr>
          </a:p>
        </p:txBody>
      </p:sp>
      <p:sp>
        <p:nvSpPr>
          <p:cNvPr id="70661" name="Rectangle 3"/>
          <p:cNvSpPr/>
          <p:nvPr/>
        </p:nvSpPr>
        <p:spPr>
          <a:xfrm>
            <a:off x="0" y="2554288"/>
            <a:ext cx="6858000" cy="5080000"/>
          </a:xfrm>
          <a:prstGeom prst="rect">
            <a:avLst/>
          </a:prstGeom>
          <a:solidFill>
            <a:srgbClr val="FFFFCC"/>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pic>
        <p:nvPicPr>
          <p:cNvPr id="70662" name="Picture 5"/>
          <p:cNvPicPr/>
          <p:nvPr/>
        </p:nvPicPr>
        <p:blipFill>
          <a:blip r:embed="rId1"/>
          <a:stretch>
            <a:fillRect/>
          </a:stretch>
        </p:blipFill>
        <p:spPr>
          <a:xfrm>
            <a:off x="485775" y="2655888"/>
            <a:ext cx="485775" cy="671512"/>
          </a:xfrm>
          <a:prstGeom prst="rect">
            <a:avLst/>
          </a:prstGeom>
          <a:noFill/>
          <a:ln w="9525">
            <a:noFill/>
          </a:ln>
        </p:spPr>
      </p:pic>
      <p:pic>
        <p:nvPicPr>
          <p:cNvPr id="70663" name="Picture 6"/>
          <p:cNvPicPr/>
          <p:nvPr/>
        </p:nvPicPr>
        <p:blipFill>
          <a:blip r:embed="rId1"/>
          <a:stretch>
            <a:fillRect/>
          </a:stretch>
        </p:blipFill>
        <p:spPr>
          <a:xfrm>
            <a:off x="5429250" y="2655888"/>
            <a:ext cx="485775" cy="671512"/>
          </a:xfrm>
          <a:prstGeom prst="rect">
            <a:avLst/>
          </a:prstGeom>
          <a:noFill/>
          <a:ln w="9525">
            <a:noFill/>
          </a:ln>
        </p:spPr>
      </p:pic>
      <p:sp>
        <p:nvSpPr>
          <p:cNvPr id="70664" name="Line 7"/>
          <p:cNvSpPr/>
          <p:nvPr/>
        </p:nvSpPr>
        <p:spPr>
          <a:xfrm>
            <a:off x="685800" y="3976688"/>
            <a:ext cx="4951413" cy="0"/>
          </a:xfrm>
          <a:prstGeom prst="line">
            <a:avLst/>
          </a:prstGeom>
          <a:ln w="38100" cap="flat" cmpd="sng">
            <a:solidFill>
              <a:schemeClr val="tx1"/>
            </a:solidFill>
            <a:prstDash val="solid"/>
            <a:headEnd type="none" w="med" len="med"/>
            <a:tailEnd type="none" w="med" len="med"/>
          </a:ln>
        </p:spPr>
      </p:sp>
      <p:sp>
        <p:nvSpPr>
          <p:cNvPr id="70665" name="Line 8"/>
          <p:cNvSpPr/>
          <p:nvPr/>
        </p:nvSpPr>
        <p:spPr>
          <a:xfrm>
            <a:off x="685800" y="3976688"/>
            <a:ext cx="0" cy="3454400"/>
          </a:xfrm>
          <a:prstGeom prst="line">
            <a:avLst/>
          </a:prstGeom>
          <a:ln w="9525" cap="flat" cmpd="sng">
            <a:solidFill>
              <a:schemeClr val="tx1"/>
            </a:solidFill>
            <a:prstDash val="solid"/>
            <a:headEnd type="none" w="med" len="med"/>
            <a:tailEnd type="triangle" w="med" len="lg"/>
          </a:ln>
        </p:spPr>
      </p:sp>
      <p:sp>
        <p:nvSpPr>
          <p:cNvPr id="70666" name="Line 9"/>
          <p:cNvSpPr/>
          <p:nvPr/>
        </p:nvSpPr>
        <p:spPr>
          <a:xfrm>
            <a:off x="5637213" y="3976688"/>
            <a:ext cx="0" cy="3454400"/>
          </a:xfrm>
          <a:prstGeom prst="line">
            <a:avLst/>
          </a:prstGeom>
          <a:ln w="9525" cap="flat" cmpd="sng">
            <a:solidFill>
              <a:schemeClr val="tx1"/>
            </a:solidFill>
            <a:prstDash val="solid"/>
            <a:headEnd type="none" w="med" len="med"/>
            <a:tailEnd type="triangle" w="med" len="lg"/>
          </a:ln>
        </p:spPr>
      </p:sp>
      <p:sp>
        <p:nvSpPr>
          <p:cNvPr id="70667" name="Text Box 10"/>
          <p:cNvSpPr txBox="1"/>
          <p:nvPr/>
        </p:nvSpPr>
        <p:spPr>
          <a:xfrm>
            <a:off x="514350" y="3468688"/>
            <a:ext cx="400050" cy="4889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站点</a:t>
            </a:r>
            <a:r>
              <a:rPr lang="en-US" altLang="zh-CN" sz="1600" b="1" dirty="0">
                <a:solidFill>
                  <a:schemeClr val="bg2"/>
                </a:solidFill>
                <a:ea typeface="宋体" panose="02010600030101010101" pitchFamily="2" charset="-122"/>
              </a:rPr>
              <a:t>1</a:t>
            </a:r>
            <a:endParaRPr lang="en-US" altLang="zh-CN" sz="1600" b="1" dirty="0">
              <a:solidFill>
                <a:schemeClr val="bg2"/>
              </a:solidFill>
              <a:ea typeface="宋体" panose="02010600030101010101" pitchFamily="2" charset="-122"/>
            </a:endParaRPr>
          </a:p>
        </p:txBody>
      </p:sp>
      <p:sp>
        <p:nvSpPr>
          <p:cNvPr id="70668" name="Text Box 11"/>
          <p:cNvSpPr txBox="1"/>
          <p:nvPr/>
        </p:nvSpPr>
        <p:spPr>
          <a:xfrm>
            <a:off x="5429250" y="3468688"/>
            <a:ext cx="400050" cy="4889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站点</a:t>
            </a:r>
            <a:r>
              <a:rPr lang="en-US" altLang="zh-CN" sz="1600" b="1" dirty="0">
                <a:solidFill>
                  <a:schemeClr val="bg2"/>
                </a:solidFill>
                <a:ea typeface="宋体" panose="02010600030101010101" pitchFamily="2" charset="-122"/>
              </a:rPr>
              <a:t>2</a:t>
            </a:r>
            <a:endParaRPr lang="en-US" altLang="zh-CN" sz="1600" b="1" dirty="0">
              <a:solidFill>
                <a:schemeClr val="bg2"/>
              </a:solidFill>
              <a:ea typeface="宋体" panose="02010600030101010101" pitchFamily="2" charset="-122"/>
            </a:endParaRPr>
          </a:p>
        </p:txBody>
      </p:sp>
      <p:sp>
        <p:nvSpPr>
          <p:cNvPr id="70669" name="Line 12"/>
          <p:cNvSpPr/>
          <p:nvPr/>
        </p:nvSpPr>
        <p:spPr>
          <a:xfrm>
            <a:off x="923925" y="3603625"/>
            <a:ext cx="4457700" cy="0"/>
          </a:xfrm>
          <a:prstGeom prst="line">
            <a:avLst/>
          </a:prstGeom>
          <a:ln w="9525" cap="flat" cmpd="sng">
            <a:solidFill>
              <a:schemeClr val="tx1"/>
            </a:solidFill>
            <a:prstDash val="solid"/>
            <a:headEnd type="triangle" w="med" len="lg"/>
            <a:tailEnd type="triangle" w="med" len="lg"/>
          </a:ln>
        </p:spPr>
      </p:sp>
      <p:sp>
        <p:nvSpPr>
          <p:cNvPr id="70670" name="Text Box 13"/>
          <p:cNvSpPr txBox="1"/>
          <p:nvPr/>
        </p:nvSpPr>
        <p:spPr>
          <a:xfrm>
            <a:off x="2852738" y="3203575"/>
            <a:ext cx="749300" cy="2444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距离</a:t>
            </a:r>
            <a:r>
              <a:rPr lang="en-US" altLang="zh-CN" sz="1600" b="1" dirty="0">
                <a:solidFill>
                  <a:schemeClr val="bg2"/>
                </a:solidFill>
                <a:latin typeface="Times New Roman" panose="02020603050405020304" pitchFamily="18" charset="0"/>
                <a:ea typeface="宋体" panose="02010600030101010101" pitchFamily="2" charset="-122"/>
              </a:rPr>
              <a:t>L</a:t>
            </a:r>
            <a:endParaRPr lang="en-US" altLang="zh-CN" sz="1600" b="1" dirty="0">
              <a:solidFill>
                <a:schemeClr val="bg2"/>
              </a:solidFill>
              <a:latin typeface="Times New Roman" panose="02020603050405020304" pitchFamily="18" charset="0"/>
              <a:ea typeface="宋体" panose="02010600030101010101" pitchFamily="2" charset="-122"/>
            </a:endParaRPr>
          </a:p>
        </p:txBody>
      </p:sp>
      <p:sp>
        <p:nvSpPr>
          <p:cNvPr id="70671" name="Oval 14"/>
          <p:cNvSpPr/>
          <p:nvPr/>
        </p:nvSpPr>
        <p:spPr>
          <a:xfrm>
            <a:off x="5608638" y="5754688"/>
            <a:ext cx="57150" cy="101600"/>
          </a:xfrm>
          <a:prstGeom prst="ellipse">
            <a:avLst/>
          </a:prstGeom>
          <a:solidFill>
            <a:schemeClr val="tx1"/>
          </a:solidFill>
          <a:ln w="9525" cap="flat" cmpd="sng">
            <a:solidFill>
              <a:schemeClr val="tx1"/>
            </a:solidFill>
            <a:prstDash val="solid"/>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aphicFrame>
        <p:nvGraphicFramePr>
          <p:cNvPr id="70672" name="Object 15"/>
          <p:cNvGraphicFramePr>
            <a:graphicFrameLocks noChangeAspect="1"/>
          </p:cNvGraphicFramePr>
          <p:nvPr/>
        </p:nvGraphicFramePr>
        <p:xfrm>
          <a:off x="5771992" y="5718017"/>
          <a:ext cx="465455" cy="290830"/>
        </p:xfrm>
        <a:graphic>
          <a:graphicData uri="http://schemas.openxmlformats.org/presentationml/2006/ole">
            <mc:AlternateContent xmlns:mc="http://schemas.openxmlformats.org/markup-compatibility/2006">
              <mc:Choice xmlns:v="urn:schemas-microsoft-com:vml" Requires="v">
                <p:oleObj spid="_x0000_s3079" name="" r:id="rId2" imgW="292100" imgH="152400" progId="Equation.DSMT4">
                  <p:embed/>
                </p:oleObj>
              </mc:Choice>
              <mc:Fallback>
                <p:oleObj name="" r:id="rId2" imgW="292100" imgH="152400" progId="Equation.DSMT4">
                  <p:embed/>
                  <p:pic>
                    <p:nvPicPr>
                      <p:cNvPr id="0" name="图片 3078"/>
                      <p:cNvPicPr/>
                      <p:nvPr/>
                    </p:nvPicPr>
                    <p:blipFill>
                      <a:blip r:embed="rId3"/>
                      <a:stretch>
                        <a:fillRect/>
                      </a:stretch>
                    </p:blipFill>
                    <p:spPr>
                      <a:xfrm>
                        <a:off x="5771992" y="5718017"/>
                        <a:ext cx="465455" cy="290830"/>
                      </a:xfrm>
                      <a:prstGeom prst="rect">
                        <a:avLst/>
                      </a:prstGeom>
                      <a:noFill/>
                      <a:ln w="38100">
                        <a:noFill/>
                        <a:miter/>
                      </a:ln>
                    </p:spPr>
                  </p:pic>
                </p:oleObj>
              </mc:Fallback>
            </mc:AlternateContent>
          </a:graphicData>
        </a:graphic>
      </p:graphicFrame>
      <p:graphicFrame>
        <p:nvGraphicFramePr>
          <p:cNvPr id="70673" name="Object 16"/>
          <p:cNvGraphicFramePr>
            <a:graphicFrameLocks noChangeAspect="1"/>
          </p:cNvGraphicFramePr>
          <p:nvPr/>
        </p:nvGraphicFramePr>
        <p:xfrm>
          <a:off x="47625" y="3977005"/>
          <a:ext cx="609600" cy="313055"/>
        </p:xfrm>
        <a:graphic>
          <a:graphicData uri="http://schemas.openxmlformats.org/presentationml/2006/ole">
            <mc:AlternateContent xmlns:mc="http://schemas.openxmlformats.org/markup-compatibility/2006">
              <mc:Choice xmlns:v="urn:schemas-microsoft-com:vml" Requires="v">
                <p:oleObj spid="_x0000_s3077" name="" r:id="rId4" imgW="279400" imgH="177800" progId="Equation.DSMT4">
                  <p:embed/>
                </p:oleObj>
              </mc:Choice>
              <mc:Fallback>
                <p:oleObj name="" r:id="rId4" imgW="279400" imgH="177800" progId="Equation.DSMT4">
                  <p:embed/>
                  <p:pic>
                    <p:nvPicPr>
                      <p:cNvPr id="0" name="图片 3076"/>
                      <p:cNvPicPr/>
                      <p:nvPr/>
                    </p:nvPicPr>
                    <p:blipFill>
                      <a:blip r:embed="rId5"/>
                      <a:stretch>
                        <a:fillRect/>
                      </a:stretch>
                    </p:blipFill>
                    <p:spPr>
                      <a:xfrm>
                        <a:off x="47625" y="3977005"/>
                        <a:ext cx="609600" cy="313055"/>
                      </a:xfrm>
                      <a:prstGeom prst="rect">
                        <a:avLst/>
                      </a:prstGeom>
                      <a:noFill/>
                      <a:ln w="38100">
                        <a:noFill/>
                        <a:miter/>
                      </a:ln>
                    </p:spPr>
                  </p:pic>
                </p:oleObj>
              </mc:Fallback>
            </mc:AlternateContent>
          </a:graphicData>
        </a:graphic>
      </p:graphicFrame>
      <p:graphicFrame>
        <p:nvGraphicFramePr>
          <p:cNvPr id="70674" name="Object 17"/>
          <p:cNvGraphicFramePr>
            <a:graphicFrameLocks noChangeAspect="1"/>
          </p:cNvGraphicFramePr>
          <p:nvPr/>
        </p:nvGraphicFramePr>
        <p:xfrm>
          <a:off x="20955" y="6732905"/>
          <a:ext cx="656590" cy="280670"/>
        </p:xfrm>
        <a:graphic>
          <a:graphicData uri="http://schemas.openxmlformats.org/presentationml/2006/ole">
            <mc:AlternateContent xmlns:mc="http://schemas.openxmlformats.org/markup-compatibility/2006">
              <mc:Choice xmlns:v="urn:schemas-microsoft-com:vml" Requires="v">
                <p:oleObj spid="_x0000_s3080" name="" r:id="rId6" imgW="558800" imgH="177800" progId="Equation.DSMT4">
                  <p:embed/>
                </p:oleObj>
              </mc:Choice>
              <mc:Fallback>
                <p:oleObj name="" r:id="rId6" imgW="558800" imgH="177800" progId="Equation.DSMT4">
                  <p:embed/>
                  <p:pic>
                    <p:nvPicPr>
                      <p:cNvPr id="0" name="图片 3079"/>
                      <p:cNvPicPr/>
                      <p:nvPr/>
                    </p:nvPicPr>
                    <p:blipFill>
                      <a:blip r:embed="rId7"/>
                      <a:stretch>
                        <a:fillRect/>
                      </a:stretch>
                    </p:blipFill>
                    <p:spPr>
                      <a:xfrm>
                        <a:off x="20955" y="6732905"/>
                        <a:ext cx="656590" cy="280670"/>
                      </a:xfrm>
                      <a:prstGeom prst="rect">
                        <a:avLst/>
                      </a:prstGeom>
                      <a:noFill/>
                      <a:ln w="38100">
                        <a:noFill/>
                        <a:miter/>
                      </a:ln>
                    </p:spPr>
                  </p:pic>
                </p:oleObj>
              </mc:Fallback>
            </mc:AlternateContent>
          </a:graphicData>
        </a:graphic>
      </p:graphicFrame>
      <p:sp>
        <p:nvSpPr>
          <p:cNvPr id="70675" name="Oval 18"/>
          <p:cNvSpPr/>
          <p:nvPr/>
        </p:nvSpPr>
        <p:spPr>
          <a:xfrm>
            <a:off x="657225" y="6973888"/>
            <a:ext cx="57150" cy="101600"/>
          </a:xfrm>
          <a:prstGeom prst="ellipse">
            <a:avLst/>
          </a:prstGeom>
          <a:solidFill>
            <a:schemeClr val="tx1"/>
          </a:solidFill>
          <a:ln w="9525" cap="flat" cmpd="sng">
            <a:solidFill>
              <a:schemeClr val="tx1"/>
            </a:solidFill>
            <a:prstDash val="solid"/>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676" name="Line 19"/>
          <p:cNvSpPr/>
          <p:nvPr/>
        </p:nvSpPr>
        <p:spPr>
          <a:xfrm>
            <a:off x="6343650" y="3976688"/>
            <a:ext cx="342900" cy="0"/>
          </a:xfrm>
          <a:prstGeom prst="line">
            <a:avLst/>
          </a:prstGeom>
          <a:ln w="9525" cap="flat" cmpd="sng">
            <a:solidFill>
              <a:schemeClr val="tx1"/>
            </a:solidFill>
            <a:prstDash val="solid"/>
            <a:headEnd type="none" w="med" len="med"/>
            <a:tailEnd type="none" w="med" len="med"/>
          </a:ln>
        </p:spPr>
      </p:sp>
      <p:sp>
        <p:nvSpPr>
          <p:cNvPr id="70677" name="Line 20"/>
          <p:cNvSpPr/>
          <p:nvPr/>
        </p:nvSpPr>
        <p:spPr>
          <a:xfrm>
            <a:off x="6343650" y="5805488"/>
            <a:ext cx="342900" cy="0"/>
          </a:xfrm>
          <a:prstGeom prst="line">
            <a:avLst/>
          </a:prstGeom>
          <a:ln w="9525" cap="flat" cmpd="sng">
            <a:solidFill>
              <a:schemeClr val="tx1"/>
            </a:solidFill>
            <a:prstDash val="solid"/>
            <a:headEnd type="none" w="med" len="med"/>
            <a:tailEnd type="none" w="med" len="med"/>
          </a:ln>
        </p:spPr>
      </p:sp>
      <p:sp>
        <p:nvSpPr>
          <p:cNvPr id="70678" name="Line 21"/>
          <p:cNvSpPr/>
          <p:nvPr/>
        </p:nvSpPr>
        <p:spPr>
          <a:xfrm>
            <a:off x="6457950" y="3976688"/>
            <a:ext cx="0" cy="1828800"/>
          </a:xfrm>
          <a:prstGeom prst="line">
            <a:avLst/>
          </a:prstGeom>
          <a:ln w="9525" cap="flat" cmpd="sng">
            <a:solidFill>
              <a:schemeClr val="tx1"/>
            </a:solidFill>
            <a:prstDash val="solid"/>
            <a:headEnd type="triangle" w="med" len="lg"/>
            <a:tailEnd type="triangle" w="med" len="lg"/>
          </a:ln>
        </p:spPr>
      </p:sp>
      <p:sp>
        <p:nvSpPr>
          <p:cNvPr id="70679" name="Text Box 22"/>
          <p:cNvSpPr txBox="1"/>
          <p:nvPr/>
        </p:nvSpPr>
        <p:spPr>
          <a:xfrm>
            <a:off x="6534150" y="4230688"/>
            <a:ext cx="171450" cy="9779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600" b="1" dirty="0">
                <a:solidFill>
                  <a:schemeClr val="bg2"/>
                </a:solidFill>
                <a:ea typeface="宋体" panose="02010600030101010101" pitchFamily="2" charset="-122"/>
              </a:rPr>
              <a:t>传播时延</a:t>
            </a:r>
            <a:endParaRPr lang="zh-CN" altLang="en-US" sz="1600" b="1" dirty="0">
              <a:solidFill>
                <a:schemeClr val="bg2"/>
              </a:solidFill>
              <a:latin typeface="Times New Roman" panose="02020603050405020304" pitchFamily="18" charset="0"/>
              <a:ea typeface="宋体" panose="02010600030101010101" pitchFamily="2" charset="-122"/>
            </a:endParaRPr>
          </a:p>
        </p:txBody>
      </p:sp>
      <p:sp>
        <p:nvSpPr>
          <p:cNvPr id="70680" name="Line 23"/>
          <p:cNvSpPr/>
          <p:nvPr/>
        </p:nvSpPr>
        <p:spPr>
          <a:xfrm>
            <a:off x="400050" y="4586288"/>
            <a:ext cx="0" cy="1828800"/>
          </a:xfrm>
          <a:prstGeom prst="line">
            <a:avLst/>
          </a:prstGeom>
          <a:ln w="9525" cap="flat" cmpd="sng">
            <a:solidFill>
              <a:schemeClr val="tx1"/>
            </a:solidFill>
            <a:prstDash val="solid"/>
            <a:headEnd type="none" w="med" len="lg"/>
            <a:tailEnd type="triangle" w="med" len="lg"/>
          </a:ln>
        </p:spPr>
      </p:sp>
      <p:sp>
        <p:nvSpPr>
          <p:cNvPr id="70681" name="Text Box 24"/>
          <p:cNvSpPr txBox="1"/>
          <p:nvPr/>
        </p:nvSpPr>
        <p:spPr>
          <a:xfrm>
            <a:off x="228600" y="5195888"/>
            <a:ext cx="171450" cy="30480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en-US" altLang="zh-CN" sz="2000" b="1" i="1" dirty="0">
                <a:latin typeface="仿宋_GB2312" pitchFamily="49" charset="-122"/>
                <a:ea typeface="仿宋_GB2312" pitchFamily="49" charset="-122"/>
              </a:rPr>
              <a:t>t</a:t>
            </a:r>
            <a:endParaRPr lang="en-US" altLang="zh-CN" sz="2000" b="1" i="1" dirty="0">
              <a:latin typeface="仿宋_GB2312" pitchFamily="49" charset="-122"/>
              <a:ea typeface="仿宋_GB2312" pitchFamily="49" charset="-122"/>
            </a:endParaRPr>
          </a:p>
        </p:txBody>
      </p:sp>
      <p:sp>
        <p:nvSpPr>
          <p:cNvPr id="70682" name="Rectangle 25"/>
          <p:cNvSpPr/>
          <p:nvPr/>
        </p:nvSpPr>
        <p:spPr>
          <a:xfrm>
            <a:off x="0" y="3422650"/>
            <a:ext cx="6858000" cy="0"/>
          </a:xfrm>
          <a:prstGeom prst="rect">
            <a:avLst/>
          </a:prstGeom>
          <a:noFill/>
          <a:ln w="9525">
            <a:noFill/>
          </a:ln>
        </p:spPr>
        <p:txBody>
          <a:bodyPr wrap="none" lIns="92075" tIns="46038" rIns="92075" bIns="46038" anchor="ctr" anchorCtr="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nvGrpSpPr>
          <p:cNvPr id="461850" name="Group 26"/>
          <p:cNvGrpSpPr/>
          <p:nvPr/>
        </p:nvGrpSpPr>
        <p:grpSpPr>
          <a:xfrm>
            <a:off x="5665867" y="4427756"/>
            <a:ext cx="739378" cy="1066344"/>
            <a:chOff x="4747" y="2643"/>
            <a:chExt cx="621" cy="504"/>
          </a:xfrm>
        </p:grpSpPr>
        <p:graphicFrame>
          <p:nvGraphicFramePr>
            <p:cNvPr id="70711" name="Object 27"/>
            <p:cNvGraphicFramePr>
              <a:graphicFrameLocks noChangeAspect="1"/>
            </p:cNvGraphicFramePr>
            <p:nvPr/>
          </p:nvGraphicFramePr>
          <p:xfrm>
            <a:off x="4747" y="2977"/>
            <a:ext cx="621" cy="170"/>
          </p:xfrm>
          <a:graphic>
            <a:graphicData uri="http://schemas.openxmlformats.org/presentationml/2006/ole">
              <mc:AlternateContent xmlns:mc="http://schemas.openxmlformats.org/markup-compatibility/2006">
                <mc:Choice xmlns:v="urn:schemas-microsoft-com:vml" Requires="v">
                  <p:oleObj spid="_x0000_s3078" name="" r:id="rId8" imgW="481965" imgH="177800" progId="Equation.DSMT4">
                    <p:embed/>
                  </p:oleObj>
                </mc:Choice>
                <mc:Fallback>
                  <p:oleObj name="" r:id="rId8" imgW="481965" imgH="177800" progId="Equation.DSMT4">
                    <p:embed/>
                    <p:pic>
                      <p:nvPicPr>
                        <p:cNvPr id="0" name="图片 3077"/>
                        <p:cNvPicPr/>
                        <p:nvPr/>
                      </p:nvPicPr>
                      <p:blipFill>
                        <a:blip r:embed="rId9"/>
                        <a:stretch>
                          <a:fillRect/>
                        </a:stretch>
                      </p:blipFill>
                      <p:spPr>
                        <a:xfrm>
                          <a:off x="4747" y="2977"/>
                          <a:ext cx="621" cy="170"/>
                        </a:xfrm>
                        <a:prstGeom prst="rect">
                          <a:avLst/>
                        </a:prstGeom>
                        <a:noFill/>
                        <a:ln w="38100">
                          <a:noFill/>
                          <a:miter/>
                        </a:ln>
                      </p:spPr>
                    </p:pic>
                  </p:oleObj>
                </mc:Fallback>
              </mc:AlternateContent>
            </a:graphicData>
          </a:graphic>
        </p:graphicFrame>
        <p:sp>
          <p:nvSpPr>
            <p:cNvPr id="70712" name="AutoShape 28"/>
            <p:cNvSpPr/>
            <p:nvPr/>
          </p:nvSpPr>
          <p:spPr>
            <a:xfrm>
              <a:off x="4836" y="2643"/>
              <a:ext cx="468" cy="215"/>
            </a:xfrm>
            <a:prstGeom prst="wedgeRectCallout">
              <a:avLst>
                <a:gd name="adj1" fmla="val -83333"/>
                <a:gd name="adj2" fmla="val 117361"/>
              </a:avLst>
            </a:prstGeom>
            <a:solidFill>
              <a:schemeClr val="accent1"/>
            </a:solidFill>
            <a:ln w="9525" cap="flat" cmpd="sng">
              <a:solidFill>
                <a:schemeClr val="tx1"/>
              </a:solidFill>
              <a:prstDash val="solid"/>
              <a:miter/>
              <a:headEnd type="none" w="med" len="med"/>
              <a:tailEnd type="none" w="med" len="med"/>
            </a:ln>
          </p:spPr>
          <p:txBody>
            <a:bodyPr lIns="0" tIns="0" rIns="0"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站点</a:t>
              </a:r>
              <a:r>
                <a:rPr lang="en-US" altLang="zh-CN" sz="1300" b="1" dirty="0">
                  <a:solidFill>
                    <a:schemeClr val="bg2"/>
                  </a:solidFill>
                  <a:ea typeface="宋体" panose="02010600030101010101" pitchFamily="2" charset="-122"/>
                </a:rPr>
                <a:t>2</a:t>
              </a:r>
              <a:endParaRPr lang="en-US" altLang="zh-CN" sz="1300" b="1" dirty="0">
                <a:solidFill>
                  <a:schemeClr val="bg2"/>
                </a:solidFill>
                <a:ea typeface="宋体" panose="02010600030101010101" pitchFamily="2" charset="-122"/>
              </a:endParaRPr>
            </a:p>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发送帧</a:t>
              </a:r>
              <a:endParaRPr lang="zh-CN" altLang="en-US" sz="1300" b="1" dirty="0">
                <a:solidFill>
                  <a:schemeClr val="bg2"/>
                </a:solidFill>
                <a:ea typeface="宋体" panose="02010600030101010101" pitchFamily="2" charset="-122"/>
              </a:endParaRPr>
            </a:p>
          </p:txBody>
        </p:sp>
      </p:grpSp>
      <p:grpSp>
        <p:nvGrpSpPr>
          <p:cNvPr id="461853" name="Group 29"/>
          <p:cNvGrpSpPr/>
          <p:nvPr/>
        </p:nvGrpSpPr>
        <p:grpSpPr>
          <a:xfrm>
            <a:off x="4008438" y="4625658"/>
            <a:ext cx="1628775" cy="1152525"/>
            <a:chOff x="3366" y="1200"/>
            <a:chExt cx="1368" cy="544"/>
          </a:xfrm>
        </p:grpSpPr>
        <p:sp>
          <p:nvSpPr>
            <p:cNvPr id="70704" name="Line 30"/>
            <p:cNvSpPr/>
            <p:nvPr/>
          </p:nvSpPr>
          <p:spPr>
            <a:xfrm flipH="1">
              <a:off x="4114" y="1480"/>
              <a:ext cx="620" cy="136"/>
            </a:xfrm>
            <a:prstGeom prst="line">
              <a:avLst/>
            </a:prstGeom>
            <a:ln w="9525" cap="flat" cmpd="sng">
              <a:solidFill>
                <a:schemeClr val="tx1"/>
              </a:solidFill>
              <a:prstDash val="solid"/>
              <a:headEnd type="oval" w="lg" len="lg"/>
              <a:tailEnd type="triangle" w="med" len="lg"/>
            </a:ln>
          </p:spPr>
        </p:sp>
        <p:sp>
          <p:nvSpPr>
            <p:cNvPr id="70705" name="Line 31"/>
            <p:cNvSpPr/>
            <p:nvPr/>
          </p:nvSpPr>
          <p:spPr>
            <a:xfrm>
              <a:off x="3366" y="1488"/>
              <a:ext cx="565" cy="122"/>
            </a:xfrm>
            <a:prstGeom prst="line">
              <a:avLst/>
            </a:prstGeom>
            <a:ln w="9525" cap="flat" cmpd="sng">
              <a:solidFill>
                <a:schemeClr val="tx1"/>
              </a:solidFill>
              <a:prstDash val="solid"/>
              <a:headEnd type="none" w="med" len="med"/>
              <a:tailEnd type="triangle" w="sm" len="lg"/>
            </a:ln>
          </p:spPr>
        </p:sp>
        <p:grpSp>
          <p:nvGrpSpPr>
            <p:cNvPr id="70706" name="Group 32"/>
            <p:cNvGrpSpPr/>
            <p:nvPr/>
          </p:nvGrpSpPr>
          <p:grpSpPr>
            <a:xfrm>
              <a:off x="3744" y="1200"/>
              <a:ext cx="525" cy="276"/>
              <a:chOff x="2064" y="1488"/>
              <a:chExt cx="525" cy="276"/>
            </a:xfrm>
          </p:grpSpPr>
          <p:sp>
            <p:nvSpPr>
              <p:cNvPr id="70709" name="Freeform 33"/>
              <p:cNvSpPr/>
              <p:nvPr/>
            </p:nvSpPr>
            <p:spPr>
              <a:xfrm>
                <a:off x="2064" y="1488"/>
                <a:ext cx="525" cy="276"/>
              </a:xfrm>
              <a:custGeom>
                <a:avLst/>
                <a:gdLst/>
                <a:ahLst/>
                <a:cxnLst>
                  <a:cxn ang="0">
                    <a:pos x="18" y="60"/>
                  </a:cxn>
                  <a:cxn ang="0">
                    <a:pos x="183" y="57"/>
                  </a:cxn>
                  <a:cxn ang="0">
                    <a:pos x="264" y="0"/>
                  </a:cxn>
                  <a:cxn ang="0">
                    <a:pos x="345" y="60"/>
                  </a:cxn>
                  <a:cxn ang="0">
                    <a:pos x="474" y="60"/>
                  </a:cxn>
                  <a:cxn ang="0">
                    <a:pos x="423" y="123"/>
                  </a:cxn>
                  <a:cxn ang="0">
                    <a:pos x="525" y="174"/>
                  </a:cxn>
                  <a:cxn ang="0">
                    <a:pos x="396" y="189"/>
                  </a:cxn>
                  <a:cxn ang="0">
                    <a:pos x="380" y="261"/>
                  </a:cxn>
                  <a:cxn ang="0">
                    <a:pos x="268" y="229"/>
                  </a:cxn>
                  <a:cxn ang="0">
                    <a:pos x="144" y="270"/>
                  </a:cxn>
                  <a:cxn ang="0">
                    <a:pos x="126" y="195"/>
                  </a:cxn>
                  <a:cxn ang="0">
                    <a:pos x="3" y="171"/>
                  </a:cxn>
                  <a:cxn ang="0">
                    <a:pos x="92" y="125"/>
                  </a:cxn>
                  <a:cxn ang="0">
                    <a:pos x="21" y="63"/>
                  </a:cxn>
                  <a:cxn ang="0">
                    <a:pos x="18" y="60"/>
                  </a:cxn>
                </a:cxnLst>
                <a:pathLst>
                  <a:path w="525" h="276">
                    <a:moveTo>
                      <a:pt x="18" y="60"/>
                    </a:moveTo>
                    <a:cubicBezTo>
                      <a:pt x="45" y="57"/>
                      <a:pt x="87" y="60"/>
                      <a:pt x="183" y="57"/>
                    </a:cubicBezTo>
                    <a:cubicBezTo>
                      <a:pt x="228" y="27"/>
                      <a:pt x="231" y="27"/>
                      <a:pt x="264" y="0"/>
                    </a:cubicBezTo>
                    <a:cubicBezTo>
                      <a:pt x="306" y="36"/>
                      <a:pt x="300" y="33"/>
                      <a:pt x="345" y="60"/>
                    </a:cubicBezTo>
                    <a:cubicBezTo>
                      <a:pt x="459" y="57"/>
                      <a:pt x="333" y="57"/>
                      <a:pt x="474" y="60"/>
                    </a:cubicBezTo>
                    <a:cubicBezTo>
                      <a:pt x="417" y="123"/>
                      <a:pt x="465" y="69"/>
                      <a:pt x="423" y="123"/>
                    </a:cubicBezTo>
                    <a:cubicBezTo>
                      <a:pt x="474" y="144"/>
                      <a:pt x="429" y="123"/>
                      <a:pt x="525" y="174"/>
                    </a:cubicBezTo>
                    <a:cubicBezTo>
                      <a:pt x="402" y="186"/>
                      <a:pt x="525" y="177"/>
                      <a:pt x="396" y="189"/>
                    </a:cubicBezTo>
                    <a:cubicBezTo>
                      <a:pt x="384" y="264"/>
                      <a:pt x="396" y="180"/>
                      <a:pt x="380" y="261"/>
                    </a:cubicBezTo>
                    <a:cubicBezTo>
                      <a:pt x="261" y="222"/>
                      <a:pt x="375" y="261"/>
                      <a:pt x="268" y="229"/>
                    </a:cubicBezTo>
                    <a:cubicBezTo>
                      <a:pt x="144" y="267"/>
                      <a:pt x="219" y="246"/>
                      <a:pt x="144" y="270"/>
                    </a:cubicBezTo>
                    <a:cubicBezTo>
                      <a:pt x="126" y="192"/>
                      <a:pt x="144" y="276"/>
                      <a:pt x="126" y="195"/>
                    </a:cubicBezTo>
                    <a:cubicBezTo>
                      <a:pt x="0" y="171"/>
                      <a:pt x="120" y="195"/>
                      <a:pt x="3" y="171"/>
                    </a:cubicBezTo>
                    <a:cubicBezTo>
                      <a:pt x="96" y="123"/>
                      <a:pt x="6" y="174"/>
                      <a:pt x="92" y="125"/>
                    </a:cubicBezTo>
                    <a:cubicBezTo>
                      <a:pt x="21" y="63"/>
                      <a:pt x="33" y="74"/>
                      <a:pt x="21" y="63"/>
                    </a:cubicBezTo>
                    <a:cubicBezTo>
                      <a:pt x="9" y="52"/>
                      <a:pt x="19" y="61"/>
                      <a:pt x="18" y="60"/>
                    </a:cubicBezTo>
                    <a:close/>
                  </a:path>
                </a:pathLst>
              </a:custGeom>
              <a:solidFill>
                <a:schemeClr val="bg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0710" name="Text Box 34"/>
              <p:cNvSpPr txBox="1"/>
              <p:nvPr/>
            </p:nvSpPr>
            <p:spPr>
              <a:xfrm>
                <a:off x="2167" y="1565"/>
                <a:ext cx="342" cy="102"/>
              </a:xfrm>
              <a:prstGeom prst="rect">
                <a:avLst/>
              </a:prstGeom>
              <a:noFill/>
              <a:ln w="9525">
                <a:noFill/>
              </a:ln>
            </p:spPr>
            <p:txBody>
              <a:bodyPr wrap="squar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400" b="1" dirty="0">
                    <a:solidFill>
                      <a:schemeClr val="bg2"/>
                    </a:solidFill>
                    <a:ea typeface="宋体" panose="02010600030101010101" pitchFamily="2" charset="-122"/>
                  </a:rPr>
                  <a:t>碰撞</a:t>
                </a:r>
                <a:endParaRPr lang="zh-CN" altLang="en-US" sz="1400" b="1" dirty="0">
                  <a:solidFill>
                    <a:schemeClr val="bg2"/>
                  </a:solidFill>
                  <a:ea typeface="宋体" panose="02010600030101010101" pitchFamily="2" charset="-122"/>
                </a:endParaRPr>
              </a:p>
            </p:txBody>
          </p:sp>
        </p:grpSp>
        <p:sp>
          <p:nvSpPr>
            <p:cNvPr id="70707" name="AutoShape 35"/>
            <p:cNvSpPr/>
            <p:nvPr/>
          </p:nvSpPr>
          <p:spPr>
            <a:xfrm>
              <a:off x="3804" y="1504"/>
              <a:ext cx="383" cy="240"/>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708" name="Rectangle 36"/>
            <p:cNvSpPr/>
            <p:nvPr/>
          </p:nvSpPr>
          <p:spPr>
            <a:xfrm rot="-900000">
              <a:off x="4512" y="1536"/>
              <a:ext cx="192" cy="96"/>
            </a:xfrm>
            <a:prstGeom prst="rect">
              <a:avLst/>
            </a:prstGeom>
            <a:solidFill>
              <a:srgbClr val="0066FF"/>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pSp>
        <p:nvGrpSpPr>
          <p:cNvPr id="461861" name="Group 37"/>
          <p:cNvGrpSpPr/>
          <p:nvPr/>
        </p:nvGrpSpPr>
        <p:grpSpPr>
          <a:xfrm>
            <a:off x="638175" y="4016058"/>
            <a:ext cx="3370263" cy="1219200"/>
            <a:chOff x="536" y="912"/>
            <a:chExt cx="2830" cy="576"/>
          </a:xfrm>
        </p:grpSpPr>
        <p:grpSp>
          <p:nvGrpSpPr>
            <p:cNvPr id="70697" name="Group 38"/>
            <p:cNvGrpSpPr/>
            <p:nvPr/>
          </p:nvGrpSpPr>
          <p:grpSpPr>
            <a:xfrm>
              <a:off x="740" y="1056"/>
              <a:ext cx="657" cy="148"/>
              <a:chOff x="912" y="1152"/>
              <a:chExt cx="576" cy="148"/>
            </a:xfrm>
          </p:grpSpPr>
          <p:grpSp>
            <p:nvGrpSpPr>
              <p:cNvPr id="70700" name="Group 39"/>
              <p:cNvGrpSpPr/>
              <p:nvPr/>
            </p:nvGrpSpPr>
            <p:grpSpPr>
              <a:xfrm rot="900000">
                <a:off x="912" y="1152"/>
                <a:ext cx="384" cy="96"/>
                <a:chOff x="1632" y="2928"/>
                <a:chExt cx="384" cy="96"/>
              </a:xfrm>
            </p:grpSpPr>
            <p:sp>
              <p:nvSpPr>
                <p:cNvPr id="70702" name="Rectangle 40"/>
                <p:cNvSpPr/>
                <p:nvPr/>
              </p:nvSpPr>
              <p:spPr>
                <a:xfrm>
                  <a:off x="1632" y="2928"/>
                  <a:ext cx="288" cy="96"/>
                </a:xfrm>
                <a:prstGeom prst="rect">
                  <a:avLst/>
                </a:prstGeom>
                <a:solidFill>
                  <a:srgbClr val="00FF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703" name="Rectangle 41"/>
                <p:cNvSpPr/>
                <p:nvPr/>
              </p:nvSpPr>
              <p:spPr>
                <a:xfrm>
                  <a:off x="1920" y="2928"/>
                  <a:ext cx="96" cy="96"/>
                </a:xfrm>
                <a:prstGeom prst="rect">
                  <a:avLst/>
                </a:prstGeom>
                <a:solidFill>
                  <a:schemeClr val="folHlink"/>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sp>
            <p:nvSpPr>
              <p:cNvPr id="70701" name="Line 42"/>
              <p:cNvSpPr/>
              <p:nvPr/>
            </p:nvSpPr>
            <p:spPr>
              <a:xfrm>
                <a:off x="1296" y="1248"/>
                <a:ext cx="192" cy="52"/>
              </a:xfrm>
              <a:prstGeom prst="line">
                <a:avLst/>
              </a:prstGeom>
              <a:ln w="9525" cap="flat" cmpd="sng">
                <a:solidFill>
                  <a:schemeClr val="tx1"/>
                </a:solidFill>
                <a:prstDash val="solid"/>
                <a:headEnd type="none" w="med" len="med"/>
                <a:tailEnd type="triangle" w="sm" len="lg"/>
              </a:ln>
            </p:spPr>
          </p:sp>
        </p:grpSp>
        <p:sp>
          <p:nvSpPr>
            <p:cNvPr id="70698" name="Line 43"/>
            <p:cNvSpPr/>
            <p:nvPr/>
          </p:nvSpPr>
          <p:spPr>
            <a:xfrm>
              <a:off x="576" y="912"/>
              <a:ext cx="2790" cy="576"/>
            </a:xfrm>
            <a:prstGeom prst="line">
              <a:avLst/>
            </a:prstGeom>
            <a:ln w="9525" cap="flat" cmpd="sng">
              <a:solidFill>
                <a:schemeClr val="tx1"/>
              </a:solidFill>
              <a:prstDash val="solid"/>
              <a:headEnd type="none" w="med" len="med"/>
              <a:tailEnd type="triangle" w="med" len="lg"/>
            </a:ln>
          </p:spPr>
        </p:sp>
        <p:sp>
          <p:nvSpPr>
            <p:cNvPr id="70699" name="Text Box 44"/>
            <p:cNvSpPr txBox="1"/>
            <p:nvPr/>
          </p:nvSpPr>
          <p:spPr>
            <a:xfrm rot="900000">
              <a:off x="536" y="1207"/>
              <a:ext cx="1126" cy="201"/>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50000"/>
                </a:spcBef>
                <a:buClrTx/>
                <a:buSzTx/>
                <a:buFontTx/>
                <a:buNone/>
              </a:pPr>
              <a:r>
                <a:rPr lang="zh-CN" altLang="en-US" sz="1400" b="1" dirty="0">
                  <a:solidFill>
                    <a:schemeClr val="bg2"/>
                  </a:solidFill>
                  <a:ea typeface="宋体" panose="02010600030101010101" pitchFamily="2" charset="-122"/>
                </a:rPr>
                <a:t>站点</a:t>
              </a:r>
              <a:r>
                <a:rPr lang="en-US" altLang="zh-CN" sz="1400" b="1" dirty="0">
                  <a:solidFill>
                    <a:schemeClr val="bg2"/>
                  </a:solidFill>
                  <a:ea typeface="宋体" panose="02010600030101010101" pitchFamily="2" charset="-122"/>
                </a:rPr>
                <a:t>1</a:t>
              </a:r>
              <a:r>
                <a:rPr lang="zh-CN" altLang="en-US" sz="1400" b="1" dirty="0">
                  <a:solidFill>
                    <a:schemeClr val="bg2"/>
                  </a:solidFill>
                  <a:ea typeface="宋体" panose="02010600030101010101" pitchFamily="2" charset="-122"/>
                </a:rPr>
                <a:t>在</a:t>
              </a:r>
              <a:r>
                <a:rPr lang="en-US" altLang="zh-CN" sz="1400" b="1" dirty="0">
                  <a:solidFill>
                    <a:schemeClr val="bg2"/>
                  </a:solidFill>
                  <a:ea typeface="宋体" panose="02010600030101010101" pitchFamily="2" charset="-122"/>
                </a:rPr>
                <a:t>t</a:t>
              </a:r>
              <a:r>
                <a:rPr lang="zh-CN" altLang="en-US" sz="1400" b="1" dirty="0">
                  <a:solidFill>
                    <a:schemeClr val="bg2"/>
                  </a:solidFill>
                  <a:ea typeface="宋体" panose="02010600030101010101" pitchFamily="2" charset="-122"/>
                </a:rPr>
                <a:t>＝</a:t>
              </a:r>
              <a:r>
                <a:rPr lang="en-US" altLang="zh-CN" sz="1400" b="1" dirty="0">
                  <a:solidFill>
                    <a:schemeClr val="bg2"/>
                  </a:solidFill>
                  <a:ea typeface="宋体" panose="02010600030101010101" pitchFamily="2" charset="-122"/>
                </a:rPr>
                <a:t>0</a:t>
              </a:r>
              <a:r>
                <a:rPr lang="zh-CN" altLang="en-US" sz="1400" b="1" dirty="0">
                  <a:solidFill>
                    <a:schemeClr val="bg2"/>
                  </a:solidFill>
                  <a:ea typeface="宋体" panose="02010600030101010101" pitchFamily="2" charset="-122"/>
                </a:rPr>
                <a:t>时发送帧</a:t>
              </a:r>
              <a:endParaRPr lang="zh-CN" altLang="en-US" sz="1400" b="1" dirty="0">
                <a:solidFill>
                  <a:schemeClr val="bg2"/>
                </a:solidFill>
                <a:latin typeface="Times New Roman" panose="02020603050405020304" pitchFamily="18" charset="0"/>
                <a:ea typeface="宋体" panose="02010600030101010101" pitchFamily="2" charset="-122"/>
              </a:endParaRPr>
            </a:p>
          </p:txBody>
        </p:sp>
      </p:grpSp>
      <p:grpSp>
        <p:nvGrpSpPr>
          <p:cNvPr id="461869" name="Group 45"/>
          <p:cNvGrpSpPr/>
          <p:nvPr/>
        </p:nvGrpSpPr>
        <p:grpSpPr>
          <a:xfrm>
            <a:off x="685800" y="5844858"/>
            <a:ext cx="3322638" cy="1558925"/>
            <a:chOff x="576" y="1776"/>
            <a:chExt cx="2790" cy="736"/>
          </a:xfrm>
        </p:grpSpPr>
        <p:sp>
          <p:nvSpPr>
            <p:cNvPr id="70695" name="Line 46"/>
            <p:cNvSpPr/>
            <p:nvPr/>
          </p:nvSpPr>
          <p:spPr>
            <a:xfrm flipH="1">
              <a:off x="576" y="1776"/>
              <a:ext cx="2790" cy="576"/>
            </a:xfrm>
            <a:prstGeom prst="line">
              <a:avLst/>
            </a:prstGeom>
            <a:ln w="9525" cap="flat" cmpd="sng">
              <a:solidFill>
                <a:schemeClr val="tx1"/>
              </a:solidFill>
              <a:prstDash val="solid"/>
              <a:headEnd type="none" w="med" len="med"/>
              <a:tailEnd type="triangle" w="med" len="lg"/>
            </a:ln>
          </p:spPr>
        </p:sp>
        <p:sp>
          <p:nvSpPr>
            <p:cNvPr id="70696" name="AutoShape 47"/>
            <p:cNvSpPr/>
            <p:nvPr/>
          </p:nvSpPr>
          <p:spPr>
            <a:xfrm>
              <a:off x="672" y="2368"/>
              <a:ext cx="192" cy="144"/>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grpSp>
      <p:graphicFrame>
        <p:nvGraphicFramePr>
          <p:cNvPr id="461872" name="Object 48"/>
          <p:cNvGraphicFramePr>
            <a:graphicFrameLocks noChangeAspect="1"/>
          </p:cNvGraphicFramePr>
          <p:nvPr/>
        </p:nvGraphicFramePr>
        <p:xfrm>
          <a:off x="4220845" y="5838825"/>
          <a:ext cx="896620" cy="636905"/>
        </p:xfrm>
        <a:graphic>
          <a:graphicData uri="http://schemas.openxmlformats.org/presentationml/2006/ole">
            <mc:AlternateContent xmlns:mc="http://schemas.openxmlformats.org/markup-compatibility/2006">
              <mc:Choice xmlns:v="urn:schemas-microsoft-com:vml" Requires="v">
                <p:oleObj spid="_x0000_s3081" name="" r:id="rId10" imgW="546100" imgH="342900" progId="Equation.DSMT4">
                  <p:embed/>
                </p:oleObj>
              </mc:Choice>
              <mc:Fallback>
                <p:oleObj name="" r:id="rId10" imgW="546100" imgH="342900" progId="Equation.DSMT4">
                  <p:embed/>
                  <p:pic>
                    <p:nvPicPr>
                      <p:cNvPr id="0" name="图片 3080"/>
                      <p:cNvPicPr/>
                      <p:nvPr/>
                    </p:nvPicPr>
                    <p:blipFill>
                      <a:blip r:embed="rId11"/>
                      <a:stretch>
                        <a:fillRect/>
                      </a:stretch>
                    </p:blipFill>
                    <p:spPr>
                      <a:xfrm>
                        <a:off x="4220845" y="5838825"/>
                        <a:ext cx="896620" cy="636905"/>
                      </a:xfrm>
                      <a:prstGeom prst="rect">
                        <a:avLst/>
                      </a:prstGeom>
                      <a:noFill/>
                      <a:ln w="38100">
                        <a:noFill/>
                        <a:miter/>
                      </a:ln>
                    </p:spPr>
                  </p:pic>
                </p:oleObj>
              </mc:Fallback>
            </mc:AlternateContent>
          </a:graphicData>
        </a:graphic>
      </p:graphicFrame>
      <p:grpSp>
        <p:nvGrpSpPr>
          <p:cNvPr id="461873" name="Group 49"/>
          <p:cNvGrpSpPr/>
          <p:nvPr/>
        </p:nvGrpSpPr>
        <p:grpSpPr>
          <a:xfrm>
            <a:off x="3932238" y="5551170"/>
            <a:ext cx="2468562" cy="1377950"/>
            <a:chOff x="3302" y="3077"/>
            <a:chExt cx="2074" cy="651"/>
          </a:xfrm>
        </p:grpSpPr>
        <p:sp>
          <p:nvSpPr>
            <p:cNvPr id="70691" name="Line 50"/>
            <p:cNvSpPr/>
            <p:nvPr/>
          </p:nvSpPr>
          <p:spPr>
            <a:xfrm>
              <a:off x="4108" y="3077"/>
              <a:ext cx="620" cy="136"/>
            </a:xfrm>
            <a:prstGeom prst="line">
              <a:avLst/>
            </a:prstGeom>
            <a:ln w="9525" cap="flat" cmpd="sng">
              <a:solidFill>
                <a:schemeClr val="tx1"/>
              </a:solidFill>
              <a:prstDash val="solid"/>
              <a:headEnd type="none" w="med" len="med"/>
              <a:tailEnd type="triangle" w="med" len="lg"/>
            </a:ln>
          </p:spPr>
        </p:sp>
        <p:sp>
          <p:nvSpPr>
            <p:cNvPr id="70692" name="Line 51"/>
            <p:cNvSpPr/>
            <p:nvPr/>
          </p:nvSpPr>
          <p:spPr>
            <a:xfrm flipH="1">
              <a:off x="3302" y="3104"/>
              <a:ext cx="565" cy="122"/>
            </a:xfrm>
            <a:prstGeom prst="line">
              <a:avLst/>
            </a:prstGeom>
            <a:ln w="9525" cap="flat" cmpd="sng">
              <a:solidFill>
                <a:schemeClr val="tx1"/>
              </a:solidFill>
              <a:prstDash val="solid"/>
              <a:headEnd type="none" w="med" len="med"/>
              <a:tailEnd type="triangle" w="med" len="lg"/>
            </a:ln>
          </p:spPr>
        </p:sp>
        <p:sp>
          <p:nvSpPr>
            <p:cNvPr id="70693" name="AutoShape 52"/>
            <p:cNvSpPr/>
            <p:nvPr/>
          </p:nvSpPr>
          <p:spPr>
            <a:xfrm>
              <a:off x="4512" y="3264"/>
              <a:ext cx="192" cy="144"/>
            </a:xfrm>
            <a:prstGeom prst="irregularSeal1">
              <a:avLst/>
            </a:prstGeom>
            <a:solidFill>
              <a:srgbClr val="FF0000"/>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70694" name="AutoShape 53"/>
            <p:cNvSpPr/>
            <p:nvPr/>
          </p:nvSpPr>
          <p:spPr>
            <a:xfrm>
              <a:off x="4896" y="3456"/>
              <a:ext cx="480" cy="272"/>
            </a:xfrm>
            <a:prstGeom prst="wedgeRectCallout">
              <a:avLst>
                <a:gd name="adj1" fmla="val -73333"/>
                <a:gd name="adj2" fmla="val -120954"/>
              </a:avLst>
            </a:prstGeom>
            <a:solidFill>
              <a:schemeClr val="accent1"/>
            </a:solidFill>
            <a:ln w="9525" cap="flat" cmpd="sng">
              <a:solidFill>
                <a:schemeClr val="tx1"/>
              </a:solidFill>
              <a:prstDash val="solid"/>
              <a:miter/>
              <a:headEnd type="none" w="med" len="med"/>
              <a:tailEnd type="none" w="med" len="med"/>
            </a:ln>
          </p:spPr>
          <p:txBody>
            <a:bodyPr lIns="0" tIns="0" rIns="0"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站点</a:t>
              </a:r>
              <a:r>
                <a:rPr lang="en-US" altLang="zh-CN" sz="1300" b="1" dirty="0">
                  <a:solidFill>
                    <a:schemeClr val="bg2"/>
                  </a:solidFill>
                  <a:ea typeface="宋体" panose="02010600030101010101" pitchFamily="2" charset="-122"/>
                </a:rPr>
                <a:t>2</a:t>
              </a:r>
              <a:endParaRPr lang="en-US" altLang="zh-CN" sz="1300" b="1" dirty="0">
                <a:solidFill>
                  <a:schemeClr val="bg2"/>
                </a:solidFill>
                <a:ea typeface="宋体" panose="02010600030101010101" pitchFamily="2" charset="-122"/>
              </a:endParaRPr>
            </a:p>
            <a:p>
              <a:pPr marL="0" lvl="0" indent="0" algn="ctr" defTabSz="762000" eaLnBrk="1" hangingPunct="1">
                <a:spcBef>
                  <a:spcPct val="0"/>
                </a:spcBef>
                <a:buClrTx/>
                <a:buSzTx/>
                <a:buFontTx/>
                <a:buNone/>
              </a:pPr>
              <a:r>
                <a:rPr lang="zh-CN" altLang="en-US" sz="1300" b="1" dirty="0">
                  <a:solidFill>
                    <a:schemeClr val="bg2"/>
                  </a:solidFill>
                  <a:ea typeface="宋体" panose="02010600030101010101" pitchFamily="2" charset="-122"/>
                </a:rPr>
                <a:t>停止发送</a:t>
              </a:r>
              <a:endParaRPr lang="zh-CN" altLang="en-US" sz="1300" b="1" dirty="0">
                <a:solidFill>
                  <a:schemeClr val="bg2"/>
                </a:solidFill>
                <a:ea typeface="宋体" panose="02010600030101010101" pitchFamily="2"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1861"/>
                                        </p:tgtEl>
                                        <p:attrNameLst>
                                          <p:attrName>style.visibility</p:attrName>
                                        </p:attrNameLst>
                                      </p:cBhvr>
                                      <p:to>
                                        <p:strVal val="visible"/>
                                      </p:to>
                                    </p:set>
                                    <p:animEffect transition="in" filter="wipe(left)">
                                      <p:cBhvr>
                                        <p:cTn id="7" dur="500"/>
                                        <p:tgtEl>
                                          <p:spTgt spid="4618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1850"/>
                                        </p:tgtEl>
                                        <p:attrNameLst>
                                          <p:attrName>style.visibility</p:attrName>
                                        </p:attrNameLst>
                                      </p:cBhvr>
                                      <p:to>
                                        <p:strVal val="visible"/>
                                      </p:to>
                                    </p:set>
                                    <p:animEffect transition="in" filter="wipe(left)">
                                      <p:cBhvr>
                                        <p:cTn id="12" dur="500"/>
                                        <p:tgtEl>
                                          <p:spTgt spid="461850"/>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61853"/>
                                        </p:tgtEl>
                                        <p:attrNameLst>
                                          <p:attrName>style.visibility</p:attrName>
                                        </p:attrNameLst>
                                      </p:cBhvr>
                                      <p:to>
                                        <p:strVal val="visible"/>
                                      </p:to>
                                    </p:set>
                                    <p:animEffect transition="in" filter="barn(inVertical)">
                                      <p:cBhvr>
                                        <p:cTn id="16" dur="500"/>
                                        <p:tgtEl>
                                          <p:spTgt spid="461853"/>
                                        </p:tgtEl>
                                      </p:cBhvr>
                                    </p:animEffect>
                                  </p:childTnLst>
                                  <p:subTnLst>
                                    <p:audio>
                                      <p:cMediaNode>
                                        <p:cTn display="0" masterRel="sameClick">
                                          <p:stCondLst>
                                            <p:cond evt="begin" delay="0">
                                              <p:tn val="14"/>
                                            </p:cond>
                                          </p:stCondLst>
                                          <p:endCondLst>
                                            <p:cond evt="onStopAudio" delay="0">
                                              <p:tgtEl>
                                                <p:sldTgt/>
                                              </p:tgtEl>
                                            </p:cond>
                                          </p:endCondLst>
                                        </p:cTn>
                                        <p:tgtEl>
                                          <p:sndTgt r:embed="rId12" name="glass.wav"/>
                                        </p:tgtEl>
                                      </p:cMediaNode>
                                    </p:audio>
                                  </p:subTnLst>
                                </p:cTn>
                              </p:par>
                            </p:childTnLst>
                          </p:cTn>
                        </p:par>
                        <p:par>
                          <p:cTn id="17" fill="hold">
                            <p:stCondLst>
                              <p:cond delay="1000"/>
                            </p:stCondLst>
                            <p:childTnLst>
                              <p:par>
                                <p:cTn id="18" presetID="1" presetClass="entr" presetSubtype="0" fill="hold" nodeType="afterEffect">
                                  <p:stCondLst>
                                    <p:cond delay="0"/>
                                  </p:stCondLst>
                                  <p:childTnLst>
                                    <p:set>
                                      <p:cBhvr>
                                        <p:cTn id="19" dur="1" fill="hold">
                                          <p:stCondLst>
                                            <p:cond delay="499"/>
                                          </p:stCondLst>
                                        </p:cTn>
                                        <p:tgtEl>
                                          <p:spTgt spid="46187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nodeType="clickEffect">
                                  <p:stCondLst>
                                    <p:cond delay="0"/>
                                  </p:stCondLst>
                                  <p:childTnLst>
                                    <p:set>
                                      <p:cBhvr>
                                        <p:cTn id="23" dur="1" fill="hold">
                                          <p:stCondLst>
                                            <p:cond delay="0"/>
                                          </p:stCondLst>
                                        </p:cTn>
                                        <p:tgtEl>
                                          <p:spTgt spid="461873"/>
                                        </p:tgtEl>
                                        <p:attrNameLst>
                                          <p:attrName>style.visibility</p:attrName>
                                        </p:attrNameLst>
                                      </p:cBhvr>
                                      <p:to>
                                        <p:strVal val="visible"/>
                                      </p:to>
                                    </p:set>
                                    <p:animEffect transition="in" filter="barn(outVertical)">
                                      <p:cBhvr>
                                        <p:cTn id="24" dur="500"/>
                                        <p:tgtEl>
                                          <p:spTgt spid="461873"/>
                                        </p:tgtEl>
                                      </p:cBhvr>
                                    </p:animEffect>
                                  </p:childTnLst>
                                </p:cTn>
                              </p:par>
                            </p:childTnLst>
                          </p:cTn>
                        </p:par>
                        <p:par>
                          <p:cTn id="25" fill="hold">
                            <p:stCondLst>
                              <p:cond delay="500"/>
                            </p:stCondLst>
                            <p:childTnLst>
                              <p:par>
                                <p:cTn id="26" presetID="22" presetClass="entr" presetSubtype="2" fill="hold" nodeType="afterEffect">
                                  <p:stCondLst>
                                    <p:cond delay="0"/>
                                  </p:stCondLst>
                                  <p:childTnLst>
                                    <p:set>
                                      <p:cBhvr>
                                        <p:cTn id="27" dur="1" fill="hold">
                                          <p:stCondLst>
                                            <p:cond delay="0"/>
                                          </p:stCondLst>
                                        </p:cTn>
                                        <p:tgtEl>
                                          <p:spTgt spid="461869"/>
                                        </p:tgtEl>
                                        <p:attrNameLst>
                                          <p:attrName>style.visibility</p:attrName>
                                        </p:attrNameLst>
                                      </p:cBhvr>
                                      <p:to>
                                        <p:strVal val="visible"/>
                                      </p:to>
                                    </p:set>
                                    <p:animEffect transition="in" filter="wipe(right)">
                                      <p:cBhvr>
                                        <p:cTn id="28" dur="500"/>
                                        <p:tgtEl>
                                          <p:spTgt spid="46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95235"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95236"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95237" name="Text Box 5"/>
          <p:cNvSpPr txBox="1"/>
          <p:nvPr/>
        </p:nvSpPr>
        <p:spPr>
          <a:xfrm>
            <a:off x="1557338" y="7832725"/>
            <a:ext cx="5300662" cy="13112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r">
              <a:spcBef>
                <a:spcPct val="50000"/>
              </a:spcBef>
              <a:buNone/>
            </a:pPr>
            <a:r>
              <a:rPr lang="en-US" altLang="zh-CN" sz="8000" dirty="0">
                <a:solidFill>
                  <a:srgbClr val="FFCCFF"/>
                </a:solidFill>
                <a:ea typeface="宋体" panose="02010600030101010101" pitchFamily="2" charset="-122"/>
              </a:rPr>
              <a:t>REVIEW</a:t>
            </a:r>
            <a:endParaRPr lang="en-US" altLang="zh-CN" sz="8000" dirty="0">
              <a:solidFill>
                <a:srgbClr val="FFCCFF"/>
              </a:solidFill>
              <a:ea typeface="宋体" panose="02010600030101010101" pitchFamily="2" charset="-122"/>
            </a:endParaRPr>
          </a:p>
        </p:txBody>
      </p:sp>
      <p:sp>
        <p:nvSpPr>
          <p:cNvPr id="95238" name="Rectangle 2"/>
          <p:cNvSpPr>
            <a:spLocks noGrp="1"/>
          </p:cNvSpPr>
          <p:nvPr>
            <p:ph type="title"/>
          </p:nvPr>
        </p:nvSpPr>
        <p:spPr>
          <a:xfrm>
            <a:off x="0" y="0"/>
            <a:ext cx="6858000" cy="1476375"/>
          </a:xfrm>
          <a:ln>
            <a:solidFill>
              <a:srgbClr val="0033CC">
                <a:alpha val="100000"/>
              </a:srgbClr>
            </a:solidFill>
            <a:miter lim="800000"/>
          </a:ln>
        </p:spPr>
        <p:txBody>
          <a:bodyPr vert="horz" wrap="square" lIns="92075" tIns="46038" rIns="92075" bIns="46038" anchor="ctr" anchorCtr="0"/>
          <a:p>
            <a:pPr>
              <a:lnSpc>
                <a:spcPct val="110000"/>
              </a:lnSpc>
            </a:pPr>
            <a:r>
              <a:rPr lang="en-US" altLang="en-US" sz="4000" dirty="0">
                <a:solidFill>
                  <a:schemeClr val="bg2"/>
                </a:solidFill>
                <a:latin typeface="Arial Black" panose="020B0A04020102020204" pitchFamily="34" charset="0"/>
                <a:ea typeface="黑体" panose="02010609060101010101" pitchFamily="49" charset="-122"/>
              </a:rPr>
              <a:t>CSMA/CD </a:t>
            </a:r>
            <a:br>
              <a:rPr lang="en-US" altLang="en-US" sz="4000" dirty="0">
                <a:solidFill>
                  <a:schemeClr val="bg2"/>
                </a:solidFill>
                <a:latin typeface="Arial Black" panose="020B0A04020102020204" pitchFamily="34" charset="0"/>
                <a:ea typeface="黑体" panose="02010609060101010101" pitchFamily="49" charset="-122"/>
              </a:rPr>
            </a:br>
            <a:r>
              <a:rPr lang="en-US" altLang="en-US" sz="4000" dirty="0">
                <a:solidFill>
                  <a:schemeClr val="bg2"/>
                </a:solidFill>
                <a:latin typeface="Arial Black" panose="020B0A04020102020204" pitchFamily="34" charset="0"/>
                <a:ea typeface="黑体" panose="02010609060101010101" pitchFamily="49" charset="-122"/>
              </a:rPr>
              <a:t>载波侦听多路存取/冲突检测</a:t>
            </a:r>
            <a:endParaRPr lang="zh-CN" altLang="en-US" sz="4000" dirty="0">
              <a:solidFill>
                <a:schemeClr val="bg2"/>
              </a:solidFill>
              <a:latin typeface="Arial Black" panose="020B0A04020102020204" pitchFamily="34" charset="0"/>
              <a:ea typeface="黑体" panose="02010609060101010101" pitchFamily="49" charset="-122"/>
            </a:endParaRPr>
          </a:p>
        </p:txBody>
      </p:sp>
      <p:sp>
        <p:nvSpPr>
          <p:cNvPr id="95239" name="Rectangle 3"/>
          <p:cNvSpPr>
            <a:spLocks noGrp="1"/>
          </p:cNvSpPr>
          <p:nvPr>
            <p:ph idx="1"/>
          </p:nvPr>
        </p:nvSpPr>
        <p:spPr>
          <a:xfrm>
            <a:off x="0" y="1763713"/>
            <a:ext cx="6858000" cy="5113337"/>
          </a:xfrm>
        </p:spPr>
        <p:txBody>
          <a:bodyPr vert="horz" wrap="square" lIns="92075" tIns="46038" rIns="92075" bIns="46038" anchor="t" anchorCtr="0"/>
          <a:p>
            <a:pPr>
              <a:lnSpc>
                <a:spcPct val="110000"/>
              </a:lnSpc>
              <a:spcAft>
                <a:spcPct val="10000"/>
              </a:spcAft>
              <a:buClr>
                <a:schemeClr val="tx1"/>
              </a:buClr>
              <a:buBlip>
                <a:blip r:embed="rId1"/>
              </a:buBlip>
            </a:pPr>
            <a:r>
              <a:rPr lang="en-US" altLang="zh-CN" sz="3200" b="1" dirty="0">
                <a:solidFill>
                  <a:schemeClr val="bg2"/>
                </a:solidFill>
                <a:ea typeface="宋体" panose="02010600030101010101" pitchFamily="2" charset="-122"/>
              </a:rPr>
              <a:t>CSMA with </a:t>
            </a:r>
            <a:r>
              <a:rPr lang="en-US" altLang="zh-CN" sz="3200" b="1" dirty="0">
                <a:solidFill>
                  <a:srgbClr val="CC0000"/>
                </a:solidFill>
                <a:ea typeface="宋体" panose="02010600030101010101" pitchFamily="2" charset="-122"/>
              </a:rPr>
              <a:t>Collision Detection</a:t>
            </a:r>
            <a:endParaRPr lang="en-US" altLang="zh-CN" sz="3200" b="1" dirty="0">
              <a:solidFill>
                <a:srgbClr val="CC0000"/>
              </a:solidFill>
              <a:ea typeface="宋体" panose="02010600030101010101" pitchFamily="2" charset="-122"/>
            </a:endParaRPr>
          </a:p>
          <a:p>
            <a:pPr lvl="1">
              <a:lnSpc>
                <a:spcPct val="110000"/>
              </a:lnSpc>
              <a:spcBef>
                <a:spcPct val="10000"/>
              </a:spcBef>
              <a:spcAft>
                <a:spcPct val="10000"/>
              </a:spcAft>
              <a:buClr>
                <a:srgbClr val="FF0000"/>
              </a:buClr>
              <a:buFont typeface="Wingdings" panose="05000000000000000000" pitchFamily="2" charset="2"/>
              <a:buChar char="@"/>
            </a:pPr>
            <a:r>
              <a:rPr lang="en-US" altLang="zh-CN" sz="3200" b="1" dirty="0">
                <a:solidFill>
                  <a:schemeClr val="bg2"/>
                </a:solidFill>
                <a:ea typeface="宋体" panose="02010600030101010101" pitchFamily="2" charset="-122"/>
              </a:rPr>
              <a:t>The host always listens to the cable while it is transmitting data.</a:t>
            </a:r>
            <a:endParaRPr lang="en-US" altLang="zh-CN" sz="3200" b="1" dirty="0">
              <a:solidFill>
                <a:schemeClr val="bg2"/>
              </a:solidFill>
              <a:ea typeface="宋体" panose="02010600030101010101" pitchFamily="2" charset="-122"/>
            </a:endParaRPr>
          </a:p>
          <a:p>
            <a:pPr lvl="1">
              <a:lnSpc>
                <a:spcPct val="110000"/>
              </a:lnSpc>
              <a:spcBef>
                <a:spcPct val="10000"/>
              </a:spcBef>
              <a:spcAft>
                <a:spcPct val="10000"/>
              </a:spcAft>
              <a:buClr>
                <a:srgbClr val="FF0000"/>
              </a:buClr>
              <a:buFont typeface="Wingdings" panose="05000000000000000000" pitchFamily="2" charset="2"/>
              <a:buChar char="@"/>
            </a:pPr>
            <a:r>
              <a:rPr lang="en-US" altLang="zh-CN" sz="3200" b="1" dirty="0">
                <a:solidFill>
                  <a:schemeClr val="bg2"/>
                </a:solidFill>
                <a:ea typeface="宋体" panose="02010600030101010101" pitchFamily="2" charset="-122"/>
              </a:rPr>
              <a:t>It aborts transmission as soon as it detects a collision </a:t>
            </a:r>
            <a:endParaRPr lang="en-US" altLang="zh-CN" sz="3200" b="1" dirty="0">
              <a:solidFill>
                <a:schemeClr val="bg2"/>
              </a:solidFill>
              <a:ea typeface="宋体" panose="02010600030101010101" pitchFamily="2" charset="-122"/>
            </a:endParaRPr>
          </a:p>
          <a:p>
            <a:pPr lvl="1">
              <a:lnSpc>
                <a:spcPct val="110000"/>
              </a:lnSpc>
              <a:spcBef>
                <a:spcPct val="10000"/>
              </a:spcBef>
              <a:spcAft>
                <a:spcPct val="10000"/>
              </a:spcAft>
              <a:buClr>
                <a:srgbClr val="FF0000"/>
              </a:buClr>
              <a:buFont typeface="Wingdings" panose="05000000000000000000" pitchFamily="2" charset="2"/>
              <a:buChar char="@"/>
            </a:pPr>
            <a:r>
              <a:rPr lang="en-US" altLang="zh-CN" sz="3200" b="1" dirty="0">
                <a:solidFill>
                  <a:schemeClr val="bg2"/>
                </a:solidFill>
                <a:ea typeface="宋体" panose="02010600030101010101" pitchFamily="2" charset="-122"/>
              </a:rPr>
              <a:t>It tries later again, with a “</a:t>
            </a:r>
            <a:r>
              <a:rPr lang="en-US" altLang="zh-CN" sz="3200" b="1" i="1" dirty="0">
                <a:solidFill>
                  <a:schemeClr val="bg2"/>
                </a:solidFill>
                <a:ea typeface="宋体" panose="02010600030101010101" pitchFamily="2" charset="-122"/>
              </a:rPr>
              <a:t>binary exponential back-off algorithm</a:t>
            </a:r>
            <a:r>
              <a:rPr lang="en-US" altLang="zh-CN" sz="3200" b="1" dirty="0">
                <a:solidFill>
                  <a:schemeClr val="bg2"/>
                </a:solidFill>
                <a:ea typeface="宋体" panose="02010600030101010101" pitchFamily="2" charset="-122"/>
              </a:rPr>
              <a:t>”</a:t>
            </a:r>
            <a:endParaRPr lang="en-US" altLang="zh-CN" sz="3200" b="1" dirty="0">
              <a:solidFill>
                <a:schemeClr val="bg2"/>
              </a:solidFill>
              <a:ea typeface="宋体" panose="02010600030101010101" pitchFamily="2" charset="-122"/>
            </a:endParaRPr>
          </a:p>
        </p:txBody>
      </p:sp>
      <p:sp>
        <p:nvSpPr>
          <p:cNvPr id="464900" name="Text Box 4"/>
          <p:cNvSpPr txBox="1"/>
          <p:nvPr/>
        </p:nvSpPr>
        <p:spPr>
          <a:xfrm>
            <a:off x="0" y="7067550"/>
            <a:ext cx="6858000" cy="2051050"/>
          </a:xfrm>
          <a:prstGeom prst="rect">
            <a:avLst/>
          </a:prstGeom>
          <a:solidFill>
            <a:schemeClr val="bg1"/>
          </a:solidFill>
          <a:ln w="9525" cap="flat" cmpd="sng">
            <a:solidFill>
              <a:srgbClr val="0033CC"/>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buClrTx/>
              <a:buSzTx/>
              <a:buFontTx/>
              <a:buNone/>
            </a:pPr>
            <a:r>
              <a:rPr lang="zh-CN" altLang="en-US" sz="3200" b="1" dirty="0">
                <a:solidFill>
                  <a:srgbClr val="CC0000"/>
                </a:solidFill>
                <a:latin typeface="黑体" panose="02010609060101010101" pitchFamily="49" charset="-122"/>
                <a:ea typeface="黑体" panose="02010609060101010101" pitchFamily="49" charset="-122"/>
              </a:rPr>
              <a:t>冲突检测</a:t>
            </a:r>
            <a:r>
              <a:rPr lang="en-US" altLang="zh-CN" sz="3200" b="1" dirty="0">
                <a:solidFill>
                  <a:srgbClr val="CC0000"/>
                </a:solidFill>
                <a:latin typeface="黑体" panose="02010609060101010101" pitchFamily="49" charset="-122"/>
                <a:ea typeface="黑体" panose="02010609060101010101" pitchFamily="49" charset="-122"/>
              </a:rPr>
              <a:t>:</a:t>
            </a:r>
            <a:r>
              <a:rPr lang="zh-CN" altLang="en-US" sz="3200" b="1" dirty="0">
                <a:solidFill>
                  <a:schemeClr val="bg2"/>
                </a:solidFill>
                <a:latin typeface="黑体" panose="02010609060101010101" pitchFamily="49" charset="-122"/>
                <a:ea typeface="黑体" panose="02010609060101010101" pitchFamily="49" charset="-122"/>
              </a:rPr>
              <a:t>在发送数据的过程中始终监听信道，一旦冲突立即中止发送，退避一个随机时间</a:t>
            </a:r>
            <a:r>
              <a:rPr lang="en-US" altLang="zh-CN" sz="3200" b="1" dirty="0">
                <a:solidFill>
                  <a:schemeClr val="bg2"/>
                </a:solidFill>
                <a:latin typeface="黑体" panose="02010609060101010101" pitchFamily="49" charset="-122"/>
                <a:ea typeface="黑体" panose="02010609060101010101" pitchFamily="49" charset="-122"/>
              </a:rPr>
              <a:t>(</a:t>
            </a:r>
            <a:r>
              <a:rPr lang="zh-CN" altLang="en-US" sz="3200" b="1" dirty="0">
                <a:solidFill>
                  <a:schemeClr val="bg2"/>
                </a:solidFill>
                <a:latin typeface="黑体" panose="02010609060101010101" pitchFamily="49" charset="-122"/>
                <a:ea typeface="黑体" panose="02010609060101010101" pitchFamily="49" charset="-122"/>
              </a:rPr>
              <a:t>二进制指数退避算法</a:t>
            </a:r>
            <a:r>
              <a:rPr lang="en-US" altLang="zh-CN" sz="3200" b="1" dirty="0">
                <a:solidFill>
                  <a:schemeClr val="bg2"/>
                </a:solidFill>
                <a:latin typeface="黑体" panose="02010609060101010101" pitchFamily="49" charset="-122"/>
                <a:ea typeface="黑体" panose="02010609060101010101" pitchFamily="49" charset="-122"/>
              </a:rPr>
              <a:t>)</a:t>
            </a:r>
            <a:r>
              <a:rPr lang="zh-CN" altLang="en-US" sz="3200" b="1" dirty="0">
                <a:solidFill>
                  <a:schemeClr val="bg2"/>
                </a:solidFill>
                <a:latin typeface="黑体" panose="02010609060101010101" pitchFamily="49" charset="-122"/>
                <a:ea typeface="黑体" panose="02010609060101010101" pitchFamily="49" charset="-122"/>
              </a:rPr>
              <a:t>，再重新发送。</a:t>
            </a:r>
            <a:endParaRPr lang="zh-CN" altLang="en-US" sz="3200" b="1" dirty="0">
              <a:solidFill>
                <a:schemeClr val="bg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4900"/>
                                        </p:tgtEl>
                                        <p:attrNameLst>
                                          <p:attrName>style.visibility</p:attrName>
                                        </p:attrNameLst>
                                      </p:cBhvr>
                                      <p:to>
                                        <p:strVal val="visible"/>
                                      </p:to>
                                    </p:set>
                                    <p:anim calcmode="lin" valueType="num">
                                      <p:cBhvr additive="base">
                                        <p:cTn id="7" dur="500" fill="hold"/>
                                        <p:tgtEl>
                                          <p:spTgt spid="464900"/>
                                        </p:tgtEl>
                                        <p:attrNameLst>
                                          <p:attrName>ppt_x</p:attrName>
                                        </p:attrNameLst>
                                      </p:cBhvr>
                                      <p:tavLst>
                                        <p:tav tm="0">
                                          <p:val>
                                            <p:strVal val="#ppt_x"/>
                                          </p:val>
                                        </p:tav>
                                        <p:tav tm="100000">
                                          <p:val>
                                            <p:strVal val="#ppt_x"/>
                                          </p:val>
                                        </p:tav>
                                      </p:tavLst>
                                    </p:anim>
                                    <p:anim calcmode="lin" valueType="num">
                                      <p:cBhvr additive="base">
                                        <p:cTn id="8" dur="500" fill="hold"/>
                                        <p:tgtEl>
                                          <p:spTgt spid="4649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0"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97282" name="Rectangle 2"/>
          <p:cNvSpPr/>
          <p:nvPr>
            <p:ph type="ctrTitle" idx="4294967295"/>
          </p:nvPr>
        </p:nvSpPr>
        <p:spPr>
          <a:xfrm>
            <a:off x="285750" y="203200"/>
            <a:ext cx="6229350" cy="1117600"/>
          </a:xfrm>
        </p:spPr>
        <p:txBody>
          <a:bodyPr vert="horz" wrap="square" lIns="92075" tIns="0" rIns="92075" bIns="0" anchor="ctr" anchorCtr="0"/>
          <a:lstStyle>
            <a:lvl1pPr lvl="0">
              <a:buClrTx/>
              <a:buSzTx/>
              <a:buFontTx/>
              <a:defRPr/>
            </a:lvl1pPr>
          </a:lstStyle>
          <a:p>
            <a:pPr lvl="0">
              <a:lnSpc>
                <a:spcPct val="80000"/>
              </a:lnSpc>
            </a:pPr>
            <a:r>
              <a:rPr lang="en-GB" altLang="zh-CN" sz="3600" dirty="0">
                <a:solidFill>
                  <a:schemeClr val="bg2"/>
                </a:solidFill>
                <a:ea typeface="宋体" panose="02010600030101010101" pitchFamily="2" charset="-122"/>
              </a:rPr>
              <a:t>IEEE 802.3: CSMA/CD Bus LAN</a:t>
            </a:r>
            <a:endParaRPr lang="en-GB" altLang="zh-CN" sz="3600" dirty="0">
              <a:solidFill>
                <a:schemeClr val="bg2"/>
              </a:solidFill>
              <a:ea typeface="宋体" panose="02010600030101010101" pitchFamily="2" charset="-122"/>
            </a:endParaRPr>
          </a:p>
        </p:txBody>
      </p:sp>
      <p:sp>
        <p:nvSpPr>
          <p:cNvPr id="97283" name="Line 3"/>
          <p:cNvSpPr/>
          <p:nvPr/>
        </p:nvSpPr>
        <p:spPr>
          <a:xfrm>
            <a:off x="285750" y="1117600"/>
            <a:ext cx="6229350" cy="0"/>
          </a:xfrm>
          <a:prstGeom prst="line">
            <a:avLst/>
          </a:prstGeom>
          <a:ln w="9525" cap="flat" cmpd="sng">
            <a:solidFill>
              <a:schemeClr val="tx1"/>
            </a:solidFill>
            <a:prstDash val="solid"/>
            <a:headEnd type="none" w="med" len="med"/>
            <a:tailEnd type="none" w="med" len="med"/>
          </a:ln>
        </p:spPr>
      </p:sp>
      <p:sp>
        <p:nvSpPr>
          <p:cNvPr id="97284" name="Rectangle 4"/>
          <p:cNvSpPr>
            <a:spLocks noGrp="1"/>
          </p:cNvSpPr>
          <p:nvPr>
            <p:ph type="body" idx="4294967295"/>
          </p:nvPr>
        </p:nvSpPr>
        <p:spPr>
          <a:xfrm>
            <a:off x="285750" y="1619250"/>
            <a:ext cx="6167438" cy="6192838"/>
          </a:xfrm>
        </p:spPr>
        <p:txBody>
          <a:bodyPr vert="horz" wrap="square" lIns="92075" tIns="46038" rIns="92075" bIns="46038" anchor="t" anchorCtr="0"/>
          <a:p>
            <a:pPr>
              <a:lnSpc>
                <a:spcPct val="120000"/>
              </a:lnSpc>
              <a:spcBef>
                <a:spcPct val="25000"/>
              </a:spcBef>
              <a:spcAft>
                <a:spcPct val="25000"/>
              </a:spcAft>
              <a:buSzPct val="80000"/>
              <a:buFont typeface="Wingdings" panose="05000000000000000000" pitchFamily="2" charset="2"/>
              <a:buChar char="F"/>
            </a:pPr>
            <a:r>
              <a:rPr lang="en-GB" altLang="zh-CN" sz="3200" b="1" dirty="0">
                <a:solidFill>
                  <a:schemeClr val="bg2"/>
                </a:solidFill>
                <a:ea typeface="宋体" panose="02010600030101010101" pitchFamily="2" charset="-122"/>
              </a:rPr>
              <a:t>The IEEE802.3 standard describes the operation of the MAC sublayer in a bus LAN that uses CSMA/CD.</a:t>
            </a:r>
            <a:endParaRPr lang="en-GB" altLang="zh-CN" sz="3200" b="1" dirty="0">
              <a:solidFill>
                <a:schemeClr val="bg2"/>
              </a:solidFill>
              <a:ea typeface="宋体" panose="02010600030101010101" pitchFamily="2" charset="-122"/>
            </a:endParaRPr>
          </a:p>
          <a:p>
            <a:pPr>
              <a:lnSpc>
                <a:spcPct val="120000"/>
              </a:lnSpc>
              <a:spcBef>
                <a:spcPct val="25000"/>
              </a:spcBef>
              <a:spcAft>
                <a:spcPct val="25000"/>
              </a:spcAft>
              <a:buSzPct val="80000"/>
              <a:buFont typeface="Wingdings" panose="05000000000000000000" pitchFamily="2" charset="2"/>
              <a:buChar char="F"/>
            </a:pPr>
            <a:r>
              <a:rPr lang="en-GB" altLang="zh-CN" sz="3200" b="1" dirty="0">
                <a:solidFill>
                  <a:schemeClr val="bg2"/>
                </a:solidFill>
                <a:ea typeface="宋体" panose="02010600030101010101" pitchFamily="2" charset="-122"/>
              </a:rPr>
              <a:t>The CSMA/CD Bus LAN is also widely called </a:t>
            </a:r>
            <a:r>
              <a:rPr lang="en-GB" altLang="zh-CN" sz="3200" b="1" dirty="0">
                <a:solidFill>
                  <a:srgbClr val="CC0000"/>
                </a:solidFill>
                <a:ea typeface="宋体" panose="02010600030101010101" pitchFamily="2" charset="-122"/>
              </a:rPr>
              <a:t>Ethernet</a:t>
            </a:r>
            <a:r>
              <a:rPr lang="zh-CN" altLang="en-GB" sz="3200" b="1" dirty="0">
                <a:solidFill>
                  <a:srgbClr val="CC0000"/>
                </a:solidFill>
                <a:latin typeface="黑体" panose="02010609060101010101" pitchFamily="49" charset="-122"/>
                <a:ea typeface="黑体" panose="02010609060101010101" pitchFamily="49" charset="-122"/>
              </a:rPr>
              <a:t>以太网</a:t>
            </a:r>
            <a:r>
              <a:rPr lang="en-GB" altLang="zh-CN" sz="3200" b="1" dirty="0">
                <a:solidFill>
                  <a:schemeClr val="bg2"/>
                </a:solidFill>
                <a:latin typeface="黑体" panose="02010609060101010101" pitchFamily="49" charset="-122"/>
                <a:ea typeface="黑体" panose="02010609060101010101" pitchFamily="49" charset="-122"/>
              </a:rPr>
              <a:t>.</a:t>
            </a:r>
            <a:endParaRPr lang="en-GB" altLang="zh-CN" sz="3200" b="1" dirty="0">
              <a:solidFill>
                <a:schemeClr val="bg2"/>
              </a:solidFill>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99331"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99332"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99333" name="Rectangle 2"/>
          <p:cNvSpPr>
            <a:spLocks noGrp="1"/>
          </p:cNvSpPr>
          <p:nvPr>
            <p:ph type="title"/>
          </p:nvPr>
        </p:nvSpPr>
        <p:spPr>
          <a:xfrm>
            <a:off x="0" y="0"/>
            <a:ext cx="6858000" cy="1763713"/>
          </a:xfrm>
        </p:spPr>
        <p:txBody>
          <a:bodyPr vert="horz" wrap="square" lIns="92075" tIns="46038" rIns="92075" bIns="46038" anchor="ctr" anchorCtr="0"/>
          <a:p>
            <a:pPr algn="ctr">
              <a:lnSpc>
                <a:spcPct val="100000"/>
              </a:lnSpc>
            </a:pPr>
            <a:r>
              <a:rPr lang="zh-CN" altLang="en-US" sz="4400" dirty="0">
                <a:solidFill>
                  <a:srgbClr val="CC0000"/>
                </a:solidFill>
                <a:ea typeface="黑体" panose="02010609060101010101" pitchFamily="49" charset="-122"/>
              </a:rPr>
              <a:t>二进制指数随机退避算法</a:t>
            </a:r>
            <a:br>
              <a:rPr lang="zh-CN" altLang="en-US" sz="4400" dirty="0">
                <a:solidFill>
                  <a:srgbClr val="CC0000"/>
                </a:solidFill>
                <a:ea typeface="宋体" panose="02010600030101010101" pitchFamily="2" charset="-122"/>
              </a:rPr>
            </a:br>
            <a:r>
              <a:rPr lang="en-US" altLang="zh-CN" sz="3200" dirty="0">
                <a:solidFill>
                  <a:srgbClr val="CC0000"/>
                </a:solidFill>
                <a:ea typeface="宋体" panose="02010600030101010101" pitchFamily="2" charset="-122"/>
              </a:rPr>
              <a:t>Binary exponential back-off algorithm</a:t>
            </a:r>
            <a:endParaRPr lang="en-US" altLang="zh-CN" sz="3200" dirty="0">
              <a:solidFill>
                <a:srgbClr val="CC0000"/>
              </a:solidFill>
              <a:ea typeface="宋体" panose="02010600030101010101" pitchFamily="2" charset="-122"/>
            </a:endParaRPr>
          </a:p>
        </p:txBody>
      </p:sp>
      <p:sp>
        <p:nvSpPr>
          <p:cNvPr id="99334" name="Rectangle 3"/>
          <p:cNvSpPr>
            <a:spLocks noGrp="1"/>
          </p:cNvSpPr>
          <p:nvPr>
            <p:ph idx="1"/>
          </p:nvPr>
        </p:nvSpPr>
        <p:spPr>
          <a:xfrm>
            <a:off x="188913" y="1908175"/>
            <a:ext cx="6669087" cy="6624638"/>
          </a:xfrm>
        </p:spPr>
        <p:txBody>
          <a:bodyPr vert="horz" wrap="square" lIns="92075" tIns="46038" rIns="92075" bIns="46038" anchor="t" anchorCtr="0"/>
          <a:p>
            <a:pPr marL="609600" indent="-609600">
              <a:lnSpc>
                <a:spcPct val="120000"/>
              </a:lnSpc>
              <a:spcBef>
                <a:spcPct val="25000"/>
              </a:spcBef>
              <a:spcAft>
                <a:spcPct val="25000"/>
              </a:spcAft>
              <a:buClr>
                <a:schemeClr val="bg2"/>
              </a:buClr>
              <a:buSzTx/>
              <a:buFontTx/>
              <a:buAutoNum type="circleNumDbPlain"/>
            </a:pPr>
            <a:r>
              <a:rPr lang="zh-CN" altLang="en-US" sz="3200" b="1" dirty="0">
                <a:solidFill>
                  <a:schemeClr val="bg2"/>
                </a:solidFill>
                <a:latin typeface="Times New Roman" panose="02020603050405020304" pitchFamily="18" charset="0"/>
                <a:ea typeface="黑体" panose="02010609060101010101" pitchFamily="49" charset="-122"/>
              </a:rPr>
              <a:t>让发生碰撞的站在停止发送数据后，不是立即再发送数据，而是推迟</a:t>
            </a:r>
            <a:r>
              <a:rPr lang="en-US" altLang="zh-CN" sz="3200" b="1" dirty="0">
                <a:solidFill>
                  <a:schemeClr val="bg2"/>
                </a:solidFill>
                <a:latin typeface="Times New Roman" panose="02020603050405020304" pitchFamily="18" charset="0"/>
                <a:ea typeface="黑体" panose="02010609060101010101" pitchFamily="49" charset="-122"/>
              </a:rPr>
              <a:t>(</a:t>
            </a:r>
            <a:r>
              <a:rPr lang="zh-CN" altLang="en-US" sz="3200" b="1" dirty="0">
                <a:solidFill>
                  <a:schemeClr val="bg2"/>
                </a:solidFill>
                <a:latin typeface="Times New Roman" panose="02020603050405020304" pitchFamily="18" charset="0"/>
                <a:ea typeface="黑体" panose="02010609060101010101" pitchFamily="49" charset="-122"/>
              </a:rPr>
              <a:t>退避</a:t>
            </a:r>
            <a:r>
              <a:rPr lang="en-US" altLang="zh-CN" sz="3200" b="1" dirty="0">
                <a:solidFill>
                  <a:schemeClr val="bg2"/>
                </a:solidFill>
                <a:latin typeface="Times New Roman" panose="02020603050405020304" pitchFamily="18" charset="0"/>
                <a:ea typeface="黑体" panose="02010609060101010101" pitchFamily="49" charset="-122"/>
              </a:rPr>
              <a:t>)</a:t>
            </a:r>
            <a:r>
              <a:rPr lang="zh-CN" altLang="en-US" sz="3200" b="1" dirty="0">
                <a:solidFill>
                  <a:schemeClr val="bg2"/>
                </a:solidFill>
                <a:latin typeface="Times New Roman" panose="02020603050405020304" pitchFamily="18" charset="0"/>
                <a:ea typeface="黑体" panose="02010609060101010101" pitchFamily="49" charset="-122"/>
              </a:rPr>
              <a:t>一个随机的时间，以减少再次发生碰撞的概率。</a:t>
            </a:r>
            <a:endParaRPr lang="zh-CN" altLang="en-US" sz="3200" b="1" dirty="0">
              <a:solidFill>
                <a:schemeClr val="bg2"/>
              </a:solidFill>
              <a:latin typeface="Times New Roman" panose="02020603050405020304" pitchFamily="18" charset="0"/>
              <a:ea typeface="黑体" panose="02010609060101010101" pitchFamily="49" charset="-122"/>
            </a:endParaRPr>
          </a:p>
          <a:p>
            <a:pPr marL="609600" indent="-609600">
              <a:lnSpc>
                <a:spcPct val="120000"/>
              </a:lnSpc>
              <a:spcBef>
                <a:spcPct val="25000"/>
              </a:spcBef>
              <a:spcAft>
                <a:spcPct val="25000"/>
              </a:spcAft>
              <a:buClr>
                <a:schemeClr val="bg2"/>
              </a:buClr>
              <a:buSzTx/>
              <a:buFontTx/>
              <a:buAutoNum type="circleNumDbPlain"/>
            </a:pPr>
            <a:r>
              <a:rPr lang="zh-CN" altLang="en-US" sz="3200" b="1" dirty="0">
                <a:solidFill>
                  <a:schemeClr val="bg2"/>
                </a:solidFill>
                <a:latin typeface="Times New Roman" panose="02020603050405020304" pitchFamily="18" charset="0"/>
                <a:ea typeface="黑体" panose="02010609060101010101" pitchFamily="49" charset="-122"/>
              </a:rPr>
              <a:t>确定基本退避时间，一般取为争用期</a:t>
            </a:r>
            <a:r>
              <a:rPr lang="en-US" altLang="zh-CN" sz="3200" b="1" dirty="0">
                <a:solidFill>
                  <a:schemeClr val="bg2"/>
                </a:solidFill>
                <a:latin typeface="Times New Roman" panose="02020603050405020304" pitchFamily="18" charset="0"/>
                <a:ea typeface="黑体" panose="02010609060101010101" pitchFamily="49" charset="-122"/>
              </a:rPr>
              <a:t>2</a:t>
            </a:r>
            <a:r>
              <a:rPr lang="el-GR" altLang="zh-CN" sz="3200" b="1" dirty="0">
                <a:solidFill>
                  <a:schemeClr val="bg2"/>
                </a:solidFill>
                <a:latin typeface="Times New Roman" panose="02020603050405020304" pitchFamily="18" charset="0"/>
                <a:ea typeface="黑体" panose="02010609060101010101" pitchFamily="49" charset="-122"/>
              </a:rPr>
              <a:t>τ</a:t>
            </a:r>
            <a:r>
              <a:rPr lang="zh-CN" altLang="en-US" sz="3200" b="1" dirty="0">
                <a:solidFill>
                  <a:schemeClr val="bg2"/>
                </a:solidFill>
                <a:latin typeface="Times New Roman" panose="02020603050405020304" pitchFamily="18" charset="0"/>
                <a:ea typeface="黑体" panose="02010609060101010101" pitchFamily="49" charset="-122"/>
              </a:rPr>
              <a:t>。</a:t>
            </a:r>
            <a:endParaRPr lang="zh-CN" altLang="en-US" sz="3200" b="1" dirty="0">
              <a:solidFill>
                <a:schemeClr val="bg2"/>
              </a:solidFill>
              <a:latin typeface="Times New Roman" panose="02020603050405020304" pitchFamily="18" charset="0"/>
              <a:ea typeface="黑体" panose="02010609060101010101" pitchFamily="49" charset="-122"/>
            </a:endParaRPr>
          </a:p>
          <a:p>
            <a:pPr marL="609600" indent="-609600">
              <a:lnSpc>
                <a:spcPct val="120000"/>
              </a:lnSpc>
              <a:spcBef>
                <a:spcPct val="25000"/>
              </a:spcBef>
              <a:spcAft>
                <a:spcPct val="25000"/>
              </a:spcAft>
              <a:buClr>
                <a:schemeClr val="bg2"/>
              </a:buClr>
              <a:buSzTx/>
              <a:buFontTx/>
              <a:buAutoNum type="circleNumDbPlain"/>
            </a:pPr>
            <a:r>
              <a:rPr lang="zh-CN" altLang="en-US" sz="3200" b="1" dirty="0">
                <a:solidFill>
                  <a:schemeClr val="bg2"/>
                </a:solidFill>
                <a:latin typeface="Times New Roman" panose="02020603050405020304" pitchFamily="18" charset="0"/>
                <a:ea typeface="黑体" panose="02010609060101010101" pitchFamily="49" charset="-122"/>
              </a:rPr>
              <a:t>定义一个参数</a:t>
            </a:r>
            <a:r>
              <a:rPr lang="en-US" altLang="zh-CN" sz="3200" b="1" i="1" dirty="0">
                <a:solidFill>
                  <a:schemeClr val="bg2"/>
                </a:solidFill>
                <a:latin typeface="Times New Roman" panose="02020603050405020304" pitchFamily="18" charset="0"/>
                <a:ea typeface="黑体" panose="02010609060101010101" pitchFamily="49" charset="-122"/>
              </a:rPr>
              <a:t>k</a:t>
            </a:r>
            <a:r>
              <a:rPr lang="zh-CN" altLang="en-US" sz="3200" b="1" dirty="0">
                <a:solidFill>
                  <a:schemeClr val="bg2"/>
                </a:solidFill>
                <a:latin typeface="Times New Roman" panose="02020603050405020304" pitchFamily="18" charset="0"/>
                <a:ea typeface="黑体" panose="02010609060101010101" pitchFamily="49" charset="-122"/>
              </a:rPr>
              <a:t>，它等于重传的次数，但不超过</a:t>
            </a:r>
            <a:r>
              <a:rPr lang="en-US" altLang="zh-CN" sz="3200" b="1" dirty="0">
                <a:solidFill>
                  <a:schemeClr val="bg2"/>
                </a:solidFill>
                <a:latin typeface="Times New Roman" panose="02020603050405020304" pitchFamily="18" charset="0"/>
                <a:ea typeface="黑体" panose="02010609060101010101" pitchFamily="49" charset="-122"/>
              </a:rPr>
              <a:t>10</a:t>
            </a:r>
            <a:r>
              <a:rPr lang="zh-CN" altLang="en-US" sz="3200" b="1" dirty="0">
                <a:solidFill>
                  <a:schemeClr val="bg2"/>
                </a:solidFill>
                <a:latin typeface="Times New Roman" panose="02020603050405020304" pitchFamily="18" charset="0"/>
                <a:ea typeface="黑体" panose="02010609060101010101" pitchFamily="49" charset="-122"/>
              </a:rPr>
              <a:t>。 </a:t>
            </a:r>
            <a:endParaRPr lang="zh-CN" altLang="en-US" sz="3200" b="1" dirty="0">
              <a:solidFill>
                <a:schemeClr val="bg2"/>
              </a:solidFill>
              <a:latin typeface="Times New Roman" panose="02020603050405020304" pitchFamily="18" charset="0"/>
              <a:ea typeface="黑体" panose="02010609060101010101" pitchFamily="49" charset="-122"/>
            </a:endParaRPr>
          </a:p>
          <a:p>
            <a:pPr marL="609600" indent="-609600">
              <a:lnSpc>
                <a:spcPct val="120000"/>
              </a:lnSpc>
              <a:spcBef>
                <a:spcPct val="25000"/>
              </a:spcBef>
              <a:spcAft>
                <a:spcPct val="25000"/>
              </a:spcAft>
              <a:buClr>
                <a:schemeClr val="bg2"/>
              </a:buClr>
              <a:buSzTx/>
              <a:buFontTx/>
              <a:buNone/>
            </a:pPr>
            <a:r>
              <a:rPr lang="zh-CN" altLang="en-US" sz="3200" b="1" dirty="0">
                <a:solidFill>
                  <a:schemeClr val="bg2"/>
                </a:solidFill>
                <a:latin typeface="Times New Roman" panose="02020603050405020304" pitchFamily="18" charset="0"/>
                <a:ea typeface="黑体" panose="02010609060101010101" pitchFamily="49" charset="-122"/>
              </a:rPr>
              <a:t>      即  </a:t>
            </a:r>
            <a:r>
              <a:rPr lang="en-US" altLang="zh-CN" sz="3200" b="1" i="1" dirty="0">
                <a:solidFill>
                  <a:schemeClr val="bg2"/>
                </a:solidFill>
                <a:latin typeface="Times New Roman" panose="02020603050405020304" pitchFamily="18" charset="0"/>
                <a:ea typeface="黑体" panose="02010609060101010101" pitchFamily="49" charset="-122"/>
              </a:rPr>
              <a:t>k = min[</a:t>
            </a:r>
            <a:r>
              <a:rPr lang="zh-CN" altLang="en-US" sz="3200" b="1" i="1" dirty="0">
                <a:solidFill>
                  <a:schemeClr val="bg2"/>
                </a:solidFill>
                <a:latin typeface="Times New Roman" panose="02020603050405020304" pitchFamily="18" charset="0"/>
                <a:ea typeface="黑体" panose="02010609060101010101" pitchFamily="49" charset="-122"/>
              </a:rPr>
              <a:t>重传次数，</a:t>
            </a:r>
            <a:r>
              <a:rPr lang="en-US" altLang="zh-CN" sz="3200" b="1" i="1" dirty="0">
                <a:solidFill>
                  <a:schemeClr val="bg2"/>
                </a:solidFill>
                <a:latin typeface="Times New Roman" panose="02020603050405020304" pitchFamily="18" charset="0"/>
                <a:ea typeface="黑体" panose="02010609060101010101" pitchFamily="49" charset="-122"/>
              </a:rPr>
              <a:t>10]</a:t>
            </a:r>
            <a:r>
              <a:rPr lang="zh-CN" altLang="en-US" sz="3200" b="1" dirty="0">
                <a:solidFill>
                  <a:schemeClr val="bg2"/>
                </a:solidFill>
                <a:latin typeface="Times New Roman" panose="02020603050405020304" pitchFamily="18" charset="0"/>
                <a:ea typeface="黑体" panose="02010609060101010101" pitchFamily="49" charset="-122"/>
              </a:rPr>
              <a:t>。</a:t>
            </a:r>
            <a:endParaRPr lang="zh-CN" altLang="en-US" sz="3200" b="1" dirty="0">
              <a:solidFill>
                <a:schemeClr val="bg2"/>
              </a:solidFill>
              <a:latin typeface="Times New Roman" panose="02020603050405020304" pitchFamily="18" charset="0"/>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00355"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00356"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00357" name="Rectangle 2"/>
          <p:cNvSpPr>
            <a:spLocks noGrp="1"/>
          </p:cNvSpPr>
          <p:nvPr>
            <p:ph type="title"/>
          </p:nvPr>
        </p:nvSpPr>
        <p:spPr>
          <a:xfrm>
            <a:off x="0" y="0"/>
            <a:ext cx="6858000" cy="1763713"/>
          </a:xfrm>
        </p:spPr>
        <p:txBody>
          <a:bodyPr vert="horz" wrap="square" lIns="92075" tIns="46038" rIns="92075" bIns="46038" anchor="ctr" anchorCtr="0"/>
          <a:p>
            <a:pPr algn="ctr">
              <a:lnSpc>
                <a:spcPct val="100000"/>
              </a:lnSpc>
            </a:pPr>
            <a:r>
              <a:rPr lang="zh-CN" altLang="en-US" sz="4400" dirty="0">
                <a:solidFill>
                  <a:srgbClr val="CC0000"/>
                </a:solidFill>
                <a:ea typeface="黑体" panose="02010609060101010101" pitchFamily="49" charset="-122"/>
              </a:rPr>
              <a:t>二进制指数随机退避算法</a:t>
            </a:r>
            <a:br>
              <a:rPr lang="zh-CN" altLang="en-US" sz="4400" dirty="0">
                <a:solidFill>
                  <a:srgbClr val="CC0000"/>
                </a:solidFill>
                <a:ea typeface="宋体" panose="02010600030101010101" pitchFamily="2" charset="-122"/>
              </a:rPr>
            </a:br>
            <a:r>
              <a:rPr lang="en-US" altLang="zh-CN" sz="3200" dirty="0">
                <a:solidFill>
                  <a:srgbClr val="CC0000"/>
                </a:solidFill>
                <a:ea typeface="宋体" panose="02010600030101010101" pitchFamily="2" charset="-122"/>
              </a:rPr>
              <a:t>Binary exponential back-off algorithm</a:t>
            </a:r>
            <a:endParaRPr lang="en-US" altLang="zh-CN" sz="3200" dirty="0">
              <a:solidFill>
                <a:srgbClr val="CC0000"/>
              </a:solidFill>
              <a:ea typeface="宋体" panose="02010600030101010101" pitchFamily="2" charset="-122"/>
            </a:endParaRPr>
          </a:p>
        </p:txBody>
      </p:sp>
      <p:sp>
        <p:nvSpPr>
          <p:cNvPr id="100358" name="Rectangle 3"/>
          <p:cNvSpPr>
            <a:spLocks noGrp="1"/>
          </p:cNvSpPr>
          <p:nvPr>
            <p:ph idx="1"/>
          </p:nvPr>
        </p:nvSpPr>
        <p:spPr>
          <a:xfrm>
            <a:off x="188913" y="2268538"/>
            <a:ext cx="6669087" cy="4895850"/>
          </a:xfrm>
        </p:spPr>
        <p:txBody>
          <a:bodyPr vert="horz" wrap="square" lIns="92075" tIns="46038" rIns="92075" bIns="46038" anchor="t" anchorCtr="0"/>
          <a:p>
            <a:pPr marL="609600" indent="-609600">
              <a:lnSpc>
                <a:spcPct val="120000"/>
              </a:lnSpc>
              <a:spcBef>
                <a:spcPct val="25000"/>
              </a:spcBef>
              <a:spcAft>
                <a:spcPct val="25000"/>
              </a:spcAft>
              <a:buClr>
                <a:schemeClr val="bg2"/>
              </a:buClr>
              <a:buSzTx/>
              <a:buFontTx/>
              <a:buAutoNum type="circleNumDbPlain" startAt="4"/>
            </a:pPr>
            <a:r>
              <a:rPr lang="zh-CN" altLang="en-US" sz="3200" b="1" dirty="0">
                <a:solidFill>
                  <a:schemeClr val="bg2"/>
                </a:solidFill>
                <a:latin typeface="Times New Roman" panose="02020603050405020304" pitchFamily="18" charset="0"/>
                <a:ea typeface="黑体" panose="02010609060101010101" pitchFamily="49" charset="-122"/>
              </a:rPr>
              <a:t>从离散的整数集合</a:t>
            </a:r>
            <a:r>
              <a:rPr lang="en-US" altLang="zh-CN" sz="3200" b="1" dirty="0">
                <a:solidFill>
                  <a:schemeClr val="bg2"/>
                </a:solidFill>
                <a:latin typeface="Times New Roman" panose="02020603050405020304" pitchFamily="18" charset="0"/>
                <a:ea typeface="黑体" panose="02010609060101010101" pitchFamily="49" charset="-122"/>
              </a:rPr>
              <a:t>[</a:t>
            </a:r>
            <a:r>
              <a:rPr lang="en-US" altLang="zh-CN" sz="3200" b="1" i="1" dirty="0">
                <a:solidFill>
                  <a:schemeClr val="bg2"/>
                </a:solidFill>
                <a:latin typeface="Times New Roman" panose="02020603050405020304" pitchFamily="18" charset="0"/>
                <a:ea typeface="黑体" panose="02010609060101010101" pitchFamily="49" charset="-122"/>
              </a:rPr>
              <a:t>0,1,2,…,2</a:t>
            </a:r>
            <a:r>
              <a:rPr lang="en-US" altLang="zh-CN" sz="3200" b="1" i="1" baseline="30000" dirty="0">
                <a:solidFill>
                  <a:schemeClr val="bg2"/>
                </a:solidFill>
                <a:latin typeface="Times New Roman" panose="02020603050405020304" pitchFamily="18" charset="0"/>
                <a:ea typeface="黑体" panose="02010609060101010101" pitchFamily="49" charset="-122"/>
              </a:rPr>
              <a:t>k-1</a:t>
            </a:r>
            <a:r>
              <a:rPr lang="en-US" altLang="zh-CN" sz="3200" b="1" dirty="0">
                <a:solidFill>
                  <a:schemeClr val="bg2"/>
                </a:solidFill>
                <a:latin typeface="Times New Roman" panose="02020603050405020304" pitchFamily="18" charset="0"/>
                <a:ea typeface="黑体" panose="02010609060101010101" pitchFamily="49" charset="-122"/>
              </a:rPr>
              <a:t>]</a:t>
            </a:r>
            <a:r>
              <a:rPr lang="zh-CN" altLang="en-US" sz="3200" b="1" dirty="0">
                <a:solidFill>
                  <a:schemeClr val="bg2"/>
                </a:solidFill>
                <a:latin typeface="Times New Roman" panose="02020603050405020304" pitchFamily="18" charset="0"/>
                <a:ea typeface="黑体" panose="02010609060101010101" pitchFamily="49" charset="-122"/>
              </a:rPr>
              <a:t>中随机取出一个数，记为</a:t>
            </a:r>
            <a:r>
              <a:rPr lang="en-US" altLang="zh-CN" sz="3200" b="1" i="1" dirty="0">
                <a:solidFill>
                  <a:schemeClr val="bg2"/>
                </a:solidFill>
                <a:latin typeface="Times New Roman" panose="02020603050405020304" pitchFamily="18" charset="0"/>
                <a:ea typeface="黑体" panose="02010609060101010101" pitchFamily="49" charset="-122"/>
              </a:rPr>
              <a:t>r</a:t>
            </a:r>
            <a:r>
              <a:rPr lang="zh-CN" altLang="en-US" sz="3200" b="1" dirty="0">
                <a:solidFill>
                  <a:schemeClr val="bg2"/>
                </a:solidFill>
                <a:latin typeface="Times New Roman" panose="02020603050405020304" pitchFamily="18" charset="0"/>
                <a:ea typeface="黑体" panose="02010609060101010101" pitchFamily="49" charset="-122"/>
              </a:rPr>
              <a:t>。重传需要推迟的时间</a:t>
            </a:r>
            <a:r>
              <a:rPr lang="en-US" altLang="zh-CN" sz="3200" b="1" dirty="0">
                <a:solidFill>
                  <a:schemeClr val="bg2"/>
                </a:solidFill>
                <a:latin typeface="Times New Roman" panose="02020603050405020304" pitchFamily="18" charset="0"/>
                <a:ea typeface="黑体" panose="02010609060101010101" pitchFamily="49" charset="-122"/>
              </a:rPr>
              <a:t>t = r× 2</a:t>
            </a:r>
            <a:r>
              <a:rPr lang="el-GR" altLang="zh-CN" sz="3200" b="1" dirty="0">
                <a:solidFill>
                  <a:schemeClr val="bg2"/>
                </a:solidFill>
                <a:latin typeface="Times New Roman" panose="02020603050405020304" pitchFamily="18" charset="0"/>
                <a:ea typeface="黑体" panose="02010609060101010101" pitchFamily="49" charset="-122"/>
              </a:rPr>
              <a:t>τ</a:t>
            </a:r>
            <a:r>
              <a:rPr lang="en-US" altLang="zh-CN" sz="3200" b="1" dirty="0">
                <a:solidFill>
                  <a:schemeClr val="bg2"/>
                </a:solidFill>
                <a:latin typeface="Times New Roman" panose="02020603050405020304" pitchFamily="18" charset="0"/>
                <a:ea typeface="黑体" panose="02010609060101010101" pitchFamily="49" charset="-122"/>
              </a:rPr>
              <a:t> </a:t>
            </a:r>
            <a:r>
              <a:rPr lang="zh-CN" altLang="en-US" sz="3200" b="1" dirty="0">
                <a:solidFill>
                  <a:schemeClr val="bg2"/>
                </a:solidFill>
                <a:latin typeface="Times New Roman" panose="02020603050405020304" pitchFamily="18" charset="0"/>
                <a:ea typeface="黑体" panose="02010609060101010101" pitchFamily="49" charset="-122"/>
              </a:rPr>
              <a:t>。</a:t>
            </a:r>
            <a:endParaRPr lang="zh-CN" altLang="en-US" sz="3200" b="1" dirty="0">
              <a:solidFill>
                <a:schemeClr val="bg2"/>
              </a:solidFill>
              <a:latin typeface="Times New Roman" panose="02020603050405020304" pitchFamily="18" charset="0"/>
              <a:ea typeface="黑体" panose="02010609060101010101" pitchFamily="49" charset="-122"/>
            </a:endParaRPr>
          </a:p>
          <a:p>
            <a:pPr marL="609600" indent="-609600">
              <a:lnSpc>
                <a:spcPct val="120000"/>
              </a:lnSpc>
              <a:spcBef>
                <a:spcPct val="25000"/>
              </a:spcBef>
              <a:spcAft>
                <a:spcPct val="25000"/>
              </a:spcAft>
              <a:buClr>
                <a:schemeClr val="bg2"/>
              </a:buClr>
              <a:buSzTx/>
              <a:buFontTx/>
              <a:buAutoNum type="circleNumDbPlain" startAt="4"/>
            </a:pPr>
            <a:r>
              <a:rPr lang="zh-CN" altLang="en-US" sz="3200" b="1" dirty="0">
                <a:solidFill>
                  <a:schemeClr val="bg2"/>
                </a:solidFill>
                <a:latin typeface="Times New Roman" panose="02020603050405020304" pitchFamily="18" charset="0"/>
                <a:ea typeface="黑体" panose="02010609060101010101" pitchFamily="49" charset="-122"/>
              </a:rPr>
              <a:t>设置一个最大重传次数，一般为</a:t>
            </a:r>
            <a:r>
              <a:rPr lang="en-US" altLang="zh-CN" sz="3200" b="1" dirty="0">
                <a:solidFill>
                  <a:schemeClr val="bg2"/>
                </a:solidFill>
                <a:latin typeface="Times New Roman" panose="02020603050405020304" pitchFamily="18" charset="0"/>
                <a:ea typeface="黑体" panose="02010609060101010101" pitchFamily="49" charset="-122"/>
              </a:rPr>
              <a:t>16</a:t>
            </a:r>
            <a:r>
              <a:rPr lang="zh-CN" altLang="en-US" sz="3200" b="1" dirty="0">
                <a:solidFill>
                  <a:schemeClr val="bg2"/>
                </a:solidFill>
                <a:latin typeface="Times New Roman" panose="02020603050405020304" pitchFamily="18" charset="0"/>
                <a:ea typeface="黑体" panose="02010609060101010101" pitchFamily="49" charset="-122"/>
              </a:rPr>
              <a:t>次。若重传达</a:t>
            </a:r>
            <a:r>
              <a:rPr lang="en-US" altLang="zh-CN" sz="3200" b="1" dirty="0">
                <a:solidFill>
                  <a:schemeClr val="bg2"/>
                </a:solidFill>
                <a:latin typeface="Times New Roman" panose="02020603050405020304" pitchFamily="18" charset="0"/>
                <a:ea typeface="黑体" panose="02010609060101010101" pitchFamily="49" charset="-122"/>
              </a:rPr>
              <a:t>16</a:t>
            </a:r>
            <a:r>
              <a:rPr lang="zh-CN" altLang="en-US" sz="3200" b="1" dirty="0">
                <a:solidFill>
                  <a:schemeClr val="bg2"/>
                </a:solidFill>
                <a:latin typeface="Times New Roman" panose="02020603050405020304" pitchFamily="18" charset="0"/>
                <a:ea typeface="黑体" panose="02010609060101010101" pitchFamily="49" charset="-122"/>
              </a:rPr>
              <a:t>次仍不能成功</a:t>
            </a:r>
            <a:r>
              <a:rPr lang="en-US" altLang="zh-CN" sz="3200" b="1" dirty="0">
                <a:solidFill>
                  <a:schemeClr val="bg2"/>
                </a:solidFill>
                <a:latin typeface="Times New Roman" panose="02020603050405020304" pitchFamily="18" charset="0"/>
                <a:ea typeface="黑体" panose="02010609060101010101" pitchFamily="49" charset="-122"/>
              </a:rPr>
              <a:t>,</a:t>
            </a:r>
            <a:r>
              <a:rPr lang="zh-CN" altLang="en-US" sz="3200" b="1" dirty="0">
                <a:solidFill>
                  <a:schemeClr val="bg2"/>
                </a:solidFill>
                <a:latin typeface="Times New Roman" panose="02020603050405020304" pitchFamily="18" charset="0"/>
                <a:ea typeface="黑体" panose="02010609060101010101" pitchFamily="49" charset="-122"/>
              </a:rPr>
              <a:t>则丢弃该数据帧</a:t>
            </a:r>
            <a:r>
              <a:rPr lang="en-US" altLang="zh-CN" sz="3200" b="1" dirty="0">
                <a:solidFill>
                  <a:schemeClr val="bg2"/>
                </a:solidFill>
                <a:latin typeface="Times New Roman" panose="02020603050405020304" pitchFamily="18" charset="0"/>
                <a:ea typeface="黑体" panose="02010609060101010101" pitchFamily="49" charset="-122"/>
              </a:rPr>
              <a:t>, </a:t>
            </a:r>
            <a:r>
              <a:rPr lang="zh-CN" altLang="en-US" sz="3200" b="1" dirty="0">
                <a:solidFill>
                  <a:schemeClr val="bg2"/>
                </a:solidFill>
                <a:latin typeface="Times New Roman" panose="02020603050405020304" pitchFamily="18" charset="0"/>
                <a:ea typeface="黑体" panose="02010609060101010101" pitchFamily="49" charset="-122"/>
              </a:rPr>
              <a:t>并向高层报告</a:t>
            </a:r>
            <a:endParaRPr lang="zh-CN" altLang="en-US" sz="3200" b="1" dirty="0">
              <a:latin typeface="Times New Roman" panose="02020603050405020304" pitchFamily="18" charset="0"/>
              <a:ea typeface="黑体" panose="02010609060101010101" pitchFamily="49"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日期占位符 2"/>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01379" name="页脚占位符 3"/>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01380" name="灯片编号占位符 4"/>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01381" name="Freeform 2"/>
          <p:cNvSpPr/>
          <p:nvPr/>
        </p:nvSpPr>
        <p:spPr>
          <a:xfrm>
            <a:off x="2030413" y="3457575"/>
            <a:ext cx="1273175" cy="992188"/>
          </a:xfrm>
          <a:custGeom>
            <a:avLst/>
            <a:gdLst/>
            <a:ahLst/>
            <a:cxnLst>
              <a:cxn ang="0">
                <a:pos x="0" y="2147483646"/>
              </a:cxn>
              <a:cxn ang="0">
                <a:pos x="2147483646" y="0"/>
              </a:cxn>
              <a:cxn ang="0">
                <a:pos x="2147483646" y="2147483646"/>
              </a:cxn>
              <a:cxn ang="0">
                <a:pos x="2147483646" y="2147483646"/>
              </a:cxn>
              <a:cxn ang="0">
                <a:pos x="0" y="2147483646"/>
              </a:cxn>
            </a:cxnLst>
            <a:pathLst>
              <a:path w="754" h="403">
                <a:moveTo>
                  <a:pt x="0" y="203"/>
                </a:moveTo>
                <a:lnTo>
                  <a:pt x="377" y="0"/>
                </a:lnTo>
                <a:lnTo>
                  <a:pt x="754" y="203"/>
                </a:lnTo>
                <a:lnTo>
                  <a:pt x="377" y="403"/>
                </a:lnTo>
                <a:lnTo>
                  <a:pt x="0" y="203"/>
                </a:lnTo>
                <a:close/>
              </a:path>
            </a:pathLst>
          </a:custGeom>
          <a:solidFill>
            <a:srgbClr val="FFFF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101382" name="Rectangle 3"/>
          <p:cNvSpPr/>
          <p:nvPr/>
        </p:nvSpPr>
        <p:spPr>
          <a:xfrm>
            <a:off x="2276475" y="3851275"/>
            <a:ext cx="920750" cy="2762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信道忙？</a:t>
            </a:r>
            <a:endParaRPr lang="zh-CN" altLang="en-US" sz="1800" b="1" dirty="0">
              <a:solidFill>
                <a:schemeClr val="bg2"/>
              </a:solidFill>
              <a:latin typeface="Times New Roman" panose="02020603050405020304" pitchFamily="18" charset="0"/>
              <a:ea typeface="黑体" panose="02010609060101010101" pitchFamily="49" charset="-122"/>
            </a:endParaRPr>
          </a:p>
        </p:txBody>
      </p:sp>
      <p:sp>
        <p:nvSpPr>
          <p:cNvPr id="101383" name="Freeform 4"/>
          <p:cNvSpPr/>
          <p:nvPr/>
        </p:nvSpPr>
        <p:spPr>
          <a:xfrm>
            <a:off x="2035175" y="2133600"/>
            <a:ext cx="1265238" cy="661988"/>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49" h="269">
                <a:moveTo>
                  <a:pt x="148" y="269"/>
                </a:moveTo>
                <a:lnTo>
                  <a:pt x="601" y="269"/>
                </a:lnTo>
                <a:lnTo>
                  <a:pt x="637" y="264"/>
                </a:lnTo>
                <a:lnTo>
                  <a:pt x="670" y="253"/>
                </a:lnTo>
                <a:lnTo>
                  <a:pt x="700" y="234"/>
                </a:lnTo>
                <a:lnTo>
                  <a:pt x="723" y="212"/>
                </a:lnTo>
                <a:lnTo>
                  <a:pt x="741" y="182"/>
                </a:lnTo>
                <a:lnTo>
                  <a:pt x="749" y="150"/>
                </a:lnTo>
                <a:lnTo>
                  <a:pt x="749" y="118"/>
                </a:lnTo>
                <a:lnTo>
                  <a:pt x="741" y="86"/>
                </a:lnTo>
                <a:lnTo>
                  <a:pt x="723" y="59"/>
                </a:lnTo>
                <a:lnTo>
                  <a:pt x="700" y="34"/>
                </a:lnTo>
                <a:lnTo>
                  <a:pt x="670" y="16"/>
                </a:lnTo>
                <a:lnTo>
                  <a:pt x="637" y="4"/>
                </a:lnTo>
                <a:lnTo>
                  <a:pt x="601" y="0"/>
                </a:lnTo>
                <a:lnTo>
                  <a:pt x="148" y="0"/>
                </a:lnTo>
                <a:lnTo>
                  <a:pt x="112" y="4"/>
                </a:lnTo>
                <a:lnTo>
                  <a:pt x="79" y="16"/>
                </a:lnTo>
                <a:lnTo>
                  <a:pt x="48" y="34"/>
                </a:lnTo>
                <a:lnTo>
                  <a:pt x="25" y="59"/>
                </a:lnTo>
                <a:lnTo>
                  <a:pt x="8" y="86"/>
                </a:lnTo>
                <a:lnTo>
                  <a:pt x="0" y="118"/>
                </a:lnTo>
                <a:lnTo>
                  <a:pt x="0" y="150"/>
                </a:lnTo>
                <a:lnTo>
                  <a:pt x="8" y="182"/>
                </a:lnTo>
                <a:lnTo>
                  <a:pt x="25" y="212"/>
                </a:lnTo>
                <a:lnTo>
                  <a:pt x="48" y="234"/>
                </a:lnTo>
                <a:lnTo>
                  <a:pt x="79" y="253"/>
                </a:lnTo>
                <a:lnTo>
                  <a:pt x="112" y="264"/>
                </a:lnTo>
                <a:lnTo>
                  <a:pt x="148" y="269"/>
                </a:lnTo>
                <a:close/>
              </a:path>
            </a:pathLst>
          </a:custGeom>
          <a:solidFill>
            <a:srgbClr val="FFFF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101384" name="Rectangle 5"/>
          <p:cNvSpPr/>
          <p:nvPr/>
        </p:nvSpPr>
        <p:spPr>
          <a:xfrm>
            <a:off x="2276475" y="2339975"/>
            <a:ext cx="690563"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发送帧</a:t>
            </a:r>
            <a:endParaRPr lang="zh-CN" altLang="en-US" sz="1800" b="1" dirty="0">
              <a:solidFill>
                <a:schemeClr val="bg2"/>
              </a:solidFill>
              <a:latin typeface="Times New Roman" panose="02020603050405020304" pitchFamily="18" charset="0"/>
              <a:ea typeface="黑体" panose="02010609060101010101" pitchFamily="49" charset="-122"/>
            </a:endParaRPr>
          </a:p>
        </p:txBody>
      </p:sp>
      <p:sp>
        <p:nvSpPr>
          <p:cNvPr id="101385" name="Freeform 6"/>
          <p:cNvSpPr/>
          <p:nvPr/>
        </p:nvSpPr>
        <p:spPr>
          <a:xfrm>
            <a:off x="2030413" y="6110288"/>
            <a:ext cx="1273175" cy="995362"/>
          </a:xfrm>
          <a:custGeom>
            <a:avLst/>
            <a:gdLst/>
            <a:ahLst/>
            <a:cxnLst>
              <a:cxn ang="0">
                <a:pos x="0" y="2147483646"/>
              </a:cxn>
              <a:cxn ang="0">
                <a:pos x="2147483646" y="0"/>
              </a:cxn>
              <a:cxn ang="0">
                <a:pos x="2147483646" y="2147483646"/>
              </a:cxn>
              <a:cxn ang="0">
                <a:pos x="2147483646" y="2147483646"/>
              </a:cxn>
              <a:cxn ang="0">
                <a:pos x="0" y="2147483646"/>
              </a:cxn>
            </a:cxnLst>
            <a:pathLst>
              <a:path w="754" h="404">
                <a:moveTo>
                  <a:pt x="0" y="201"/>
                </a:moveTo>
                <a:lnTo>
                  <a:pt x="377" y="0"/>
                </a:lnTo>
                <a:lnTo>
                  <a:pt x="754" y="201"/>
                </a:lnTo>
                <a:lnTo>
                  <a:pt x="377" y="404"/>
                </a:lnTo>
                <a:lnTo>
                  <a:pt x="0" y="201"/>
                </a:lnTo>
                <a:close/>
              </a:path>
            </a:pathLst>
          </a:custGeom>
          <a:solidFill>
            <a:srgbClr val="FFFF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101386" name="Rectangle 7"/>
          <p:cNvSpPr/>
          <p:nvPr/>
        </p:nvSpPr>
        <p:spPr>
          <a:xfrm>
            <a:off x="2349500" y="6443663"/>
            <a:ext cx="690563" cy="2762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碰撞？</a:t>
            </a:r>
            <a:endParaRPr lang="zh-CN" altLang="en-US" sz="1800" b="1" dirty="0">
              <a:solidFill>
                <a:schemeClr val="bg2"/>
              </a:solidFill>
              <a:latin typeface="Times New Roman" panose="02020603050405020304" pitchFamily="18" charset="0"/>
              <a:ea typeface="黑体" panose="02010609060101010101" pitchFamily="49" charset="-122"/>
            </a:endParaRPr>
          </a:p>
        </p:txBody>
      </p:sp>
      <p:sp>
        <p:nvSpPr>
          <p:cNvPr id="101387" name="Freeform 8"/>
          <p:cNvSpPr/>
          <p:nvPr/>
        </p:nvSpPr>
        <p:spPr>
          <a:xfrm>
            <a:off x="0" y="6110288"/>
            <a:ext cx="1270000" cy="995362"/>
          </a:xfrm>
          <a:custGeom>
            <a:avLst/>
            <a:gdLst/>
            <a:ahLst/>
            <a:cxnLst>
              <a:cxn ang="0">
                <a:pos x="0" y="2147483646"/>
              </a:cxn>
              <a:cxn ang="0">
                <a:pos x="2147483646" y="0"/>
              </a:cxn>
              <a:cxn ang="0">
                <a:pos x="2147483646" y="2147483646"/>
              </a:cxn>
              <a:cxn ang="0">
                <a:pos x="2147483646" y="2147483646"/>
              </a:cxn>
              <a:cxn ang="0">
                <a:pos x="0" y="2147483646"/>
              </a:cxn>
            </a:cxnLst>
            <a:pathLst>
              <a:path w="752" h="404">
                <a:moveTo>
                  <a:pt x="0" y="201"/>
                </a:moveTo>
                <a:lnTo>
                  <a:pt x="377" y="0"/>
                </a:lnTo>
                <a:lnTo>
                  <a:pt x="752" y="201"/>
                </a:lnTo>
                <a:lnTo>
                  <a:pt x="377" y="404"/>
                </a:lnTo>
                <a:lnTo>
                  <a:pt x="0" y="201"/>
                </a:lnTo>
                <a:close/>
              </a:path>
            </a:pathLst>
          </a:custGeom>
          <a:solidFill>
            <a:srgbClr val="FFFF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101388" name="Rectangle 9"/>
          <p:cNvSpPr/>
          <p:nvPr/>
        </p:nvSpPr>
        <p:spPr>
          <a:xfrm>
            <a:off x="188913" y="6443663"/>
            <a:ext cx="920750" cy="27463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发送完？</a:t>
            </a:r>
            <a:endParaRPr lang="zh-CN" altLang="en-US" sz="1800" b="1" dirty="0">
              <a:solidFill>
                <a:schemeClr val="bg2"/>
              </a:solidFill>
              <a:latin typeface="Times New Roman" panose="02020603050405020304" pitchFamily="18" charset="0"/>
              <a:ea typeface="黑体" panose="02010609060101010101" pitchFamily="49" charset="-122"/>
            </a:endParaRPr>
          </a:p>
        </p:txBody>
      </p:sp>
      <p:sp>
        <p:nvSpPr>
          <p:cNvPr id="101389" name="Rectangle 10"/>
          <p:cNvSpPr/>
          <p:nvPr/>
        </p:nvSpPr>
        <p:spPr>
          <a:xfrm>
            <a:off x="2060575" y="7740650"/>
            <a:ext cx="1273175" cy="661988"/>
          </a:xfrm>
          <a:prstGeom prst="rect">
            <a:avLst/>
          </a:prstGeom>
          <a:solidFill>
            <a:srgbClr val="FFFFFF"/>
          </a:solid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101390" name="Rectangle 11"/>
          <p:cNvSpPr/>
          <p:nvPr/>
        </p:nvSpPr>
        <p:spPr>
          <a:xfrm>
            <a:off x="2236788" y="7885113"/>
            <a:ext cx="1120775" cy="2746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发送</a:t>
            </a:r>
            <a:r>
              <a:rPr lang="en-US" altLang="zh-CN" sz="1800" b="1" dirty="0">
                <a:solidFill>
                  <a:schemeClr val="bg2"/>
                </a:solidFill>
                <a:latin typeface="Times New Roman" panose="02020603050405020304" pitchFamily="18" charset="0"/>
                <a:ea typeface="黑体" panose="02010609060101010101" pitchFamily="49" charset="-122"/>
              </a:rPr>
              <a:t>Jam</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391" name="Freeform 12"/>
          <p:cNvSpPr/>
          <p:nvPr/>
        </p:nvSpPr>
        <p:spPr>
          <a:xfrm>
            <a:off x="4191000" y="5111750"/>
            <a:ext cx="1273175" cy="998538"/>
          </a:xfrm>
          <a:custGeom>
            <a:avLst/>
            <a:gdLst/>
            <a:ahLst/>
            <a:cxnLst>
              <a:cxn ang="0">
                <a:pos x="0" y="2147483646"/>
              </a:cxn>
              <a:cxn ang="0">
                <a:pos x="2147483646" y="0"/>
              </a:cxn>
              <a:cxn ang="0">
                <a:pos x="2147483646" y="2147483646"/>
              </a:cxn>
              <a:cxn ang="0">
                <a:pos x="2147483646" y="2147483646"/>
              </a:cxn>
              <a:cxn ang="0">
                <a:pos x="0" y="2147483646"/>
              </a:cxn>
            </a:cxnLst>
            <a:pathLst>
              <a:path w="754" h="406">
                <a:moveTo>
                  <a:pt x="0" y="203"/>
                </a:moveTo>
                <a:lnTo>
                  <a:pt x="377" y="0"/>
                </a:lnTo>
                <a:lnTo>
                  <a:pt x="754" y="203"/>
                </a:lnTo>
                <a:lnTo>
                  <a:pt x="377" y="406"/>
                </a:lnTo>
                <a:lnTo>
                  <a:pt x="0" y="203"/>
                </a:lnTo>
                <a:close/>
              </a:path>
            </a:pathLst>
          </a:custGeom>
          <a:solidFill>
            <a:srgbClr val="FFFF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101392" name="Rectangle 13"/>
          <p:cNvSpPr/>
          <p:nvPr/>
        </p:nvSpPr>
        <p:spPr>
          <a:xfrm>
            <a:off x="4443413" y="5370513"/>
            <a:ext cx="769937" cy="2746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N≥16?</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393" name="Line 14"/>
          <p:cNvSpPr/>
          <p:nvPr/>
        </p:nvSpPr>
        <p:spPr>
          <a:xfrm>
            <a:off x="2667000" y="2795588"/>
            <a:ext cx="1588" cy="549275"/>
          </a:xfrm>
          <a:prstGeom prst="line">
            <a:avLst/>
          </a:prstGeom>
          <a:ln w="4763" cap="flat" cmpd="sng">
            <a:solidFill>
              <a:schemeClr val="tx1"/>
            </a:solidFill>
            <a:prstDash val="solid"/>
            <a:headEnd type="none" w="med" len="med"/>
            <a:tailEnd type="none" w="med" len="med"/>
          </a:ln>
        </p:spPr>
      </p:sp>
      <p:sp>
        <p:nvSpPr>
          <p:cNvPr id="101394" name="Freeform 15"/>
          <p:cNvSpPr/>
          <p:nvPr/>
        </p:nvSpPr>
        <p:spPr>
          <a:xfrm>
            <a:off x="2619375" y="3327400"/>
            <a:ext cx="100013" cy="130175"/>
          </a:xfrm>
          <a:custGeom>
            <a:avLst/>
            <a:gdLst/>
            <a:ahLst/>
            <a:cxnLst>
              <a:cxn ang="0">
                <a:pos x="0" y="0"/>
              </a:cxn>
              <a:cxn ang="0">
                <a:pos x="2147483646" y="2147483646"/>
              </a:cxn>
              <a:cxn ang="0">
                <a:pos x="2147483646" y="0"/>
              </a:cxn>
              <a:cxn ang="0">
                <a:pos x="0" y="0"/>
              </a:cxn>
            </a:cxnLst>
            <a:pathLst>
              <a:path w="59" h="53">
                <a:moveTo>
                  <a:pt x="0" y="0"/>
                </a:moveTo>
                <a:lnTo>
                  <a:pt x="28" y="53"/>
                </a:lnTo>
                <a:lnTo>
                  <a:pt x="59" y="0"/>
                </a:lnTo>
                <a:lnTo>
                  <a:pt x="0"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395" name="Line 16"/>
          <p:cNvSpPr/>
          <p:nvPr/>
        </p:nvSpPr>
        <p:spPr>
          <a:xfrm>
            <a:off x="2667000" y="7105650"/>
            <a:ext cx="1588" cy="549275"/>
          </a:xfrm>
          <a:prstGeom prst="line">
            <a:avLst/>
          </a:prstGeom>
          <a:ln w="4763" cap="flat" cmpd="sng">
            <a:solidFill>
              <a:schemeClr val="tx1"/>
            </a:solidFill>
            <a:prstDash val="solid"/>
            <a:headEnd type="none" w="med" len="med"/>
            <a:tailEnd type="none" w="med" len="med"/>
          </a:ln>
        </p:spPr>
      </p:sp>
      <p:sp>
        <p:nvSpPr>
          <p:cNvPr id="101396" name="Freeform 17"/>
          <p:cNvSpPr/>
          <p:nvPr/>
        </p:nvSpPr>
        <p:spPr>
          <a:xfrm>
            <a:off x="2619375" y="7637463"/>
            <a:ext cx="100013" cy="130175"/>
          </a:xfrm>
          <a:custGeom>
            <a:avLst/>
            <a:gdLst/>
            <a:ahLst/>
            <a:cxnLst>
              <a:cxn ang="0">
                <a:pos x="2147483646" y="0"/>
              </a:cxn>
              <a:cxn ang="0">
                <a:pos x="2147483646" y="2147483646"/>
              </a:cxn>
              <a:cxn ang="0">
                <a:pos x="0" y="0"/>
              </a:cxn>
              <a:cxn ang="0">
                <a:pos x="2147483646" y="0"/>
              </a:cxn>
            </a:cxnLst>
            <a:pathLst>
              <a:path w="59" h="53">
                <a:moveTo>
                  <a:pt x="59" y="0"/>
                </a:moveTo>
                <a:lnTo>
                  <a:pt x="28" y="53"/>
                </a:lnTo>
                <a:lnTo>
                  <a:pt x="0" y="0"/>
                </a:lnTo>
                <a:lnTo>
                  <a:pt x="59"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397" name="Rectangle 18"/>
          <p:cNvSpPr/>
          <p:nvPr/>
        </p:nvSpPr>
        <p:spPr>
          <a:xfrm>
            <a:off x="2698750" y="7083425"/>
            <a:ext cx="3556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Yes</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398" name="Line 19"/>
          <p:cNvSpPr/>
          <p:nvPr/>
        </p:nvSpPr>
        <p:spPr>
          <a:xfrm flipH="1" flipV="1">
            <a:off x="1354138" y="6608763"/>
            <a:ext cx="696912" cy="1587"/>
          </a:xfrm>
          <a:prstGeom prst="line">
            <a:avLst/>
          </a:prstGeom>
          <a:ln w="4763" cap="flat" cmpd="sng">
            <a:solidFill>
              <a:schemeClr val="tx1"/>
            </a:solidFill>
            <a:prstDash val="solid"/>
            <a:headEnd type="none" w="med" len="med"/>
            <a:tailEnd type="none" w="med" len="med"/>
          </a:ln>
        </p:spPr>
      </p:sp>
      <p:sp>
        <p:nvSpPr>
          <p:cNvPr id="101399" name="Freeform 20"/>
          <p:cNvSpPr/>
          <p:nvPr/>
        </p:nvSpPr>
        <p:spPr>
          <a:xfrm>
            <a:off x="1270000" y="6543675"/>
            <a:ext cx="98425" cy="128588"/>
          </a:xfrm>
          <a:custGeom>
            <a:avLst/>
            <a:gdLst/>
            <a:ahLst/>
            <a:cxnLst>
              <a:cxn ang="0">
                <a:pos x="2147483646" y="2147483646"/>
              </a:cxn>
              <a:cxn ang="0">
                <a:pos x="0" y="2147483646"/>
              </a:cxn>
              <a:cxn ang="0">
                <a:pos x="2147483646" y="0"/>
              </a:cxn>
              <a:cxn ang="0">
                <a:pos x="2147483646" y="2147483646"/>
              </a:cxn>
            </a:cxnLst>
            <a:pathLst>
              <a:path w="58" h="52">
                <a:moveTo>
                  <a:pt x="58" y="52"/>
                </a:moveTo>
                <a:lnTo>
                  <a:pt x="0" y="25"/>
                </a:lnTo>
                <a:lnTo>
                  <a:pt x="58" y="0"/>
                </a:lnTo>
                <a:lnTo>
                  <a:pt x="58" y="52"/>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00" name="Rectangle 21"/>
          <p:cNvSpPr/>
          <p:nvPr/>
        </p:nvSpPr>
        <p:spPr>
          <a:xfrm>
            <a:off x="1725613" y="6138863"/>
            <a:ext cx="279400" cy="27463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No</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401" name="Freeform 22"/>
          <p:cNvSpPr/>
          <p:nvPr/>
        </p:nvSpPr>
        <p:spPr>
          <a:xfrm>
            <a:off x="636588" y="4781550"/>
            <a:ext cx="1900237" cy="1328738"/>
          </a:xfrm>
          <a:custGeom>
            <a:avLst/>
            <a:gdLst/>
            <a:ahLst/>
            <a:cxnLst>
              <a:cxn ang="0">
                <a:pos x="0" y="2147483646"/>
              </a:cxn>
              <a:cxn ang="0">
                <a:pos x="0" y="0"/>
              </a:cxn>
              <a:cxn ang="0">
                <a:pos x="2147483646" y="0"/>
              </a:cxn>
            </a:cxnLst>
            <a:pathLst>
              <a:path w="1001" h="540">
                <a:moveTo>
                  <a:pt x="0" y="540"/>
                </a:moveTo>
                <a:lnTo>
                  <a:pt x="0" y="0"/>
                </a:lnTo>
                <a:lnTo>
                  <a:pt x="1001" y="0"/>
                </a:lnTo>
              </a:path>
            </a:pathLst>
          </a:custGeom>
          <a:noFill/>
          <a:ln w="4763" cap="flat" cmpd="sng">
            <a:solidFill>
              <a:schemeClr val="tx1">
                <a:alpha val="100000"/>
              </a:schemeClr>
            </a:solidFill>
            <a:prstDash val="solid"/>
            <a:round/>
            <a:headEnd type="none" w="med" len="med"/>
            <a:tailEnd type="none" w="med" len="med"/>
          </a:ln>
        </p:spPr>
        <p:txBody>
          <a:bodyPr/>
          <a:p>
            <a:endParaRPr lang="zh-CN" altLang="en-US"/>
          </a:p>
        </p:txBody>
      </p:sp>
      <p:sp>
        <p:nvSpPr>
          <p:cNvPr id="101402" name="Freeform 23"/>
          <p:cNvSpPr/>
          <p:nvPr/>
        </p:nvSpPr>
        <p:spPr>
          <a:xfrm>
            <a:off x="2517775" y="4719638"/>
            <a:ext cx="98425" cy="128587"/>
          </a:xfrm>
          <a:custGeom>
            <a:avLst/>
            <a:gdLst/>
            <a:ahLst/>
            <a:cxnLst>
              <a:cxn ang="0">
                <a:pos x="0" y="0"/>
              </a:cxn>
              <a:cxn ang="0">
                <a:pos x="2147483646" y="2147483646"/>
              </a:cxn>
              <a:cxn ang="0">
                <a:pos x="0" y="2147483646"/>
              </a:cxn>
              <a:cxn ang="0">
                <a:pos x="0" y="0"/>
              </a:cxn>
            </a:cxnLst>
            <a:pathLst>
              <a:path w="58" h="52">
                <a:moveTo>
                  <a:pt x="0" y="0"/>
                </a:moveTo>
                <a:lnTo>
                  <a:pt x="58" y="25"/>
                </a:lnTo>
                <a:lnTo>
                  <a:pt x="0" y="52"/>
                </a:lnTo>
                <a:lnTo>
                  <a:pt x="0"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03" name="Rectangle 24"/>
          <p:cNvSpPr/>
          <p:nvPr/>
        </p:nvSpPr>
        <p:spPr>
          <a:xfrm>
            <a:off x="700088" y="5645150"/>
            <a:ext cx="2794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No</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404" name="Line 25"/>
          <p:cNvSpPr/>
          <p:nvPr/>
        </p:nvSpPr>
        <p:spPr>
          <a:xfrm>
            <a:off x="636588" y="7105650"/>
            <a:ext cx="1587" cy="549275"/>
          </a:xfrm>
          <a:prstGeom prst="line">
            <a:avLst/>
          </a:prstGeom>
          <a:ln w="4763" cap="flat" cmpd="sng">
            <a:solidFill>
              <a:schemeClr val="tx1"/>
            </a:solidFill>
            <a:prstDash val="solid"/>
            <a:headEnd type="none" w="med" len="med"/>
            <a:tailEnd type="none" w="med" len="med"/>
          </a:ln>
        </p:spPr>
      </p:sp>
      <p:sp>
        <p:nvSpPr>
          <p:cNvPr id="101405" name="Freeform 26"/>
          <p:cNvSpPr/>
          <p:nvPr/>
        </p:nvSpPr>
        <p:spPr>
          <a:xfrm>
            <a:off x="585788" y="7637463"/>
            <a:ext cx="98425" cy="130175"/>
          </a:xfrm>
          <a:custGeom>
            <a:avLst/>
            <a:gdLst/>
            <a:ahLst/>
            <a:cxnLst>
              <a:cxn ang="0">
                <a:pos x="2147483646" y="0"/>
              </a:cxn>
              <a:cxn ang="0">
                <a:pos x="2147483646" y="2147483646"/>
              </a:cxn>
              <a:cxn ang="0">
                <a:pos x="0" y="0"/>
              </a:cxn>
              <a:cxn ang="0">
                <a:pos x="2147483646" y="0"/>
              </a:cxn>
            </a:cxnLst>
            <a:pathLst>
              <a:path w="58" h="53">
                <a:moveTo>
                  <a:pt x="58" y="0"/>
                </a:moveTo>
                <a:lnTo>
                  <a:pt x="30" y="53"/>
                </a:lnTo>
                <a:lnTo>
                  <a:pt x="0" y="0"/>
                </a:lnTo>
                <a:lnTo>
                  <a:pt x="58"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06" name="Rectangle 27"/>
          <p:cNvSpPr/>
          <p:nvPr/>
        </p:nvSpPr>
        <p:spPr>
          <a:xfrm>
            <a:off x="671513" y="7102475"/>
            <a:ext cx="3556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Yes</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407" name="Freeform 28"/>
          <p:cNvSpPr/>
          <p:nvPr/>
        </p:nvSpPr>
        <p:spPr>
          <a:xfrm>
            <a:off x="0" y="7767638"/>
            <a:ext cx="1270000" cy="6619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52" h="269">
                <a:moveTo>
                  <a:pt x="150" y="269"/>
                </a:moveTo>
                <a:lnTo>
                  <a:pt x="601" y="269"/>
                </a:lnTo>
                <a:lnTo>
                  <a:pt x="637" y="264"/>
                </a:lnTo>
                <a:lnTo>
                  <a:pt x="673" y="253"/>
                </a:lnTo>
                <a:lnTo>
                  <a:pt x="701" y="235"/>
                </a:lnTo>
                <a:lnTo>
                  <a:pt x="726" y="212"/>
                </a:lnTo>
                <a:lnTo>
                  <a:pt x="741" y="182"/>
                </a:lnTo>
                <a:lnTo>
                  <a:pt x="752" y="150"/>
                </a:lnTo>
                <a:lnTo>
                  <a:pt x="752" y="118"/>
                </a:lnTo>
                <a:lnTo>
                  <a:pt x="741" y="86"/>
                </a:lnTo>
                <a:lnTo>
                  <a:pt x="726" y="57"/>
                </a:lnTo>
                <a:lnTo>
                  <a:pt x="701" y="34"/>
                </a:lnTo>
                <a:lnTo>
                  <a:pt x="673" y="16"/>
                </a:lnTo>
                <a:lnTo>
                  <a:pt x="637" y="4"/>
                </a:lnTo>
                <a:lnTo>
                  <a:pt x="601" y="0"/>
                </a:lnTo>
                <a:lnTo>
                  <a:pt x="150" y="0"/>
                </a:lnTo>
                <a:lnTo>
                  <a:pt x="115" y="4"/>
                </a:lnTo>
                <a:lnTo>
                  <a:pt x="82" y="16"/>
                </a:lnTo>
                <a:lnTo>
                  <a:pt x="51" y="34"/>
                </a:lnTo>
                <a:lnTo>
                  <a:pt x="26" y="57"/>
                </a:lnTo>
                <a:lnTo>
                  <a:pt x="10" y="86"/>
                </a:lnTo>
                <a:lnTo>
                  <a:pt x="0" y="118"/>
                </a:lnTo>
                <a:lnTo>
                  <a:pt x="0" y="150"/>
                </a:lnTo>
                <a:lnTo>
                  <a:pt x="10" y="182"/>
                </a:lnTo>
                <a:lnTo>
                  <a:pt x="26" y="212"/>
                </a:lnTo>
                <a:lnTo>
                  <a:pt x="51" y="235"/>
                </a:lnTo>
                <a:lnTo>
                  <a:pt x="82" y="253"/>
                </a:lnTo>
                <a:lnTo>
                  <a:pt x="115" y="264"/>
                </a:lnTo>
                <a:lnTo>
                  <a:pt x="150" y="269"/>
                </a:lnTo>
                <a:close/>
              </a:path>
            </a:pathLst>
          </a:custGeom>
          <a:solidFill>
            <a:srgbClr val="FFFF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101408" name="Rectangle 29"/>
          <p:cNvSpPr/>
          <p:nvPr/>
        </p:nvSpPr>
        <p:spPr>
          <a:xfrm>
            <a:off x="188913" y="7956550"/>
            <a:ext cx="92075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发送成功</a:t>
            </a:r>
            <a:endParaRPr lang="zh-CN" altLang="en-US" sz="1800" b="1" dirty="0">
              <a:solidFill>
                <a:schemeClr val="bg2"/>
              </a:solidFill>
              <a:latin typeface="Times New Roman" panose="02020603050405020304" pitchFamily="18" charset="0"/>
              <a:ea typeface="黑体" panose="02010609060101010101" pitchFamily="49" charset="-122"/>
            </a:endParaRPr>
          </a:p>
        </p:txBody>
      </p:sp>
      <p:sp>
        <p:nvSpPr>
          <p:cNvPr id="101409" name="Freeform 30"/>
          <p:cNvSpPr/>
          <p:nvPr/>
        </p:nvSpPr>
        <p:spPr>
          <a:xfrm>
            <a:off x="2667000" y="7878763"/>
            <a:ext cx="2160588" cy="796925"/>
          </a:xfrm>
          <a:custGeom>
            <a:avLst/>
            <a:gdLst/>
            <a:ahLst/>
            <a:cxnLst>
              <a:cxn ang="0">
                <a:pos x="0" y="2147483646"/>
              </a:cxn>
              <a:cxn ang="0">
                <a:pos x="0" y="2147483646"/>
              </a:cxn>
              <a:cxn ang="0">
                <a:pos x="2147483646" y="2147483646"/>
              </a:cxn>
              <a:cxn ang="0">
                <a:pos x="2147483646" y="0"/>
              </a:cxn>
            </a:cxnLst>
            <a:pathLst>
              <a:path w="1279" h="324">
                <a:moveTo>
                  <a:pt x="0" y="224"/>
                </a:moveTo>
                <a:lnTo>
                  <a:pt x="0" y="324"/>
                </a:lnTo>
                <a:lnTo>
                  <a:pt x="1279" y="324"/>
                </a:lnTo>
                <a:lnTo>
                  <a:pt x="1279" y="0"/>
                </a:lnTo>
              </a:path>
            </a:pathLst>
          </a:custGeom>
          <a:noFill/>
          <a:ln w="4763" cap="flat" cmpd="sng">
            <a:solidFill>
              <a:schemeClr val="tx1">
                <a:alpha val="100000"/>
              </a:schemeClr>
            </a:solidFill>
            <a:prstDash val="solid"/>
            <a:round/>
            <a:headEnd type="none" w="med" len="med"/>
            <a:tailEnd type="none" w="med" len="med"/>
          </a:ln>
        </p:spPr>
        <p:txBody>
          <a:bodyPr/>
          <a:p>
            <a:endParaRPr lang="zh-CN" altLang="en-US"/>
          </a:p>
        </p:txBody>
      </p:sp>
      <p:sp>
        <p:nvSpPr>
          <p:cNvPr id="101410" name="Freeform 31"/>
          <p:cNvSpPr/>
          <p:nvPr/>
        </p:nvSpPr>
        <p:spPr>
          <a:xfrm>
            <a:off x="4779963" y="7767638"/>
            <a:ext cx="100012" cy="128587"/>
          </a:xfrm>
          <a:custGeom>
            <a:avLst/>
            <a:gdLst/>
            <a:ahLst/>
            <a:cxnLst>
              <a:cxn ang="0">
                <a:pos x="0" y="2147483646"/>
              </a:cxn>
              <a:cxn ang="0">
                <a:pos x="2147483646" y="0"/>
              </a:cxn>
              <a:cxn ang="0">
                <a:pos x="2147483646" y="2147483646"/>
              </a:cxn>
              <a:cxn ang="0">
                <a:pos x="0" y="2147483646"/>
              </a:cxn>
            </a:cxnLst>
            <a:pathLst>
              <a:path w="59" h="52">
                <a:moveTo>
                  <a:pt x="0" y="52"/>
                </a:moveTo>
                <a:lnTo>
                  <a:pt x="28" y="0"/>
                </a:lnTo>
                <a:lnTo>
                  <a:pt x="59" y="52"/>
                </a:lnTo>
                <a:lnTo>
                  <a:pt x="0" y="52"/>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11" name="Freeform 32"/>
          <p:cNvSpPr/>
          <p:nvPr/>
        </p:nvSpPr>
        <p:spPr>
          <a:xfrm>
            <a:off x="5464175" y="5611813"/>
            <a:ext cx="762000" cy="717550"/>
          </a:xfrm>
          <a:custGeom>
            <a:avLst/>
            <a:gdLst/>
            <a:ahLst/>
            <a:cxnLst>
              <a:cxn ang="0">
                <a:pos x="0" y="0"/>
              </a:cxn>
              <a:cxn ang="0">
                <a:pos x="2147483646" y="0"/>
              </a:cxn>
              <a:cxn ang="0">
                <a:pos x="2147483646" y="2147483646"/>
              </a:cxn>
            </a:cxnLst>
            <a:pathLst>
              <a:path w="451" h="292">
                <a:moveTo>
                  <a:pt x="0" y="0"/>
                </a:moveTo>
                <a:lnTo>
                  <a:pt x="451" y="0"/>
                </a:lnTo>
                <a:lnTo>
                  <a:pt x="451" y="292"/>
                </a:lnTo>
              </a:path>
            </a:pathLst>
          </a:custGeom>
          <a:noFill/>
          <a:ln w="4763" cap="flat" cmpd="sng">
            <a:solidFill>
              <a:schemeClr val="tx1">
                <a:alpha val="100000"/>
              </a:schemeClr>
            </a:solidFill>
            <a:prstDash val="solid"/>
            <a:round/>
            <a:headEnd type="none" w="med" len="med"/>
            <a:tailEnd type="none" w="med" len="med"/>
          </a:ln>
        </p:spPr>
        <p:txBody>
          <a:bodyPr/>
          <a:p>
            <a:endParaRPr lang="zh-CN" altLang="en-US"/>
          </a:p>
        </p:txBody>
      </p:sp>
      <p:sp>
        <p:nvSpPr>
          <p:cNvPr id="101412" name="Freeform 33"/>
          <p:cNvSpPr/>
          <p:nvPr/>
        </p:nvSpPr>
        <p:spPr>
          <a:xfrm>
            <a:off x="6173788" y="6313488"/>
            <a:ext cx="100012" cy="130175"/>
          </a:xfrm>
          <a:custGeom>
            <a:avLst/>
            <a:gdLst/>
            <a:ahLst/>
            <a:cxnLst>
              <a:cxn ang="0">
                <a:pos x="2147483646" y="0"/>
              </a:cxn>
              <a:cxn ang="0">
                <a:pos x="2147483646" y="2147483646"/>
              </a:cxn>
              <a:cxn ang="0">
                <a:pos x="0" y="0"/>
              </a:cxn>
              <a:cxn ang="0">
                <a:pos x="2147483646" y="0"/>
              </a:cxn>
            </a:cxnLst>
            <a:pathLst>
              <a:path w="59" h="53">
                <a:moveTo>
                  <a:pt x="59" y="0"/>
                </a:moveTo>
                <a:lnTo>
                  <a:pt x="31" y="53"/>
                </a:lnTo>
                <a:lnTo>
                  <a:pt x="0" y="0"/>
                </a:lnTo>
                <a:lnTo>
                  <a:pt x="59"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13" name="Rectangle 34"/>
          <p:cNvSpPr/>
          <p:nvPr/>
        </p:nvSpPr>
        <p:spPr>
          <a:xfrm>
            <a:off x="5537200" y="5153025"/>
            <a:ext cx="3556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Yes</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414" name="Freeform 35"/>
          <p:cNvSpPr/>
          <p:nvPr/>
        </p:nvSpPr>
        <p:spPr>
          <a:xfrm>
            <a:off x="5594350" y="6465888"/>
            <a:ext cx="1263650" cy="6619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748" h="269">
                <a:moveTo>
                  <a:pt x="147" y="269"/>
                </a:moveTo>
                <a:lnTo>
                  <a:pt x="598" y="269"/>
                </a:lnTo>
                <a:lnTo>
                  <a:pt x="636" y="264"/>
                </a:lnTo>
                <a:lnTo>
                  <a:pt x="670" y="253"/>
                </a:lnTo>
                <a:lnTo>
                  <a:pt x="700" y="235"/>
                </a:lnTo>
                <a:lnTo>
                  <a:pt x="723" y="209"/>
                </a:lnTo>
                <a:lnTo>
                  <a:pt x="741" y="182"/>
                </a:lnTo>
                <a:lnTo>
                  <a:pt x="748" y="150"/>
                </a:lnTo>
                <a:lnTo>
                  <a:pt x="748" y="118"/>
                </a:lnTo>
                <a:lnTo>
                  <a:pt x="741" y="86"/>
                </a:lnTo>
                <a:lnTo>
                  <a:pt x="723" y="57"/>
                </a:lnTo>
                <a:lnTo>
                  <a:pt x="700" y="34"/>
                </a:lnTo>
                <a:lnTo>
                  <a:pt x="670" y="13"/>
                </a:lnTo>
                <a:lnTo>
                  <a:pt x="636" y="2"/>
                </a:lnTo>
                <a:lnTo>
                  <a:pt x="598" y="0"/>
                </a:lnTo>
                <a:lnTo>
                  <a:pt x="147" y="0"/>
                </a:lnTo>
                <a:lnTo>
                  <a:pt x="112" y="2"/>
                </a:lnTo>
                <a:lnTo>
                  <a:pt x="79" y="13"/>
                </a:lnTo>
                <a:lnTo>
                  <a:pt x="48" y="34"/>
                </a:lnTo>
                <a:lnTo>
                  <a:pt x="25" y="57"/>
                </a:lnTo>
                <a:lnTo>
                  <a:pt x="7" y="86"/>
                </a:lnTo>
                <a:lnTo>
                  <a:pt x="0" y="118"/>
                </a:lnTo>
                <a:lnTo>
                  <a:pt x="0" y="150"/>
                </a:lnTo>
                <a:lnTo>
                  <a:pt x="7" y="182"/>
                </a:lnTo>
                <a:lnTo>
                  <a:pt x="25" y="209"/>
                </a:lnTo>
                <a:lnTo>
                  <a:pt x="48" y="235"/>
                </a:lnTo>
                <a:lnTo>
                  <a:pt x="79" y="253"/>
                </a:lnTo>
                <a:lnTo>
                  <a:pt x="112" y="264"/>
                </a:lnTo>
                <a:lnTo>
                  <a:pt x="147" y="269"/>
                </a:lnTo>
                <a:close/>
              </a:path>
            </a:pathLst>
          </a:custGeom>
          <a:solidFill>
            <a:srgbClr val="FFFFFF">
              <a:alpha val="100000"/>
            </a:srgbClr>
          </a:solidFill>
          <a:ln w="4763" cap="flat" cmpd="sng">
            <a:solidFill>
              <a:srgbClr val="000000">
                <a:alpha val="100000"/>
              </a:srgbClr>
            </a:solidFill>
            <a:prstDash val="solid"/>
            <a:round/>
            <a:headEnd type="none" w="med" len="med"/>
            <a:tailEnd type="none" w="med" len="med"/>
          </a:ln>
        </p:spPr>
        <p:txBody>
          <a:bodyPr/>
          <a:p>
            <a:endParaRPr lang="zh-CN" altLang="en-US"/>
          </a:p>
        </p:txBody>
      </p:sp>
      <p:sp>
        <p:nvSpPr>
          <p:cNvPr id="101415" name="Rectangle 36"/>
          <p:cNvSpPr/>
          <p:nvPr/>
        </p:nvSpPr>
        <p:spPr>
          <a:xfrm>
            <a:off x="5734050" y="6659563"/>
            <a:ext cx="920750" cy="273050"/>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发送失败</a:t>
            </a:r>
            <a:endParaRPr lang="zh-CN" altLang="en-US" sz="1800" b="1" dirty="0">
              <a:solidFill>
                <a:schemeClr val="bg2"/>
              </a:solidFill>
              <a:latin typeface="Times New Roman" panose="02020603050405020304" pitchFamily="18" charset="0"/>
              <a:ea typeface="黑体" panose="02010609060101010101" pitchFamily="49" charset="-122"/>
            </a:endParaRPr>
          </a:p>
        </p:txBody>
      </p:sp>
      <p:grpSp>
        <p:nvGrpSpPr>
          <p:cNvPr id="101416" name="Group 37"/>
          <p:cNvGrpSpPr/>
          <p:nvPr/>
        </p:nvGrpSpPr>
        <p:grpSpPr>
          <a:xfrm>
            <a:off x="4799013" y="4365625"/>
            <a:ext cx="80962" cy="749300"/>
            <a:chOff x="3520" y="2168"/>
            <a:chExt cx="59" cy="136"/>
          </a:xfrm>
        </p:grpSpPr>
        <p:sp>
          <p:nvSpPr>
            <p:cNvPr id="101440" name="Line 38"/>
            <p:cNvSpPr/>
            <p:nvPr/>
          </p:nvSpPr>
          <p:spPr>
            <a:xfrm flipH="1" flipV="1">
              <a:off x="3552" y="2208"/>
              <a:ext cx="0" cy="96"/>
            </a:xfrm>
            <a:prstGeom prst="line">
              <a:avLst/>
            </a:prstGeom>
            <a:ln w="4763" cap="flat" cmpd="sng">
              <a:solidFill>
                <a:schemeClr val="tx1"/>
              </a:solidFill>
              <a:prstDash val="solid"/>
              <a:headEnd type="none" w="med" len="med"/>
              <a:tailEnd type="none" w="med" len="med"/>
            </a:ln>
          </p:spPr>
        </p:sp>
        <p:sp>
          <p:nvSpPr>
            <p:cNvPr id="101441" name="Freeform 39"/>
            <p:cNvSpPr/>
            <p:nvPr/>
          </p:nvSpPr>
          <p:spPr>
            <a:xfrm>
              <a:off x="3520" y="2168"/>
              <a:ext cx="59" cy="53"/>
            </a:xfrm>
            <a:custGeom>
              <a:avLst/>
              <a:gdLst/>
              <a:ahLst/>
              <a:cxnLst>
                <a:cxn ang="0">
                  <a:pos x="0" y="53"/>
                </a:cxn>
                <a:cxn ang="0">
                  <a:pos x="28" y="0"/>
                </a:cxn>
                <a:cxn ang="0">
                  <a:pos x="59" y="53"/>
                </a:cxn>
                <a:cxn ang="0">
                  <a:pos x="0" y="53"/>
                </a:cxn>
              </a:cxnLst>
              <a:pathLst>
                <a:path w="59" h="53">
                  <a:moveTo>
                    <a:pt x="0" y="53"/>
                  </a:moveTo>
                  <a:lnTo>
                    <a:pt x="28" y="0"/>
                  </a:lnTo>
                  <a:lnTo>
                    <a:pt x="59" y="53"/>
                  </a:lnTo>
                  <a:lnTo>
                    <a:pt x="0" y="53"/>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grpSp>
      <p:sp>
        <p:nvSpPr>
          <p:cNvPr id="101417" name="Rectangle 40"/>
          <p:cNvSpPr/>
          <p:nvPr/>
        </p:nvSpPr>
        <p:spPr>
          <a:xfrm>
            <a:off x="4929188" y="4633913"/>
            <a:ext cx="323850" cy="273050"/>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No</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418" name="Rectangle 41"/>
          <p:cNvSpPr/>
          <p:nvPr/>
        </p:nvSpPr>
        <p:spPr>
          <a:xfrm>
            <a:off x="3914775" y="3657600"/>
            <a:ext cx="1865313" cy="708025"/>
          </a:xfrm>
          <a:prstGeom prst="rect">
            <a:avLst/>
          </a:prstGeom>
          <a:solidFill>
            <a:srgbClr val="FFFFFF"/>
          </a:solid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101419" name="Rectangle 42"/>
          <p:cNvSpPr/>
          <p:nvPr/>
        </p:nvSpPr>
        <p:spPr>
          <a:xfrm>
            <a:off x="4149725" y="3851275"/>
            <a:ext cx="1381125" cy="27622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延迟随机时间</a:t>
            </a:r>
            <a:endParaRPr lang="zh-CN" altLang="en-US" sz="1800" b="1" dirty="0">
              <a:solidFill>
                <a:schemeClr val="bg2"/>
              </a:solidFill>
              <a:latin typeface="Times New Roman" panose="02020603050405020304" pitchFamily="18" charset="0"/>
              <a:ea typeface="黑体" panose="02010609060101010101" pitchFamily="49" charset="-122"/>
            </a:endParaRPr>
          </a:p>
        </p:txBody>
      </p:sp>
      <p:sp>
        <p:nvSpPr>
          <p:cNvPr id="101420" name="Freeform 43"/>
          <p:cNvSpPr/>
          <p:nvPr/>
        </p:nvSpPr>
        <p:spPr>
          <a:xfrm>
            <a:off x="2752725" y="3125788"/>
            <a:ext cx="2054225" cy="531812"/>
          </a:xfrm>
          <a:custGeom>
            <a:avLst/>
            <a:gdLst/>
            <a:ahLst/>
            <a:cxnLst>
              <a:cxn ang="0">
                <a:pos x="2147483646" y="2147483646"/>
              </a:cxn>
              <a:cxn ang="0">
                <a:pos x="2147483646" y="0"/>
              </a:cxn>
              <a:cxn ang="0">
                <a:pos x="0" y="0"/>
              </a:cxn>
            </a:cxnLst>
            <a:pathLst>
              <a:path w="1228" h="135">
                <a:moveTo>
                  <a:pt x="1228" y="135"/>
                </a:moveTo>
                <a:lnTo>
                  <a:pt x="1228" y="0"/>
                </a:lnTo>
                <a:lnTo>
                  <a:pt x="0" y="0"/>
                </a:lnTo>
              </a:path>
            </a:pathLst>
          </a:custGeom>
          <a:noFill/>
          <a:ln w="4763" cap="flat" cmpd="sng">
            <a:solidFill>
              <a:schemeClr val="tx1">
                <a:alpha val="100000"/>
              </a:schemeClr>
            </a:solidFill>
            <a:prstDash val="solid"/>
            <a:round/>
            <a:headEnd type="none" w="med" len="med"/>
            <a:tailEnd type="none" w="med" len="med"/>
          </a:ln>
        </p:spPr>
        <p:txBody>
          <a:bodyPr/>
          <a:p>
            <a:endParaRPr lang="zh-CN" altLang="en-US"/>
          </a:p>
        </p:txBody>
      </p:sp>
      <p:sp>
        <p:nvSpPr>
          <p:cNvPr id="101421" name="Freeform 44"/>
          <p:cNvSpPr/>
          <p:nvPr/>
        </p:nvSpPr>
        <p:spPr>
          <a:xfrm>
            <a:off x="2667000" y="3063875"/>
            <a:ext cx="100013" cy="128588"/>
          </a:xfrm>
          <a:custGeom>
            <a:avLst/>
            <a:gdLst/>
            <a:ahLst/>
            <a:cxnLst>
              <a:cxn ang="0">
                <a:pos x="2147483646" y="2147483646"/>
              </a:cxn>
              <a:cxn ang="0">
                <a:pos x="0" y="2147483646"/>
              </a:cxn>
              <a:cxn ang="0">
                <a:pos x="2147483646" y="0"/>
              </a:cxn>
              <a:cxn ang="0">
                <a:pos x="2147483646" y="2147483646"/>
              </a:cxn>
            </a:cxnLst>
            <a:pathLst>
              <a:path w="59" h="52">
                <a:moveTo>
                  <a:pt x="59" y="52"/>
                </a:moveTo>
                <a:lnTo>
                  <a:pt x="0" y="25"/>
                </a:lnTo>
                <a:lnTo>
                  <a:pt x="59" y="0"/>
                </a:lnTo>
                <a:lnTo>
                  <a:pt x="59" y="52"/>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22" name="Line 45"/>
          <p:cNvSpPr/>
          <p:nvPr/>
        </p:nvSpPr>
        <p:spPr>
          <a:xfrm>
            <a:off x="2667000" y="4449763"/>
            <a:ext cx="1588" cy="550862"/>
          </a:xfrm>
          <a:prstGeom prst="line">
            <a:avLst/>
          </a:prstGeom>
          <a:ln w="4763" cap="flat" cmpd="sng">
            <a:solidFill>
              <a:schemeClr val="tx1"/>
            </a:solidFill>
            <a:prstDash val="solid"/>
            <a:headEnd type="none" w="med" len="med"/>
            <a:tailEnd type="none" w="med" len="med"/>
          </a:ln>
        </p:spPr>
      </p:sp>
      <p:sp>
        <p:nvSpPr>
          <p:cNvPr id="101423" name="Freeform 46"/>
          <p:cNvSpPr/>
          <p:nvPr/>
        </p:nvSpPr>
        <p:spPr>
          <a:xfrm>
            <a:off x="2619375" y="4983163"/>
            <a:ext cx="100013" cy="128587"/>
          </a:xfrm>
          <a:custGeom>
            <a:avLst/>
            <a:gdLst/>
            <a:ahLst/>
            <a:cxnLst>
              <a:cxn ang="0">
                <a:pos x="2147483646" y="0"/>
              </a:cxn>
              <a:cxn ang="0">
                <a:pos x="2147483646" y="2147483646"/>
              </a:cxn>
              <a:cxn ang="0">
                <a:pos x="0" y="0"/>
              </a:cxn>
              <a:cxn ang="0">
                <a:pos x="2147483646" y="0"/>
              </a:cxn>
            </a:cxnLst>
            <a:pathLst>
              <a:path w="59" h="52">
                <a:moveTo>
                  <a:pt x="59" y="0"/>
                </a:moveTo>
                <a:lnTo>
                  <a:pt x="28" y="52"/>
                </a:lnTo>
                <a:lnTo>
                  <a:pt x="0" y="0"/>
                </a:lnTo>
                <a:lnTo>
                  <a:pt x="59"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24" name="Rectangle 47"/>
          <p:cNvSpPr/>
          <p:nvPr/>
        </p:nvSpPr>
        <p:spPr>
          <a:xfrm>
            <a:off x="2767013" y="4432300"/>
            <a:ext cx="2794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No</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425" name="Freeform 48"/>
          <p:cNvSpPr/>
          <p:nvPr/>
        </p:nvSpPr>
        <p:spPr>
          <a:xfrm>
            <a:off x="1841500" y="3125788"/>
            <a:ext cx="739775" cy="831850"/>
          </a:xfrm>
          <a:custGeom>
            <a:avLst/>
            <a:gdLst/>
            <a:ahLst/>
            <a:cxnLst>
              <a:cxn ang="0">
                <a:pos x="2147483646" y="2147483646"/>
              </a:cxn>
              <a:cxn ang="0">
                <a:pos x="0" y="2147483646"/>
              </a:cxn>
              <a:cxn ang="0">
                <a:pos x="0" y="0"/>
              </a:cxn>
              <a:cxn ang="0">
                <a:pos x="2147483646" y="0"/>
              </a:cxn>
            </a:cxnLst>
            <a:pathLst>
              <a:path w="438" h="338">
                <a:moveTo>
                  <a:pt x="112" y="338"/>
                </a:moveTo>
                <a:lnTo>
                  <a:pt x="0" y="338"/>
                </a:lnTo>
                <a:lnTo>
                  <a:pt x="0" y="0"/>
                </a:lnTo>
                <a:lnTo>
                  <a:pt x="438" y="0"/>
                </a:lnTo>
              </a:path>
            </a:pathLst>
          </a:custGeom>
          <a:noFill/>
          <a:ln w="4763" cap="flat" cmpd="sng">
            <a:solidFill>
              <a:schemeClr val="tx1">
                <a:alpha val="100000"/>
              </a:schemeClr>
            </a:solidFill>
            <a:prstDash val="solid"/>
            <a:round/>
            <a:headEnd type="none" w="med" len="med"/>
            <a:tailEnd type="none" w="med" len="med"/>
          </a:ln>
        </p:spPr>
        <p:txBody>
          <a:bodyPr/>
          <a:p>
            <a:endParaRPr lang="zh-CN" altLang="en-US"/>
          </a:p>
        </p:txBody>
      </p:sp>
      <p:sp>
        <p:nvSpPr>
          <p:cNvPr id="101426" name="Freeform 49"/>
          <p:cNvSpPr/>
          <p:nvPr/>
        </p:nvSpPr>
        <p:spPr>
          <a:xfrm>
            <a:off x="2568575" y="3063875"/>
            <a:ext cx="98425" cy="128588"/>
          </a:xfrm>
          <a:custGeom>
            <a:avLst/>
            <a:gdLst/>
            <a:ahLst/>
            <a:cxnLst>
              <a:cxn ang="0">
                <a:pos x="0" y="0"/>
              </a:cxn>
              <a:cxn ang="0">
                <a:pos x="2147483646" y="2147483646"/>
              </a:cxn>
              <a:cxn ang="0">
                <a:pos x="0" y="2147483646"/>
              </a:cxn>
              <a:cxn ang="0">
                <a:pos x="0" y="0"/>
              </a:cxn>
            </a:cxnLst>
            <a:pathLst>
              <a:path w="58" h="52">
                <a:moveTo>
                  <a:pt x="0" y="0"/>
                </a:moveTo>
                <a:lnTo>
                  <a:pt x="58" y="25"/>
                </a:lnTo>
                <a:lnTo>
                  <a:pt x="0" y="52"/>
                </a:lnTo>
                <a:lnTo>
                  <a:pt x="0"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27" name="Rectangle 50"/>
          <p:cNvSpPr/>
          <p:nvPr/>
        </p:nvSpPr>
        <p:spPr>
          <a:xfrm>
            <a:off x="1416050" y="3559175"/>
            <a:ext cx="355600"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en-US" altLang="zh-CN" sz="1800" b="1" dirty="0">
                <a:solidFill>
                  <a:schemeClr val="bg2"/>
                </a:solidFill>
                <a:latin typeface="Times New Roman" panose="02020603050405020304" pitchFamily="18" charset="0"/>
                <a:ea typeface="黑体" panose="02010609060101010101" pitchFamily="49" charset="-122"/>
              </a:rPr>
              <a:t>Yes</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428" name="Rectangle 51"/>
          <p:cNvSpPr/>
          <p:nvPr/>
        </p:nvSpPr>
        <p:spPr>
          <a:xfrm>
            <a:off x="2030413" y="5111750"/>
            <a:ext cx="1273175" cy="669925"/>
          </a:xfrm>
          <a:prstGeom prst="rect">
            <a:avLst/>
          </a:prstGeom>
          <a:solidFill>
            <a:srgbClr val="FFFFFF"/>
          </a:solid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101429" name="Rectangle 52"/>
          <p:cNvSpPr/>
          <p:nvPr/>
        </p:nvSpPr>
        <p:spPr>
          <a:xfrm>
            <a:off x="2420938" y="5292725"/>
            <a:ext cx="506412" cy="2746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发送</a:t>
            </a:r>
            <a:endParaRPr lang="zh-CN" altLang="en-US" sz="1800" b="1" dirty="0">
              <a:solidFill>
                <a:schemeClr val="bg2"/>
              </a:solidFill>
              <a:latin typeface="Times New Roman" panose="02020603050405020304" pitchFamily="18" charset="0"/>
              <a:ea typeface="黑体" panose="02010609060101010101" pitchFamily="49" charset="-122"/>
            </a:endParaRPr>
          </a:p>
        </p:txBody>
      </p:sp>
      <p:sp>
        <p:nvSpPr>
          <p:cNvPr id="101430" name="Line 53"/>
          <p:cNvSpPr/>
          <p:nvPr/>
        </p:nvSpPr>
        <p:spPr>
          <a:xfrm>
            <a:off x="2667000" y="5781675"/>
            <a:ext cx="1588" cy="219075"/>
          </a:xfrm>
          <a:prstGeom prst="line">
            <a:avLst/>
          </a:prstGeom>
          <a:ln w="4763" cap="flat" cmpd="sng">
            <a:solidFill>
              <a:schemeClr val="tx1"/>
            </a:solidFill>
            <a:prstDash val="solid"/>
            <a:headEnd type="none" w="med" len="med"/>
            <a:tailEnd type="none" w="med" len="med"/>
          </a:ln>
        </p:spPr>
      </p:sp>
      <p:sp>
        <p:nvSpPr>
          <p:cNvPr id="101431" name="Freeform 54"/>
          <p:cNvSpPr/>
          <p:nvPr/>
        </p:nvSpPr>
        <p:spPr>
          <a:xfrm>
            <a:off x="2619375" y="5983288"/>
            <a:ext cx="100013" cy="127000"/>
          </a:xfrm>
          <a:custGeom>
            <a:avLst/>
            <a:gdLst/>
            <a:ahLst/>
            <a:cxnLst>
              <a:cxn ang="0">
                <a:pos x="0" y="0"/>
              </a:cxn>
              <a:cxn ang="0">
                <a:pos x="2147483646" y="2147483646"/>
              </a:cxn>
              <a:cxn ang="0">
                <a:pos x="2147483646" y="0"/>
              </a:cxn>
              <a:cxn ang="0">
                <a:pos x="0" y="0"/>
              </a:cxn>
            </a:cxnLst>
            <a:pathLst>
              <a:path w="59" h="52">
                <a:moveTo>
                  <a:pt x="0" y="0"/>
                </a:moveTo>
                <a:lnTo>
                  <a:pt x="28" y="52"/>
                </a:lnTo>
                <a:lnTo>
                  <a:pt x="59" y="0"/>
                </a:lnTo>
                <a:lnTo>
                  <a:pt x="0" y="0"/>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32" name="Rectangle 55"/>
          <p:cNvSpPr/>
          <p:nvPr/>
        </p:nvSpPr>
        <p:spPr>
          <a:xfrm>
            <a:off x="4083050" y="7105650"/>
            <a:ext cx="1508125" cy="661988"/>
          </a:xfrm>
          <a:prstGeom prst="rect">
            <a:avLst/>
          </a:prstGeom>
          <a:solidFill>
            <a:srgbClr val="FFFFFF"/>
          </a:solidFill>
          <a:ln w="4763"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101433" name="Rectangle 56"/>
          <p:cNvSpPr/>
          <p:nvPr/>
        </p:nvSpPr>
        <p:spPr>
          <a:xfrm>
            <a:off x="4149725" y="7308850"/>
            <a:ext cx="1330325" cy="274638"/>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defTabSz="762000">
              <a:spcBef>
                <a:spcPct val="0"/>
              </a:spcBef>
              <a:buClrTx/>
              <a:buSzTx/>
              <a:buFontTx/>
              <a:buNone/>
            </a:pPr>
            <a:r>
              <a:rPr lang="zh-CN" altLang="en-US" sz="1800" b="1" dirty="0">
                <a:solidFill>
                  <a:schemeClr val="bg2"/>
                </a:solidFill>
                <a:latin typeface="Times New Roman" panose="02020603050405020304" pitchFamily="18" charset="0"/>
                <a:ea typeface="黑体" panose="02010609060101010101" pitchFamily="49" charset="-122"/>
              </a:rPr>
              <a:t>碰撞次数</a:t>
            </a:r>
            <a:r>
              <a:rPr lang="en-US" altLang="zh-CN" sz="1800" b="1" dirty="0">
                <a:solidFill>
                  <a:schemeClr val="bg2"/>
                </a:solidFill>
                <a:latin typeface="Times New Roman" panose="02020603050405020304" pitchFamily="18" charset="0"/>
                <a:ea typeface="黑体" panose="02010609060101010101" pitchFamily="49" charset="-122"/>
              </a:rPr>
              <a:t>N+1</a:t>
            </a:r>
            <a:endParaRPr lang="en-US" altLang="zh-CN" sz="1800" b="1" dirty="0">
              <a:solidFill>
                <a:schemeClr val="bg2"/>
              </a:solidFill>
              <a:latin typeface="Times New Roman" panose="02020603050405020304" pitchFamily="18" charset="0"/>
              <a:ea typeface="黑体" panose="02010609060101010101" pitchFamily="49" charset="-122"/>
            </a:endParaRPr>
          </a:p>
        </p:txBody>
      </p:sp>
      <p:sp>
        <p:nvSpPr>
          <p:cNvPr id="101434" name="Line 57"/>
          <p:cNvSpPr/>
          <p:nvPr/>
        </p:nvSpPr>
        <p:spPr>
          <a:xfrm flipV="1">
            <a:off x="4827588" y="6224588"/>
            <a:ext cx="1587" cy="881062"/>
          </a:xfrm>
          <a:prstGeom prst="line">
            <a:avLst/>
          </a:prstGeom>
          <a:ln w="4763" cap="flat" cmpd="sng">
            <a:solidFill>
              <a:schemeClr val="tx1"/>
            </a:solidFill>
            <a:prstDash val="solid"/>
            <a:headEnd type="none" w="med" len="med"/>
            <a:tailEnd type="none" w="med" len="med"/>
          </a:ln>
        </p:spPr>
      </p:sp>
      <p:sp>
        <p:nvSpPr>
          <p:cNvPr id="101435" name="Freeform 58"/>
          <p:cNvSpPr/>
          <p:nvPr/>
        </p:nvSpPr>
        <p:spPr>
          <a:xfrm>
            <a:off x="4779963" y="6110288"/>
            <a:ext cx="100012" cy="131762"/>
          </a:xfrm>
          <a:custGeom>
            <a:avLst/>
            <a:gdLst/>
            <a:ahLst/>
            <a:cxnLst>
              <a:cxn ang="0">
                <a:pos x="0" y="2147483646"/>
              </a:cxn>
              <a:cxn ang="0">
                <a:pos x="2147483646" y="0"/>
              </a:cxn>
              <a:cxn ang="0">
                <a:pos x="2147483646" y="2147483646"/>
              </a:cxn>
              <a:cxn ang="0">
                <a:pos x="0" y="2147483646"/>
              </a:cxn>
            </a:cxnLst>
            <a:pathLst>
              <a:path w="59" h="53">
                <a:moveTo>
                  <a:pt x="0" y="53"/>
                </a:moveTo>
                <a:lnTo>
                  <a:pt x="28" y="0"/>
                </a:lnTo>
                <a:lnTo>
                  <a:pt x="59" y="53"/>
                </a:lnTo>
                <a:lnTo>
                  <a:pt x="0" y="53"/>
                </a:lnTo>
                <a:close/>
              </a:path>
            </a:pathLst>
          </a:custGeom>
          <a:solidFill>
            <a:schemeClr val="tx1">
              <a:alpha val="100000"/>
            </a:schemeClr>
          </a:solid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101436" name="Text Box 59"/>
          <p:cNvSpPr txBox="1"/>
          <p:nvPr/>
        </p:nvSpPr>
        <p:spPr>
          <a:xfrm>
            <a:off x="404813" y="8442325"/>
            <a:ext cx="541337" cy="7016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4000" b="1" dirty="0">
                <a:latin typeface="Times New Roman" panose="02020603050405020304" pitchFamily="18" charset="0"/>
                <a:ea typeface="黑体" panose="02010609060101010101" pitchFamily="49" charset="-122"/>
                <a:sym typeface="Wingdings" panose="05000000000000000000" pitchFamily="2" charset="2"/>
              </a:rPr>
              <a:t></a:t>
            </a:r>
            <a:endParaRPr lang="zh-CN" altLang="en-US" sz="4000" b="1" dirty="0">
              <a:latin typeface="Times New Roman" panose="02020603050405020304" pitchFamily="18" charset="0"/>
              <a:ea typeface="黑体" panose="02010609060101010101" pitchFamily="49" charset="-122"/>
            </a:endParaRPr>
          </a:p>
        </p:txBody>
      </p:sp>
      <p:sp>
        <p:nvSpPr>
          <p:cNvPr id="101437" name="Text Box 60"/>
          <p:cNvSpPr txBox="1"/>
          <p:nvPr/>
        </p:nvSpPr>
        <p:spPr>
          <a:xfrm>
            <a:off x="5949950" y="7164388"/>
            <a:ext cx="612775" cy="7016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zh-CN" altLang="en-US" sz="4000" b="1" dirty="0">
                <a:solidFill>
                  <a:srgbClr val="CC0000"/>
                </a:solidFill>
                <a:latin typeface="Times New Roman" panose="02020603050405020304" pitchFamily="18" charset="0"/>
                <a:ea typeface="黑体" panose="02010609060101010101" pitchFamily="49" charset="-122"/>
                <a:sym typeface="Wingdings" panose="05000000000000000000" pitchFamily="2" charset="2"/>
              </a:rPr>
              <a:t></a:t>
            </a:r>
            <a:endParaRPr lang="zh-CN" altLang="en-US" sz="4000" b="1" dirty="0">
              <a:solidFill>
                <a:srgbClr val="CC0000"/>
              </a:solidFill>
              <a:latin typeface="Times New Roman" panose="02020603050405020304" pitchFamily="18" charset="0"/>
              <a:ea typeface="黑体" panose="02010609060101010101" pitchFamily="49" charset="-122"/>
            </a:endParaRPr>
          </a:p>
        </p:txBody>
      </p:sp>
      <p:sp>
        <p:nvSpPr>
          <p:cNvPr id="101438" name="Rectangle 61"/>
          <p:cNvSpPr/>
          <p:nvPr/>
        </p:nvSpPr>
        <p:spPr>
          <a:xfrm>
            <a:off x="0" y="0"/>
            <a:ext cx="6858000" cy="2051050"/>
          </a:xfrm>
          <a:prstGeom prst="rect">
            <a:avLst/>
          </a:prstGeom>
          <a:solidFill>
            <a:schemeClr val="accent1"/>
          </a:solid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80000"/>
              </a:lnSpc>
              <a:spcBef>
                <a:spcPct val="0"/>
              </a:spcBef>
              <a:buClrTx/>
              <a:buSzTx/>
              <a:buFontTx/>
              <a:buNone/>
            </a:pPr>
            <a:r>
              <a:rPr lang="en-US" altLang="zh-CN" sz="4800" b="1" dirty="0">
                <a:solidFill>
                  <a:schemeClr val="bg2"/>
                </a:solidFill>
                <a:latin typeface="Arial Narrow" panose="020B0606020202030204" pitchFamily="34" charset="0"/>
                <a:ea typeface="宋体" panose="02010600030101010101" pitchFamily="2" charset="-122"/>
              </a:rPr>
              <a:t> </a:t>
            </a:r>
            <a:r>
              <a:rPr lang="en-US" altLang="zh-CN" sz="4800" b="1" dirty="0">
                <a:solidFill>
                  <a:schemeClr val="bg2"/>
                </a:solidFill>
                <a:ea typeface="宋体" panose="02010600030101010101" pitchFamily="2" charset="-122"/>
              </a:rPr>
              <a:t>CSMA/CD</a:t>
            </a:r>
            <a:r>
              <a:rPr lang="en-US" altLang="zh-CN" sz="4800" b="1" dirty="0">
                <a:solidFill>
                  <a:schemeClr val="bg2"/>
                </a:solidFill>
                <a:latin typeface="Arial Narrow" panose="020B0606020202030204" pitchFamily="34" charset="0"/>
                <a:ea typeface="宋体" panose="02010600030101010101" pitchFamily="2" charset="-122"/>
              </a:rPr>
              <a:t> </a:t>
            </a:r>
            <a:br>
              <a:rPr lang="en-US" altLang="zh-CN" sz="4800" b="1" dirty="0">
                <a:solidFill>
                  <a:schemeClr val="bg2"/>
                </a:solidFill>
                <a:latin typeface="Arial Narrow" panose="020B0606020202030204" pitchFamily="34" charset="0"/>
                <a:ea typeface="宋体" panose="02010600030101010101" pitchFamily="2" charset="-122"/>
              </a:rPr>
            </a:br>
            <a:r>
              <a:rPr lang="en-US" altLang="zh-CN" sz="4800" b="1" dirty="0">
                <a:solidFill>
                  <a:schemeClr val="bg2"/>
                </a:solidFill>
                <a:latin typeface="Arial Narrow" panose="020B0606020202030204" pitchFamily="34" charset="0"/>
                <a:ea typeface="宋体" panose="02010600030101010101" pitchFamily="2" charset="-122"/>
              </a:rPr>
              <a:t> </a:t>
            </a:r>
            <a:r>
              <a:rPr lang="zh-CN" altLang="en-US" sz="4000" b="1" dirty="0">
                <a:solidFill>
                  <a:schemeClr val="bg2"/>
                </a:solidFill>
                <a:latin typeface="黑体" panose="02010609060101010101" pitchFamily="49" charset="-122"/>
                <a:ea typeface="黑体" panose="02010609060101010101" pitchFamily="49" charset="-122"/>
              </a:rPr>
              <a:t>载波侦听多路存取</a:t>
            </a:r>
            <a:r>
              <a:rPr lang="en-US" altLang="zh-CN" sz="4000" b="1" dirty="0">
                <a:solidFill>
                  <a:schemeClr val="bg2"/>
                </a:solidFill>
                <a:latin typeface="黑体" panose="02010609060101010101" pitchFamily="49" charset="-122"/>
                <a:ea typeface="黑体" panose="02010609060101010101" pitchFamily="49" charset="-122"/>
              </a:rPr>
              <a:t>/</a:t>
            </a:r>
            <a:r>
              <a:rPr lang="zh-CN" altLang="en-US" sz="4000" b="1" dirty="0">
                <a:solidFill>
                  <a:schemeClr val="bg2"/>
                </a:solidFill>
                <a:latin typeface="黑体" panose="02010609060101010101" pitchFamily="49" charset="-122"/>
                <a:ea typeface="黑体" panose="02010609060101010101" pitchFamily="49" charset="-122"/>
              </a:rPr>
              <a:t>冲突检测</a:t>
            </a:r>
            <a:br>
              <a:rPr lang="zh-CN" altLang="en-US" sz="4000" b="1" dirty="0">
                <a:solidFill>
                  <a:schemeClr val="bg2"/>
                </a:solidFill>
                <a:latin typeface="Arial Narrow" panose="020B0606020202030204" pitchFamily="34" charset="0"/>
                <a:ea typeface="宋体" panose="02010600030101010101" pitchFamily="2" charset="-122"/>
              </a:rPr>
            </a:br>
            <a:r>
              <a:rPr lang="zh-CN" altLang="en-US" sz="4000" b="1" dirty="0">
                <a:solidFill>
                  <a:schemeClr val="bg2"/>
                </a:solidFill>
                <a:latin typeface="Arial Narrow" panose="020B0606020202030204" pitchFamily="34" charset="0"/>
                <a:ea typeface="宋体" panose="02010600030101010101" pitchFamily="2" charset="-122"/>
              </a:rPr>
              <a:t>  </a:t>
            </a:r>
            <a:r>
              <a:rPr lang="en-US" altLang="zh-CN" b="1" dirty="0">
                <a:solidFill>
                  <a:schemeClr val="bg2"/>
                </a:solidFill>
                <a:latin typeface="Times New Roman" panose="02020603050405020304" pitchFamily="18" charset="0"/>
                <a:ea typeface="宋体" panose="02010600030101010101" pitchFamily="2" charset="-122"/>
              </a:rPr>
              <a:t>CSMA with Collision Detection</a:t>
            </a:r>
            <a:r>
              <a:rPr lang="en-US" altLang="zh-CN" sz="4800" b="1" dirty="0">
                <a:solidFill>
                  <a:schemeClr val="tx2"/>
                </a:solidFill>
                <a:latin typeface="Arial Narrow" panose="020B0606020202030204" pitchFamily="34" charset="0"/>
                <a:ea typeface="宋体" panose="02010600030101010101" pitchFamily="2" charset="-122"/>
              </a:rPr>
              <a:t> </a:t>
            </a:r>
            <a:endParaRPr lang="en-US" altLang="zh-CN" sz="4800" b="1" dirty="0">
              <a:solidFill>
                <a:schemeClr val="tx2"/>
              </a:solidFill>
              <a:latin typeface="Arial Narrow" panose="020B0606020202030204" pitchFamily="34" charset="0"/>
              <a:ea typeface="宋体" panose="02010600030101010101" pitchFamily="2" charset="-122"/>
            </a:endParaRPr>
          </a:p>
        </p:txBody>
      </p:sp>
      <p:sp>
        <p:nvSpPr>
          <p:cNvPr id="101439" name="Rectangle 62"/>
          <p:cNvSpPr/>
          <p:nvPr/>
        </p:nvSpPr>
        <p:spPr>
          <a:xfrm>
            <a:off x="1628775" y="7164388"/>
            <a:ext cx="2663825" cy="1728787"/>
          </a:xfrm>
          <a:prstGeom prst="rect">
            <a:avLst/>
          </a:prstGeom>
          <a:noFill/>
          <a:ln w="38100" cap="flat" cmpd="sng">
            <a:solidFill>
              <a:srgbClr val="FF0000"/>
            </a:solidFill>
            <a:prstDash val="dash"/>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a:endParaRPr lang="zh-CN" altLang="en-US" sz="3200" dirty="0">
              <a:solidFill>
                <a:srgbClr val="FF0000"/>
              </a:solidFill>
              <a:ea typeface="宋体" panose="02010600030101010101" pitchFamily="2" charset="-122"/>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2402" name="Rectangle 2"/>
          <p:cNvSpPr/>
          <p:nvPr>
            <p:ph type="ctrTitle" idx="4294967295"/>
          </p:nvPr>
        </p:nvSpPr>
        <p:spPr>
          <a:xfrm>
            <a:off x="285750" y="203200"/>
            <a:ext cx="6229350" cy="1117600"/>
          </a:xfrm>
        </p:spPr>
        <p:txBody>
          <a:bodyPr vert="horz" wrap="square" lIns="92075" tIns="0" rIns="92075" bIns="0" anchor="ctr" anchorCtr="0"/>
          <a:lstStyle>
            <a:lvl1pPr lvl="0">
              <a:buClrTx/>
              <a:buSzTx/>
              <a:buFontTx/>
              <a:defRPr/>
            </a:lvl1pPr>
          </a:lstStyle>
          <a:p>
            <a:pPr lvl="0">
              <a:lnSpc>
                <a:spcPct val="80000"/>
              </a:lnSpc>
            </a:pPr>
            <a:r>
              <a:rPr lang="en-GB" altLang="zh-CN" sz="3600" dirty="0">
                <a:solidFill>
                  <a:schemeClr val="bg2"/>
                </a:solidFill>
                <a:ea typeface="宋体" panose="02010600030101010101" pitchFamily="2" charset="-122"/>
              </a:rPr>
              <a:t>IEEE 802.3: CSMA/CD Bus LAN</a:t>
            </a:r>
            <a:endParaRPr lang="en-GB" altLang="zh-CN" sz="3600" dirty="0">
              <a:solidFill>
                <a:schemeClr val="bg2"/>
              </a:solidFill>
              <a:ea typeface="宋体" panose="02010600030101010101" pitchFamily="2" charset="-122"/>
            </a:endParaRPr>
          </a:p>
        </p:txBody>
      </p:sp>
      <p:sp>
        <p:nvSpPr>
          <p:cNvPr id="102403" name="Line 3"/>
          <p:cNvSpPr/>
          <p:nvPr/>
        </p:nvSpPr>
        <p:spPr>
          <a:xfrm>
            <a:off x="285750" y="1117600"/>
            <a:ext cx="6229350" cy="0"/>
          </a:xfrm>
          <a:prstGeom prst="line">
            <a:avLst/>
          </a:prstGeom>
          <a:ln w="9525" cap="flat" cmpd="sng">
            <a:solidFill>
              <a:schemeClr val="tx1"/>
            </a:solidFill>
            <a:prstDash val="solid"/>
            <a:headEnd type="none" w="med" len="med"/>
            <a:tailEnd type="none" w="med" len="med"/>
          </a:ln>
        </p:spPr>
      </p:sp>
      <p:pic>
        <p:nvPicPr>
          <p:cNvPr id="102404" name="Picture 5" descr="4-17"/>
          <p:cNvPicPr>
            <a:picLocks noChangeAspect="1"/>
          </p:cNvPicPr>
          <p:nvPr/>
        </p:nvPicPr>
        <p:blipFill>
          <a:blip r:embed="rId1"/>
          <a:stretch>
            <a:fillRect/>
          </a:stretch>
        </p:blipFill>
        <p:spPr>
          <a:xfrm>
            <a:off x="0" y="2700338"/>
            <a:ext cx="6858000" cy="2884487"/>
          </a:xfrm>
          <a:prstGeom prst="rect">
            <a:avLst/>
          </a:prstGeom>
          <a:noFill/>
          <a:ln w="9525">
            <a:noFill/>
          </a:ln>
        </p:spPr>
      </p:pic>
      <p:sp>
        <p:nvSpPr>
          <p:cNvPr id="102405" name="Rectangle 6"/>
          <p:cNvSpPr/>
          <p:nvPr/>
        </p:nvSpPr>
        <p:spPr>
          <a:xfrm>
            <a:off x="476250" y="5868988"/>
            <a:ext cx="6019800" cy="914400"/>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342900" lvl="0" indent="-342900" algn="ctr">
              <a:buFontTx/>
              <a:buNone/>
            </a:pPr>
            <a:r>
              <a:rPr lang="en-US" altLang="zh-CN" sz="2400" b="1" dirty="0">
                <a:solidFill>
                  <a:schemeClr val="bg2"/>
                </a:solidFill>
                <a:ea typeface="宋体" panose="02010600030101010101" pitchFamily="2" charset="-122"/>
              </a:rPr>
              <a:t>Frame formats. (a) DIX Ethernet,  </a:t>
            </a:r>
            <a:endParaRPr lang="en-US" altLang="zh-CN" sz="2400" b="1" dirty="0">
              <a:solidFill>
                <a:schemeClr val="bg2"/>
              </a:solidFill>
              <a:ea typeface="宋体" panose="02010600030101010101" pitchFamily="2" charset="-122"/>
            </a:endParaRPr>
          </a:p>
          <a:p>
            <a:pPr marL="342900" lvl="0" indent="-342900" algn="ctr">
              <a:buFontTx/>
              <a:buNone/>
            </a:pPr>
            <a:r>
              <a:rPr lang="en-US" altLang="zh-CN" sz="2400" b="1" dirty="0">
                <a:solidFill>
                  <a:schemeClr val="bg2"/>
                </a:solidFill>
                <a:ea typeface="宋体" panose="02010600030101010101" pitchFamily="2" charset="-122"/>
              </a:rPr>
              <a:t>                        (b) IEEE 802.3.</a:t>
            </a:r>
            <a:endParaRPr lang="en-US" altLang="zh-CN" sz="2400" b="1" dirty="0">
              <a:solidFill>
                <a:schemeClr val="bg2"/>
              </a:solidFill>
              <a:ea typeface="宋体" panose="02010600030101010101" pitchFamily="2" charset="-122"/>
            </a:endParaRPr>
          </a:p>
        </p:txBody>
      </p:sp>
      <p:sp>
        <p:nvSpPr>
          <p:cNvPr id="102406" name="Text Box 7"/>
          <p:cNvSpPr txBox="1"/>
          <p:nvPr/>
        </p:nvSpPr>
        <p:spPr>
          <a:xfrm>
            <a:off x="0" y="6732588"/>
            <a:ext cx="6858000" cy="1771650"/>
          </a:xfrm>
          <a:prstGeom prst="rect">
            <a:avLst/>
          </a:prstGeom>
          <a:solidFill>
            <a:schemeClr val="accent1"/>
          </a:solid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US" altLang="zh-CN" sz="2400" b="1" dirty="0">
                <a:solidFill>
                  <a:schemeClr val="bg2"/>
                </a:solidFill>
                <a:latin typeface="Times New Roman" panose="02020603050405020304" pitchFamily="18" charset="0"/>
                <a:ea typeface="宋体" panose="02010600030101010101" pitchFamily="2" charset="-122"/>
              </a:rPr>
              <a:t>DIX: DEC, Intel, Xerox</a:t>
            </a:r>
            <a:endParaRPr lang="en-US" altLang="zh-CN" sz="2400" b="1" dirty="0">
              <a:solidFill>
                <a:schemeClr val="bg2"/>
              </a:solidFill>
              <a:latin typeface="Times New Roman" panose="02020603050405020304" pitchFamily="18" charset="0"/>
              <a:ea typeface="宋体" panose="02010600030101010101" pitchFamily="2" charset="-122"/>
            </a:endParaRPr>
          </a:p>
          <a:p>
            <a:pPr marL="0" lvl="0" indent="0">
              <a:buNone/>
            </a:pPr>
            <a:r>
              <a:rPr lang="en-US" altLang="zh-CN" sz="2400" b="1" dirty="0">
                <a:solidFill>
                  <a:schemeClr val="bg2"/>
                </a:solidFill>
                <a:latin typeface="Times New Roman" panose="02020603050405020304" pitchFamily="18" charset="0"/>
                <a:ea typeface="宋体" panose="02010600030101010101" pitchFamily="2" charset="-122"/>
              </a:rPr>
              <a:t>DEC: DigitalEquipmentCorporation</a:t>
            </a:r>
            <a:r>
              <a:rPr lang="zh-CN" altLang="en-US" sz="2400" b="1" dirty="0">
                <a:solidFill>
                  <a:schemeClr val="bg2"/>
                </a:solidFill>
                <a:latin typeface="Times New Roman" panose="02020603050405020304" pitchFamily="18" charset="0"/>
                <a:ea typeface="宋体" panose="02010600030101010101" pitchFamily="2" charset="-122"/>
              </a:rPr>
              <a:t>数字设备公司</a:t>
            </a:r>
            <a:endParaRPr lang="zh-CN" altLang="en-US" sz="2400" b="1" dirty="0">
              <a:solidFill>
                <a:schemeClr val="bg2"/>
              </a:solidFill>
              <a:latin typeface="Times New Roman" panose="02020603050405020304" pitchFamily="18" charset="0"/>
              <a:ea typeface="宋体" panose="02010600030101010101" pitchFamily="2" charset="-122"/>
            </a:endParaRPr>
          </a:p>
          <a:p>
            <a:pPr marL="0" lvl="0" indent="0">
              <a:buNone/>
            </a:pPr>
            <a:r>
              <a:rPr lang="en-US" altLang="zh-CN" sz="2400" b="1" dirty="0">
                <a:solidFill>
                  <a:schemeClr val="bg2"/>
                </a:solidFill>
                <a:latin typeface="Times New Roman" panose="02020603050405020304" pitchFamily="18" charset="0"/>
                <a:ea typeface="宋体" panose="02010600030101010101" pitchFamily="2" charset="-122"/>
              </a:rPr>
              <a:t>Xerox: Xerox Corporation</a:t>
            </a:r>
            <a:r>
              <a:rPr lang="zh-CN" altLang="en-US" sz="2400" b="1" dirty="0">
                <a:solidFill>
                  <a:schemeClr val="bg2"/>
                </a:solidFill>
                <a:latin typeface="Times New Roman" panose="02020603050405020304" pitchFamily="18" charset="0"/>
                <a:ea typeface="宋体" panose="02010600030101010101" pitchFamily="2" charset="-122"/>
              </a:rPr>
              <a:t>施乐公司</a:t>
            </a:r>
            <a:r>
              <a:rPr lang="en-US" altLang="zh-CN" sz="2400" b="1" dirty="0">
                <a:solidFill>
                  <a:schemeClr val="bg2"/>
                </a:solidFill>
                <a:latin typeface="Times New Roman" panose="02020603050405020304" pitchFamily="18" charset="0"/>
                <a:ea typeface="宋体" panose="02010600030101010101" pitchFamily="2" charset="-122"/>
              </a:rPr>
              <a:t>,  </a:t>
            </a:r>
            <a:endParaRPr lang="en-US" altLang="zh-CN" sz="2400" b="1" dirty="0">
              <a:solidFill>
                <a:schemeClr val="bg2"/>
              </a:solidFill>
              <a:latin typeface="Times New Roman" panose="02020603050405020304" pitchFamily="18" charset="0"/>
              <a:ea typeface="宋体" panose="02010600030101010101" pitchFamily="2" charset="-122"/>
            </a:endParaRPr>
          </a:p>
          <a:p>
            <a:pPr marL="0" lvl="0" indent="0">
              <a:buNone/>
            </a:pPr>
            <a:r>
              <a:rPr lang="en-US" altLang="zh-CN" sz="2400" b="1" dirty="0">
                <a:solidFill>
                  <a:schemeClr val="bg2"/>
                </a:solidFill>
                <a:latin typeface="Times New Roman" panose="02020603050405020304" pitchFamily="18" charset="0"/>
                <a:ea typeface="宋体" panose="02010600030101010101" pitchFamily="2" charset="-122"/>
              </a:rPr>
              <a:t>    </a:t>
            </a:r>
            <a:r>
              <a:rPr lang="zh-CN" altLang="en-US" sz="2400" b="1" dirty="0">
                <a:solidFill>
                  <a:schemeClr val="bg2"/>
                </a:solidFill>
                <a:latin typeface="Times New Roman" panose="02020603050405020304" pitchFamily="18" charset="0"/>
                <a:ea typeface="宋体" panose="02010600030101010101" pitchFamily="2" charset="-122"/>
              </a:rPr>
              <a:t>（</a:t>
            </a:r>
            <a:r>
              <a:rPr lang="en-US" altLang="zh-CN" sz="2400" b="1" dirty="0">
                <a:solidFill>
                  <a:schemeClr val="bg2"/>
                </a:solidFill>
                <a:latin typeface="Times New Roman" panose="02020603050405020304" pitchFamily="18" charset="0"/>
                <a:ea typeface="宋体" panose="02010600030101010101" pitchFamily="2" charset="-122"/>
              </a:rPr>
              <a:t>PARC: Palo Alto Research Center, Inc</a:t>
            </a:r>
            <a:r>
              <a:rPr lang="zh-CN" altLang="en-US" sz="2400" b="1" dirty="0">
                <a:solidFill>
                  <a:schemeClr val="bg2"/>
                </a:solidFill>
                <a:latin typeface="Times New Roman" panose="02020603050405020304" pitchFamily="18" charset="0"/>
                <a:ea typeface="宋体" panose="02010600030101010101" pitchFamily="2" charset="-122"/>
              </a:rPr>
              <a:t>）</a:t>
            </a:r>
            <a:endParaRPr lang="zh-CN" altLang="en-US" sz="2400" b="1" dirty="0">
              <a:solidFill>
                <a:schemeClr val="bg2"/>
              </a:solidFill>
              <a:latin typeface="Times New Roman" panose="02020603050405020304" pitchFamily="18" charset="0"/>
              <a:ea typeface="宋体" panose="02010600030101010101" pitchFamily="2" charset="-122"/>
            </a:endParaRPr>
          </a:p>
        </p:txBody>
      </p:sp>
      <p:sp>
        <p:nvSpPr>
          <p:cNvPr id="102407" name="Text Box 8"/>
          <p:cNvSpPr txBox="1"/>
          <p:nvPr/>
        </p:nvSpPr>
        <p:spPr>
          <a:xfrm>
            <a:off x="476250" y="1547813"/>
            <a:ext cx="5905500" cy="1066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50000"/>
              </a:spcBef>
              <a:buNone/>
            </a:pPr>
            <a:r>
              <a:rPr lang="en-US" altLang="zh-CN" sz="3200" b="1" dirty="0">
                <a:solidFill>
                  <a:schemeClr val="bg2"/>
                </a:solidFill>
                <a:ea typeface="宋体" panose="02010600030101010101" pitchFamily="2" charset="-122"/>
              </a:rPr>
              <a:t>the standard also describes the format of the frames</a:t>
            </a:r>
            <a:endParaRPr lang="zh-CN" altLang="en-US" sz="3200" b="1" dirty="0">
              <a:solidFill>
                <a:schemeClr val="bg2"/>
              </a:solidFill>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日期占位符 4"/>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12643" name="页脚占位符 5"/>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12644" name="灯片编号占位符 6"/>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12645" name="Rectangle 2"/>
          <p:cNvSpPr>
            <a:spLocks noGrp="1"/>
          </p:cNvSpPr>
          <p:nvPr>
            <p:ph type="body" sz="half" idx="1"/>
          </p:nvPr>
        </p:nvSpPr>
        <p:spPr>
          <a:xfrm>
            <a:off x="476250" y="1835150"/>
            <a:ext cx="6381750" cy="5054600"/>
          </a:xfrm>
        </p:spPr>
        <p:txBody>
          <a:bodyPr vert="horz" wrap="square" lIns="92075" tIns="46038" rIns="92075" bIns="46038" anchor="t" anchorCtr="0"/>
          <a:p>
            <a:pPr>
              <a:lnSpc>
                <a:spcPct val="110000"/>
              </a:lnSpc>
              <a:buClr>
                <a:srgbClr val="CC0000"/>
              </a:buClr>
              <a:buSzTx/>
              <a:buFont typeface="Wingdings" panose="05000000000000000000" pitchFamily="2" charset="2"/>
              <a:buChar char="@"/>
            </a:pPr>
            <a:r>
              <a:rPr lang="en-US" altLang="zh-CN" sz="3200" b="1" dirty="0">
                <a:solidFill>
                  <a:srgbClr val="FF0000"/>
                </a:solidFill>
                <a:latin typeface="Times New Roman" panose="02020603050405020304" pitchFamily="18" charset="0"/>
                <a:ea typeface="宋体" panose="02010600030101010101" pitchFamily="2" charset="-122"/>
              </a:rPr>
              <a:t>Data Length</a:t>
            </a:r>
            <a:r>
              <a:rPr lang="en-US" altLang="zh-CN" sz="3200" b="1" dirty="0">
                <a:solidFill>
                  <a:schemeClr val="bg2"/>
                </a:solidFill>
                <a:latin typeface="Times New Roman" panose="02020603050405020304" pitchFamily="18" charset="0"/>
                <a:ea typeface="宋体" panose="02010600030101010101" pitchFamily="2" charset="-122"/>
              </a:rPr>
              <a:t>: Ranges from 0-1500. </a:t>
            </a:r>
            <a:endParaRPr lang="en-US" altLang="zh-CN" sz="3200" b="1" dirty="0">
              <a:solidFill>
                <a:schemeClr val="bg2"/>
              </a:solidFill>
              <a:latin typeface="Times New Roman" panose="02020603050405020304" pitchFamily="18" charset="0"/>
              <a:ea typeface="宋体" panose="02010600030101010101" pitchFamily="2" charset="-122"/>
            </a:endParaRPr>
          </a:p>
          <a:p>
            <a:pPr>
              <a:lnSpc>
                <a:spcPct val="110000"/>
              </a:lnSpc>
              <a:buClr>
                <a:srgbClr val="CC0000"/>
              </a:buClr>
              <a:buSzTx/>
              <a:buFont typeface="Wingdings" panose="05000000000000000000" pitchFamily="2" charset="2"/>
              <a:buNone/>
            </a:pPr>
            <a:r>
              <a:rPr lang="en-US" altLang="zh-CN" sz="3200" b="1" dirty="0">
                <a:solidFill>
                  <a:schemeClr val="bg2"/>
                </a:solidFill>
                <a:latin typeface="Times New Roman" panose="02020603050405020304" pitchFamily="18" charset="0"/>
                <a:ea typeface="宋体" panose="02010600030101010101" pitchFamily="2" charset="-122"/>
              </a:rPr>
              <a:t>   Ethernet Frames should always be at least 64 bytes.</a:t>
            </a:r>
            <a:endParaRPr lang="en-US" altLang="zh-CN" sz="3200" b="1" dirty="0">
              <a:solidFill>
                <a:schemeClr val="bg2"/>
              </a:solidFill>
              <a:latin typeface="Times New Roman" panose="02020603050405020304" pitchFamily="18" charset="0"/>
              <a:ea typeface="宋体" panose="02010600030101010101" pitchFamily="2" charset="-122"/>
            </a:endParaRPr>
          </a:p>
        </p:txBody>
      </p:sp>
      <p:sp>
        <p:nvSpPr>
          <p:cNvPr id="112646" name="Rectangle 3"/>
          <p:cNvSpPr/>
          <p:nvPr/>
        </p:nvSpPr>
        <p:spPr>
          <a:xfrm>
            <a:off x="285750" y="203200"/>
            <a:ext cx="6229350" cy="1117600"/>
          </a:xfrm>
          <a:prstGeom prst="rect">
            <a:avLst/>
          </a:prstGeom>
          <a:noFill/>
          <a:ln w="9525">
            <a:noFill/>
          </a:ln>
        </p:spPr>
        <p:txBody>
          <a:bodyPr lIns="92075" tIns="0" rIns="92075"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80000"/>
              </a:lnSpc>
              <a:spcBef>
                <a:spcPct val="0"/>
              </a:spcBef>
              <a:buClrTx/>
              <a:buSzTx/>
              <a:buFontTx/>
              <a:buNone/>
            </a:pPr>
            <a:r>
              <a:rPr lang="en-GB" altLang="zh-CN" sz="3600" b="1" dirty="0">
                <a:solidFill>
                  <a:schemeClr val="bg2"/>
                </a:solidFill>
                <a:latin typeface="Arial Narrow" panose="020B0606020202030204" pitchFamily="34" charset="0"/>
                <a:ea typeface="宋体" panose="02010600030101010101" pitchFamily="2" charset="-122"/>
              </a:rPr>
              <a:t>IEEE 802.3: CSMA/CD Bus LAN</a:t>
            </a:r>
            <a:endParaRPr lang="en-GB" altLang="zh-CN" sz="3600" b="1" dirty="0">
              <a:solidFill>
                <a:schemeClr val="bg2"/>
              </a:solidFill>
              <a:latin typeface="Arial Narrow" panose="020B0606020202030204" pitchFamily="34" charset="0"/>
              <a:ea typeface="宋体" panose="02010600030101010101" pitchFamily="2" charset="-122"/>
            </a:endParaRPr>
          </a:p>
        </p:txBody>
      </p:sp>
      <p:sp>
        <p:nvSpPr>
          <p:cNvPr id="112647" name="Line 4"/>
          <p:cNvSpPr/>
          <p:nvPr/>
        </p:nvSpPr>
        <p:spPr>
          <a:xfrm>
            <a:off x="285750" y="1117600"/>
            <a:ext cx="6229350" cy="0"/>
          </a:xfrm>
          <a:prstGeom prst="line">
            <a:avLst/>
          </a:prstGeom>
          <a:ln w="9525" cap="flat" cmpd="sng">
            <a:solidFill>
              <a:schemeClr val="tx1"/>
            </a:solidFill>
            <a:prstDash val="solid"/>
            <a:headEnd type="none" w="med" len="med"/>
            <a:tailEnd type="none" w="med" len="med"/>
          </a:ln>
        </p:spPr>
      </p:sp>
      <p:pic>
        <p:nvPicPr>
          <p:cNvPr id="112648" name="Picture 5" descr="4-17"/>
          <p:cNvPicPr>
            <a:picLocks noChangeAspect="1"/>
          </p:cNvPicPr>
          <p:nvPr>
            <p:ph sz="half" idx="2"/>
          </p:nvPr>
        </p:nvPicPr>
        <p:blipFill>
          <a:blip r:embed="rId1"/>
          <a:srcRect/>
          <a:stretch>
            <a:fillRect/>
          </a:stretch>
        </p:blipFill>
        <p:spPr>
          <a:xfrm>
            <a:off x="0" y="4959350"/>
            <a:ext cx="6858000" cy="1743075"/>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29026" name="Rectangle 2"/>
          <p:cNvSpPr/>
          <p:nvPr>
            <p:ph type="ctrTitle" idx="4294967295"/>
          </p:nvPr>
        </p:nvSpPr>
        <p:spPr>
          <a:xfrm>
            <a:off x="457200" y="0"/>
            <a:ext cx="5943600" cy="939800"/>
          </a:xfrm>
        </p:spPr>
        <p:txBody>
          <a:bodyPr vert="horz" wrap="square" lIns="92075" tIns="0" rIns="92075" bIns="0" anchor="ctr" anchorCtr="0"/>
          <a:lstStyle>
            <a:lvl1pPr lvl="0">
              <a:buClrTx/>
              <a:buSzTx/>
              <a:buFontTx/>
              <a:defRPr/>
            </a:lvl1pPr>
          </a:lstStyle>
          <a:p>
            <a:pPr lvl="0">
              <a:lnSpc>
                <a:spcPct val="80000"/>
              </a:lnSpc>
            </a:pPr>
            <a:r>
              <a:rPr lang="en-GB" altLang="zh-CN" sz="2800" dirty="0">
                <a:solidFill>
                  <a:schemeClr val="bg2"/>
                </a:solidFill>
                <a:ea typeface="宋体" panose="02010600030101010101" pitchFamily="2" charset="-122"/>
              </a:rPr>
              <a:t>IEEE 802.3: Minimum Frame Length</a:t>
            </a:r>
            <a:endParaRPr lang="en-GB" altLang="zh-CN" sz="2800" dirty="0">
              <a:solidFill>
                <a:schemeClr val="bg2"/>
              </a:solidFill>
              <a:ea typeface="宋体" panose="02010600030101010101" pitchFamily="2" charset="-122"/>
            </a:endParaRPr>
          </a:p>
        </p:txBody>
      </p:sp>
      <p:sp>
        <p:nvSpPr>
          <p:cNvPr id="129027" name="Rectangle 6"/>
          <p:cNvSpPr/>
          <p:nvPr/>
        </p:nvSpPr>
        <p:spPr>
          <a:xfrm>
            <a:off x="188913" y="4572000"/>
            <a:ext cx="6408737" cy="1066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3200" b="1" dirty="0">
                <a:solidFill>
                  <a:schemeClr val="bg2"/>
                </a:solidFill>
                <a:ea typeface="宋体" panose="02010600030101010101" pitchFamily="2" charset="-122"/>
              </a:rPr>
              <a:t>The End-to-end propagation delay time </a:t>
            </a:r>
            <a:r>
              <a:rPr lang="en-GB" altLang="zh-CN" sz="3200" b="1" i="1" dirty="0">
                <a:solidFill>
                  <a:srgbClr val="FF0000"/>
                </a:solidFill>
                <a:ea typeface="宋体" panose="02010600030101010101" pitchFamily="2" charset="-122"/>
              </a:rPr>
              <a:t>t</a:t>
            </a:r>
            <a:r>
              <a:rPr lang="en-GB" altLang="zh-CN" sz="3200" b="1" i="1" baseline="-25000" dirty="0">
                <a:solidFill>
                  <a:srgbClr val="FF0000"/>
                </a:solidFill>
                <a:ea typeface="宋体" panose="02010600030101010101" pitchFamily="2" charset="-122"/>
              </a:rPr>
              <a:t>prop</a:t>
            </a:r>
            <a:r>
              <a:rPr lang="en-GB" altLang="zh-CN" sz="3200" b="1" dirty="0">
                <a:solidFill>
                  <a:schemeClr val="bg2"/>
                </a:solidFill>
                <a:ea typeface="宋体" panose="02010600030101010101" pitchFamily="2" charset="-122"/>
              </a:rPr>
              <a:t>=?</a:t>
            </a:r>
            <a:endParaRPr lang="en-US" altLang="zh-CN" sz="3200" b="1" dirty="0">
              <a:solidFill>
                <a:schemeClr val="bg2"/>
              </a:solidFill>
            </a:endParaRPr>
          </a:p>
        </p:txBody>
      </p:sp>
      <p:graphicFrame>
        <p:nvGraphicFramePr>
          <p:cNvPr id="117767" name="Object 7"/>
          <p:cNvGraphicFramePr>
            <a:graphicFrameLocks noChangeAspect="1"/>
          </p:cNvGraphicFramePr>
          <p:nvPr/>
        </p:nvGraphicFramePr>
        <p:xfrm>
          <a:off x="0" y="6227763"/>
          <a:ext cx="6858000" cy="1106487"/>
        </p:xfrm>
        <a:graphic>
          <a:graphicData uri="http://schemas.openxmlformats.org/presentationml/2006/ole">
            <mc:AlternateContent xmlns:mc="http://schemas.openxmlformats.org/markup-compatibility/2006">
              <mc:Choice xmlns:v="urn:schemas-microsoft-com:vml" Requires="v">
                <p:oleObj spid="_x0000_s3110" name="" r:id="rId1" imgW="2311400" imgH="393700" progId="Equation.3">
                  <p:embed/>
                </p:oleObj>
              </mc:Choice>
              <mc:Fallback>
                <p:oleObj name="" r:id="rId1" imgW="2311400" imgH="393700" progId="Equation.3">
                  <p:embed/>
                  <p:pic>
                    <p:nvPicPr>
                      <p:cNvPr id="0" name="图片 3109"/>
                      <p:cNvPicPr/>
                      <p:nvPr/>
                    </p:nvPicPr>
                    <p:blipFill>
                      <a:blip r:embed="rId2"/>
                      <a:stretch>
                        <a:fillRect/>
                      </a:stretch>
                    </p:blipFill>
                    <p:spPr>
                      <a:xfrm>
                        <a:off x="0" y="6227763"/>
                        <a:ext cx="6858000" cy="1106487"/>
                      </a:xfrm>
                      <a:prstGeom prst="rect">
                        <a:avLst/>
                      </a:prstGeom>
                      <a:noFill/>
                      <a:ln w="38100">
                        <a:noFill/>
                        <a:miter/>
                      </a:ln>
                    </p:spPr>
                  </p:pic>
                </p:oleObj>
              </mc:Fallback>
            </mc:AlternateContent>
          </a:graphicData>
        </a:graphic>
      </p:graphicFrame>
      <p:sp>
        <p:nvSpPr>
          <p:cNvPr id="129029" name="Rectangle 15"/>
          <p:cNvSpPr/>
          <p:nvPr/>
        </p:nvSpPr>
        <p:spPr>
          <a:xfrm>
            <a:off x="404813" y="1403350"/>
            <a:ext cx="6453187" cy="28194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3200" b="1" dirty="0">
                <a:solidFill>
                  <a:srgbClr val="CC0000"/>
                </a:solidFill>
                <a:ea typeface="宋体" panose="02010600030101010101" pitchFamily="2" charset="-122"/>
              </a:rPr>
              <a:t>Example #1: </a:t>
            </a:r>
            <a:endParaRPr lang="en-GB" altLang="zh-CN" sz="3200" b="1" dirty="0">
              <a:solidFill>
                <a:srgbClr val="CC0000"/>
              </a:solidFill>
              <a:ea typeface="宋体" panose="02010600030101010101" pitchFamily="2" charset="-122"/>
            </a:endParaRPr>
          </a:p>
          <a:p>
            <a:pPr marL="0" lvl="0" indent="0">
              <a:buNone/>
            </a:pPr>
            <a:r>
              <a:rPr lang="en-GB" altLang="zh-CN" sz="3200" b="1" dirty="0">
                <a:solidFill>
                  <a:schemeClr val="bg2"/>
                </a:solidFill>
                <a:ea typeface="宋体" panose="02010600030101010101" pitchFamily="2" charset="-122"/>
              </a:rPr>
              <a:t>Cable length </a:t>
            </a:r>
            <a:r>
              <a:rPr lang="en-GB" altLang="zh-CN" sz="3200" b="1" i="1" dirty="0">
                <a:solidFill>
                  <a:srgbClr val="FF0000"/>
                </a:solidFill>
                <a:ea typeface="宋体" panose="02010600030101010101" pitchFamily="2" charset="-122"/>
              </a:rPr>
              <a:t>d</a:t>
            </a:r>
            <a:r>
              <a:rPr lang="en-GB" altLang="zh-CN" sz="3200" b="1" dirty="0">
                <a:solidFill>
                  <a:schemeClr val="bg2"/>
                </a:solidFill>
                <a:ea typeface="宋体" panose="02010600030101010101" pitchFamily="2" charset="-122"/>
              </a:rPr>
              <a:t>= 400m, </a:t>
            </a:r>
            <a:endParaRPr lang="en-GB" altLang="zh-CN" sz="3200" b="1" dirty="0">
              <a:solidFill>
                <a:schemeClr val="bg2"/>
              </a:solidFill>
              <a:ea typeface="宋体" panose="02010600030101010101" pitchFamily="2" charset="-122"/>
            </a:endParaRPr>
          </a:p>
          <a:p>
            <a:pPr marL="0" lvl="0" indent="0">
              <a:buNone/>
            </a:pPr>
            <a:r>
              <a:rPr lang="en-GB" altLang="zh-CN" sz="3200" b="1" dirty="0">
                <a:solidFill>
                  <a:schemeClr val="bg2"/>
                </a:solidFill>
                <a:ea typeface="宋体" panose="02010600030101010101" pitchFamily="2" charset="-122"/>
              </a:rPr>
              <a:t>Data rate </a:t>
            </a:r>
            <a:r>
              <a:rPr lang="en-GB" altLang="zh-CN" sz="3200" b="1" i="1" dirty="0">
                <a:solidFill>
                  <a:srgbClr val="FF0000"/>
                </a:solidFill>
                <a:ea typeface="宋体" panose="02010600030101010101" pitchFamily="2" charset="-122"/>
              </a:rPr>
              <a:t>R</a:t>
            </a:r>
            <a:r>
              <a:rPr lang="en-GB" altLang="zh-CN" sz="3200" b="1" dirty="0">
                <a:solidFill>
                  <a:schemeClr val="bg2"/>
                </a:solidFill>
                <a:ea typeface="宋体" panose="02010600030101010101" pitchFamily="2" charset="-122"/>
              </a:rPr>
              <a:t> = 10 Mbits/sec, </a:t>
            </a:r>
            <a:endParaRPr lang="en-GB" altLang="zh-CN" sz="3200" b="1" dirty="0">
              <a:solidFill>
                <a:schemeClr val="bg2"/>
              </a:solidFill>
              <a:ea typeface="宋体" panose="02010600030101010101" pitchFamily="2" charset="-122"/>
            </a:endParaRPr>
          </a:p>
          <a:p>
            <a:pPr marL="0" lvl="0" indent="0">
              <a:buNone/>
            </a:pPr>
            <a:r>
              <a:rPr lang="en-GB" altLang="zh-CN" sz="3200" b="1" dirty="0">
                <a:solidFill>
                  <a:schemeClr val="bg2"/>
                </a:solidFill>
                <a:ea typeface="宋体" panose="02010600030101010101" pitchFamily="2" charset="-122"/>
              </a:rPr>
              <a:t>Propagation speed </a:t>
            </a:r>
            <a:r>
              <a:rPr lang="en-GB" altLang="zh-CN" sz="3200" b="1" i="1" dirty="0">
                <a:solidFill>
                  <a:srgbClr val="FF0000"/>
                </a:solidFill>
                <a:ea typeface="宋体" panose="02010600030101010101" pitchFamily="2" charset="-122"/>
              </a:rPr>
              <a:t>V</a:t>
            </a:r>
            <a:r>
              <a:rPr lang="en-GB" altLang="zh-CN" sz="3200" b="1" dirty="0">
                <a:solidFill>
                  <a:schemeClr val="bg2"/>
                </a:solidFill>
                <a:ea typeface="宋体" panose="02010600030101010101" pitchFamily="2" charset="-122"/>
              </a:rPr>
              <a:t>= 2x10</a:t>
            </a:r>
            <a:r>
              <a:rPr lang="en-GB" altLang="zh-CN" sz="3200" b="1" baseline="30000" dirty="0">
                <a:solidFill>
                  <a:schemeClr val="bg2"/>
                </a:solidFill>
                <a:ea typeface="宋体" panose="02010600030101010101" pitchFamily="2" charset="-122"/>
              </a:rPr>
              <a:t>8</a:t>
            </a:r>
            <a:r>
              <a:rPr lang="en-GB" altLang="zh-CN" sz="3200" b="1" dirty="0">
                <a:solidFill>
                  <a:schemeClr val="bg2"/>
                </a:solidFill>
                <a:ea typeface="宋体" panose="02010600030101010101" pitchFamily="2" charset="-122"/>
              </a:rPr>
              <a:t> m/sec</a:t>
            </a:r>
            <a:endParaRPr lang="en-US" altLang="zh-CN" sz="3200" b="1" dirty="0">
              <a:solidFill>
                <a:schemeClr val="bg2"/>
              </a:solidFill>
            </a:endParaRPr>
          </a:p>
        </p:txBody>
      </p:sp>
      <p:sp>
        <p:nvSpPr>
          <p:cNvPr id="129030" name="Line 16"/>
          <p:cNvSpPr/>
          <p:nvPr/>
        </p:nvSpPr>
        <p:spPr>
          <a:xfrm>
            <a:off x="260350" y="971550"/>
            <a:ext cx="6229350" cy="0"/>
          </a:xfrm>
          <a:prstGeom prst="line">
            <a:avLst/>
          </a:prstGeom>
          <a:ln w="9525" cap="flat" cmpd="sng">
            <a:solidFill>
              <a:schemeClr val="tx1"/>
            </a:solidFill>
            <a:prstDash val="solid"/>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7767"/>
                                        </p:tgtEl>
                                        <p:attrNameLst>
                                          <p:attrName>style.visibility</p:attrName>
                                        </p:attrNameLst>
                                      </p:cBhvr>
                                      <p:to>
                                        <p:strVal val="visible"/>
                                      </p:to>
                                    </p:set>
                                    <p:animEffect transition="in" filter="dissolve">
                                      <p:cBhvr>
                                        <p:cTn id="7" dur="500"/>
                                        <p:tgtEl>
                                          <p:spTgt spid="1177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日期占位符 2"/>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9699" name="页脚占位符 3"/>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29700" name="灯片编号占位符 4"/>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9701" name="Rectangle 3"/>
          <p:cNvSpPr/>
          <p:nvPr/>
        </p:nvSpPr>
        <p:spPr>
          <a:xfrm>
            <a:off x="260350" y="1979613"/>
            <a:ext cx="6337300" cy="5953125"/>
          </a:xfrm>
          <a:prstGeom prst="rect">
            <a:avLst/>
          </a:prstGeom>
          <a:noFill/>
          <a:ln w="9525">
            <a:noFill/>
          </a:ln>
        </p:spPr>
        <p:txBody>
          <a:bodyPr lIns="92075" tIns="46038" rIns="92075" bIns="46038"/>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281305" lvl="0" indent="-281305">
              <a:lnSpc>
                <a:spcPct val="115000"/>
              </a:lnSpc>
              <a:spcBef>
                <a:spcPct val="25000"/>
              </a:spcBef>
              <a:spcAft>
                <a:spcPct val="25000"/>
              </a:spcAft>
              <a:buClr>
                <a:srgbClr val="000099"/>
              </a:buClr>
              <a:buSzTx/>
              <a:buFont typeface="Monotype Sorts" pitchFamily="2" charset="2"/>
              <a:buChar char="Ä"/>
            </a:pPr>
            <a:r>
              <a:rPr lang="en-US" altLang="en-US" sz="3200" b="1" dirty="0">
                <a:solidFill>
                  <a:schemeClr val="bg2"/>
                </a:solidFill>
                <a:ea typeface="宋体" panose="02010600030101010101" pitchFamily="2" charset="-122"/>
              </a:rPr>
              <a:t>Also possible to address a frame to ALL machines (special code in the address field)</a:t>
            </a:r>
            <a:r>
              <a:rPr lang="en-US" altLang="zh-CN" sz="3200" b="1" dirty="0">
                <a:solidFill>
                  <a:schemeClr val="bg2"/>
                </a:solidFill>
                <a:ea typeface="宋体" panose="02010600030101010101" pitchFamily="2" charset="-122"/>
              </a:rPr>
              <a:t> --- </a:t>
            </a:r>
            <a:r>
              <a:rPr lang="en-US" altLang="zh-CN" sz="3200" b="1" dirty="0">
                <a:solidFill>
                  <a:srgbClr val="CC0000"/>
                </a:solidFill>
                <a:ea typeface="宋体" panose="02010600030101010101" pitchFamily="2" charset="-122"/>
              </a:rPr>
              <a:t>Broadcasting</a:t>
            </a:r>
            <a:r>
              <a:rPr lang="zh-CN" altLang="en-US" sz="3200" b="1" dirty="0">
                <a:solidFill>
                  <a:srgbClr val="CC0000"/>
                </a:solidFill>
                <a:ea typeface="黑体" panose="02010609060101010101" pitchFamily="49" charset="-122"/>
              </a:rPr>
              <a:t>广播</a:t>
            </a:r>
            <a:endParaRPr lang="zh-CN" altLang="en-US" sz="3200" b="1" dirty="0">
              <a:solidFill>
                <a:srgbClr val="CC0000"/>
              </a:solidFill>
              <a:ea typeface="黑体" panose="02010609060101010101" pitchFamily="49" charset="-122"/>
            </a:endParaRPr>
          </a:p>
          <a:p>
            <a:pPr marL="281305" lvl="0" indent="-281305">
              <a:lnSpc>
                <a:spcPct val="115000"/>
              </a:lnSpc>
              <a:spcBef>
                <a:spcPct val="25000"/>
              </a:spcBef>
              <a:spcAft>
                <a:spcPct val="25000"/>
              </a:spcAft>
              <a:buClr>
                <a:srgbClr val="000099"/>
              </a:buClr>
              <a:buSzTx/>
              <a:buFont typeface="Monotype Sorts" pitchFamily="2" charset="2"/>
              <a:buChar char="Ä"/>
            </a:pPr>
            <a:r>
              <a:rPr lang="en-US" altLang="zh-CN" sz="3200" b="1" dirty="0">
                <a:solidFill>
                  <a:schemeClr val="bg2"/>
                </a:solidFill>
                <a:ea typeface="宋体" panose="02010600030101010101" pitchFamily="2" charset="-122"/>
              </a:rPr>
              <a:t>Also possible to address a frame to a SUBSET of machines (group number code in the address field) ---</a:t>
            </a:r>
            <a:r>
              <a:rPr lang="en-US" altLang="zh-CN" sz="3200" b="1" dirty="0">
                <a:solidFill>
                  <a:srgbClr val="CC0000"/>
                </a:solidFill>
                <a:ea typeface="宋体" panose="02010600030101010101" pitchFamily="2" charset="-122"/>
              </a:rPr>
              <a:t>Multicasting</a:t>
            </a:r>
            <a:r>
              <a:rPr lang="zh-CN" altLang="en-US" sz="3200" b="1" dirty="0">
                <a:solidFill>
                  <a:srgbClr val="CC0000"/>
                </a:solidFill>
                <a:ea typeface="黑体" panose="02010609060101010101" pitchFamily="49" charset="-122"/>
              </a:rPr>
              <a:t>组播</a:t>
            </a:r>
            <a:endParaRPr lang="zh-CN" altLang="en-US" sz="3200" b="1" dirty="0">
              <a:solidFill>
                <a:srgbClr val="CC0000"/>
              </a:solidFill>
              <a:ea typeface="黑体" panose="02010609060101010101" pitchFamily="49" charset="-122"/>
            </a:endParaRPr>
          </a:p>
        </p:txBody>
      </p:sp>
      <p:sp>
        <p:nvSpPr>
          <p:cNvPr id="29702" name="Rectangle 4"/>
          <p:cNvSpPr>
            <a:spLocks noGrp="1"/>
          </p:cNvSpPr>
          <p:nvPr>
            <p:ph type="title"/>
          </p:nvPr>
        </p:nvSpPr>
        <p:spPr>
          <a:xfrm>
            <a:off x="0" y="0"/>
            <a:ext cx="6858000" cy="1524000"/>
          </a:xfrm>
          <a:solidFill>
            <a:schemeClr val="accent1">
              <a:alpha val="100000"/>
            </a:schemeClr>
          </a:solidFill>
        </p:spPr>
        <p:txBody>
          <a:bodyPr vert="horz" wrap="square" lIns="92075" tIns="46038" rIns="92075" bIns="46038" anchor="ctr" anchorCtr="0"/>
          <a:p>
            <a:pPr>
              <a:lnSpc>
                <a:spcPct val="100000"/>
              </a:lnSpc>
            </a:pPr>
            <a:r>
              <a:rPr lang="en-US" altLang="zh-CN" sz="4400" dirty="0">
                <a:solidFill>
                  <a:schemeClr val="bg2"/>
                </a:solidFill>
                <a:latin typeface="Times New Roman" panose="02020603050405020304" pitchFamily="18" charset="0"/>
                <a:ea typeface="宋体" panose="02010600030101010101" pitchFamily="2" charset="-122"/>
              </a:rPr>
              <a:t>Broadcast Networks</a:t>
            </a:r>
            <a:br>
              <a:rPr lang="en-US" altLang="zh-CN" sz="4400" dirty="0">
                <a:solidFill>
                  <a:schemeClr val="bg2"/>
                </a:solidFill>
                <a:latin typeface="Times New Roman" panose="02020603050405020304" pitchFamily="18" charset="0"/>
                <a:ea typeface="宋体" panose="02010600030101010101" pitchFamily="2" charset="-122"/>
              </a:rPr>
            </a:br>
            <a:r>
              <a:rPr lang="zh-CN" altLang="en-US" sz="4400" dirty="0">
                <a:solidFill>
                  <a:schemeClr val="bg2"/>
                </a:solidFill>
                <a:latin typeface="Times New Roman" panose="02020603050405020304" pitchFamily="18" charset="0"/>
                <a:ea typeface="黑体" panose="02010609060101010101" pitchFamily="49" charset="-122"/>
              </a:rPr>
              <a:t>广播式网络</a:t>
            </a:r>
            <a:endParaRPr lang="zh-CN" altLang="en-US" sz="4400" dirty="0">
              <a:solidFill>
                <a:schemeClr val="bg2"/>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0050" name="Rectangle 2"/>
          <p:cNvSpPr/>
          <p:nvPr>
            <p:ph type="ctrTitle" idx="4294967295"/>
          </p:nvPr>
        </p:nvSpPr>
        <p:spPr>
          <a:xfrm>
            <a:off x="457200" y="0"/>
            <a:ext cx="5943600" cy="939800"/>
          </a:xfrm>
        </p:spPr>
        <p:txBody>
          <a:bodyPr vert="horz" wrap="square" lIns="92075" tIns="0" rIns="92075" bIns="0" anchor="ctr" anchorCtr="0"/>
          <a:lstStyle>
            <a:lvl1pPr lvl="0">
              <a:buClrTx/>
              <a:buSzTx/>
              <a:buFontTx/>
              <a:defRPr/>
            </a:lvl1pPr>
          </a:lstStyle>
          <a:p>
            <a:pPr lvl="0">
              <a:lnSpc>
                <a:spcPct val="80000"/>
              </a:lnSpc>
            </a:pPr>
            <a:r>
              <a:rPr lang="en-GB" altLang="zh-CN" sz="2800" dirty="0">
                <a:solidFill>
                  <a:schemeClr val="bg2"/>
                </a:solidFill>
                <a:ea typeface="宋体" panose="02010600030101010101" pitchFamily="2" charset="-122"/>
              </a:rPr>
              <a:t>IEEE 802.3: Minimum Frame Length</a:t>
            </a:r>
            <a:endParaRPr lang="en-GB" altLang="zh-CN" sz="2800" dirty="0">
              <a:solidFill>
                <a:schemeClr val="bg2"/>
              </a:solidFill>
              <a:ea typeface="宋体" panose="02010600030101010101" pitchFamily="2" charset="-122"/>
            </a:endParaRPr>
          </a:p>
        </p:txBody>
      </p:sp>
      <p:sp>
        <p:nvSpPr>
          <p:cNvPr id="130051" name="Rectangle 5"/>
          <p:cNvSpPr/>
          <p:nvPr/>
        </p:nvSpPr>
        <p:spPr>
          <a:xfrm>
            <a:off x="0" y="1763713"/>
            <a:ext cx="6858000" cy="2576512"/>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3200" b="1" dirty="0">
                <a:solidFill>
                  <a:schemeClr val="bg2"/>
                </a:solidFill>
                <a:ea typeface="宋体" panose="02010600030101010101" pitchFamily="2" charset="-122"/>
                <a:sym typeface="Symbol" panose="05050102010706020507" pitchFamily="18" charset="2"/>
              </a:rPr>
              <a:t>The </a:t>
            </a:r>
            <a:r>
              <a:rPr lang="en-GB" altLang="zh-CN" sz="3200" b="1" i="1" dirty="0">
                <a:solidFill>
                  <a:schemeClr val="bg2"/>
                </a:solidFill>
                <a:ea typeface="宋体" panose="02010600030101010101" pitchFamily="2" charset="-122"/>
                <a:sym typeface="Symbol" panose="05050102010706020507" pitchFamily="18" charset="2"/>
              </a:rPr>
              <a:t>round-trip</a:t>
            </a:r>
            <a:r>
              <a:rPr lang="en-GB" altLang="zh-CN" sz="3200" b="1" dirty="0">
                <a:solidFill>
                  <a:schemeClr val="bg2"/>
                </a:solidFill>
                <a:ea typeface="宋体" panose="02010600030101010101" pitchFamily="2" charset="-122"/>
                <a:sym typeface="Symbol" panose="05050102010706020507" pitchFamily="18" charset="2"/>
              </a:rPr>
              <a:t> propagation delay is, of course, twice the end-to-end delay.  </a:t>
            </a:r>
            <a:endParaRPr lang="en-GB" altLang="zh-CN" sz="3200" b="1" dirty="0">
              <a:solidFill>
                <a:schemeClr val="bg2"/>
              </a:solidFill>
              <a:ea typeface="宋体" panose="02010600030101010101" pitchFamily="2" charset="-122"/>
              <a:sym typeface="Symbol" panose="05050102010706020507" pitchFamily="18" charset="2"/>
            </a:endParaRPr>
          </a:p>
          <a:p>
            <a:pPr marL="0" lvl="0" indent="0">
              <a:buNone/>
            </a:pPr>
            <a:endParaRPr lang="en-GB" altLang="zh-CN" sz="2400" b="1" dirty="0">
              <a:solidFill>
                <a:schemeClr val="bg2"/>
              </a:solidFill>
              <a:ea typeface="宋体" panose="02010600030101010101" pitchFamily="2" charset="-122"/>
              <a:sym typeface="Symbol" panose="05050102010706020507" pitchFamily="18" charset="2"/>
            </a:endParaRPr>
          </a:p>
          <a:p>
            <a:pPr marL="0" lvl="0" indent="0">
              <a:buNone/>
            </a:pPr>
            <a:r>
              <a:rPr lang="en-GB" altLang="zh-CN" sz="3200" b="1" dirty="0">
                <a:solidFill>
                  <a:schemeClr val="bg2"/>
                </a:solidFill>
                <a:ea typeface="宋体" panose="02010600030101010101" pitchFamily="2" charset="-122"/>
                <a:sym typeface="Symbol" panose="05050102010706020507" pitchFamily="18" charset="2"/>
              </a:rPr>
              <a:t>Thus the round trip delay is</a:t>
            </a:r>
            <a:endParaRPr lang="en-US" altLang="zh-CN" sz="3200" b="1" dirty="0">
              <a:solidFill>
                <a:schemeClr val="bg2"/>
              </a:solidFill>
              <a:sym typeface="Symbol" panose="05050102010706020507" pitchFamily="18" charset="2"/>
            </a:endParaRPr>
          </a:p>
        </p:txBody>
      </p:sp>
      <p:graphicFrame>
        <p:nvGraphicFramePr>
          <p:cNvPr id="130052" name="Object 6"/>
          <p:cNvGraphicFramePr>
            <a:graphicFrameLocks noChangeAspect="1"/>
          </p:cNvGraphicFramePr>
          <p:nvPr/>
        </p:nvGraphicFramePr>
        <p:xfrm>
          <a:off x="1125538" y="4356100"/>
          <a:ext cx="4319587" cy="892175"/>
        </p:xfrm>
        <a:graphic>
          <a:graphicData uri="http://schemas.openxmlformats.org/presentationml/2006/ole">
            <mc:AlternateContent xmlns:mc="http://schemas.openxmlformats.org/markup-compatibility/2006">
              <mc:Choice xmlns:v="urn:schemas-microsoft-com:vml" Requires="v">
                <p:oleObj spid="_x0000_s3107" name="" r:id="rId1" imgW="1040765" imgH="241300" progId="Equation.3">
                  <p:embed/>
                </p:oleObj>
              </mc:Choice>
              <mc:Fallback>
                <p:oleObj name="" r:id="rId1" imgW="1040765" imgH="241300" progId="Equation.3">
                  <p:embed/>
                  <p:pic>
                    <p:nvPicPr>
                      <p:cNvPr id="0" name="图片 3106"/>
                      <p:cNvPicPr/>
                      <p:nvPr/>
                    </p:nvPicPr>
                    <p:blipFill>
                      <a:blip r:embed="rId2"/>
                      <a:stretch>
                        <a:fillRect/>
                      </a:stretch>
                    </p:blipFill>
                    <p:spPr>
                      <a:xfrm>
                        <a:off x="1125538" y="4356100"/>
                        <a:ext cx="4319587" cy="892175"/>
                      </a:xfrm>
                      <a:prstGeom prst="rect">
                        <a:avLst/>
                      </a:prstGeom>
                      <a:noFill/>
                      <a:ln w="38100">
                        <a:noFill/>
                        <a:miter/>
                      </a:ln>
                    </p:spPr>
                  </p:pic>
                </p:oleObj>
              </mc:Fallback>
            </mc:AlternateContent>
          </a:graphicData>
        </a:graphic>
      </p:graphicFrame>
      <p:sp>
        <p:nvSpPr>
          <p:cNvPr id="130053" name="Rectangle 7"/>
          <p:cNvSpPr/>
          <p:nvPr/>
        </p:nvSpPr>
        <p:spPr>
          <a:xfrm>
            <a:off x="0" y="5651500"/>
            <a:ext cx="4716463" cy="579438"/>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3200" b="1" dirty="0">
                <a:solidFill>
                  <a:schemeClr val="bg2"/>
                </a:solidFill>
                <a:ea typeface="宋体" panose="02010600030101010101" pitchFamily="2" charset="-122"/>
                <a:sym typeface="Symbol" panose="05050102010706020507" pitchFamily="18" charset="2"/>
              </a:rPr>
              <a:t>With a data rate of</a:t>
            </a:r>
            <a:endParaRPr lang="en-US" altLang="zh-CN" sz="3200" b="1" dirty="0">
              <a:solidFill>
                <a:schemeClr val="bg2"/>
              </a:solidFill>
              <a:sym typeface="Symbol" panose="05050102010706020507" pitchFamily="18" charset="2"/>
            </a:endParaRPr>
          </a:p>
        </p:txBody>
      </p:sp>
      <p:graphicFrame>
        <p:nvGraphicFramePr>
          <p:cNvPr id="130054" name="Object 8"/>
          <p:cNvGraphicFramePr>
            <a:graphicFrameLocks noChangeAspect="1"/>
          </p:cNvGraphicFramePr>
          <p:nvPr/>
        </p:nvGraphicFramePr>
        <p:xfrm>
          <a:off x="908050" y="6443663"/>
          <a:ext cx="2592388" cy="638175"/>
        </p:xfrm>
        <a:graphic>
          <a:graphicData uri="http://schemas.openxmlformats.org/presentationml/2006/ole">
            <mc:AlternateContent xmlns:mc="http://schemas.openxmlformats.org/markup-compatibility/2006">
              <mc:Choice xmlns:v="urn:schemas-microsoft-com:vml" Requires="v">
                <p:oleObj spid="_x0000_s3108" name="" r:id="rId3" imgW="799465" imgH="203200" progId="Equation.3">
                  <p:embed/>
                </p:oleObj>
              </mc:Choice>
              <mc:Fallback>
                <p:oleObj name="" r:id="rId3" imgW="799465" imgH="203200" progId="Equation.3">
                  <p:embed/>
                  <p:pic>
                    <p:nvPicPr>
                      <p:cNvPr id="0" name="图片 3107"/>
                      <p:cNvPicPr/>
                      <p:nvPr/>
                    </p:nvPicPr>
                    <p:blipFill>
                      <a:blip r:embed="rId4"/>
                      <a:stretch>
                        <a:fillRect/>
                      </a:stretch>
                    </p:blipFill>
                    <p:spPr>
                      <a:xfrm>
                        <a:off x="908050" y="6443663"/>
                        <a:ext cx="2592388" cy="638175"/>
                      </a:xfrm>
                      <a:prstGeom prst="rect">
                        <a:avLst/>
                      </a:prstGeom>
                      <a:noFill/>
                      <a:ln w="38100">
                        <a:noFill/>
                        <a:miter/>
                      </a:ln>
                    </p:spPr>
                  </p:pic>
                </p:oleObj>
              </mc:Fallback>
            </mc:AlternateContent>
          </a:graphicData>
        </a:graphic>
      </p:graphicFrame>
      <p:sp>
        <p:nvSpPr>
          <p:cNvPr id="130055" name="Rectangle 9"/>
          <p:cNvSpPr/>
          <p:nvPr/>
        </p:nvSpPr>
        <p:spPr>
          <a:xfrm>
            <a:off x="3933825" y="6443663"/>
            <a:ext cx="2924175" cy="2332037"/>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3200" b="1" dirty="0">
                <a:solidFill>
                  <a:schemeClr val="bg2"/>
                </a:solidFill>
                <a:ea typeface="宋体" panose="02010600030101010101" pitchFamily="2" charset="-122"/>
                <a:sym typeface="Symbol" panose="05050102010706020507" pitchFamily="18" charset="2"/>
              </a:rPr>
              <a:t>each bit has</a:t>
            </a:r>
            <a:endParaRPr lang="en-GB" altLang="zh-CN" sz="3200" b="1" dirty="0">
              <a:solidFill>
                <a:schemeClr val="bg2"/>
              </a:solidFill>
              <a:ea typeface="宋体" panose="02010600030101010101" pitchFamily="2" charset="-122"/>
              <a:sym typeface="Symbol" panose="05050102010706020507" pitchFamily="18" charset="2"/>
            </a:endParaRPr>
          </a:p>
          <a:p>
            <a:pPr marL="0" lvl="0" indent="0">
              <a:buNone/>
            </a:pPr>
            <a:endParaRPr lang="en-GB" altLang="zh-CN" sz="3200" b="1" dirty="0">
              <a:solidFill>
                <a:schemeClr val="bg2"/>
              </a:solidFill>
              <a:ea typeface="宋体" panose="02010600030101010101" pitchFamily="2" charset="-122"/>
              <a:sym typeface="Symbol" panose="05050102010706020507" pitchFamily="18" charset="2"/>
            </a:endParaRPr>
          </a:p>
          <a:p>
            <a:pPr marL="0" lvl="0" indent="0">
              <a:buNone/>
            </a:pPr>
            <a:endParaRPr lang="en-GB" altLang="zh-CN" sz="3200" b="1" dirty="0">
              <a:solidFill>
                <a:schemeClr val="bg2"/>
              </a:solidFill>
              <a:ea typeface="宋体" panose="02010600030101010101" pitchFamily="2" charset="-122"/>
              <a:sym typeface="Symbol" panose="05050102010706020507" pitchFamily="18" charset="2"/>
            </a:endParaRPr>
          </a:p>
          <a:p>
            <a:pPr marL="0" lvl="0" indent="0">
              <a:buNone/>
            </a:pPr>
            <a:r>
              <a:rPr lang="en-GB" altLang="zh-CN" sz="3200" b="1" dirty="0">
                <a:solidFill>
                  <a:schemeClr val="bg2"/>
                </a:solidFill>
                <a:ea typeface="宋体" panose="02010600030101010101" pitchFamily="2" charset="-122"/>
                <a:sym typeface="Symbol" panose="05050102010706020507" pitchFamily="18" charset="2"/>
              </a:rPr>
              <a:t> duration</a:t>
            </a:r>
            <a:endParaRPr lang="en-US" altLang="zh-CN" sz="3200" b="1" dirty="0">
              <a:solidFill>
                <a:schemeClr val="bg2"/>
              </a:solidFill>
              <a:sym typeface="Symbol" panose="05050102010706020507" pitchFamily="18" charset="2"/>
            </a:endParaRPr>
          </a:p>
        </p:txBody>
      </p:sp>
      <p:graphicFrame>
        <p:nvGraphicFramePr>
          <p:cNvPr id="130056" name="Object 10"/>
          <p:cNvGraphicFramePr>
            <a:graphicFrameLocks noChangeAspect="1"/>
          </p:cNvGraphicFramePr>
          <p:nvPr/>
        </p:nvGraphicFramePr>
        <p:xfrm>
          <a:off x="404813" y="7235825"/>
          <a:ext cx="5976937" cy="990600"/>
        </p:xfrm>
        <a:graphic>
          <a:graphicData uri="http://schemas.openxmlformats.org/presentationml/2006/ole">
            <mc:AlternateContent xmlns:mc="http://schemas.openxmlformats.org/markup-compatibility/2006">
              <mc:Choice xmlns:v="urn:schemas-microsoft-com:vml" Requires="v">
                <p:oleObj spid="_x0000_s3109" name="" r:id="rId5" imgW="1917700" imgH="419100" progId="Equation.3">
                  <p:embed/>
                </p:oleObj>
              </mc:Choice>
              <mc:Fallback>
                <p:oleObj name="" r:id="rId5" imgW="1917700" imgH="419100" progId="Equation.3">
                  <p:embed/>
                  <p:pic>
                    <p:nvPicPr>
                      <p:cNvPr id="0" name="图片 3108"/>
                      <p:cNvPicPr/>
                      <p:nvPr/>
                    </p:nvPicPr>
                    <p:blipFill>
                      <a:blip r:embed="rId6"/>
                      <a:stretch>
                        <a:fillRect/>
                      </a:stretch>
                    </p:blipFill>
                    <p:spPr>
                      <a:xfrm>
                        <a:off x="404813" y="7235825"/>
                        <a:ext cx="5976937" cy="990600"/>
                      </a:xfrm>
                      <a:prstGeom prst="rect">
                        <a:avLst/>
                      </a:prstGeom>
                      <a:noFill/>
                      <a:ln w="38100">
                        <a:noFill/>
                        <a:miter/>
                      </a:ln>
                    </p:spPr>
                  </p:pic>
                </p:oleObj>
              </mc:Fallback>
            </mc:AlternateContent>
          </a:graphicData>
        </a:graphic>
      </p:graphicFrame>
      <p:sp>
        <p:nvSpPr>
          <p:cNvPr id="130057" name="Text Box 12"/>
          <p:cNvSpPr txBox="1"/>
          <p:nvPr/>
        </p:nvSpPr>
        <p:spPr>
          <a:xfrm>
            <a:off x="381000" y="990600"/>
            <a:ext cx="279400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US" altLang="zh-CN" sz="2400" dirty="0">
                <a:solidFill>
                  <a:srgbClr val="CC0000"/>
                </a:solidFill>
                <a:ea typeface="宋体" panose="02010600030101010101" pitchFamily="2" charset="-122"/>
              </a:rPr>
              <a:t>Example #1 – cont.</a:t>
            </a:r>
            <a:endParaRPr lang="en-US" altLang="zh-CN" sz="2400" dirty="0">
              <a:solidFill>
                <a:srgbClr val="CC0000"/>
              </a:solidFill>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31074" name="Rectangle 2"/>
          <p:cNvSpPr/>
          <p:nvPr>
            <p:ph type="ctrTitle" idx="4294967295"/>
          </p:nvPr>
        </p:nvSpPr>
        <p:spPr>
          <a:xfrm>
            <a:off x="285750" y="203200"/>
            <a:ext cx="6229350" cy="1117600"/>
          </a:xfrm>
        </p:spPr>
        <p:txBody>
          <a:bodyPr vert="horz" wrap="square" lIns="92075" tIns="0" rIns="92075" bIns="0" anchor="ctr" anchorCtr="0"/>
          <a:lstStyle>
            <a:lvl1pPr lvl="0">
              <a:buClrTx/>
              <a:buSzTx/>
              <a:buFontTx/>
              <a:defRPr/>
            </a:lvl1pPr>
          </a:lstStyle>
          <a:p>
            <a:pPr lvl="0">
              <a:lnSpc>
                <a:spcPct val="80000"/>
              </a:lnSpc>
            </a:pPr>
            <a:r>
              <a:rPr lang="en-GB" altLang="zh-CN" sz="2800" dirty="0">
                <a:solidFill>
                  <a:schemeClr val="bg2"/>
                </a:solidFill>
                <a:ea typeface="宋体" panose="02010600030101010101" pitchFamily="2" charset="-122"/>
              </a:rPr>
              <a:t>IEEE 802.3: Minimum Frame Length</a:t>
            </a:r>
            <a:endParaRPr lang="en-GB" altLang="zh-CN" sz="2800" dirty="0">
              <a:solidFill>
                <a:schemeClr val="bg2"/>
              </a:solidFill>
              <a:ea typeface="宋体" panose="02010600030101010101" pitchFamily="2" charset="-122"/>
            </a:endParaRPr>
          </a:p>
        </p:txBody>
      </p:sp>
      <p:sp>
        <p:nvSpPr>
          <p:cNvPr id="131075" name="Rectangle 4"/>
          <p:cNvSpPr/>
          <p:nvPr/>
        </p:nvSpPr>
        <p:spPr>
          <a:xfrm>
            <a:off x="0" y="1908175"/>
            <a:ext cx="6858000" cy="1066800"/>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3200" b="1" dirty="0">
                <a:solidFill>
                  <a:schemeClr val="bg2"/>
                </a:solidFill>
                <a:ea typeface="宋体" panose="02010600030101010101" pitchFamily="2" charset="-122"/>
                <a:sym typeface="Symbol" panose="05050102010706020507" pitchFamily="18" charset="2"/>
              </a:rPr>
              <a:t>The number of bits we can fit into a round-trip propagation delay is</a:t>
            </a:r>
            <a:endParaRPr lang="en-US" altLang="zh-CN" sz="3200" b="1" dirty="0">
              <a:solidFill>
                <a:schemeClr val="bg2"/>
              </a:solidFill>
              <a:sym typeface="Symbol" panose="05050102010706020507" pitchFamily="18" charset="2"/>
            </a:endParaRPr>
          </a:p>
        </p:txBody>
      </p:sp>
      <p:graphicFrame>
        <p:nvGraphicFramePr>
          <p:cNvPr id="131076" name="Object 5"/>
          <p:cNvGraphicFramePr>
            <a:graphicFrameLocks noChangeAspect="1"/>
          </p:cNvGraphicFramePr>
          <p:nvPr/>
        </p:nvGraphicFramePr>
        <p:xfrm>
          <a:off x="404813" y="3251200"/>
          <a:ext cx="6119812" cy="1416050"/>
        </p:xfrm>
        <a:graphic>
          <a:graphicData uri="http://schemas.openxmlformats.org/presentationml/2006/ole">
            <mc:AlternateContent xmlns:mc="http://schemas.openxmlformats.org/markup-compatibility/2006">
              <mc:Choice xmlns:v="urn:schemas-microsoft-com:vml" Requires="v">
                <p:oleObj spid="_x0000_s3106" name="" r:id="rId1" imgW="1624965" imgH="444500" progId="Equation.3">
                  <p:embed/>
                </p:oleObj>
              </mc:Choice>
              <mc:Fallback>
                <p:oleObj name="" r:id="rId1" imgW="1624965" imgH="444500" progId="Equation.3">
                  <p:embed/>
                  <p:pic>
                    <p:nvPicPr>
                      <p:cNvPr id="0" name="图片 3105"/>
                      <p:cNvPicPr/>
                      <p:nvPr/>
                    </p:nvPicPr>
                    <p:blipFill>
                      <a:blip r:embed="rId2"/>
                      <a:stretch>
                        <a:fillRect/>
                      </a:stretch>
                    </p:blipFill>
                    <p:spPr>
                      <a:xfrm>
                        <a:off x="404813" y="3251200"/>
                        <a:ext cx="6119812" cy="1416050"/>
                      </a:xfrm>
                      <a:prstGeom prst="rect">
                        <a:avLst/>
                      </a:prstGeom>
                      <a:noFill/>
                      <a:ln w="38100">
                        <a:noFill/>
                        <a:miter/>
                      </a:ln>
                    </p:spPr>
                  </p:pic>
                </p:oleObj>
              </mc:Fallback>
            </mc:AlternateContent>
          </a:graphicData>
        </a:graphic>
      </p:graphicFrame>
      <p:sp>
        <p:nvSpPr>
          <p:cNvPr id="131077" name="Rectangle 6"/>
          <p:cNvSpPr/>
          <p:nvPr/>
        </p:nvSpPr>
        <p:spPr>
          <a:xfrm>
            <a:off x="0" y="5219700"/>
            <a:ext cx="6858000" cy="1179513"/>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457200" lvl="1" indent="0">
              <a:lnSpc>
                <a:spcPct val="115000"/>
              </a:lnSpc>
              <a:buNone/>
            </a:pPr>
            <a:r>
              <a:rPr lang="en-GB" altLang="zh-CN" sz="3200" b="1" dirty="0">
                <a:solidFill>
                  <a:schemeClr val="bg2"/>
                </a:solidFill>
                <a:latin typeface="Times New Roman" panose="02020603050405020304" pitchFamily="18" charset="0"/>
                <a:ea typeface="宋体" panose="02010600030101010101" pitchFamily="2" charset="-122"/>
                <a:sym typeface="Symbol" panose="05050102010706020507" pitchFamily="18" charset="2"/>
              </a:rPr>
              <a:t>The minimum frame length is thus 40 bits (5 bytes).  </a:t>
            </a:r>
            <a:endParaRPr lang="en-GB" altLang="zh-CN" sz="3200" b="1" dirty="0">
              <a:solidFill>
                <a:schemeClr val="bg2"/>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131078" name="Text Box 7"/>
          <p:cNvSpPr txBox="1"/>
          <p:nvPr/>
        </p:nvSpPr>
        <p:spPr>
          <a:xfrm>
            <a:off x="381000" y="990600"/>
            <a:ext cx="2794000" cy="457200"/>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US" altLang="zh-CN" sz="2400" dirty="0">
                <a:solidFill>
                  <a:srgbClr val="CC0000"/>
                </a:solidFill>
                <a:ea typeface="宋体" panose="02010600030101010101" pitchFamily="2" charset="-122"/>
              </a:rPr>
              <a:t>Example #1 – cont.</a:t>
            </a:r>
            <a:endParaRPr lang="en-US" altLang="zh-CN" sz="2400" dirty="0">
              <a:solidFill>
                <a:srgbClr val="CC0000"/>
              </a:solidFill>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33123"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33124"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388098" name="Rectangle 2"/>
          <p:cNvSpPr>
            <a:spLocks noGrp="1"/>
          </p:cNvSpPr>
          <p:nvPr>
            <p:ph idx="1"/>
          </p:nvPr>
        </p:nvSpPr>
        <p:spPr>
          <a:xfrm>
            <a:off x="665163" y="2771775"/>
            <a:ext cx="6192837" cy="5472113"/>
          </a:xfrm>
        </p:spPr>
        <p:txBody>
          <a:bodyPr vert="horz" wrap="square" lIns="92075" tIns="46038" rIns="92075" bIns="46038" anchor="t" anchorCtr="0"/>
          <a:p>
            <a:pPr>
              <a:lnSpc>
                <a:spcPct val="120000"/>
              </a:lnSpc>
              <a:spcAft>
                <a:spcPct val="20000"/>
              </a:spcAft>
              <a:buClr>
                <a:srgbClr val="CC0000"/>
              </a:buClr>
              <a:buSzPct val="105000"/>
              <a:buFont typeface="Wingdings" panose="05000000000000000000" pitchFamily="2" charset="2"/>
              <a:buChar char="Ä"/>
            </a:pPr>
            <a:r>
              <a:rPr lang="en-US" altLang="zh-CN" sz="3200" b="1" dirty="0">
                <a:solidFill>
                  <a:schemeClr val="bg2"/>
                </a:solidFill>
                <a:ea typeface="宋体" panose="02010600030101010101" pitchFamily="2" charset="-122"/>
              </a:rPr>
              <a:t>the distance which the network spans</a:t>
            </a:r>
            <a:r>
              <a:rPr lang="zh-CN" altLang="en-US" sz="3200" b="1" dirty="0">
                <a:solidFill>
                  <a:schemeClr val="bg2"/>
                </a:solidFill>
                <a:ea typeface="黑体" panose="02010609060101010101" pitchFamily="49" charset="-122"/>
              </a:rPr>
              <a:t>跨度</a:t>
            </a:r>
            <a:r>
              <a:rPr lang="en-US" altLang="zh-CN" sz="3200" b="1" dirty="0">
                <a:solidFill>
                  <a:schemeClr val="bg2"/>
                </a:solidFill>
                <a:ea typeface="宋体" panose="02010600030101010101" pitchFamily="2" charset="-122"/>
              </a:rPr>
              <a:t>, </a:t>
            </a:r>
            <a:endParaRPr lang="en-US" altLang="zh-CN" sz="3200" b="1" dirty="0">
              <a:solidFill>
                <a:schemeClr val="bg2"/>
              </a:solidFill>
              <a:ea typeface="宋体" panose="02010600030101010101" pitchFamily="2" charset="-122"/>
            </a:endParaRPr>
          </a:p>
          <a:p>
            <a:pPr>
              <a:lnSpc>
                <a:spcPct val="120000"/>
              </a:lnSpc>
              <a:spcAft>
                <a:spcPct val="20000"/>
              </a:spcAft>
              <a:buClr>
                <a:srgbClr val="CC0000"/>
              </a:buClr>
              <a:buSzPct val="105000"/>
              <a:buFont typeface="Wingdings" panose="05000000000000000000" pitchFamily="2" charset="2"/>
              <a:buChar char="Ä"/>
            </a:pPr>
            <a:r>
              <a:rPr lang="en-US" altLang="zh-CN" sz="3200" b="1" dirty="0">
                <a:solidFill>
                  <a:schemeClr val="bg2"/>
                </a:solidFill>
                <a:ea typeface="宋体" panose="02010600030101010101" pitchFamily="2" charset="-122"/>
              </a:rPr>
              <a:t>the type of media being used</a:t>
            </a:r>
            <a:endParaRPr lang="en-US" altLang="zh-CN" sz="3200" b="1" dirty="0">
              <a:solidFill>
                <a:schemeClr val="bg2"/>
              </a:solidFill>
              <a:ea typeface="宋体" panose="02010600030101010101" pitchFamily="2" charset="-122"/>
            </a:endParaRPr>
          </a:p>
          <a:p>
            <a:pPr>
              <a:lnSpc>
                <a:spcPct val="120000"/>
              </a:lnSpc>
              <a:spcAft>
                <a:spcPct val="20000"/>
              </a:spcAft>
              <a:buClr>
                <a:srgbClr val="CC0000"/>
              </a:buClr>
              <a:buSzPct val="105000"/>
              <a:buFont typeface="Wingdings" panose="05000000000000000000" pitchFamily="2" charset="2"/>
              <a:buChar char="Ä"/>
            </a:pPr>
            <a:r>
              <a:rPr lang="en-US" altLang="zh-CN" sz="3200" b="1" dirty="0">
                <a:solidFill>
                  <a:schemeClr val="bg2"/>
                </a:solidFill>
                <a:ea typeface="宋体" panose="02010600030101010101" pitchFamily="2" charset="-122"/>
              </a:rPr>
              <a:t>the number of repeaters</a:t>
            </a:r>
            <a:r>
              <a:rPr lang="zh-CN" altLang="en-US" sz="3200" b="1" dirty="0">
                <a:solidFill>
                  <a:schemeClr val="bg2"/>
                </a:solidFill>
                <a:ea typeface="黑体" panose="02010609060101010101" pitchFamily="49" charset="-122"/>
              </a:rPr>
              <a:t>中继器</a:t>
            </a:r>
            <a:r>
              <a:rPr lang="zh-CN" altLang="en-US" sz="3200" b="1" dirty="0">
                <a:solidFill>
                  <a:schemeClr val="bg2"/>
                </a:solidFill>
                <a:ea typeface="宋体" panose="02010600030101010101" pitchFamily="2" charset="-122"/>
              </a:rPr>
              <a:t> </a:t>
            </a:r>
            <a:r>
              <a:rPr lang="en-US" altLang="zh-CN" sz="3200" b="1" dirty="0">
                <a:solidFill>
                  <a:schemeClr val="bg2"/>
                </a:solidFill>
                <a:ea typeface="宋体" panose="02010600030101010101" pitchFamily="2" charset="-122"/>
              </a:rPr>
              <a:t>which the signal may have to pass through to reach the furthest part of the LAN. </a:t>
            </a:r>
            <a:endParaRPr lang="zh-CN" altLang="en-US" sz="3200" b="1" dirty="0">
              <a:solidFill>
                <a:schemeClr val="bg2"/>
              </a:solidFill>
              <a:ea typeface="宋体" panose="02010600030101010101" pitchFamily="2" charset="-122"/>
            </a:endParaRPr>
          </a:p>
        </p:txBody>
      </p:sp>
      <p:sp>
        <p:nvSpPr>
          <p:cNvPr id="133126" name="Rectangle 3"/>
          <p:cNvSpPr/>
          <p:nvPr/>
        </p:nvSpPr>
        <p:spPr>
          <a:xfrm>
            <a:off x="285750" y="203200"/>
            <a:ext cx="6229350" cy="1117600"/>
          </a:xfrm>
          <a:prstGeom prst="rect">
            <a:avLst/>
          </a:prstGeom>
          <a:noFill/>
          <a:ln w="9525">
            <a:noFill/>
          </a:ln>
        </p:spPr>
        <p:txBody>
          <a:bodyPr lIns="92075" tIns="0" rIns="92075"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80000"/>
              </a:lnSpc>
              <a:spcBef>
                <a:spcPct val="0"/>
              </a:spcBef>
              <a:buClrTx/>
              <a:buSzTx/>
              <a:buFontTx/>
              <a:buNone/>
            </a:pPr>
            <a:r>
              <a:rPr lang="en-GB" altLang="zh-CN" b="1" dirty="0">
                <a:solidFill>
                  <a:schemeClr val="bg2"/>
                </a:solidFill>
                <a:latin typeface="Arial Narrow" panose="020B0606020202030204" pitchFamily="34" charset="0"/>
                <a:ea typeface="宋体" panose="02010600030101010101" pitchFamily="2" charset="-122"/>
              </a:rPr>
              <a:t>IEEE 802.3: Minimum Frame Length</a:t>
            </a:r>
            <a:endParaRPr lang="en-GB" altLang="zh-CN" b="1" dirty="0">
              <a:solidFill>
                <a:schemeClr val="bg2"/>
              </a:solidFill>
              <a:latin typeface="Arial Narrow" panose="020B0606020202030204" pitchFamily="34" charset="0"/>
              <a:ea typeface="宋体" panose="02010600030101010101" pitchFamily="2" charset="-122"/>
            </a:endParaRPr>
          </a:p>
        </p:txBody>
      </p:sp>
      <p:sp>
        <p:nvSpPr>
          <p:cNvPr id="133127" name="Line 4"/>
          <p:cNvSpPr/>
          <p:nvPr/>
        </p:nvSpPr>
        <p:spPr>
          <a:xfrm>
            <a:off x="285750" y="1117600"/>
            <a:ext cx="6229350" cy="0"/>
          </a:xfrm>
          <a:prstGeom prst="line">
            <a:avLst/>
          </a:prstGeom>
          <a:ln w="9525" cap="flat" cmpd="sng">
            <a:solidFill>
              <a:schemeClr val="tx1"/>
            </a:solidFill>
            <a:prstDash val="solid"/>
            <a:headEnd type="none" w="med" len="med"/>
            <a:tailEnd type="none" w="med" len="med"/>
          </a:ln>
        </p:spPr>
      </p:sp>
      <p:sp>
        <p:nvSpPr>
          <p:cNvPr id="133128" name="Text Box 5"/>
          <p:cNvSpPr txBox="1"/>
          <p:nvPr/>
        </p:nvSpPr>
        <p:spPr>
          <a:xfrm>
            <a:off x="333375" y="1331913"/>
            <a:ext cx="5975350" cy="1260475"/>
          </a:xfrm>
          <a:prstGeom prst="rect">
            <a:avLst/>
          </a:prstGeom>
          <a:no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120000"/>
              </a:lnSpc>
              <a:spcBef>
                <a:spcPct val="50000"/>
              </a:spcBef>
              <a:buNone/>
            </a:pPr>
            <a:r>
              <a:rPr lang="en-US" altLang="zh-CN" sz="3200" b="1" dirty="0">
                <a:solidFill>
                  <a:srgbClr val="FF0000"/>
                </a:solidFill>
                <a:ea typeface="宋体" panose="02010600030101010101" pitchFamily="2" charset="-122"/>
              </a:rPr>
              <a:t>The minimum frame size is related to the follows:</a:t>
            </a:r>
            <a:endParaRPr lang="zh-CN" altLang="en-US" sz="3200" b="1" dirty="0">
              <a:solidFill>
                <a:srgbClr val="FF0000"/>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098">
                                            <p:txEl>
                                              <p:charRg st="0" end="4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098">
                                            <p:txEl>
                                              <p:charRg st="41" end="7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098">
                                            <p:txEl>
                                              <p:charRg st="70" end="17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34147"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34148"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34149" name="Rectangle 2"/>
          <p:cNvSpPr>
            <a:spLocks noGrp="1"/>
          </p:cNvSpPr>
          <p:nvPr>
            <p:ph type="title"/>
          </p:nvPr>
        </p:nvSpPr>
        <p:spPr>
          <a:xfrm>
            <a:off x="0" y="0"/>
            <a:ext cx="6858000" cy="1219200"/>
          </a:xfrm>
          <a:solidFill>
            <a:schemeClr val="accent1">
              <a:alpha val="100000"/>
            </a:schemeClr>
          </a:solidFill>
        </p:spPr>
        <p:txBody>
          <a:bodyPr vert="horz" wrap="square" lIns="92075" tIns="46038" rIns="92075" bIns="46038" anchor="ctr" anchorCtr="0"/>
          <a:p>
            <a:r>
              <a:rPr lang="en-US" altLang="zh-CN" dirty="0">
                <a:solidFill>
                  <a:schemeClr val="bg2"/>
                </a:solidFill>
                <a:ea typeface="宋体" panose="02010600030101010101" pitchFamily="2" charset="-122"/>
              </a:rPr>
              <a:t>Repeaters</a:t>
            </a:r>
            <a:r>
              <a:rPr lang="zh-CN" altLang="en-US" dirty="0">
                <a:solidFill>
                  <a:schemeClr val="bg2"/>
                </a:solidFill>
                <a:ea typeface="黑体" panose="02010609060101010101" pitchFamily="49" charset="-122"/>
              </a:rPr>
              <a:t>中继器</a:t>
            </a:r>
            <a:endParaRPr lang="zh-CN" altLang="en-US" dirty="0">
              <a:solidFill>
                <a:schemeClr val="bg2"/>
              </a:solidFill>
              <a:ea typeface="黑体" panose="02010609060101010101" pitchFamily="49" charset="-122"/>
            </a:endParaRPr>
          </a:p>
        </p:txBody>
      </p:sp>
      <p:sp>
        <p:nvSpPr>
          <p:cNvPr id="134150" name="Rectangle 3"/>
          <p:cNvSpPr>
            <a:spLocks noGrp="1"/>
          </p:cNvSpPr>
          <p:nvPr>
            <p:ph idx="1"/>
          </p:nvPr>
        </p:nvSpPr>
        <p:spPr>
          <a:xfrm>
            <a:off x="0" y="1476375"/>
            <a:ext cx="6858000" cy="7129463"/>
          </a:xfrm>
        </p:spPr>
        <p:txBody>
          <a:bodyPr vert="horz" wrap="square" lIns="92075" tIns="46038" rIns="92075" bIns="46038" anchor="t" anchorCtr="0"/>
          <a:p>
            <a:pPr lvl="1">
              <a:spcBef>
                <a:spcPct val="30000"/>
              </a:spcBef>
              <a:spcAft>
                <a:spcPct val="20000"/>
              </a:spcAft>
              <a:buBlip>
                <a:blip r:embed="rId1"/>
              </a:buBlip>
            </a:pPr>
            <a:r>
              <a:rPr lang="en-US" altLang="zh-CN" sz="3200" b="1" dirty="0">
                <a:solidFill>
                  <a:schemeClr val="bg2"/>
                </a:solidFill>
                <a:ea typeface="宋体" panose="02010600030101010101" pitchFamily="2" charset="-122"/>
              </a:rPr>
              <a:t>Run at the Physical Layer</a:t>
            </a:r>
            <a:endParaRPr lang="en-US" altLang="zh-CN" sz="3200" b="1" dirty="0">
              <a:solidFill>
                <a:schemeClr val="bg2"/>
              </a:solidFill>
              <a:ea typeface="宋体" panose="02010600030101010101" pitchFamily="2" charset="-122"/>
            </a:endParaRPr>
          </a:p>
          <a:p>
            <a:pPr lvl="1">
              <a:spcBef>
                <a:spcPct val="30000"/>
              </a:spcBef>
              <a:spcAft>
                <a:spcPct val="20000"/>
              </a:spcAft>
              <a:buBlip>
                <a:blip r:embed="rId1"/>
              </a:buBlip>
            </a:pPr>
            <a:r>
              <a:rPr lang="en-US" altLang="zh-CN" sz="3200" b="1" dirty="0">
                <a:solidFill>
                  <a:schemeClr val="bg2"/>
                </a:solidFill>
                <a:ea typeface="宋体" panose="02010600030101010101" pitchFamily="2" charset="-122"/>
              </a:rPr>
              <a:t>C</a:t>
            </a:r>
            <a:r>
              <a:rPr lang="en-US" altLang="zh-CN" sz="3200" b="1" dirty="0">
                <a:solidFill>
                  <a:schemeClr val="bg2"/>
                </a:solidFill>
              </a:rPr>
              <a:t>onnect together one or more Ethernet cable segments of any media type</a:t>
            </a:r>
            <a:endParaRPr lang="en-US" altLang="zh-CN" sz="3200" b="1" dirty="0">
              <a:solidFill>
                <a:schemeClr val="bg2"/>
              </a:solidFill>
              <a:ea typeface="宋体" panose="02010600030101010101" pitchFamily="2" charset="-122"/>
            </a:endParaRPr>
          </a:p>
          <a:p>
            <a:pPr lvl="1">
              <a:spcBef>
                <a:spcPct val="30000"/>
              </a:spcBef>
              <a:spcAft>
                <a:spcPct val="20000"/>
              </a:spcAft>
              <a:buBlip>
                <a:blip r:embed="rId1"/>
              </a:buBlip>
            </a:pPr>
            <a:r>
              <a:rPr lang="en-US" altLang="zh-CN" sz="3200" b="1" dirty="0">
                <a:solidFill>
                  <a:schemeClr val="bg2"/>
                </a:solidFill>
                <a:ea typeface="宋体" panose="02010600030101010101" pitchFamily="2" charset="-122"/>
              </a:rPr>
              <a:t>E</a:t>
            </a:r>
            <a:r>
              <a:rPr lang="en-US" altLang="zh-CN" sz="3200" b="1" dirty="0">
                <a:solidFill>
                  <a:schemeClr val="bg2"/>
                </a:solidFill>
              </a:rPr>
              <a:t>xtend the distance</a:t>
            </a:r>
            <a:r>
              <a:rPr lang="zh-CN" altLang="zh-CN" sz="3200" b="1" dirty="0">
                <a:solidFill>
                  <a:schemeClr val="bg2"/>
                </a:solidFill>
                <a:ea typeface="宋体" panose="02010600030101010101" pitchFamily="2" charset="-122"/>
              </a:rPr>
              <a:t> </a:t>
            </a:r>
            <a:r>
              <a:rPr lang="en-US" altLang="zh-CN" sz="3200" b="1" dirty="0">
                <a:solidFill>
                  <a:schemeClr val="bg2"/>
                </a:solidFill>
              </a:rPr>
              <a:t>over which a signal may travel down a cable</a:t>
            </a:r>
            <a:endParaRPr lang="en-US" altLang="zh-CN" sz="3200" b="1" dirty="0">
              <a:solidFill>
                <a:schemeClr val="bg2"/>
              </a:solidFill>
              <a:ea typeface="黑体" panose="02010609060101010101" pitchFamily="49" charset="-122"/>
            </a:endParaRPr>
          </a:p>
          <a:p>
            <a:pPr lvl="1">
              <a:spcBef>
                <a:spcPct val="30000"/>
              </a:spcBef>
              <a:spcAft>
                <a:spcPct val="20000"/>
              </a:spcAft>
              <a:buBlip>
                <a:blip r:embed="rId1"/>
              </a:buBlip>
            </a:pPr>
            <a:r>
              <a:rPr lang="en-US" altLang="zh-CN" sz="3200" b="1" dirty="0">
                <a:solidFill>
                  <a:schemeClr val="bg2"/>
                </a:solidFill>
                <a:ea typeface="宋体" panose="02010600030101010101" pitchFamily="2" charset="-122"/>
              </a:rPr>
              <a:t>P</a:t>
            </a:r>
            <a:r>
              <a:rPr lang="en-US" altLang="zh-CN" sz="3200" b="1" dirty="0">
                <a:solidFill>
                  <a:schemeClr val="bg2"/>
                </a:solidFill>
              </a:rPr>
              <a:t>rovide more flexibility</a:t>
            </a:r>
            <a:r>
              <a:rPr lang="zh-CN" altLang="zh-CN" sz="3200" b="1" dirty="0">
                <a:solidFill>
                  <a:schemeClr val="bg2"/>
                </a:solidFill>
                <a:ea typeface="黑体" panose="02010609060101010101" pitchFamily="49" charset="-122"/>
              </a:rPr>
              <a:t>灵活性</a:t>
            </a:r>
            <a:r>
              <a:rPr lang="zh-CN" altLang="en-US" sz="3200" b="1" dirty="0">
                <a:solidFill>
                  <a:schemeClr val="bg2"/>
                </a:solidFill>
                <a:ea typeface="宋体" panose="02010600030101010101" pitchFamily="2" charset="-122"/>
              </a:rPr>
              <a:t> </a:t>
            </a:r>
            <a:r>
              <a:rPr lang="en-US" altLang="zh-CN" sz="3200" b="1" dirty="0">
                <a:solidFill>
                  <a:schemeClr val="bg2"/>
                </a:solidFill>
                <a:ea typeface="宋体" panose="02010600030101010101" pitchFamily="2" charset="-122"/>
              </a:rPr>
              <a:t>in network design</a:t>
            </a:r>
            <a:endParaRPr lang="en-US" altLang="zh-CN" sz="3200" b="1" dirty="0">
              <a:solidFill>
                <a:schemeClr val="bg2"/>
              </a:solidFill>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日期占位符 1"/>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46435" name="页脚占位符 2"/>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46436" name="灯片编号占位符 3"/>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46437" name="Rectangle 2"/>
          <p:cNvSpPr/>
          <p:nvPr/>
        </p:nvSpPr>
        <p:spPr>
          <a:xfrm>
            <a:off x="0" y="1295400"/>
            <a:ext cx="6858000" cy="1916113"/>
          </a:xfrm>
          <a:prstGeom prst="rect">
            <a:avLst/>
          </a:prstGeom>
          <a:noFill/>
          <a:ln w="9525" cap="flat" cmpd="sng">
            <a:solidFill>
              <a:srgbClr val="808080"/>
            </a:solidFill>
            <a:prstDash val="solid"/>
            <a:miter/>
            <a:headEnd type="none" w="med" len="med"/>
            <a:tailEnd type="none" w="med" len="med"/>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sz="1800" b="1" dirty="0">
                <a:solidFill>
                  <a:schemeClr val="bg2"/>
                </a:solidFill>
                <a:ea typeface="宋体" panose="02010600030101010101" pitchFamily="2" charset="-122"/>
              </a:rPr>
              <a:t>Two nodes are communicating using CSMA/CD protocol.</a:t>
            </a:r>
            <a:endParaRPr lang="en-GB" altLang="zh-CN" sz="1800" b="1" dirty="0">
              <a:solidFill>
                <a:schemeClr val="bg2"/>
              </a:solidFill>
              <a:ea typeface="宋体" panose="02010600030101010101" pitchFamily="2" charset="-122"/>
            </a:endParaRPr>
          </a:p>
          <a:p>
            <a:pPr marL="0" lvl="0" indent="0">
              <a:buNone/>
            </a:pPr>
            <a:r>
              <a:rPr lang="en-GB" altLang="zh-CN" sz="1800" b="1" dirty="0">
                <a:solidFill>
                  <a:schemeClr val="bg2"/>
                </a:solidFill>
                <a:ea typeface="宋体" panose="02010600030101010101" pitchFamily="2" charset="-122"/>
              </a:rPr>
              <a:t>Transmission rate is 100 Mbits/sec and frame size is 1500 bytes. The propagation speed is 3*10</a:t>
            </a:r>
            <a:r>
              <a:rPr lang="en-GB" altLang="zh-CN" sz="1800" b="1" baseline="30000" dirty="0">
                <a:solidFill>
                  <a:schemeClr val="bg2"/>
                </a:solidFill>
                <a:ea typeface="宋体" panose="02010600030101010101" pitchFamily="2" charset="-122"/>
              </a:rPr>
              <a:t>8</a:t>
            </a:r>
            <a:r>
              <a:rPr lang="en-GB" altLang="zh-CN" sz="1800" b="1" dirty="0">
                <a:solidFill>
                  <a:schemeClr val="bg2"/>
                </a:solidFill>
                <a:ea typeface="宋体" panose="02010600030101010101" pitchFamily="2" charset="-122"/>
              </a:rPr>
              <a:t> m/sec.</a:t>
            </a:r>
            <a:endParaRPr lang="en-GB" altLang="zh-CN" sz="1800" b="1" dirty="0">
              <a:solidFill>
                <a:schemeClr val="bg2"/>
              </a:solidFill>
              <a:ea typeface="宋体" panose="02010600030101010101" pitchFamily="2" charset="-122"/>
            </a:endParaRPr>
          </a:p>
          <a:p>
            <a:pPr marL="0" lvl="0" indent="0">
              <a:buNone/>
            </a:pPr>
            <a:r>
              <a:rPr lang="en-GB" altLang="zh-CN" sz="1800" b="1" dirty="0">
                <a:solidFill>
                  <a:schemeClr val="bg2"/>
                </a:solidFill>
                <a:ea typeface="宋体" panose="02010600030101010101" pitchFamily="2" charset="-122"/>
              </a:rPr>
              <a:t>Calculate the distance between the nodes such that the </a:t>
            </a:r>
            <a:endParaRPr lang="en-GB" altLang="zh-CN" sz="1800" b="1" dirty="0">
              <a:solidFill>
                <a:schemeClr val="bg2"/>
              </a:solidFill>
              <a:ea typeface="宋体" panose="02010600030101010101" pitchFamily="2" charset="-122"/>
            </a:endParaRPr>
          </a:p>
          <a:p>
            <a:pPr marL="0" lvl="0" indent="0">
              <a:buNone/>
            </a:pPr>
            <a:r>
              <a:rPr lang="en-GB" altLang="zh-CN" sz="1800" b="1" dirty="0">
                <a:solidFill>
                  <a:schemeClr val="bg2"/>
                </a:solidFill>
                <a:ea typeface="宋体" panose="02010600030101010101" pitchFamily="2" charset="-122"/>
              </a:rPr>
              <a:t>time to transmit the frame = time to recognize that the collision have occurred.</a:t>
            </a:r>
            <a:endParaRPr lang="en-US" altLang="zh-CN" sz="1800" b="1" dirty="0">
              <a:solidFill>
                <a:schemeClr val="bg2"/>
              </a:solidFill>
            </a:endParaRPr>
          </a:p>
        </p:txBody>
      </p:sp>
      <p:graphicFrame>
        <p:nvGraphicFramePr>
          <p:cNvPr id="146438" name="Object 3"/>
          <p:cNvGraphicFramePr>
            <a:graphicFrameLocks noChangeAspect="1"/>
          </p:cNvGraphicFramePr>
          <p:nvPr/>
        </p:nvGraphicFramePr>
        <p:xfrm>
          <a:off x="304800" y="3276600"/>
          <a:ext cx="5519738" cy="939800"/>
        </p:xfrm>
        <a:graphic>
          <a:graphicData uri="http://schemas.openxmlformats.org/presentationml/2006/ole">
            <mc:AlternateContent xmlns:mc="http://schemas.openxmlformats.org/markup-compatibility/2006">
              <mc:Choice xmlns:v="urn:schemas-microsoft-com:vml" Requires="v">
                <p:oleObj spid="_x0000_s3112" name="" r:id="rId1" imgW="2032000" imgH="393700" progId="Equation.3">
                  <p:embed/>
                </p:oleObj>
              </mc:Choice>
              <mc:Fallback>
                <p:oleObj name="" r:id="rId1" imgW="2032000" imgH="393700" progId="Equation.3">
                  <p:embed/>
                  <p:pic>
                    <p:nvPicPr>
                      <p:cNvPr id="0" name="图片 3111"/>
                      <p:cNvPicPr/>
                      <p:nvPr/>
                    </p:nvPicPr>
                    <p:blipFill>
                      <a:blip r:embed="rId2"/>
                      <a:stretch>
                        <a:fillRect/>
                      </a:stretch>
                    </p:blipFill>
                    <p:spPr>
                      <a:xfrm>
                        <a:off x="304800" y="3276600"/>
                        <a:ext cx="5519738" cy="939800"/>
                      </a:xfrm>
                      <a:prstGeom prst="rect">
                        <a:avLst/>
                      </a:prstGeom>
                      <a:noFill/>
                      <a:ln w="38100">
                        <a:noFill/>
                        <a:miter/>
                      </a:ln>
                    </p:spPr>
                  </p:pic>
                </p:oleObj>
              </mc:Fallback>
            </mc:AlternateContent>
          </a:graphicData>
        </a:graphic>
      </p:graphicFrame>
      <p:graphicFrame>
        <p:nvGraphicFramePr>
          <p:cNvPr id="146439" name="Object 4"/>
          <p:cNvGraphicFramePr>
            <a:graphicFrameLocks noChangeAspect="1"/>
          </p:cNvGraphicFramePr>
          <p:nvPr/>
        </p:nvGraphicFramePr>
        <p:xfrm>
          <a:off x="533400" y="4648200"/>
          <a:ext cx="5334000" cy="609600"/>
        </p:xfrm>
        <a:graphic>
          <a:graphicData uri="http://schemas.openxmlformats.org/presentationml/2006/ole">
            <mc:AlternateContent xmlns:mc="http://schemas.openxmlformats.org/markup-compatibility/2006">
              <mc:Choice xmlns:v="urn:schemas-microsoft-com:vml" Requires="v">
                <p:oleObj spid="_x0000_s3113" name="" r:id="rId3" imgW="1638300" imgH="241300" progId="Equation.3">
                  <p:embed/>
                </p:oleObj>
              </mc:Choice>
              <mc:Fallback>
                <p:oleObj name="" r:id="rId3" imgW="1638300" imgH="241300" progId="Equation.3">
                  <p:embed/>
                  <p:pic>
                    <p:nvPicPr>
                      <p:cNvPr id="0" name="图片 3112"/>
                      <p:cNvPicPr/>
                      <p:nvPr/>
                    </p:nvPicPr>
                    <p:blipFill>
                      <a:blip r:embed="rId4"/>
                      <a:stretch>
                        <a:fillRect/>
                      </a:stretch>
                    </p:blipFill>
                    <p:spPr>
                      <a:xfrm>
                        <a:off x="533400" y="4648200"/>
                        <a:ext cx="5334000" cy="609600"/>
                      </a:xfrm>
                      <a:prstGeom prst="rect">
                        <a:avLst/>
                      </a:prstGeom>
                      <a:noFill/>
                      <a:ln w="9525" cap="flat" cmpd="sng">
                        <a:solidFill>
                          <a:srgbClr val="B2B2B2"/>
                        </a:solidFill>
                        <a:prstDash val="solid"/>
                        <a:miter/>
                        <a:headEnd type="none" w="med" len="med"/>
                        <a:tailEnd type="none" w="med" len="med"/>
                      </a:ln>
                    </p:spPr>
                  </p:pic>
                </p:oleObj>
              </mc:Fallback>
            </mc:AlternateContent>
          </a:graphicData>
        </a:graphic>
      </p:graphicFrame>
      <p:graphicFrame>
        <p:nvGraphicFramePr>
          <p:cNvPr id="146440" name="Object 5"/>
          <p:cNvGraphicFramePr>
            <a:graphicFrameLocks noChangeAspect="1"/>
          </p:cNvGraphicFramePr>
          <p:nvPr/>
        </p:nvGraphicFramePr>
        <p:xfrm>
          <a:off x="1219200" y="5562600"/>
          <a:ext cx="5141913" cy="965200"/>
        </p:xfrm>
        <a:graphic>
          <a:graphicData uri="http://schemas.openxmlformats.org/presentationml/2006/ole">
            <mc:AlternateContent xmlns:mc="http://schemas.openxmlformats.org/markup-compatibility/2006">
              <mc:Choice xmlns:v="urn:schemas-microsoft-com:vml" Requires="v">
                <p:oleObj spid="_x0000_s3114" name="" r:id="rId5" imgW="2070100" imgH="419100" progId="Equation.3">
                  <p:embed/>
                </p:oleObj>
              </mc:Choice>
              <mc:Fallback>
                <p:oleObj name="" r:id="rId5" imgW="2070100" imgH="419100" progId="Equation.3">
                  <p:embed/>
                  <p:pic>
                    <p:nvPicPr>
                      <p:cNvPr id="0" name="图片 3113"/>
                      <p:cNvPicPr/>
                      <p:nvPr/>
                    </p:nvPicPr>
                    <p:blipFill>
                      <a:blip r:embed="rId6"/>
                      <a:stretch>
                        <a:fillRect/>
                      </a:stretch>
                    </p:blipFill>
                    <p:spPr>
                      <a:xfrm>
                        <a:off x="1219200" y="5562600"/>
                        <a:ext cx="5141913" cy="965200"/>
                      </a:xfrm>
                      <a:prstGeom prst="rect">
                        <a:avLst/>
                      </a:prstGeom>
                      <a:noFill/>
                      <a:ln w="38100">
                        <a:noFill/>
                        <a:miter/>
                      </a:ln>
                    </p:spPr>
                  </p:pic>
                </p:oleObj>
              </mc:Fallback>
            </mc:AlternateContent>
          </a:graphicData>
        </a:graphic>
      </p:graphicFrame>
      <p:graphicFrame>
        <p:nvGraphicFramePr>
          <p:cNvPr id="146441" name="Object 6"/>
          <p:cNvGraphicFramePr>
            <a:graphicFrameLocks noChangeAspect="1"/>
          </p:cNvGraphicFramePr>
          <p:nvPr/>
        </p:nvGraphicFramePr>
        <p:xfrm>
          <a:off x="228600" y="6705600"/>
          <a:ext cx="1727200" cy="914400"/>
        </p:xfrm>
        <a:graphic>
          <a:graphicData uri="http://schemas.openxmlformats.org/presentationml/2006/ole">
            <mc:AlternateContent xmlns:mc="http://schemas.openxmlformats.org/markup-compatibility/2006">
              <mc:Choice xmlns:v="urn:schemas-microsoft-com:vml" Requires="v">
                <p:oleObj spid="_x0000_s3111" name="" r:id="rId7" imgW="571500" imgH="393700" progId="Equation.3">
                  <p:embed/>
                </p:oleObj>
              </mc:Choice>
              <mc:Fallback>
                <p:oleObj name="" r:id="rId7" imgW="571500" imgH="393700" progId="Equation.3">
                  <p:embed/>
                  <p:pic>
                    <p:nvPicPr>
                      <p:cNvPr id="0" name="图片 3110"/>
                      <p:cNvPicPr/>
                      <p:nvPr/>
                    </p:nvPicPr>
                    <p:blipFill>
                      <a:blip r:embed="rId8"/>
                      <a:stretch>
                        <a:fillRect/>
                      </a:stretch>
                    </p:blipFill>
                    <p:spPr>
                      <a:xfrm>
                        <a:off x="228600" y="6705600"/>
                        <a:ext cx="1727200" cy="914400"/>
                      </a:xfrm>
                      <a:prstGeom prst="rect">
                        <a:avLst/>
                      </a:prstGeom>
                      <a:noFill/>
                      <a:ln w="9525" cap="flat" cmpd="sng">
                        <a:solidFill>
                          <a:srgbClr val="B2B2B2"/>
                        </a:solidFill>
                        <a:prstDash val="solid"/>
                        <a:miter/>
                        <a:headEnd type="none" w="med" len="med"/>
                        <a:tailEnd type="none" w="med" len="med"/>
                      </a:ln>
                    </p:spPr>
                  </p:pic>
                </p:oleObj>
              </mc:Fallback>
            </mc:AlternateContent>
          </a:graphicData>
        </a:graphic>
      </p:graphicFrame>
      <p:graphicFrame>
        <p:nvGraphicFramePr>
          <p:cNvPr id="146442" name="Object 7"/>
          <p:cNvGraphicFramePr>
            <a:graphicFrameLocks noChangeAspect="1"/>
          </p:cNvGraphicFramePr>
          <p:nvPr/>
        </p:nvGraphicFramePr>
        <p:xfrm>
          <a:off x="260350" y="8001000"/>
          <a:ext cx="6597650" cy="609600"/>
        </p:xfrm>
        <a:graphic>
          <a:graphicData uri="http://schemas.openxmlformats.org/presentationml/2006/ole">
            <mc:AlternateContent xmlns:mc="http://schemas.openxmlformats.org/markup-compatibility/2006">
              <mc:Choice xmlns:v="urn:schemas-microsoft-com:vml" Requires="v">
                <p:oleObj spid="_x0000_s3115" name="" r:id="rId9" imgW="3187700" imgH="254000" progId="Equation.3">
                  <p:embed/>
                </p:oleObj>
              </mc:Choice>
              <mc:Fallback>
                <p:oleObj name="" r:id="rId9" imgW="3187700" imgH="254000" progId="Equation.3">
                  <p:embed/>
                  <p:pic>
                    <p:nvPicPr>
                      <p:cNvPr id="0" name="图片 3114"/>
                      <p:cNvPicPr/>
                      <p:nvPr/>
                    </p:nvPicPr>
                    <p:blipFill>
                      <a:blip r:embed="rId10"/>
                      <a:stretch>
                        <a:fillRect/>
                      </a:stretch>
                    </p:blipFill>
                    <p:spPr>
                      <a:xfrm>
                        <a:off x="260350" y="8001000"/>
                        <a:ext cx="6597650" cy="609600"/>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cxnSp>
        <p:nvCxnSpPr>
          <p:cNvPr id="146443" name="AutoShape 8"/>
          <p:cNvCxnSpPr/>
          <p:nvPr/>
        </p:nvCxnSpPr>
        <p:spPr>
          <a:xfrm rot="5400000">
            <a:off x="1816100" y="4660900"/>
            <a:ext cx="787400" cy="1981200"/>
          </a:xfrm>
          <a:prstGeom prst="curvedConnector4">
            <a:avLst>
              <a:gd name="adj1" fmla="val 19356"/>
              <a:gd name="adj2" fmla="val 111537"/>
            </a:avLst>
          </a:prstGeom>
          <a:ln w="9525" cap="flat" cmpd="sng">
            <a:solidFill>
              <a:schemeClr val="bg2"/>
            </a:solidFill>
            <a:prstDash val="solid"/>
            <a:headEnd type="none" w="med" len="med"/>
            <a:tailEnd type="triangle" w="med" len="med"/>
          </a:ln>
        </p:spPr>
      </p:cxnSp>
      <p:cxnSp>
        <p:nvCxnSpPr>
          <p:cNvPr id="146444" name="AutoShape 9"/>
          <p:cNvCxnSpPr/>
          <p:nvPr/>
        </p:nvCxnSpPr>
        <p:spPr>
          <a:xfrm rot="5400000">
            <a:off x="333375" y="7546975"/>
            <a:ext cx="685800" cy="831850"/>
          </a:xfrm>
          <a:prstGeom prst="curvedConnector4">
            <a:avLst>
              <a:gd name="adj1" fmla="val 27778"/>
              <a:gd name="adj2" fmla="val 127481"/>
            </a:avLst>
          </a:prstGeom>
          <a:ln w="9525" cap="flat" cmpd="sng">
            <a:solidFill>
              <a:schemeClr val="bg2"/>
            </a:solidFill>
            <a:prstDash val="solid"/>
            <a:headEnd type="none" w="med" len="med"/>
            <a:tailEnd type="triangle" w="med" len="med"/>
          </a:ln>
        </p:spPr>
      </p:cxnSp>
      <p:sp>
        <p:nvSpPr>
          <p:cNvPr id="146445" name="Rectangle 10"/>
          <p:cNvSpPr/>
          <p:nvPr/>
        </p:nvSpPr>
        <p:spPr>
          <a:xfrm>
            <a:off x="304800" y="228600"/>
            <a:ext cx="5049838" cy="528638"/>
          </a:xfrm>
          <a:prstGeom prst="rect">
            <a:avLst/>
          </a:prstGeom>
          <a:solidFill>
            <a:schemeClr val="bg1"/>
          </a:solidFill>
          <a:ln w="9525" cap="flat" cmpd="sng">
            <a:solidFill>
              <a:srgbClr val="B2B2B2"/>
            </a:solidFill>
            <a:prstDash val="solid"/>
            <a:miter/>
            <a:headEnd type="none" w="med" len="med"/>
            <a:tailEnd type="none" w="med" len="med"/>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GB" altLang="zh-CN" b="1" dirty="0">
                <a:solidFill>
                  <a:schemeClr val="bg2"/>
                </a:solidFill>
                <a:latin typeface="Arial Narrow" panose="020B0606020202030204" pitchFamily="34" charset="0"/>
                <a:ea typeface="宋体" panose="02010600030101010101" pitchFamily="2" charset="-122"/>
              </a:rPr>
              <a:t>EEE 802.3: Minimum Frame Length</a:t>
            </a:r>
            <a:endParaRPr lang="en-US" altLang="zh-CN" sz="2000" b="1" dirty="0">
              <a:solidFill>
                <a:srgbClr val="FF0000"/>
              </a:solidFill>
            </a:endParaRPr>
          </a:p>
        </p:txBody>
      </p:sp>
      <p:sp>
        <p:nvSpPr>
          <p:cNvPr id="146446" name="Text Box 11"/>
          <p:cNvSpPr txBox="1"/>
          <p:nvPr/>
        </p:nvSpPr>
        <p:spPr>
          <a:xfrm>
            <a:off x="517525" y="773113"/>
            <a:ext cx="1651000" cy="396875"/>
          </a:xfrm>
          <a:prstGeom prst="rect">
            <a:avLst/>
          </a:prstGeom>
          <a:noFill/>
          <a:ln w="9525">
            <a:noFill/>
          </a:ln>
        </p:spPr>
        <p:txBody>
          <a:bodyPr wrap="none"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buNone/>
            </a:pPr>
            <a:r>
              <a:rPr lang="en-US" altLang="zh-CN" sz="2000" b="1" dirty="0">
                <a:solidFill>
                  <a:schemeClr val="bg2"/>
                </a:solidFill>
                <a:ea typeface="宋体" panose="02010600030101010101" pitchFamily="2" charset="-122"/>
              </a:rPr>
              <a:t>Example # 2</a:t>
            </a:r>
            <a:endParaRPr lang="en-US" altLang="zh-CN" sz="2000" b="1" dirty="0">
              <a:solidFill>
                <a:schemeClr val="bg2"/>
              </a:solidFill>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66915"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66916"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66917" name="Rectangle 2"/>
          <p:cNvSpPr>
            <a:spLocks noGrp="1"/>
          </p:cNvSpPr>
          <p:nvPr>
            <p:ph type="title"/>
          </p:nvPr>
        </p:nvSpPr>
        <p:spPr>
          <a:xfrm>
            <a:off x="0" y="468313"/>
            <a:ext cx="6858000" cy="1524000"/>
          </a:xfrm>
        </p:spPr>
        <p:txBody>
          <a:bodyPr vert="horz" wrap="square" lIns="92075" tIns="46038" rIns="92075" bIns="46038" anchor="ctr" anchorCtr="0"/>
          <a:p>
            <a:pPr algn="ctr">
              <a:lnSpc>
                <a:spcPct val="100000"/>
              </a:lnSpc>
            </a:pPr>
            <a:r>
              <a:rPr lang="en-US" altLang="zh-CN" sz="4400" dirty="0">
                <a:solidFill>
                  <a:schemeClr val="bg2"/>
                </a:solidFill>
                <a:latin typeface="Arial" panose="020B0604020202020204" pitchFamily="34" charset="0"/>
                <a:ea typeface="宋体" panose="02010600030101010101" pitchFamily="2" charset="-122"/>
              </a:rPr>
              <a:t>Ethernet Extension</a:t>
            </a:r>
            <a:br>
              <a:rPr lang="en-US" altLang="zh-CN" sz="4400" dirty="0">
                <a:solidFill>
                  <a:schemeClr val="bg2"/>
                </a:solidFill>
                <a:latin typeface="Arial" panose="020B0604020202020204" pitchFamily="34" charset="0"/>
                <a:ea typeface="宋体" panose="02010600030101010101" pitchFamily="2" charset="-122"/>
              </a:rPr>
            </a:br>
            <a:r>
              <a:rPr lang="zh-CN" altLang="en-US" sz="4400" dirty="0">
                <a:solidFill>
                  <a:schemeClr val="bg2"/>
                </a:solidFill>
                <a:latin typeface="Arial" panose="020B0604020202020204" pitchFamily="34" charset="0"/>
                <a:ea typeface="黑体" panose="02010609060101010101" pitchFamily="49" charset="-122"/>
              </a:rPr>
              <a:t>扩展的局域网</a:t>
            </a:r>
            <a:endParaRPr lang="zh-CN" altLang="en-US" sz="4400" dirty="0">
              <a:solidFill>
                <a:schemeClr val="bg2"/>
              </a:solidFill>
              <a:latin typeface="Arial" panose="020B0604020202020204" pitchFamily="34" charset="0"/>
              <a:ea typeface="黑体" panose="02010609060101010101" pitchFamily="49" charset="-122"/>
            </a:endParaRPr>
          </a:p>
        </p:txBody>
      </p:sp>
      <p:sp>
        <p:nvSpPr>
          <p:cNvPr id="166918" name="Rectangle 3"/>
          <p:cNvSpPr>
            <a:spLocks noGrp="1"/>
          </p:cNvSpPr>
          <p:nvPr>
            <p:ph idx="1"/>
          </p:nvPr>
        </p:nvSpPr>
        <p:spPr>
          <a:xfrm>
            <a:off x="476250" y="2484438"/>
            <a:ext cx="6210300" cy="5486400"/>
          </a:xfrm>
        </p:spPr>
        <p:txBody>
          <a:bodyPr vert="horz" wrap="square" lIns="92075" tIns="46038" rIns="92075" bIns="46038" anchor="t" anchorCtr="0"/>
          <a:p>
            <a:pPr>
              <a:lnSpc>
                <a:spcPct val="120000"/>
              </a:lnSpc>
              <a:spcBef>
                <a:spcPct val="30000"/>
              </a:spcBef>
              <a:spcAft>
                <a:spcPct val="30000"/>
              </a:spcAft>
            </a:pPr>
            <a:r>
              <a:rPr lang="en-US" altLang="zh-CN" sz="3200" b="1" dirty="0">
                <a:solidFill>
                  <a:schemeClr val="bg2"/>
                </a:solidFill>
                <a:ea typeface="黑体" panose="02010609060101010101" pitchFamily="49" charset="-122"/>
              </a:rPr>
              <a:t>At the Physical Layer</a:t>
            </a:r>
            <a:endParaRPr lang="en-US" altLang="zh-CN" sz="3200" b="1" dirty="0">
              <a:solidFill>
                <a:schemeClr val="bg2"/>
              </a:solidFill>
              <a:ea typeface="黑体" panose="02010609060101010101" pitchFamily="49" charset="-122"/>
            </a:endParaRPr>
          </a:p>
          <a:p>
            <a:pPr lvl="1">
              <a:lnSpc>
                <a:spcPct val="120000"/>
              </a:lnSpc>
              <a:spcBef>
                <a:spcPct val="30000"/>
              </a:spcBef>
              <a:spcAft>
                <a:spcPct val="30000"/>
              </a:spcAft>
            </a:pPr>
            <a:r>
              <a:rPr lang="en-US" altLang="zh-CN" sz="3200" b="1" dirty="0">
                <a:solidFill>
                  <a:schemeClr val="bg2"/>
                </a:solidFill>
                <a:ea typeface="黑体" panose="02010609060101010101" pitchFamily="49" charset="-122"/>
              </a:rPr>
              <a:t>Hub(</a:t>
            </a:r>
            <a:r>
              <a:rPr lang="zh-CN" altLang="en-US" sz="3200" b="1" dirty="0">
                <a:solidFill>
                  <a:schemeClr val="bg2"/>
                </a:solidFill>
                <a:ea typeface="黑体" panose="02010609060101010101" pitchFamily="49" charset="-122"/>
              </a:rPr>
              <a:t>集线器</a:t>
            </a:r>
            <a:r>
              <a:rPr lang="en-US" altLang="zh-CN" sz="3200" b="1" dirty="0">
                <a:solidFill>
                  <a:schemeClr val="bg2"/>
                </a:solidFill>
                <a:ea typeface="黑体" panose="02010609060101010101" pitchFamily="49" charset="-122"/>
              </a:rPr>
              <a:t>)</a:t>
            </a:r>
            <a:endParaRPr lang="en-US" altLang="zh-CN" sz="3200" b="1" dirty="0">
              <a:solidFill>
                <a:schemeClr val="bg2"/>
              </a:solidFill>
              <a:ea typeface="黑体" panose="02010609060101010101" pitchFamily="49" charset="-122"/>
            </a:endParaRPr>
          </a:p>
          <a:p>
            <a:pPr lvl="1">
              <a:lnSpc>
                <a:spcPct val="120000"/>
              </a:lnSpc>
              <a:spcBef>
                <a:spcPct val="30000"/>
              </a:spcBef>
              <a:spcAft>
                <a:spcPct val="30000"/>
              </a:spcAft>
            </a:pPr>
            <a:r>
              <a:rPr lang="en-US" altLang="zh-CN" sz="3200" b="1" dirty="0">
                <a:solidFill>
                  <a:schemeClr val="bg2"/>
                </a:solidFill>
                <a:ea typeface="黑体" panose="02010609060101010101" pitchFamily="49" charset="-122"/>
              </a:rPr>
              <a:t>Repeater(</a:t>
            </a:r>
            <a:r>
              <a:rPr lang="zh-CN" altLang="en-US" sz="3200" b="1" dirty="0">
                <a:solidFill>
                  <a:schemeClr val="bg2"/>
                </a:solidFill>
                <a:ea typeface="黑体" panose="02010609060101010101" pitchFamily="49" charset="-122"/>
              </a:rPr>
              <a:t>转发器</a:t>
            </a:r>
            <a:r>
              <a:rPr lang="en-US" altLang="zh-CN" sz="3200" b="1" dirty="0">
                <a:solidFill>
                  <a:schemeClr val="bg2"/>
                </a:solidFill>
                <a:ea typeface="黑体" panose="02010609060101010101" pitchFamily="49" charset="-122"/>
              </a:rPr>
              <a:t>/</a:t>
            </a:r>
            <a:r>
              <a:rPr lang="zh-CN" altLang="en-US" sz="3200" b="1" dirty="0">
                <a:solidFill>
                  <a:schemeClr val="bg2"/>
                </a:solidFill>
                <a:ea typeface="黑体" panose="02010609060101010101" pitchFamily="49" charset="-122"/>
              </a:rPr>
              <a:t>中继器</a:t>
            </a:r>
            <a:r>
              <a:rPr lang="en-US" altLang="zh-CN" sz="3200" b="1" dirty="0">
                <a:solidFill>
                  <a:schemeClr val="bg2"/>
                </a:solidFill>
                <a:ea typeface="黑体" panose="02010609060101010101" pitchFamily="49" charset="-122"/>
              </a:rPr>
              <a:t>)</a:t>
            </a:r>
            <a:endParaRPr lang="en-US" altLang="zh-CN" sz="3200" b="1" dirty="0">
              <a:solidFill>
                <a:schemeClr val="bg2"/>
              </a:solidFill>
              <a:ea typeface="黑体" panose="02010609060101010101" pitchFamily="49" charset="-122"/>
            </a:endParaRPr>
          </a:p>
          <a:p>
            <a:pPr>
              <a:lnSpc>
                <a:spcPct val="120000"/>
              </a:lnSpc>
              <a:spcBef>
                <a:spcPct val="30000"/>
              </a:spcBef>
              <a:spcAft>
                <a:spcPct val="30000"/>
              </a:spcAft>
            </a:pPr>
            <a:r>
              <a:rPr lang="en-US" altLang="zh-CN" sz="3200" b="1" dirty="0">
                <a:solidFill>
                  <a:schemeClr val="bg2"/>
                </a:solidFill>
                <a:ea typeface="黑体" panose="02010609060101010101" pitchFamily="49" charset="-122"/>
              </a:rPr>
              <a:t>At the Data Link Layer</a:t>
            </a:r>
            <a:endParaRPr lang="en-US" altLang="zh-CN" sz="3200" b="1" dirty="0">
              <a:solidFill>
                <a:schemeClr val="bg2"/>
              </a:solidFill>
              <a:ea typeface="黑体" panose="02010609060101010101" pitchFamily="49" charset="-122"/>
            </a:endParaRPr>
          </a:p>
          <a:p>
            <a:pPr lvl="1">
              <a:lnSpc>
                <a:spcPct val="120000"/>
              </a:lnSpc>
              <a:spcBef>
                <a:spcPct val="30000"/>
              </a:spcBef>
              <a:spcAft>
                <a:spcPct val="30000"/>
              </a:spcAft>
            </a:pPr>
            <a:r>
              <a:rPr lang="en-US" altLang="zh-CN" sz="3200" b="1" dirty="0">
                <a:solidFill>
                  <a:schemeClr val="bg2"/>
                </a:solidFill>
                <a:ea typeface="黑体" panose="02010609060101010101" pitchFamily="49" charset="-122"/>
              </a:rPr>
              <a:t>Bridge(</a:t>
            </a:r>
            <a:r>
              <a:rPr lang="zh-CN" altLang="en-US" sz="3200" b="1" dirty="0">
                <a:solidFill>
                  <a:schemeClr val="bg2"/>
                </a:solidFill>
                <a:ea typeface="黑体" panose="02010609060101010101" pitchFamily="49" charset="-122"/>
              </a:rPr>
              <a:t>网桥</a:t>
            </a:r>
            <a:r>
              <a:rPr lang="en-US" altLang="zh-CN" sz="3200" b="1" dirty="0">
                <a:solidFill>
                  <a:schemeClr val="bg2"/>
                </a:solidFill>
                <a:ea typeface="黑体" panose="02010609060101010101" pitchFamily="49" charset="-122"/>
              </a:rPr>
              <a:t>)</a:t>
            </a:r>
            <a:endParaRPr lang="en-US" altLang="zh-CN" sz="3200" b="1" dirty="0">
              <a:solidFill>
                <a:schemeClr val="bg2"/>
              </a:solidFill>
              <a:ea typeface="黑体" panose="02010609060101010101" pitchFamily="49" charset="-122"/>
            </a:endParaRPr>
          </a:p>
          <a:p>
            <a:pPr lvl="1">
              <a:lnSpc>
                <a:spcPct val="120000"/>
              </a:lnSpc>
              <a:spcBef>
                <a:spcPct val="30000"/>
              </a:spcBef>
              <a:spcAft>
                <a:spcPct val="30000"/>
              </a:spcAft>
            </a:pPr>
            <a:r>
              <a:rPr lang="en-US" altLang="zh-CN" sz="3200" b="1" dirty="0">
                <a:solidFill>
                  <a:schemeClr val="bg2"/>
                </a:solidFill>
                <a:ea typeface="黑体" panose="02010609060101010101" pitchFamily="49" charset="-122"/>
              </a:rPr>
              <a:t>Switch(</a:t>
            </a:r>
            <a:r>
              <a:rPr lang="zh-CN" altLang="en-US" sz="3200" b="1" dirty="0">
                <a:solidFill>
                  <a:schemeClr val="bg2"/>
                </a:solidFill>
                <a:ea typeface="黑体" panose="02010609060101010101" pitchFamily="49" charset="-122"/>
              </a:rPr>
              <a:t>交换机</a:t>
            </a:r>
            <a:r>
              <a:rPr lang="en-US" altLang="zh-CN" sz="3200" b="1" dirty="0">
                <a:solidFill>
                  <a:schemeClr val="bg2"/>
                </a:solidFill>
                <a:ea typeface="黑体" panose="02010609060101010101" pitchFamily="49" charset="-122"/>
              </a:rPr>
              <a:t>)</a:t>
            </a:r>
            <a:endParaRPr lang="en-US" altLang="zh-CN" sz="3200" b="1" dirty="0">
              <a:solidFill>
                <a:schemeClr val="bg2"/>
              </a:solidFill>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0985" y="755650"/>
            <a:ext cx="7494270" cy="502920"/>
          </a:xfrm>
        </p:spPr>
        <p:txBody>
          <a:bodyPr/>
          <a:lstStyle/>
          <a:p>
            <a:r>
              <a:rPr lang="en-US" sz="5400" b="0" kern="0" dirty="0">
                <a:solidFill>
                  <a:srgbClr val="000099"/>
                </a:solidFill>
                <a:latin typeface="+mn-lt"/>
                <a:ea typeface="MS PGothic" panose="020B0600070205080204" pitchFamily="34" charset="-128"/>
              </a:rPr>
              <a:t>Switch: self-learning</a:t>
            </a:r>
            <a:endParaRPr lang="en-US" sz="5400" b="0" kern="0" dirty="0">
              <a:solidFill>
                <a:srgbClr val="000099"/>
              </a:solidFill>
              <a:latin typeface="+mn-lt"/>
              <a:ea typeface="MS PGothic" panose="020B0600070205080204" pitchFamily="34" charset="-128"/>
            </a:endParaRPr>
          </a:p>
        </p:txBody>
      </p:sp>
      <p:grpSp>
        <p:nvGrpSpPr>
          <p:cNvPr id="121" name="Group 120"/>
          <p:cNvGrpSpPr/>
          <p:nvPr/>
        </p:nvGrpSpPr>
        <p:grpSpPr>
          <a:xfrm>
            <a:off x="2060630" y="5711545"/>
            <a:ext cx="2033251" cy="1723575"/>
            <a:chOff x="7670306" y="1697644"/>
            <a:chExt cx="3614668" cy="3064134"/>
          </a:xfrm>
        </p:grpSpPr>
        <p:cxnSp>
          <p:nvCxnSpPr>
            <p:cNvPr id="120" name="Straight Connector 119"/>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 Box 23"/>
            <p:cNvSpPr txBox="1">
              <a:spLocks noChangeArrowheads="1"/>
            </p:cNvSpPr>
            <p:nvPr/>
          </p:nvSpPr>
          <p:spPr bwMode="auto">
            <a:xfrm>
              <a:off x="9846148" y="1727551"/>
              <a:ext cx="528320"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A</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61" name="Text Box 24"/>
            <p:cNvSpPr txBox="1">
              <a:spLocks noChangeArrowheads="1"/>
            </p:cNvSpPr>
            <p:nvPr/>
          </p:nvSpPr>
          <p:spPr bwMode="auto">
            <a:xfrm>
              <a:off x="9844697" y="4149731"/>
              <a:ext cx="596053"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A</a:t>
              </a:r>
              <a:r>
                <a:rPr lang="en-US" sz="1350" i="0" kern="0" dirty="0">
                  <a:solidFill>
                    <a:srgbClr val="000000"/>
                  </a:solidFill>
                  <a:latin typeface="+mn-lt"/>
                  <a:cs typeface="Arial" panose="020B0604020202020204" pitchFamily="34" charset="0"/>
                </a:rPr>
                <a:t>’</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62" name="Text Box 25"/>
            <p:cNvSpPr txBox="1">
              <a:spLocks noChangeArrowheads="1"/>
            </p:cNvSpPr>
            <p:nvPr/>
          </p:nvSpPr>
          <p:spPr bwMode="auto">
            <a:xfrm>
              <a:off x="10740738" y="2137677"/>
              <a:ext cx="528320"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B</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63" name="Text Box 26"/>
            <p:cNvSpPr txBox="1">
              <a:spLocks noChangeArrowheads="1"/>
            </p:cNvSpPr>
            <p:nvPr/>
          </p:nvSpPr>
          <p:spPr bwMode="auto">
            <a:xfrm>
              <a:off x="8061935" y="3914988"/>
              <a:ext cx="596053"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B</a:t>
              </a:r>
              <a:r>
                <a:rPr lang="en-US" sz="1350" i="0" kern="0" dirty="0">
                  <a:solidFill>
                    <a:srgbClr val="000000"/>
                  </a:solidFill>
                  <a:latin typeface="+mn-lt"/>
                  <a:cs typeface="Arial" panose="020B0604020202020204" pitchFamily="34" charset="0"/>
                </a:rPr>
                <a:t>’</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64" name="Text Box 27"/>
            <p:cNvSpPr txBox="1">
              <a:spLocks noChangeArrowheads="1"/>
            </p:cNvSpPr>
            <p:nvPr/>
          </p:nvSpPr>
          <p:spPr bwMode="auto">
            <a:xfrm>
              <a:off x="10739721" y="3994819"/>
              <a:ext cx="545253"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C</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65" name="Text Box 28"/>
            <p:cNvSpPr txBox="1">
              <a:spLocks noChangeArrowheads="1"/>
            </p:cNvSpPr>
            <p:nvPr/>
          </p:nvSpPr>
          <p:spPr bwMode="auto">
            <a:xfrm>
              <a:off x="8044749" y="2060029"/>
              <a:ext cx="612987"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C</a:t>
              </a:r>
              <a:r>
                <a:rPr kumimoji="0" lang="en-US" sz="1350" b="0" i="0" u="none" strike="noStrike" kern="0" cap="none" spc="0" normalizeH="0" baseline="0" noProof="0" dirty="0">
                  <a:ln>
                    <a:noFill/>
                  </a:ln>
                  <a:solidFill>
                    <a:srgbClr val="000000"/>
                  </a:solidFill>
                  <a:effectLst/>
                  <a:uLnTx/>
                  <a:uFillTx/>
                  <a:latin typeface="+mn-lt"/>
                  <a:cs typeface="Arial" panose="020B0604020202020204" pitchFamily="34" charset="0"/>
                </a:rPr>
                <a:t>’</a:t>
              </a:r>
              <a:endParaRPr kumimoji="0" lang="en-US" sz="1350" b="0" i="0" u="none" strike="noStrike" kern="0" cap="none" spc="0" normalizeH="0" baseline="0" noProof="0" dirty="0">
                <a:ln>
                  <a:noFill/>
                </a:ln>
                <a:solidFill>
                  <a:srgbClr val="000000"/>
                </a:solidFill>
                <a:effectLst/>
                <a:uLnTx/>
                <a:uFillTx/>
                <a:latin typeface="+mn-lt"/>
                <a:cs typeface="Arial" panose="020B0604020202020204" pitchFamily="34" charset="0"/>
              </a:endParaRPr>
            </a:p>
          </p:txBody>
        </p:sp>
        <p:grpSp>
          <p:nvGrpSpPr>
            <p:cNvPr id="105" name="Group 49"/>
            <p:cNvGrpSpPr/>
            <p:nvPr/>
          </p:nvGrpSpPr>
          <p:grpSpPr bwMode="auto">
            <a:xfrm>
              <a:off x="7686715" y="2428791"/>
              <a:ext cx="833957" cy="690324"/>
              <a:chOff x="-44" y="1473"/>
              <a:chExt cx="981" cy="1105"/>
            </a:xfrm>
          </p:grpSpPr>
          <p:pic>
            <p:nvPicPr>
              <p:cNvPr id="106" name="Picture 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107"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grpSp>
          <p:nvGrpSpPr>
            <p:cNvPr id="91" name="Group 49"/>
            <p:cNvGrpSpPr/>
            <p:nvPr/>
          </p:nvGrpSpPr>
          <p:grpSpPr bwMode="auto">
            <a:xfrm>
              <a:off x="7670306" y="3312731"/>
              <a:ext cx="833957" cy="690324"/>
              <a:chOff x="-44" y="1473"/>
              <a:chExt cx="981" cy="1105"/>
            </a:xfrm>
          </p:grpSpPr>
          <p:pic>
            <p:nvPicPr>
              <p:cNvPr id="92" name="Picture 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93"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sp>
          <p:nvSpPr>
            <p:cNvPr id="80" name="Text Box 35"/>
            <p:cNvSpPr txBox="1">
              <a:spLocks noChangeArrowheads="1"/>
            </p:cNvSpPr>
            <p:nvPr/>
          </p:nvSpPr>
          <p:spPr bwMode="auto">
            <a:xfrm>
              <a:off x="9340356" y="2722016"/>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rPr>
                <a:t>1</a:t>
              </a:r>
              <a:endPar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endParaRPr>
            </a:p>
          </p:txBody>
        </p:sp>
        <p:sp>
          <p:nvSpPr>
            <p:cNvPr id="81" name="Text Box 36"/>
            <p:cNvSpPr txBox="1">
              <a:spLocks noChangeArrowheads="1"/>
            </p:cNvSpPr>
            <p:nvPr/>
          </p:nvSpPr>
          <p:spPr bwMode="auto">
            <a:xfrm>
              <a:off x="9775745" y="2800425"/>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rPr>
                <a:t>2</a:t>
              </a:r>
              <a:endPar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endParaRPr>
            </a:p>
          </p:txBody>
        </p:sp>
        <p:sp>
          <p:nvSpPr>
            <p:cNvPr id="82" name="Text Box 37"/>
            <p:cNvSpPr txBox="1">
              <a:spLocks noChangeArrowheads="1"/>
            </p:cNvSpPr>
            <p:nvPr/>
          </p:nvSpPr>
          <p:spPr bwMode="auto">
            <a:xfrm>
              <a:off x="9922900" y="3225116"/>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rPr>
                <a:t>3</a:t>
              </a:r>
              <a:endPar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endParaRPr>
            </a:p>
          </p:txBody>
        </p:sp>
        <p:sp>
          <p:nvSpPr>
            <p:cNvPr id="83" name="Text Box 38"/>
            <p:cNvSpPr txBox="1">
              <a:spLocks noChangeArrowheads="1"/>
            </p:cNvSpPr>
            <p:nvPr/>
          </p:nvSpPr>
          <p:spPr bwMode="auto">
            <a:xfrm>
              <a:off x="9525472" y="3474353"/>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rPr>
                <a:t>4</a:t>
              </a:r>
              <a:endPar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endParaRPr>
            </a:p>
          </p:txBody>
        </p:sp>
        <p:sp>
          <p:nvSpPr>
            <p:cNvPr id="84" name="Text Box 39"/>
            <p:cNvSpPr txBox="1">
              <a:spLocks noChangeArrowheads="1"/>
            </p:cNvSpPr>
            <p:nvPr/>
          </p:nvSpPr>
          <p:spPr bwMode="auto">
            <a:xfrm>
              <a:off x="9061577" y="3440668"/>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rPr>
                <a:t>5</a:t>
              </a:r>
              <a:endPar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endParaRPr>
            </a:p>
          </p:txBody>
        </p:sp>
        <p:sp>
          <p:nvSpPr>
            <p:cNvPr id="85" name="Text Box 40"/>
            <p:cNvSpPr txBox="1">
              <a:spLocks noChangeArrowheads="1"/>
            </p:cNvSpPr>
            <p:nvPr/>
          </p:nvSpPr>
          <p:spPr bwMode="auto">
            <a:xfrm>
              <a:off x="8947484" y="3014530"/>
              <a:ext cx="319087" cy="440267"/>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rPr>
                <a:t>6</a:t>
              </a:r>
              <a:endParaRPr kumimoji="0" lang="en-US" sz="1015" b="0" i="0" u="none" strike="noStrike" kern="0" cap="none" spc="0" normalizeH="0" baseline="0" noProof="0" dirty="0">
                <a:ln>
                  <a:noFill/>
                </a:ln>
                <a:solidFill>
                  <a:srgbClr val="C00000"/>
                </a:solidFill>
                <a:effectLst/>
                <a:uLnTx/>
                <a:uFillTx/>
                <a:latin typeface="+mn-lt"/>
                <a:ea typeface="MS PGothic" panose="020B0600070205080204" pitchFamily="34" charset="-128"/>
                <a:cs typeface="Arial" panose="020B0604020202020204" pitchFamily="34" charset="0"/>
              </a:endParaRPr>
            </a:p>
          </p:txBody>
        </p:sp>
        <p:sp>
          <p:nvSpPr>
            <p:cNvPr id="108" name="Rectangle 37"/>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109" name="Rectangle 37"/>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110" name="Rectangle 37"/>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111" name="Rectangle 37"/>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100" name="Group 44"/>
            <p:cNvGrpSpPr/>
            <p:nvPr/>
          </p:nvGrpSpPr>
          <p:grpSpPr bwMode="auto">
            <a:xfrm>
              <a:off x="10416209" y="2517915"/>
              <a:ext cx="799548" cy="697947"/>
              <a:chOff x="-44" y="1473"/>
              <a:chExt cx="981" cy="1105"/>
            </a:xfrm>
          </p:grpSpPr>
          <p:pic>
            <p:nvPicPr>
              <p:cNvPr id="102"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103"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pic>
          <p:nvPicPr>
            <p:cNvPr id="88"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p:spPr>
        </p:pic>
        <p:sp>
          <p:nvSpPr>
            <p:cNvPr id="89" name="Freeform 46"/>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cxnSp>
          <p:nvCxnSpPr>
            <p:cNvPr id="4" name="Straight Connector 3"/>
            <p:cNvCxnSpPr>
              <a:stCxn id="108" idx="0"/>
              <a:endCxn id="111"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37"/>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119" name="Rectangle 37"/>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122" name="Group 121"/>
            <p:cNvGrpSpPr/>
            <p:nvPr/>
          </p:nvGrpSpPr>
          <p:grpSpPr>
            <a:xfrm>
              <a:off x="9236687" y="3108787"/>
              <a:ext cx="711278" cy="420709"/>
              <a:chOff x="3668110" y="2448910"/>
              <a:chExt cx="3794234" cy="2165130"/>
            </a:xfrm>
          </p:grpSpPr>
          <p:sp>
            <p:nvSpPr>
              <p:cNvPr id="123" name="Rectangle 122"/>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4" name="Freeform 123"/>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25" name="Group 124"/>
              <p:cNvGrpSpPr/>
              <p:nvPr/>
            </p:nvGrpSpPr>
            <p:grpSpPr>
              <a:xfrm>
                <a:off x="3941378" y="2603243"/>
                <a:ext cx="3202061" cy="1066110"/>
                <a:chOff x="7939341" y="3037317"/>
                <a:chExt cx="897649" cy="353919"/>
              </a:xfrm>
            </p:grpSpPr>
            <p:sp>
              <p:nvSpPr>
                <p:cNvPr id="126" name="Freeform 125"/>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7" name="Freeform 126"/>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8" name="Freeform 127"/>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9" name="Freeform 128"/>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95" name="Group 44"/>
            <p:cNvGrpSpPr/>
            <p:nvPr/>
          </p:nvGrpSpPr>
          <p:grpSpPr bwMode="auto">
            <a:xfrm>
              <a:off x="9011867" y="4020081"/>
              <a:ext cx="853270" cy="741697"/>
              <a:chOff x="-44" y="1473"/>
              <a:chExt cx="981" cy="1105"/>
            </a:xfrm>
          </p:grpSpPr>
          <p:pic>
            <p:nvPicPr>
              <p:cNvPr id="96"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97"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grpSp>
          <p:nvGrpSpPr>
            <p:cNvPr id="73" name="Group 44"/>
            <p:cNvGrpSpPr/>
            <p:nvPr/>
          </p:nvGrpSpPr>
          <p:grpSpPr bwMode="auto">
            <a:xfrm>
              <a:off x="9087713" y="1697644"/>
              <a:ext cx="853270" cy="741697"/>
              <a:chOff x="-44" y="1473"/>
              <a:chExt cx="981" cy="1105"/>
            </a:xfrm>
          </p:grpSpPr>
          <p:pic>
            <p:nvPicPr>
              <p:cNvPr id="98"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99"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grpSp>
      <p:sp>
        <p:nvSpPr>
          <p:cNvPr id="56" name="Rectangle 3"/>
          <p:cNvSpPr txBox="1">
            <a:spLocks noChangeArrowheads="1"/>
          </p:cNvSpPr>
          <p:nvPr/>
        </p:nvSpPr>
        <p:spPr>
          <a:xfrm>
            <a:off x="433070" y="1801495"/>
            <a:ext cx="6639560" cy="2787650"/>
          </a:xfrm>
          <a:prstGeom prst="rect">
            <a:avLst/>
          </a:prstGeom>
        </p:spPr>
        <p:txBody>
          <a:bodyPr vert="horz" lIns="51435" tIns="25717" rIns="51435" bIns="25717" rtlCol="0">
            <a:norm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1775" indent="-231775">
              <a:lnSpc>
                <a:spcPct val="100000"/>
              </a:lnSpc>
              <a:defRPr/>
            </a:pPr>
            <a:r>
              <a:rPr lang="en-US" sz="3200" dirty="0"/>
              <a:t>switch</a:t>
            </a:r>
            <a:r>
              <a:rPr lang="en-US" sz="3200" dirty="0">
                <a:solidFill>
                  <a:srgbClr val="FF0000"/>
                </a:solidFill>
              </a:rPr>
              <a:t> </a:t>
            </a:r>
            <a:r>
              <a:rPr lang="en-US" sz="3200" i="1" dirty="0">
                <a:solidFill>
                  <a:srgbClr val="CC0000"/>
                </a:solidFill>
              </a:rPr>
              <a:t>learns</a:t>
            </a:r>
            <a:r>
              <a:rPr lang="en-US" sz="3200" dirty="0">
                <a:solidFill>
                  <a:srgbClr val="CC0000"/>
                </a:solidFill>
              </a:rPr>
              <a:t> </a:t>
            </a:r>
            <a:r>
              <a:rPr lang="en-US" sz="3200" dirty="0"/>
              <a:t>which hosts can be reached through which interfaces</a:t>
            </a:r>
            <a:endParaRPr lang="en-US" sz="3200" dirty="0"/>
          </a:p>
        </p:txBody>
      </p:sp>
      <p:grpSp>
        <p:nvGrpSpPr>
          <p:cNvPr id="87" name="Group 36"/>
          <p:cNvGrpSpPr/>
          <p:nvPr/>
        </p:nvGrpSpPr>
        <p:grpSpPr bwMode="auto">
          <a:xfrm>
            <a:off x="3321341" y="5589647"/>
            <a:ext cx="803672" cy="247352"/>
            <a:chOff x="1750" y="3514"/>
            <a:chExt cx="900" cy="277"/>
          </a:xfrm>
        </p:grpSpPr>
        <p:sp>
          <p:nvSpPr>
            <p:cNvPr id="90" name="Rectangle 32"/>
            <p:cNvSpPr>
              <a:spLocks noChangeArrowheads="1"/>
            </p:cNvSpPr>
            <p:nvPr/>
          </p:nvSpPr>
          <p:spPr bwMode="auto">
            <a:xfrm>
              <a:off x="1771" y="3542"/>
              <a:ext cx="879" cy="166"/>
            </a:xfrm>
            <a:prstGeom prst="rect">
              <a:avLst/>
            </a:prstGeom>
            <a:solidFill>
              <a:srgbClr val="3333CC"/>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94" name="Text Box 33"/>
            <p:cNvSpPr txBox="1">
              <a:spLocks noChangeArrowheads="1"/>
            </p:cNvSpPr>
            <p:nvPr/>
          </p:nvSpPr>
          <p:spPr bwMode="auto">
            <a:xfrm>
              <a:off x="1750" y="3514"/>
              <a:ext cx="511" cy="27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 A</a:t>
              </a:r>
              <a:r>
                <a:rPr kumimoji="0" lang="ja-JP" altLang="en-US" sz="1015"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01" name="Line 34"/>
            <p:cNvSpPr>
              <a:spLocks noChangeShapeType="1"/>
            </p:cNvSpPr>
            <p:nvPr/>
          </p:nvSpPr>
          <p:spPr bwMode="auto">
            <a:xfrm>
              <a:off x="1936" y="3545"/>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04" name="Line 35"/>
            <p:cNvSpPr>
              <a:spLocks noChangeShapeType="1"/>
            </p:cNvSpPr>
            <p:nvPr/>
          </p:nvSpPr>
          <p:spPr bwMode="auto">
            <a:xfrm>
              <a:off x="2116" y="3540"/>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12" name="Group 41"/>
          <p:cNvGrpSpPr/>
          <p:nvPr/>
        </p:nvGrpSpPr>
        <p:grpSpPr bwMode="auto">
          <a:xfrm>
            <a:off x="3442785" y="5196741"/>
            <a:ext cx="896541" cy="401836"/>
            <a:chOff x="4406" y="331"/>
            <a:chExt cx="1004" cy="450"/>
          </a:xfrm>
        </p:grpSpPr>
        <p:sp>
          <p:nvSpPr>
            <p:cNvPr id="113" name="Line 37"/>
            <p:cNvSpPr>
              <a:spLocks noChangeShapeType="1"/>
            </p:cNvSpPr>
            <p:nvPr/>
          </p:nvSpPr>
          <p:spPr bwMode="auto">
            <a:xfrm flipV="1">
              <a:off x="4406" y="439"/>
              <a:ext cx="252" cy="339"/>
            </a:xfrm>
            <a:prstGeom prst="line">
              <a:avLst/>
            </a:prstGeom>
            <a:noFill/>
            <a:ln w="9525">
              <a:solidFill>
                <a:srgbClr val="000000"/>
              </a:solidFill>
              <a:round/>
              <a:head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4" name="Line 38"/>
            <p:cNvSpPr>
              <a:spLocks noChangeShapeType="1"/>
            </p:cNvSpPr>
            <p:nvPr/>
          </p:nvSpPr>
          <p:spPr bwMode="auto">
            <a:xfrm flipV="1">
              <a:off x="4524" y="594"/>
              <a:ext cx="137" cy="187"/>
            </a:xfrm>
            <a:prstGeom prst="line">
              <a:avLst/>
            </a:prstGeom>
            <a:noFill/>
            <a:ln w="9525">
              <a:solidFill>
                <a:srgbClr val="000000"/>
              </a:solidFill>
              <a:round/>
              <a:head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15" name="Text Box 39"/>
            <p:cNvSpPr txBox="1">
              <a:spLocks noChangeArrowheads="1"/>
            </p:cNvSpPr>
            <p:nvPr/>
          </p:nvSpPr>
          <p:spPr bwMode="auto">
            <a:xfrm>
              <a:off x="4643" y="331"/>
              <a:ext cx="767" cy="25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Source: A</a:t>
              </a:r>
              <a:endPar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7" name="Text Box 40"/>
            <p:cNvSpPr txBox="1">
              <a:spLocks noChangeArrowheads="1"/>
            </p:cNvSpPr>
            <p:nvPr/>
          </p:nvSpPr>
          <p:spPr bwMode="auto">
            <a:xfrm>
              <a:off x="4660" y="492"/>
              <a:ext cx="688" cy="25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Dest: A</a:t>
              </a:r>
              <a:r>
                <a:rPr kumimoji="0" lang="ja-JP"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36" name="Group 47"/>
          <p:cNvGrpSpPr/>
          <p:nvPr/>
        </p:nvGrpSpPr>
        <p:grpSpPr bwMode="auto">
          <a:xfrm>
            <a:off x="1629047" y="7865185"/>
            <a:ext cx="3329881" cy="829568"/>
            <a:chOff x="3441" y="3154"/>
            <a:chExt cx="3729" cy="929"/>
          </a:xfrm>
        </p:grpSpPr>
        <p:sp>
          <p:nvSpPr>
            <p:cNvPr id="137" name="Rectangle 43"/>
            <p:cNvSpPr>
              <a:spLocks noChangeArrowheads="1"/>
            </p:cNvSpPr>
            <p:nvPr/>
          </p:nvSpPr>
          <p:spPr bwMode="auto">
            <a:xfrm>
              <a:off x="3449" y="3154"/>
              <a:ext cx="3703" cy="907"/>
            </a:xfrm>
            <a:prstGeom prst="rect">
              <a:avLst/>
            </a:prstGeom>
            <a:solidFill>
              <a:schemeClr val="bg1"/>
            </a:solidFill>
            <a:ln w="9525">
              <a:solidFill>
                <a:schemeClr val="tx1"/>
              </a:solidFill>
              <a:miter lim="800000"/>
            </a:ln>
            <a:effectLst>
              <a:outerShdw blurRad="50800" dist="38100" dir="18900000" algn="bl" rotWithShape="0">
                <a:prstClr val="black">
                  <a:alpha val="40000"/>
                </a:prstClr>
              </a:outerShdw>
            </a:effectLst>
          </p:spPr>
          <p:txBody>
            <a:bodyPr wrap="none" anchor="ctr"/>
            <a:lstStyle/>
            <a:p>
              <a:pPr>
                <a:defRPr/>
              </a:pPr>
              <a:endParaRPr lang="en-US" sz="1800" dirty="0">
                <a:solidFill>
                  <a:srgbClr val="000000"/>
                </a:solidFill>
                <a:latin typeface="Arial" panose="020B0604020202020204" pitchFamily="34" charset="0"/>
                <a:cs typeface="Arial" panose="020B0604020202020204" pitchFamily="34" charset="0"/>
              </a:endParaRPr>
            </a:p>
          </p:txBody>
        </p:sp>
        <p:sp>
          <p:nvSpPr>
            <p:cNvPr id="138" name="Text Box 42"/>
            <p:cNvSpPr txBox="1">
              <a:spLocks noChangeArrowheads="1"/>
            </p:cNvSpPr>
            <p:nvPr/>
          </p:nvSpPr>
          <p:spPr bwMode="auto">
            <a:xfrm>
              <a:off x="3441" y="3175"/>
              <a:ext cx="3286" cy="4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800" i="0" dirty="0">
                  <a:solidFill>
                    <a:srgbClr val="000000"/>
                  </a:solidFill>
                  <a:latin typeface="Arial" panose="020B0604020202020204" pitchFamily="34" charset="0"/>
                  <a:cs typeface="Arial" panose="020B0604020202020204" pitchFamily="34" charset="0"/>
                </a:rPr>
                <a:t>MAC addr   interface    TTL</a:t>
              </a:r>
              <a:endParaRPr lang="en-US" sz="1800" i="0" dirty="0">
                <a:solidFill>
                  <a:srgbClr val="000000"/>
                </a:solidFill>
                <a:latin typeface="Arial" panose="020B0604020202020204" pitchFamily="34" charset="0"/>
                <a:cs typeface="Arial" panose="020B0604020202020204" pitchFamily="34" charset="0"/>
              </a:endParaRPr>
            </a:p>
          </p:txBody>
        </p:sp>
        <p:sp>
          <p:nvSpPr>
            <p:cNvPr id="140" name="Line 45"/>
            <p:cNvSpPr>
              <a:spLocks noChangeShapeType="1"/>
            </p:cNvSpPr>
            <p:nvPr/>
          </p:nvSpPr>
          <p:spPr bwMode="auto">
            <a:xfrm>
              <a:off x="4812" y="3154"/>
              <a:ext cx="0" cy="907"/>
            </a:xfrm>
            <a:prstGeom prst="line">
              <a:avLst/>
            </a:prstGeom>
            <a:noFill/>
            <a:ln w="9525">
              <a:solidFill>
                <a:schemeClr val="tx1"/>
              </a:solidFill>
              <a:round/>
            </a:ln>
            <a:effectLst/>
          </p:spPr>
          <p:txBody>
            <a:bodyPr wrap="none"/>
            <a:lstStyle/>
            <a:p>
              <a:pPr>
                <a:defRPr/>
              </a:pPr>
              <a:endParaRPr lang="en-US" sz="1800" dirty="0">
                <a:cs typeface="+mn-cs"/>
              </a:endParaRPr>
            </a:p>
          </p:txBody>
        </p:sp>
        <p:sp>
          <p:nvSpPr>
            <p:cNvPr id="3" name="Line 45"/>
            <p:cNvSpPr>
              <a:spLocks noChangeShapeType="1"/>
            </p:cNvSpPr>
            <p:nvPr/>
          </p:nvSpPr>
          <p:spPr bwMode="auto">
            <a:xfrm>
              <a:off x="6021" y="3176"/>
              <a:ext cx="0" cy="907"/>
            </a:xfrm>
            <a:prstGeom prst="line">
              <a:avLst/>
            </a:prstGeom>
            <a:noFill/>
            <a:ln w="9525">
              <a:solidFill>
                <a:schemeClr val="tx1"/>
              </a:solidFill>
              <a:round/>
            </a:ln>
            <a:effectLst/>
          </p:spPr>
          <p:txBody>
            <a:bodyPr wrap="none"/>
            <a:p>
              <a:pPr>
                <a:defRPr/>
              </a:pPr>
              <a:endParaRPr lang="en-US" sz="1800" dirty="0">
                <a:cs typeface="+mn-cs"/>
              </a:endParaRPr>
            </a:p>
          </p:txBody>
        </p:sp>
        <p:sp>
          <p:nvSpPr>
            <p:cNvPr id="5" name="Line 46"/>
            <p:cNvSpPr>
              <a:spLocks noChangeShapeType="1"/>
            </p:cNvSpPr>
            <p:nvPr/>
          </p:nvSpPr>
          <p:spPr bwMode="auto">
            <a:xfrm flipV="1">
              <a:off x="3452" y="3576"/>
              <a:ext cx="3718" cy="1"/>
            </a:xfrm>
            <a:prstGeom prst="line">
              <a:avLst/>
            </a:prstGeom>
            <a:noFill/>
            <a:ln w="9525">
              <a:solidFill>
                <a:schemeClr val="tx1"/>
              </a:solidFill>
              <a:round/>
            </a:ln>
            <a:effectLst/>
          </p:spPr>
          <p:txBody>
            <a:bodyPr wrap="none"/>
            <a:p>
              <a:pPr>
                <a:defRPr/>
              </a:pPr>
              <a:endParaRPr lang="en-US" sz="1800" dirty="0">
                <a:cs typeface="+mn-cs"/>
              </a:endParaRPr>
            </a:p>
          </p:txBody>
        </p:sp>
      </p:grpSp>
      <p:sp>
        <p:nvSpPr>
          <p:cNvPr id="142" name="Text Box 48"/>
          <p:cNvSpPr txBox="1">
            <a:spLocks noChangeArrowheads="1"/>
          </p:cNvSpPr>
          <p:nvPr/>
        </p:nvSpPr>
        <p:spPr bwMode="auto">
          <a:xfrm>
            <a:off x="5085116" y="7978074"/>
            <a:ext cx="1706880" cy="645160"/>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lgn="ctr">
              <a:defRPr/>
            </a:pPr>
            <a:r>
              <a:rPr lang="en-US" sz="1800" dirty="0">
                <a:solidFill>
                  <a:srgbClr val="000000"/>
                </a:solidFill>
                <a:latin typeface="Arial" panose="020B0604020202020204" pitchFamily="34" charset="0"/>
                <a:cs typeface="Arial" panose="020B0604020202020204" pitchFamily="34" charset="0"/>
              </a:rPr>
              <a:t>Switch table </a:t>
            </a:r>
            <a:endParaRPr lang="en-US" sz="1800" dirty="0">
              <a:solidFill>
                <a:srgbClr val="000000"/>
              </a:solidFill>
              <a:latin typeface="Arial" panose="020B0604020202020204" pitchFamily="34" charset="0"/>
              <a:cs typeface="Arial" panose="020B0604020202020204" pitchFamily="34" charset="0"/>
            </a:endParaRPr>
          </a:p>
          <a:p>
            <a:pPr algn="ctr">
              <a:defRPr/>
            </a:pPr>
            <a:r>
              <a:rPr lang="en-US" sz="1800" dirty="0">
                <a:solidFill>
                  <a:srgbClr val="000000"/>
                </a:solidFill>
                <a:latin typeface="Arial" panose="020B0604020202020204" pitchFamily="34" charset="0"/>
                <a:cs typeface="Arial" panose="020B0604020202020204" pitchFamily="34" charset="0"/>
              </a:rPr>
              <a:t>(initially empty)</a:t>
            </a:r>
            <a:endParaRPr lang="en-US" sz="1800" dirty="0">
              <a:solidFill>
                <a:srgbClr val="000000"/>
              </a:solidFill>
              <a:latin typeface="Arial" panose="020B0604020202020204" pitchFamily="34" charset="0"/>
              <a:cs typeface="Arial" panose="020B0604020202020204" pitchFamily="34" charset="0"/>
            </a:endParaRPr>
          </a:p>
        </p:txBody>
      </p:sp>
      <p:grpSp>
        <p:nvGrpSpPr>
          <p:cNvPr id="143" name="Group 53"/>
          <p:cNvGrpSpPr/>
          <p:nvPr/>
        </p:nvGrpSpPr>
        <p:grpSpPr bwMode="auto">
          <a:xfrm>
            <a:off x="2060510" y="8243761"/>
            <a:ext cx="2486026" cy="379511"/>
            <a:chOff x="33" y="6468"/>
            <a:chExt cx="2784" cy="425"/>
          </a:xfrm>
        </p:grpSpPr>
        <p:sp>
          <p:nvSpPr>
            <p:cNvPr id="144" name="Text Box 49"/>
            <p:cNvSpPr txBox="1">
              <a:spLocks noChangeArrowheads="1"/>
            </p:cNvSpPr>
            <p:nvPr/>
          </p:nvSpPr>
          <p:spPr bwMode="auto">
            <a:xfrm>
              <a:off x="33" y="6468"/>
              <a:ext cx="375" cy="4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800" dirty="0">
                  <a:solidFill>
                    <a:srgbClr val="000000"/>
                  </a:solidFill>
                  <a:latin typeface="Arial" panose="020B0604020202020204" pitchFamily="34" charset="0"/>
                  <a:cs typeface="Arial" panose="020B0604020202020204" pitchFamily="34" charset="0"/>
                </a:rPr>
                <a:t>A</a:t>
              </a:r>
              <a:endParaRPr lang="en-US" sz="1800" dirty="0">
                <a:solidFill>
                  <a:srgbClr val="000000"/>
                </a:solidFill>
                <a:latin typeface="Arial" panose="020B0604020202020204" pitchFamily="34" charset="0"/>
                <a:cs typeface="Arial" panose="020B0604020202020204" pitchFamily="34" charset="0"/>
              </a:endParaRPr>
            </a:p>
          </p:txBody>
        </p:sp>
        <p:sp>
          <p:nvSpPr>
            <p:cNvPr id="145" name="Text Box 50"/>
            <p:cNvSpPr txBox="1">
              <a:spLocks noChangeArrowheads="1"/>
            </p:cNvSpPr>
            <p:nvPr/>
          </p:nvSpPr>
          <p:spPr bwMode="auto">
            <a:xfrm>
              <a:off x="1324" y="6481"/>
              <a:ext cx="347" cy="4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800" dirty="0">
                  <a:solidFill>
                    <a:srgbClr val="000000"/>
                  </a:solidFill>
                  <a:latin typeface="Arial" panose="020B0604020202020204" pitchFamily="34" charset="0"/>
                  <a:cs typeface="Arial" panose="020B0604020202020204" pitchFamily="34" charset="0"/>
                </a:rPr>
                <a:t>1</a:t>
              </a:r>
              <a:endParaRPr lang="en-US" sz="1800" dirty="0">
                <a:solidFill>
                  <a:srgbClr val="000000"/>
                </a:solidFill>
                <a:latin typeface="Arial" panose="020B0604020202020204" pitchFamily="34" charset="0"/>
                <a:cs typeface="Arial" panose="020B0604020202020204" pitchFamily="34" charset="0"/>
              </a:endParaRPr>
            </a:p>
          </p:txBody>
        </p:sp>
        <p:sp>
          <p:nvSpPr>
            <p:cNvPr id="146" name="Text Box 51"/>
            <p:cNvSpPr txBox="1">
              <a:spLocks noChangeArrowheads="1"/>
            </p:cNvSpPr>
            <p:nvPr/>
          </p:nvSpPr>
          <p:spPr bwMode="auto">
            <a:xfrm>
              <a:off x="2328" y="6481"/>
              <a:ext cx="489" cy="412"/>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defRPr/>
              </a:pPr>
              <a:r>
                <a:rPr lang="en-US" sz="1800" dirty="0">
                  <a:solidFill>
                    <a:srgbClr val="000000"/>
                  </a:solidFill>
                  <a:latin typeface="Arial" panose="020B0604020202020204" pitchFamily="34" charset="0"/>
                  <a:cs typeface="Arial" panose="020B0604020202020204" pitchFamily="34" charset="0"/>
                </a:rPr>
                <a:t>60</a:t>
              </a:r>
              <a:endParaRPr lang="en-US" sz="1800" dirty="0">
                <a:solidFill>
                  <a:srgbClr val="000000"/>
                </a:solidFill>
                <a:latin typeface="Arial" panose="020B0604020202020204" pitchFamily="34" charset="0"/>
                <a:cs typeface="Arial" panose="020B0604020202020204" pitchFamily="34" charset="0"/>
              </a:endParaRPr>
            </a:p>
          </p:txBody>
        </p:sp>
      </p:grpSp>
      <p:sp>
        <p:nvSpPr>
          <p:cNvPr id="147" name="Rectangle 3"/>
          <p:cNvSpPr txBox="1">
            <a:spLocks noChangeArrowheads="1"/>
          </p:cNvSpPr>
          <p:nvPr/>
        </p:nvSpPr>
        <p:spPr>
          <a:xfrm>
            <a:off x="332740" y="3996055"/>
            <a:ext cx="5597525" cy="793115"/>
          </a:xfrm>
          <a:prstGeom prst="rect">
            <a:avLst/>
          </a:prstGeom>
        </p:spPr>
        <p:txBody>
          <a:bodyPr vert="horz" lIns="51435" tIns="25717" rIns="51435" bIns="25717" rtlCol="0"/>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1355" lvl="1" indent="-224155">
              <a:lnSpc>
                <a:spcPct val="100000"/>
              </a:lnSpc>
              <a:defRPr/>
            </a:pPr>
            <a:r>
              <a:rPr lang="en-US" sz="2800" dirty="0"/>
              <a:t>when frame received, switch “learns”  location of sender: incoming LAN segment</a:t>
            </a:r>
            <a:endParaRPr lang="en-US" sz="2800" dirty="0"/>
          </a:p>
        </p:txBody>
      </p:sp>
      <p:sp>
        <p:nvSpPr>
          <p:cNvPr id="148" name="Rectangle 3"/>
          <p:cNvSpPr txBox="1">
            <a:spLocks noChangeArrowheads="1"/>
          </p:cNvSpPr>
          <p:nvPr/>
        </p:nvSpPr>
        <p:spPr>
          <a:xfrm>
            <a:off x="332740" y="2987675"/>
            <a:ext cx="6270625" cy="583565"/>
          </a:xfrm>
          <a:prstGeom prst="rect">
            <a:avLst/>
          </a:prstGeom>
        </p:spPr>
        <p:txBody>
          <a:bodyPr vert="horz" lIns="51435" tIns="25717" rIns="51435" bIns="25717" rtlCol="0">
            <a:no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1355" lvl="1" indent="-224155">
              <a:lnSpc>
                <a:spcPct val="100000"/>
              </a:lnSpc>
              <a:defRPr/>
            </a:pPr>
            <a:r>
              <a:rPr lang="en-US" sz="2800" dirty="0"/>
              <a:t>records sender/location pair in switch table</a:t>
            </a:r>
            <a:endParaRPr 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dissolve">
                                      <p:cBhvr>
                                        <p:cTn id="7" dur="500"/>
                                        <p:tgtEl>
                                          <p:spTgt spid="87"/>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36"/>
                                        </p:tgtEl>
                                        <p:attrNameLst>
                                          <p:attrName>style.visibility</p:attrName>
                                        </p:attrNameLst>
                                      </p:cBhvr>
                                      <p:to>
                                        <p:strVal val="visible"/>
                                      </p:to>
                                    </p:set>
                                    <p:animEffect transition="in" filter="dissolve">
                                      <p:cBhvr>
                                        <p:cTn id="15" dur="500"/>
                                        <p:tgtEl>
                                          <p:spTgt spid="13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2"/>
                                        </p:tgtEl>
                                        <p:attrNameLst>
                                          <p:attrName>style.visibility</p:attrName>
                                        </p:attrNameLst>
                                      </p:cBhvr>
                                      <p:to>
                                        <p:strVal val="visible"/>
                                      </p:to>
                                    </p:set>
                                    <p:animEffect transition="in" filter="dissolve">
                                      <p:cBhvr>
                                        <p:cTn id="18" dur="500"/>
                                        <p:tgtEl>
                                          <p:spTgt spid="14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12"/>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2.5E-6 1.48148E-6 L -0.1069 0.11481 L -0.1069 0.24329 " pathEditMode="relative" rAng="0" ptsTypes="AAA">
                                      <p:cBhvr>
                                        <p:cTn id="24" dur="2000" fill="hold"/>
                                        <p:tgtEl>
                                          <p:spTgt spid="87"/>
                                        </p:tgtEl>
                                        <p:attrNameLst>
                                          <p:attrName>ppt_x</p:attrName>
                                          <p:attrName>ppt_y</p:attrName>
                                        </p:attrNameLst>
                                      </p:cBhvr>
                                      <p:rCtr x="-5352" y="12153"/>
                                    </p:animMotion>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43"/>
                                        </p:tgtEl>
                                        <p:attrNameLst>
                                          <p:attrName>style.visibility</p:attrName>
                                        </p:attrNameLst>
                                      </p:cBhvr>
                                      <p:to>
                                        <p:strVal val="visible"/>
                                      </p:to>
                                    </p:set>
                                    <p:animEffect transition="in" filter="dissolve">
                                      <p:cBhvr>
                                        <p:cTn id="29"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0" name="Group 229"/>
          <p:cNvGrpSpPr/>
          <p:nvPr/>
        </p:nvGrpSpPr>
        <p:grpSpPr>
          <a:xfrm>
            <a:off x="425141" y="6139816"/>
            <a:ext cx="2033251" cy="1723575"/>
            <a:chOff x="7670306" y="1697644"/>
            <a:chExt cx="3614668" cy="3064134"/>
          </a:xfrm>
        </p:grpSpPr>
        <p:cxnSp>
          <p:nvCxnSpPr>
            <p:cNvPr id="231" name="Straight Connector 230"/>
            <p:cNvCxnSpPr/>
            <p:nvPr/>
          </p:nvCxnSpPr>
          <p:spPr>
            <a:xfrm>
              <a:off x="9587512" y="2387296"/>
              <a:ext cx="0" cy="164811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33" name="Text Box 23"/>
            <p:cNvSpPr txBox="1">
              <a:spLocks noChangeArrowheads="1"/>
            </p:cNvSpPr>
            <p:nvPr/>
          </p:nvSpPr>
          <p:spPr bwMode="auto">
            <a:xfrm>
              <a:off x="9846148" y="1727551"/>
              <a:ext cx="528320"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A</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234" name="Text Box 24"/>
            <p:cNvSpPr txBox="1">
              <a:spLocks noChangeArrowheads="1"/>
            </p:cNvSpPr>
            <p:nvPr/>
          </p:nvSpPr>
          <p:spPr bwMode="auto">
            <a:xfrm>
              <a:off x="9844697" y="4149731"/>
              <a:ext cx="596053"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A</a:t>
              </a:r>
              <a:r>
                <a:rPr lang="en-US" sz="1350" i="0" kern="0" dirty="0">
                  <a:solidFill>
                    <a:srgbClr val="000000"/>
                  </a:solidFill>
                  <a:latin typeface="+mn-lt"/>
                  <a:cs typeface="Arial" panose="020B0604020202020204" pitchFamily="34" charset="0"/>
                </a:rPr>
                <a:t>’</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235" name="Text Box 25"/>
            <p:cNvSpPr txBox="1">
              <a:spLocks noChangeArrowheads="1"/>
            </p:cNvSpPr>
            <p:nvPr/>
          </p:nvSpPr>
          <p:spPr bwMode="auto">
            <a:xfrm>
              <a:off x="10740738" y="2137677"/>
              <a:ext cx="528320"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B</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236" name="Text Box 26"/>
            <p:cNvSpPr txBox="1">
              <a:spLocks noChangeArrowheads="1"/>
            </p:cNvSpPr>
            <p:nvPr/>
          </p:nvSpPr>
          <p:spPr bwMode="auto">
            <a:xfrm>
              <a:off x="8061935" y="3914988"/>
              <a:ext cx="596053"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B</a:t>
              </a:r>
              <a:r>
                <a:rPr lang="en-US" sz="1350" i="0" kern="0" dirty="0">
                  <a:solidFill>
                    <a:srgbClr val="000000"/>
                  </a:solidFill>
                  <a:latin typeface="+mn-lt"/>
                  <a:cs typeface="Arial" panose="020B0604020202020204" pitchFamily="34" charset="0"/>
                </a:rPr>
                <a:t>’</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237" name="Text Box 27"/>
            <p:cNvSpPr txBox="1">
              <a:spLocks noChangeArrowheads="1"/>
            </p:cNvSpPr>
            <p:nvPr/>
          </p:nvSpPr>
          <p:spPr bwMode="auto">
            <a:xfrm>
              <a:off x="10739721" y="3994819"/>
              <a:ext cx="545253"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C</a:t>
              </a:r>
              <a:endPar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endParaRPr>
            </a:p>
          </p:txBody>
        </p:sp>
        <p:sp>
          <p:nvSpPr>
            <p:cNvPr id="238" name="Text Box 28"/>
            <p:cNvSpPr txBox="1">
              <a:spLocks noChangeArrowheads="1"/>
            </p:cNvSpPr>
            <p:nvPr/>
          </p:nvSpPr>
          <p:spPr bwMode="auto">
            <a:xfrm>
              <a:off x="8044749" y="2060029"/>
              <a:ext cx="612987" cy="53170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350" b="0" i="0" u="none" strike="noStrike" kern="0" cap="none" spc="0" normalizeH="0" baseline="0" noProof="0" dirty="0">
                  <a:ln>
                    <a:noFill/>
                  </a:ln>
                  <a:solidFill>
                    <a:srgbClr val="000000"/>
                  </a:solidFill>
                  <a:effectLst/>
                  <a:uLnTx/>
                  <a:uFillTx/>
                  <a:latin typeface="+mn-lt"/>
                  <a:ea typeface="MS PGothic" panose="020B0600070205080204" pitchFamily="34" charset="-128"/>
                  <a:cs typeface="Arial" panose="020B0604020202020204" pitchFamily="34" charset="0"/>
                </a:rPr>
                <a:t>C</a:t>
              </a:r>
              <a:r>
                <a:rPr kumimoji="0" lang="en-US" sz="1350" b="0" i="0" u="none" strike="noStrike" kern="0" cap="none" spc="0" normalizeH="0" baseline="0" noProof="0" dirty="0">
                  <a:ln>
                    <a:noFill/>
                  </a:ln>
                  <a:solidFill>
                    <a:srgbClr val="000000"/>
                  </a:solidFill>
                  <a:effectLst/>
                  <a:uLnTx/>
                  <a:uFillTx/>
                  <a:latin typeface="+mn-lt"/>
                  <a:cs typeface="Arial" panose="020B0604020202020204" pitchFamily="34" charset="0"/>
                </a:rPr>
                <a:t>’</a:t>
              </a:r>
              <a:endParaRPr kumimoji="0" lang="en-US" sz="1350" b="0" i="0" u="none" strike="noStrike" kern="0" cap="none" spc="0" normalizeH="0" baseline="0" noProof="0" dirty="0">
                <a:ln>
                  <a:noFill/>
                </a:ln>
                <a:solidFill>
                  <a:srgbClr val="000000"/>
                </a:solidFill>
                <a:effectLst/>
                <a:uLnTx/>
                <a:uFillTx/>
                <a:latin typeface="+mn-lt"/>
                <a:cs typeface="Arial" panose="020B0604020202020204" pitchFamily="34" charset="0"/>
              </a:endParaRPr>
            </a:p>
          </p:txBody>
        </p:sp>
        <p:grpSp>
          <p:nvGrpSpPr>
            <p:cNvPr id="239" name="Group 49"/>
            <p:cNvGrpSpPr/>
            <p:nvPr/>
          </p:nvGrpSpPr>
          <p:grpSpPr bwMode="auto">
            <a:xfrm>
              <a:off x="7686715" y="2428791"/>
              <a:ext cx="833957" cy="690324"/>
              <a:chOff x="-44" y="1473"/>
              <a:chExt cx="981" cy="1105"/>
            </a:xfrm>
          </p:grpSpPr>
          <p:pic>
            <p:nvPicPr>
              <p:cNvPr id="276" name="Picture 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77"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grpSp>
          <p:nvGrpSpPr>
            <p:cNvPr id="240" name="Group 49"/>
            <p:cNvGrpSpPr/>
            <p:nvPr/>
          </p:nvGrpSpPr>
          <p:grpSpPr bwMode="auto">
            <a:xfrm>
              <a:off x="7670306" y="3312731"/>
              <a:ext cx="833957" cy="690324"/>
              <a:chOff x="-44" y="1473"/>
              <a:chExt cx="981" cy="1105"/>
            </a:xfrm>
          </p:grpSpPr>
          <p:pic>
            <p:nvPicPr>
              <p:cNvPr id="274" name="Picture 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75"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sp>
          <p:nvSpPr>
            <p:cNvPr id="241" name="Text Box 35"/>
            <p:cNvSpPr txBox="1">
              <a:spLocks noChangeArrowheads="1"/>
            </p:cNvSpPr>
            <p:nvPr/>
          </p:nvSpPr>
          <p:spPr bwMode="auto">
            <a:xfrm>
              <a:off x="9340356" y="2722016"/>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rPr>
                <a:t>1</a:t>
              </a:r>
              <a:endPar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endParaRPr>
            </a:p>
          </p:txBody>
        </p:sp>
        <p:sp>
          <p:nvSpPr>
            <p:cNvPr id="242" name="Text Box 36"/>
            <p:cNvSpPr txBox="1">
              <a:spLocks noChangeArrowheads="1"/>
            </p:cNvSpPr>
            <p:nvPr/>
          </p:nvSpPr>
          <p:spPr bwMode="auto">
            <a:xfrm>
              <a:off x="9775745" y="2800425"/>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rPr>
                <a:t>2</a:t>
              </a:r>
              <a:endPar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endParaRPr>
            </a:p>
          </p:txBody>
        </p:sp>
        <p:sp>
          <p:nvSpPr>
            <p:cNvPr id="243" name="Text Box 37"/>
            <p:cNvSpPr txBox="1">
              <a:spLocks noChangeArrowheads="1"/>
            </p:cNvSpPr>
            <p:nvPr/>
          </p:nvSpPr>
          <p:spPr bwMode="auto">
            <a:xfrm>
              <a:off x="9922900" y="3225116"/>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rPr>
                <a:t>3</a:t>
              </a:r>
              <a:endPar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endParaRPr>
            </a:p>
          </p:txBody>
        </p:sp>
        <p:sp>
          <p:nvSpPr>
            <p:cNvPr id="244" name="Text Box 38"/>
            <p:cNvSpPr txBox="1">
              <a:spLocks noChangeArrowheads="1"/>
            </p:cNvSpPr>
            <p:nvPr/>
          </p:nvSpPr>
          <p:spPr bwMode="auto">
            <a:xfrm>
              <a:off x="9525472" y="3474353"/>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rPr>
                <a:t>4</a:t>
              </a:r>
              <a:endPar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endParaRPr>
            </a:p>
          </p:txBody>
        </p:sp>
        <p:sp>
          <p:nvSpPr>
            <p:cNvPr id="245" name="Text Box 39"/>
            <p:cNvSpPr txBox="1">
              <a:spLocks noChangeArrowheads="1"/>
            </p:cNvSpPr>
            <p:nvPr/>
          </p:nvSpPr>
          <p:spPr bwMode="auto">
            <a:xfrm>
              <a:off x="9061577" y="3440668"/>
              <a:ext cx="452684" cy="44026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rPr>
                <a:t>5</a:t>
              </a:r>
              <a:endPar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endParaRPr>
            </a:p>
          </p:txBody>
        </p:sp>
        <p:sp>
          <p:nvSpPr>
            <p:cNvPr id="246" name="Text Box 40"/>
            <p:cNvSpPr txBox="1">
              <a:spLocks noChangeArrowheads="1"/>
            </p:cNvSpPr>
            <p:nvPr/>
          </p:nvSpPr>
          <p:spPr bwMode="auto">
            <a:xfrm>
              <a:off x="8947484" y="3014530"/>
              <a:ext cx="319087" cy="440267"/>
            </a:xfrm>
            <a:prstGeom prst="rect">
              <a:avLst/>
            </a:prstGeom>
            <a:noFill/>
            <a:ln>
              <a:noFill/>
            </a:ln>
            <a:effectLst/>
          </p:spPr>
          <p:txBody>
            <a:bodyPr>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rPr>
                <a:t>6</a:t>
              </a:r>
              <a:endParaRPr kumimoji="0" lang="en-US" sz="1015" b="0" i="0" u="none" strike="noStrike" kern="0" cap="none" spc="0" normalizeH="0" baseline="0" noProof="0" dirty="0">
                <a:ln>
                  <a:noFill/>
                </a:ln>
                <a:solidFill>
                  <a:srgbClr val="FF0000"/>
                </a:solidFill>
                <a:effectLst/>
                <a:uLnTx/>
                <a:uFillTx/>
                <a:latin typeface="+mn-lt"/>
                <a:ea typeface="MS PGothic" panose="020B0600070205080204" pitchFamily="34" charset="-128"/>
                <a:cs typeface="Arial" panose="020B0604020202020204" pitchFamily="34" charset="0"/>
              </a:endParaRPr>
            </a:p>
          </p:txBody>
        </p:sp>
        <p:sp>
          <p:nvSpPr>
            <p:cNvPr id="247" name="Rectangle 37"/>
            <p:cNvSpPr>
              <a:spLocks noChangeArrowheads="1"/>
            </p:cNvSpPr>
            <p:nvPr/>
          </p:nvSpPr>
          <p:spPr bwMode="auto">
            <a:xfrm rot="5400000">
              <a:off x="8461713" y="2732203"/>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248" name="Rectangle 37"/>
            <p:cNvSpPr>
              <a:spLocks noChangeArrowheads="1"/>
            </p:cNvSpPr>
            <p:nvPr/>
          </p:nvSpPr>
          <p:spPr bwMode="auto">
            <a:xfrm rot="5400000">
              <a:off x="8476898" y="3630561"/>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249" name="Rectangle 37"/>
            <p:cNvSpPr>
              <a:spLocks noChangeArrowheads="1"/>
            </p:cNvSpPr>
            <p:nvPr/>
          </p:nvSpPr>
          <p:spPr bwMode="auto">
            <a:xfrm rot="5400000">
              <a:off x="10579799" y="2734470"/>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250" name="Rectangle 37"/>
            <p:cNvSpPr>
              <a:spLocks noChangeArrowheads="1"/>
            </p:cNvSpPr>
            <p:nvPr/>
          </p:nvSpPr>
          <p:spPr bwMode="auto">
            <a:xfrm rot="5400000">
              <a:off x="10594984" y="3632828"/>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251" name="Group 44"/>
            <p:cNvGrpSpPr/>
            <p:nvPr/>
          </p:nvGrpSpPr>
          <p:grpSpPr bwMode="auto">
            <a:xfrm>
              <a:off x="10416209" y="2517915"/>
              <a:ext cx="799548" cy="697947"/>
              <a:chOff x="-44" y="1473"/>
              <a:chExt cx="981" cy="1105"/>
            </a:xfrm>
          </p:grpSpPr>
          <p:pic>
            <p:nvPicPr>
              <p:cNvPr id="272"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73"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pic>
          <p:nvPicPr>
            <p:cNvPr id="252"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10395649" y="3398050"/>
              <a:ext cx="853270" cy="741697"/>
            </a:xfrm>
            <a:prstGeom prst="rect">
              <a:avLst/>
            </a:prstGeom>
            <a:noFill/>
            <a:ln>
              <a:noFill/>
            </a:ln>
          </p:spPr>
        </p:pic>
        <p:sp>
          <p:nvSpPr>
            <p:cNvPr id="253" name="Freeform 46"/>
            <p:cNvSpPr/>
            <p:nvPr/>
          </p:nvSpPr>
          <p:spPr bwMode="auto">
            <a:xfrm flipH="1">
              <a:off x="10752102" y="3466315"/>
              <a:ext cx="414893" cy="339637"/>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cxnSp>
          <p:nvCxnSpPr>
            <p:cNvPr id="254" name="Straight Connector 253"/>
            <p:cNvCxnSpPr>
              <a:stCxn id="247" idx="0"/>
              <a:endCxn id="250" idx="2"/>
            </p:cNvCxnSpPr>
            <p:nvPr/>
          </p:nvCxnSpPr>
          <p:spPr>
            <a:xfrm>
              <a:off x="8638885" y="2857428"/>
              <a:ext cx="1882821" cy="9006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p:cNvCxnSpPr/>
            <p:nvPr/>
          </p:nvCxnSpPr>
          <p:spPr>
            <a:xfrm flipV="1">
              <a:off x="8648700" y="2858184"/>
              <a:ext cx="1869638" cy="90443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6" name="Rectangle 37"/>
            <p:cNvSpPr>
              <a:spLocks noChangeArrowheads="1"/>
            </p:cNvSpPr>
            <p:nvPr/>
          </p:nvSpPr>
          <p:spPr bwMode="auto">
            <a:xfrm rot="10800000">
              <a:off x="9534072" y="2230527"/>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sp>
          <p:nvSpPr>
            <p:cNvPr id="257" name="Rectangle 37"/>
            <p:cNvSpPr>
              <a:spLocks noChangeArrowheads="1"/>
            </p:cNvSpPr>
            <p:nvPr/>
          </p:nvSpPr>
          <p:spPr bwMode="auto">
            <a:xfrm rot="10800000">
              <a:off x="9531052" y="3935912"/>
              <a:ext cx="103894" cy="250450"/>
            </a:xfrm>
            <a:prstGeom prst="rect">
              <a:avLst/>
            </a:prstGeom>
            <a:gradFill rotWithShape="1">
              <a:gsLst>
                <a:gs pos="0">
                  <a:srgbClr val="0000A8"/>
                </a:gs>
                <a:gs pos="50000">
                  <a:srgbClr val="FFFFFF"/>
                </a:gs>
                <a:gs pos="99000">
                  <a:srgbClr val="0000A8"/>
                </a:gs>
              </a:gsLst>
              <a:lin ang="0" scaled="1"/>
            </a:gradFill>
            <a:ln w="9525">
              <a:solidFill>
                <a:srgbClr val="008000">
                  <a:alpha val="15000"/>
                </a:srgbClr>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rPr>
                <a:t> </a:t>
              </a:r>
              <a:endParaRPr kumimoji="0" lang="en-US" sz="1015" b="0" i="0" u="none" strike="noStrike" kern="0" cap="none" spc="0" normalizeH="0" baseline="0" noProof="0" dirty="0">
                <a:ln>
                  <a:noFill/>
                </a:ln>
                <a:solidFill>
                  <a:srgbClr val="000000"/>
                </a:solidFill>
                <a:effectLst/>
                <a:uLnTx/>
                <a:uFillTx/>
                <a:latin typeface="Comic Sans MS" panose="030F0702030302020204" pitchFamily="66" charset="0"/>
                <a:ea typeface="MS PGothic" panose="020B0600070205080204" pitchFamily="34" charset="-128"/>
              </a:endParaRPr>
            </a:p>
          </p:txBody>
        </p:sp>
        <p:grpSp>
          <p:nvGrpSpPr>
            <p:cNvPr id="258" name="Group 257"/>
            <p:cNvGrpSpPr/>
            <p:nvPr/>
          </p:nvGrpSpPr>
          <p:grpSpPr>
            <a:xfrm>
              <a:off x="9236687" y="3108787"/>
              <a:ext cx="711278" cy="420709"/>
              <a:chOff x="3668110" y="2448910"/>
              <a:chExt cx="3794234" cy="2165130"/>
            </a:xfrm>
          </p:grpSpPr>
          <p:sp>
            <p:nvSpPr>
              <p:cNvPr id="265" name="Rectangle 264"/>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6" name="Freeform 265"/>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67" name="Group 266"/>
              <p:cNvGrpSpPr/>
              <p:nvPr/>
            </p:nvGrpSpPr>
            <p:grpSpPr>
              <a:xfrm>
                <a:off x="3941378" y="2603243"/>
                <a:ext cx="3202061" cy="1066110"/>
                <a:chOff x="7939341" y="3037317"/>
                <a:chExt cx="897649" cy="353919"/>
              </a:xfrm>
            </p:grpSpPr>
            <p:sp>
              <p:nvSpPr>
                <p:cNvPr id="268" name="Freeform 267"/>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1" fmla="*/ 3725333 w 4641485"/>
                    <a:gd name="connsiteY0-2" fmla="*/ 0 h 1049866"/>
                    <a:gd name="connsiteX1-3" fmla="*/ 4641485 w 4641485"/>
                    <a:gd name="connsiteY1-4" fmla="*/ 239402 h 1049866"/>
                    <a:gd name="connsiteX2-5" fmla="*/ 3962400 w 4641485"/>
                    <a:gd name="connsiteY2-6" fmla="*/ 541866 h 1049866"/>
                    <a:gd name="connsiteX3-7" fmla="*/ 3742267 w 4641485"/>
                    <a:gd name="connsiteY3-8" fmla="*/ 457200 h 1049866"/>
                    <a:gd name="connsiteX4-9" fmla="*/ 2269067 w 4641485"/>
                    <a:gd name="connsiteY4-10" fmla="*/ 1049866 h 1049866"/>
                    <a:gd name="connsiteX5-11" fmla="*/ 880533 w 4641485"/>
                    <a:gd name="connsiteY5-12" fmla="*/ 457200 h 1049866"/>
                    <a:gd name="connsiteX6-13" fmla="*/ 592667 w 4641485"/>
                    <a:gd name="connsiteY6-14" fmla="*/ 541866 h 1049866"/>
                    <a:gd name="connsiteX7-15" fmla="*/ 0 w 4641485"/>
                    <a:gd name="connsiteY7-16" fmla="*/ 254000 h 1049866"/>
                    <a:gd name="connsiteX8-17" fmla="*/ 880533 w 4641485"/>
                    <a:gd name="connsiteY8-18" fmla="*/ 16933 h 1049866"/>
                    <a:gd name="connsiteX9-19" fmla="*/ 2302933 w 4641485"/>
                    <a:gd name="connsiteY9-20" fmla="*/ 626533 h 1049866"/>
                    <a:gd name="connsiteX10-21" fmla="*/ 3725333 w 4641485"/>
                    <a:gd name="connsiteY10-22" fmla="*/ 0 h 1049866"/>
                    <a:gd name="connsiteX0-23" fmla="*/ 3756864 w 4673016"/>
                    <a:gd name="connsiteY0-24" fmla="*/ 0 h 1049866"/>
                    <a:gd name="connsiteX1-25" fmla="*/ 4673016 w 4673016"/>
                    <a:gd name="connsiteY1-26" fmla="*/ 239402 h 1049866"/>
                    <a:gd name="connsiteX2-27" fmla="*/ 3993931 w 4673016"/>
                    <a:gd name="connsiteY2-28" fmla="*/ 541866 h 1049866"/>
                    <a:gd name="connsiteX3-29" fmla="*/ 3773798 w 4673016"/>
                    <a:gd name="connsiteY3-30" fmla="*/ 457200 h 1049866"/>
                    <a:gd name="connsiteX4-31" fmla="*/ 2300598 w 4673016"/>
                    <a:gd name="connsiteY4-32" fmla="*/ 1049866 h 1049866"/>
                    <a:gd name="connsiteX5-33" fmla="*/ 912064 w 4673016"/>
                    <a:gd name="connsiteY5-34" fmla="*/ 457200 h 1049866"/>
                    <a:gd name="connsiteX6-35" fmla="*/ 624198 w 4673016"/>
                    <a:gd name="connsiteY6-36" fmla="*/ 541866 h 1049866"/>
                    <a:gd name="connsiteX7-37" fmla="*/ 0 w 4673016"/>
                    <a:gd name="connsiteY7-38" fmla="*/ 232979 h 1049866"/>
                    <a:gd name="connsiteX8-39" fmla="*/ 912064 w 4673016"/>
                    <a:gd name="connsiteY8-40" fmla="*/ 16933 h 1049866"/>
                    <a:gd name="connsiteX9-41" fmla="*/ 2334464 w 4673016"/>
                    <a:gd name="connsiteY9-42" fmla="*/ 626533 h 1049866"/>
                    <a:gd name="connsiteX10-43" fmla="*/ 3756864 w 4673016"/>
                    <a:gd name="connsiteY10-44" fmla="*/ 0 h 1049866"/>
                    <a:gd name="connsiteX0-45" fmla="*/ 3756864 w 4673016"/>
                    <a:gd name="connsiteY0-46" fmla="*/ 0 h 1049866"/>
                    <a:gd name="connsiteX1-47" fmla="*/ 4673016 w 4673016"/>
                    <a:gd name="connsiteY1-48" fmla="*/ 239402 h 1049866"/>
                    <a:gd name="connsiteX2-49" fmla="*/ 3993931 w 4673016"/>
                    <a:gd name="connsiteY2-50" fmla="*/ 541866 h 1049866"/>
                    <a:gd name="connsiteX3-51" fmla="*/ 3784308 w 4673016"/>
                    <a:gd name="connsiteY3-52" fmla="*/ 404648 h 1049866"/>
                    <a:gd name="connsiteX4-53" fmla="*/ 2300598 w 4673016"/>
                    <a:gd name="connsiteY4-54" fmla="*/ 1049866 h 1049866"/>
                    <a:gd name="connsiteX5-55" fmla="*/ 912064 w 4673016"/>
                    <a:gd name="connsiteY5-56" fmla="*/ 457200 h 1049866"/>
                    <a:gd name="connsiteX6-57" fmla="*/ 624198 w 4673016"/>
                    <a:gd name="connsiteY6-58" fmla="*/ 541866 h 1049866"/>
                    <a:gd name="connsiteX7-59" fmla="*/ 0 w 4673016"/>
                    <a:gd name="connsiteY7-60" fmla="*/ 232979 h 1049866"/>
                    <a:gd name="connsiteX8-61" fmla="*/ 912064 w 4673016"/>
                    <a:gd name="connsiteY8-62" fmla="*/ 16933 h 1049866"/>
                    <a:gd name="connsiteX9-63" fmla="*/ 2334464 w 4673016"/>
                    <a:gd name="connsiteY9-64" fmla="*/ 626533 h 1049866"/>
                    <a:gd name="connsiteX10-65" fmla="*/ 3756864 w 4673016"/>
                    <a:gd name="connsiteY10-66" fmla="*/ 0 h 1049866"/>
                    <a:gd name="connsiteX0-67" fmla="*/ 3756864 w 4673016"/>
                    <a:gd name="connsiteY0-68" fmla="*/ 0 h 1049866"/>
                    <a:gd name="connsiteX1-69" fmla="*/ 4673016 w 4673016"/>
                    <a:gd name="connsiteY1-70" fmla="*/ 239402 h 1049866"/>
                    <a:gd name="connsiteX2-71" fmla="*/ 3993931 w 4673016"/>
                    <a:gd name="connsiteY2-72" fmla="*/ 541866 h 1049866"/>
                    <a:gd name="connsiteX3-73" fmla="*/ 3794818 w 4673016"/>
                    <a:gd name="connsiteY3-74" fmla="*/ 436179 h 1049866"/>
                    <a:gd name="connsiteX4-75" fmla="*/ 2300598 w 4673016"/>
                    <a:gd name="connsiteY4-76" fmla="*/ 1049866 h 1049866"/>
                    <a:gd name="connsiteX5-77" fmla="*/ 912064 w 4673016"/>
                    <a:gd name="connsiteY5-78" fmla="*/ 457200 h 1049866"/>
                    <a:gd name="connsiteX6-79" fmla="*/ 624198 w 4673016"/>
                    <a:gd name="connsiteY6-80" fmla="*/ 541866 h 1049866"/>
                    <a:gd name="connsiteX7-81" fmla="*/ 0 w 4673016"/>
                    <a:gd name="connsiteY7-82" fmla="*/ 232979 h 1049866"/>
                    <a:gd name="connsiteX8-83" fmla="*/ 912064 w 4673016"/>
                    <a:gd name="connsiteY8-84" fmla="*/ 16933 h 1049866"/>
                    <a:gd name="connsiteX9-85" fmla="*/ 2334464 w 4673016"/>
                    <a:gd name="connsiteY9-86" fmla="*/ 626533 h 1049866"/>
                    <a:gd name="connsiteX10-87" fmla="*/ 3756864 w 4673016"/>
                    <a:gd name="connsiteY10-88" fmla="*/ 0 h 1049866"/>
                    <a:gd name="connsiteX0-89" fmla="*/ 3756864 w 4673016"/>
                    <a:gd name="connsiteY0-90" fmla="*/ 0 h 1049866"/>
                    <a:gd name="connsiteX1-91" fmla="*/ 4673016 w 4673016"/>
                    <a:gd name="connsiteY1-92" fmla="*/ 239402 h 1049866"/>
                    <a:gd name="connsiteX2-93" fmla="*/ 3993931 w 4673016"/>
                    <a:gd name="connsiteY2-94" fmla="*/ 541866 h 1049866"/>
                    <a:gd name="connsiteX3-95" fmla="*/ 3794818 w 4673016"/>
                    <a:gd name="connsiteY3-96" fmla="*/ 436179 h 1049866"/>
                    <a:gd name="connsiteX4-97" fmla="*/ 2300598 w 4673016"/>
                    <a:gd name="connsiteY4-98" fmla="*/ 1049866 h 1049866"/>
                    <a:gd name="connsiteX5-99" fmla="*/ 912064 w 4673016"/>
                    <a:gd name="connsiteY5-100" fmla="*/ 457200 h 1049866"/>
                    <a:gd name="connsiteX6-101" fmla="*/ 624198 w 4673016"/>
                    <a:gd name="connsiteY6-102" fmla="*/ 541866 h 1049866"/>
                    <a:gd name="connsiteX7-103" fmla="*/ 0 w 4673016"/>
                    <a:gd name="connsiteY7-104" fmla="*/ 232979 h 1049866"/>
                    <a:gd name="connsiteX8-105" fmla="*/ 912064 w 4673016"/>
                    <a:gd name="connsiteY8-106" fmla="*/ 16933 h 1049866"/>
                    <a:gd name="connsiteX9-107" fmla="*/ 2323954 w 4673016"/>
                    <a:gd name="connsiteY9-108" fmla="*/ 616023 h 1049866"/>
                    <a:gd name="connsiteX10-109" fmla="*/ 3756864 w 4673016"/>
                    <a:gd name="connsiteY10-110" fmla="*/ 0 h 1049866"/>
                    <a:gd name="connsiteX0-111" fmla="*/ 3756864 w 4673016"/>
                    <a:gd name="connsiteY0-112" fmla="*/ 0 h 1049866"/>
                    <a:gd name="connsiteX1-113" fmla="*/ 4673016 w 4673016"/>
                    <a:gd name="connsiteY1-114" fmla="*/ 239402 h 1049866"/>
                    <a:gd name="connsiteX2-115" fmla="*/ 3993931 w 4673016"/>
                    <a:gd name="connsiteY2-116" fmla="*/ 541866 h 1049866"/>
                    <a:gd name="connsiteX3-117" fmla="*/ 3794818 w 4673016"/>
                    <a:gd name="connsiteY3-118" fmla="*/ 436179 h 1049866"/>
                    <a:gd name="connsiteX4-119" fmla="*/ 2300598 w 4673016"/>
                    <a:gd name="connsiteY4-120" fmla="*/ 1049866 h 1049866"/>
                    <a:gd name="connsiteX5-121" fmla="*/ 912064 w 4673016"/>
                    <a:gd name="connsiteY5-122" fmla="*/ 457200 h 1049866"/>
                    <a:gd name="connsiteX6-123" fmla="*/ 624198 w 4673016"/>
                    <a:gd name="connsiteY6-124" fmla="*/ 541866 h 1049866"/>
                    <a:gd name="connsiteX7-125" fmla="*/ 0 w 4673016"/>
                    <a:gd name="connsiteY7-126" fmla="*/ 275021 h 1049866"/>
                    <a:gd name="connsiteX8-127" fmla="*/ 912064 w 4673016"/>
                    <a:gd name="connsiteY8-128" fmla="*/ 16933 h 1049866"/>
                    <a:gd name="connsiteX9-129" fmla="*/ 2323954 w 4673016"/>
                    <a:gd name="connsiteY9-130" fmla="*/ 616023 h 1049866"/>
                    <a:gd name="connsiteX10-131" fmla="*/ 3756864 w 4673016"/>
                    <a:gd name="connsiteY10-132" fmla="*/ 0 h 1049866"/>
                    <a:gd name="connsiteX0-133" fmla="*/ 3756864 w 4673016"/>
                    <a:gd name="connsiteY0-134" fmla="*/ 0 h 1049866"/>
                    <a:gd name="connsiteX1-135" fmla="*/ 4673016 w 4673016"/>
                    <a:gd name="connsiteY1-136" fmla="*/ 239402 h 1049866"/>
                    <a:gd name="connsiteX2-137" fmla="*/ 3993931 w 4673016"/>
                    <a:gd name="connsiteY2-138" fmla="*/ 541866 h 1049866"/>
                    <a:gd name="connsiteX3-139" fmla="*/ 3815839 w 4673016"/>
                    <a:gd name="connsiteY3-140" fmla="*/ 467710 h 1049866"/>
                    <a:gd name="connsiteX4-141" fmla="*/ 2300598 w 4673016"/>
                    <a:gd name="connsiteY4-142" fmla="*/ 1049866 h 1049866"/>
                    <a:gd name="connsiteX5-143" fmla="*/ 912064 w 4673016"/>
                    <a:gd name="connsiteY5-144" fmla="*/ 457200 h 1049866"/>
                    <a:gd name="connsiteX6-145" fmla="*/ 624198 w 4673016"/>
                    <a:gd name="connsiteY6-146" fmla="*/ 541866 h 1049866"/>
                    <a:gd name="connsiteX7-147" fmla="*/ 0 w 4673016"/>
                    <a:gd name="connsiteY7-148" fmla="*/ 275021 h 1049866"/>
                    <a:gd name="connsiteX8-149" fmla="*/ 912064 w 4673016"/>
                    <a:gd name="connsiteY8-150" fmla="*/ 16933 h 1049866"/>
                    <a:gd name="connsiteX9-151" fmla="*/ 2323954 w 4673016"/>
                    <a:gd name="connsiteY9-152" fmla="*/ 616023 h 1049866"/>
                    <a:gd name="connsiteX10-153" fmla="*/ 3756864 w 4673016"/>
                    <a:gd name="connsiteY10-154" fmla="*/ 0 h 104986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9" name="Freeform 268"/>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0" name="Freeform 269"/>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1" name="Freeform 270"/>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1" fmla="*/ 168165 w 3731172"/>
                    <a:gd name="connsiteY0-2" fmla="*/ 73572 h 1418896"/>
                    <a:gd name="connsiteX1-3" fmla="*/ 451945 w 3731172"/>
                    <a:gd name="connsiteY1-4" fmla="*/ 0 h 1418896"/>
                    <a:gd name="connsiteX2-5" fmla="*/ 1881352 w 3731172"/>
                    <a:gd name="connsiteY2-6" fmla="*/ 599089 h 1418896"/>
                    <a:gd name="connsiteX3-7" fmla="*/ 3363310 w 3731172"/>
                    <a:gd name="connsiteY3-8" fmla="*/ 0 h 1418896"/>
                    <a:gd name="connsiteX4-9" fmla="*/ 3584027 w 3731172"/>
                    <a:gd name="connsiteY4-10" fmla="*/ 73572 h 1418896"/>
                    <a:gd name="connsiteX5-11" fmla="*/ 2627586 w 3731172"/>
                    <a:gd name="connsiteY5-12" fmla="*/ 441434 h 1418896"/>
                    <a:gd name="connsiteX6-13" fmla="*/ 2596055 w 3731172"/>
                    <a:gd name="connsiteY6-14" fmla="*/ 914400 h 1418896"/>
                    <a:gd name="connsiteX7-15" fmla="*/ 3731172 w 3731172"/>
                    <a:gd name="connsiteY7-16" fmla="*/ 1345324 h 1418896"/>
                    <a:gd name="connsiteX8-17" fmla="*/ 3447393 w 3731172"/>
                    <a:gd name="connsiteY8-18" fmla="*/ 1408386 h 1418896"/>
                    <a:gd name="connsiteX9-19" fmla="*/ 1870841 w 3731172"/>
                    <a:gd name="connsiteY9-20" fmla="*/ 746234 h 1418896"/>
                    <a:gd name="connsiteX10-21" fmla="*/ 262758 w 3731172"/>
                    <a:gd name="connsiteY10-22" fmla="*/ 1418896 h 1418896"/>
                    <a:gd name="connsiteX11-23" fmla="*/ 0 w 3731172"/>
                    <a:gd name="connsiteY11-24" fmla="*/ 1324303 h 1418896"/>
                    <a:gd name="connsiteX12-25" fmla="*/ 1145627 w 3731172"/>
                    <a:gd name="connsiteY12-26" fmla="*/ 882869 h 1418896"/>
                    <a:gd name="connsiteX13-27" fmla="*/ 1114096 w 3731172"/>
                    <a:gd name="connsiteY13-28" fmla="*/ 409903 h 1418896"/>
                    <a:gd name="connsiteX14-29" fmla="*/ 441434 w 3731172"/>
                    <a:gd name="connsiteY14-30" fmla="*/ 10510 h 1418896"/>
                    <a:gd name="connsiteX15-31" fmla="*/ 441434 w 3731172"/>
                    <a:gd name="connsiteY15-32" fmla="*/ 10510 h 1418896"/>
                    <a:gd name="connsiteX0-33" fmla="*/ 168165 w 3731172"/>
                    <a:gd name="connsiteY0-34" fmla="*/ 73572 h 1418896"/>
                    <a:gd name="connsiteX1-35" fmla="*/ 451945 w 3731172"/>
                    <a:gd name="connsiteY1-36" fmla="*/ 0 h 1418896"/>
                    <a:gd name="connsiteX2-37" fmla="*/ 1881352 w 3731172"/>
                    <a:gd name="connsiteY2-38" fmla="*/ 599089 h 1418896"/>
                    <a:gd name="connsiteX3-39" fmla="*/ 3363310 w 3731172"/>
                    <a:gd name="connsiteY3-40" fmla="*/ 0 h 1418896"/>
                    <a:gd name="connsiteX4-41" fmla="*/ 3584027 w 3731172"/>
                    <a:gd name="connsiteY4-42" fmla="*/ 73572 h 1418896"/>
                    <a:gd name="connsiteX5-43" fmla="*/ 2627586 w 3731172"/>
                    <a:gd name="connsiteY5-44" fmla="*/ 441434 h 1418896"/>
                    <a:gd name="connsiteX6-45" fmla="*/ 2596055 w 3731172"/>
                    <a:gd name="connsiteY6-46" fmla="*/ 914400 h 1418896"/>
                    <a:gd name="connsiteX7-47" fmla="*/ 3731172 w 3731172"/>
                    <a:gd name="connsiteY7-48" fmla="*/ 1345324 h 1418896"/>
                    <a:gd name="connsiteX8-49" fmla="*/ 3447393 w 3731172"/>
                    <a:gd name="connsiteY8-50" fmla="*/ 1408386 h 1418896"/>
                    <a:gd name="connsiteX9-51" fmla="*/ 1870841 w 3731172"/>
                    <a:gd name="connsiteY9-52" fmla="*/ 746234 h 1418896"/>
                    <a:gd name="connsiteX10-53" fmla="*/ 262758 w 3731172"/>
                    <a:gd name="connsiteY10-54" fmla="*/ 1418896 h 1418896"/>
                    <a:gd name="connsiteX11-55" fmla="*/ 0 w 3731172"/>
                    <a:gd name="connsiteY11-56" fmla="*/ 1324303 h 1418896"/>
                    <a:gd name="connsiteX12-57" fmla="*/ 1145627 w 3731172"/>
                    <a:gd name="connsiteY12-58" fmla="*/ 882869 h 1418896"/>
                    <a:gd name="connsiteX13-59" fmla="*/ 1114096 w 3731172"/>
                    <a:gd name="connsiteY13-60" fmla="*/ 409903 h 1418896"/>
                    <a:gd name="connsiteX14-61" fmla="*/ 441434 w 3731172"/>
                    <a:gd name="connsiteY14-62" fmla="*/ 10510 h 1418896"/>
                    <a:gd name="connsiteX0-63" fmla="*/ 168165 w 3731172"/>
                    <a:gd name="connsiteY0-64" fmla="*/ 73572 h 1418896"/>
                    <a:gd name="connsiteX1-65" fmla="*/ 451945 w 3731172"/>
                    <a:gd name="connsiteY1-66" fmla="*/ 0 h 1418896"/>
                    <a:gd name="connsiteX2-67" fmla="*/ 1881352 w 3731172"/>
                    <a:gd name="connsiteY2-68" fmla="*/ 599089 h 1418896"/>
                    <a:gd name="connsiteX3-69" fmla="*/ 3363310 w 3731172"/>
                    <a:gd name="connsiteY3-70" fmla="*/ 0 h 1418896"/>
                    <a:gd name="connsiteX4-71" fmla="*/ 3584027 w 3731172"/>
                    <a:gd name="connsiteY4-72" fmla="*/ 73572 h 1418896"/>
                    <a:gd name="connsiteX5-73" fmla="*/ 2627586 w 3731172"/>
                    <a:gd name="connsiteY5-74" fmla="*/ 441434 h 1418896"/>
                    <a:gd name="connsiteX6-75" fmla="*/ 2596055 w 3731172"/>
                    <a:gd name="connsiteY6-76" fmla="*/ 914400 h 1418896"/>
                    <a:gd name="connsiteX7-77" fmla="*/ 3731172 w 3731172"/>
                    <a:gd name="connsiteY7-78" fmla="*/ 1345324 h 1418896"/>
                    <a:gd name="connsiteX8-79" fmla="*/ 3447393 w 3731172"/>
                    <a:gd name="connsiteY8-80" fmla="*/ 1408386 h 1418896"/>
                    <a:gd name="connsiteX9-81" fmla="*/ 1870841 w 3731172"/>
                    <a:gd name="connsiteY9-82" fmla="*/ 746234 h 1418896"/>
                    <a:gd name="connsiteX10-83" fmla="*/ 262758 w 3731172"/>
                    <a:gd name="connsiteY10-84" fmla="*/ 1418896 h 1418896"/>
                    <a:gd name="connsiteX11-85" fmla="*/ 0 w 3731172"/>
                    <a:gd name="connsiteY11-86" fmla="*/ 1324303 h 1418896"/>
                    <a:gd name="connsiteX12-87" fmla="*/ 1145627 w 3731172"/>
                    <a:gd name="connsiteY12-88" fmla="*/ 882869 h 1418896"/>
                    <a:gd name="connsiteX13-89" fmla="*/ 1114096 w 3731172"/>
                    <a:gd name="connsiteY13-90" fmla="*/ 409903 h 1418896"/>
                    <a:gd name="connsiteX14-91" fmla="*/ 357351 w 3731172"/>
                    <a:gd name="connsiteY14-92" fmla="*/ 115613 h 1418896"/>
                    <a:gd name="connsiteX0-93" fmla="*/ 168165 w 3731172"/>
                    <a:gd name="connsiteY0-94" fmla="*/ 73572 h 1418896"/>
                    <a:gd name="connsiteX1-95" fmla="*/ 451945 w 3731172"/>
                    <a:gd name="connsiteY1-96" fmla="*/ 0 h 1418896"/>
                    <a:gd name="connsiteX2-97" fmla="*/ 1881352 w 3731172"/>
                    <a:gd name="connsiteY2-98" fmla="*/ 599089 h 1418896"/>
                    <a:gd name="connsiteX3-99" fmla="*/ 3363310 w 3731172"/>
                    <a:gd name="connsiteY3-100" fmla="*/ 0 h 1418896"/>
                    <a:gd name="connsiteX4-101" fmla="*/ 3584027 w 3731172"/>
                    <a:gd name="connsiteY4-102" fmla="*/ 73572 h 1418896"/>
                    <a:gd name="connsiteX5-103" fmla="*/ 2627586 w 3731172"/>
                    <a:gd name="connsiteY5-104" fmla="*/ 441434 h 1418896"/>
                    <a:gd name="connsiteX6-105" fmla="*/ 2596055 w 3731172"/>
                    <a:gd name="connsiteY6-106" fmla="*/ 914400 h 1418896"/>
                    <a:gd name="connsiteX7-107" fmla="*/ 3731172 w 3731172"/>
                    <a:gd name="connsiteY7-108" fmla="*/ 1345324 h 1418896"/>
                    <a:gd name="connsiteX8-109" fmla="*/ 3447393 w 3731172"/>
                    <a:gd name="connsiteY8-110" fmla="*/ 1408386 h 1418896"/>
                    <a:gd name="connsiteX9-111" fmla="*/ 1870841 w 3731172"/>
                    <a:gd name="connsiteY9-112" fmla="*/ 746234 h 1418896"/>
                    <a:gd name="connsiteX10-113" fmla="*/ 262758 w 3731172"/>
                    <a:gd name="connsiteY10-114" fmla="*/ 1418896 h 1418896"/>
                    <a:gd name="connsiteX11-115" fmla="*/ 0 w 3731172"/>
                    <a:gd name="connsiteY11-116" fmla="*/ 1324303 h 1418896"/>
                    <a:gd name="connsiteX12-117" fmla="*/ 1145627 w 3731172"/>
                    <a:gd name="connsiteY12-118" fmla="*/ 882869 h 1418896"/>
                    <a:gd name="connsiteX13-119" fmla="*/ 1114096 w 3731172"/>
                    <a:gd name="connsiteY13-120" fmla="*/ 409903 h 1418896"/>
                    <a:gd name="connsiteX14-121" fmla="*/ 147144 w 3731172"/>
                    <a:gd name="connsiteY14-122" fmla="*/ 63061 h 1418896"/>
                    <a:gd name="connsiteX0-123" fmla="*/ 168165 w 3731172"/>
                    <a:gd name="connsiteY0-124" fmla="*/ 73572 h 1418896"/>
                    <a:gd name="connsiteX1-125" fmla="*/ 451945 w 3731172"/>
                    <a:gd name="connsiteY1-126" fmla="*/ 0 h 1418896"/>
                    <a:gd name="connsiteX2-127" fmla="*/ 1881352 w 3731172"/>
                    <a:gd name="connsiteY2-128" fmla="*/ 599089 h 1418896"/>
                    <a:gd name="connsiteX3-129" fmla="*/ 3363310 w 3731172"/>
                    <a:gd name="connsiteY3-130" fmla="*/ 0 h 1418896"/>
                    <a:gd name="connsiteX4-131" fmla="*/ 3584027 w 3731172"/>
                    <a:gd name="connsiteY4-132" fmla="*/ 73572 h 1418896"/>
                    <a:gd name="connsiteX5-133" fmla="*/ 2627586 w 3731172"/>
                    <a:gd name="connsiteY5-134" fmla="*/ 441434 h 1418896"/>
                    <a:gd name="connsiteX6-135" fmla="*/ 2596055 w 3731172"/>
                    <a:gd name="connsiteY6-136" fmla="*/ 914400 h 1418896"/>
                    <a:gd name="connsiteX7-137" fmla="*/ 3731172 w 3731172"/>
                    <a:gd name="connsiteY7-138" fmla="*/ 1345324 h 1418896"/>
                    <a:gd name="connsiteX8-139" fmla="*/ 3447393 w 3731172"/>
                    <a:gd name="connsiteY8-140" fmla="*/ 1408386 h 1418896"/>
                    <a:gd name="connsiteX9-141" fmla="*/ 1870841 w 3731172"/>
                    <a:gd name="connsiteY9-142" fmla="*/ 746234 h 1418896"/>
                    <a:gd name="connsiteX10-143" fmla="*/ 262758 w 3731172"/>
                    <a:gd name="connsiteY10-144" fmla="*/ 1418896 h 1418896"/>
                    <a:gd name="connsiteX11-145" fmla="*/ 0 w 3731172"/>
                    <a:gd name="connsiteY11-146" fmla="*/ 1324303 h 1418896"/>
                    <a:gd name="connsiteX12-147" fmla="*/ 1145627 w 3731172"/>
                    <a:gd name="connsiteY12-148" fmla="*/ 882869 h 1418896"/>
                    <a:gd name="connsiteX13-149" fmla="*/ 1114096 w 3731172"/>
                    <a:gd name="connsiteY13-150" fmla="*/ 420413 h 1418896"/>
                    <a:gd name="connsiteX14-151" fmla="*/ 147144 w 3731172"/>
                    <a:gd name="connsiteY14-152" fmla="*/ 63061 h 1418896"/>
                    <a:gd name="connsiteX0-153" fmla="*/ 168165 w 3731172"/>
                    <a:gd name="connsiteY0-154" fmla="*/ 73572 h 1418896"/>
                    <a:gd name="connsiteX1-155" fmla="*/ 451945 w 3731172"/>
                    <a:gd name="connsiteY1-156" fmla="*/ 0 h 1418896"/>
                    <a:gd name="connsiteX2-157" fmla="*/ 1881352 w 3731172"/>
                    <a:gd name="connsiteY2-158" fmla="*/ 599089 h 1418896"/>
                    <a:gd name="connsiteX3-159" fmla="*/ 3363310 w 3731172"/>
                    <a:gd name="connsiteY3-160" fmla="*/ 0 h 1418896"/>
                    <a:gd name="connsiteX4-161" fmla="*/ 3584027 w 3731172"/>
                    <a:gd name="connsiteY4-162" fmla="*/ 73572 h 1418896"/>
                    <a:gd name="connsiteX5-163" fmla="*/ 2627586 w 3731172"/>
                    <a:gd name="connsiteY5-164" fmla="*/ 441434 h 1418896"/>
                    <a:gd name="connsiteX6-165" fmla="*/ 2596055 w 3731172"/>
                    <a:gd name="connsiteY6-166" fmla="*/ 914400 h 1418896"/>
                    <a:gd name="connsiteX7-167" fmla="*/ 3731172 w 3731172"/>
                    <a:gd name="connsiteY7-168" fmla="*/ 1345324 h 1418896"/>
                    <a:gd name="connsiteX8-169" fmla="*/ 3447393 w 3731172"/>
                    <a:gd name="connsiteY8-170" fmla="*/ 1408386 h 1418896"/>
                    <a:gd name="connsiteX9-171" fmla="*/ 1870841 w 3731172"/>
                    <a:gd name="connsiteY9-172" fmla="*/ 746234 h 1418896"/>
                    <a:gd name="connsiteX10-173" fmla="*/ 262758 w 3731172"/>
                    <a:gd name="connsiteY10-174" fmla="*/ 1418896 h 1418896"/>
                    <a:gd name="connsiteX11-175" fmla="*/ 0 w 3731172"/>
                    <a:gd name="connsiteY11-176" fmla="*/ 1324303 h 1418896"/>
                    <a:gd name="connsiteX12-177" fmla="*/ 1145627 w 3731172"/>
                    <a:gd name="connsiteY12-178" fmla="*/ 882869 h 1418896"/>
                    <a:gd name="connsiteX13-179" fmla="*/ 1114096 w 3731172"/>
                    <a:gd name="connsiteY13-180" fmla="*/ 420413 h 1418896"/>
                    <a:gd name="connsiteX14-181" fmla="*/ 189185 w 3731172"/>
                    <a:gd name="connsiteY14-182" fmla="*/ 84081 h 1418896"/>
                    <a:gd name="connsiteX0-183" fmla="*/ 168165 w 3731172"/>
                    <a:gd name="connsiteY0-184" fmla="*/ 73572 h 1418896"/>
                    <a:gd name="connsiteX1-185" fmla="*/ 451945 w 3731172"/>
                    <a:gd name="connsiteY1-186" fmla="*/ 0 h 1418896"/>
                    <a:gd name="connsiteX2-187" fmla="*/ 1881352 w 3731172"/>
                    <a:gd name="connsiteY2-188" fmla="*/ 599089 h 1418896"/>
                    <a:gd name="connsiteX3-189" fmla="*/ 3363310 w 3731172"/>
                    <a:gd name="connsiteY3-190" fmla="*/ 0 h 1418896"/>
                    <a:gd name="connsiteX4-191" fmla="*/ 3584027 w 3731172"/>
                    <a:gd name="connsiteY4-192" fmla="*/ 73572 h 1418896"/>
                    <a:gd name="connsiteX5-193" fmla="*/ 2627586 w 3731172"/>
                    <a:gd name="connsiteY5-194" fmla="*/ 441434 h 1418896"/>
                    <a:gd name="connsiteX6-195" fmla="*/ 2596055 w 3731172"/>
                    <a:gd name="connsiteY6-196" fmla="*/ 914400 h 1418896"/>
                    <a:gd name="connsiteX7-197" fmla="*/ 3731172 w 3731172"/>
                    <a:gd name="connsiteY7-198" fmla="*/ 1345324 h 1418896"/>
                    <a:gd name="connsiteX8-199" fmla="*/ 3447393 w 3731172"/>
                    <a:gd name="connsiteY8-200" fmla="*/ 1408386 h 1418896"/>
                    <a:gd name="connsiteX9-201" fmla="*/ 1870841 w 3731172"/>
                    <a:gd name="connsiteY9-202" fmla="*/ 746234 h 1418896"/>
                    <a:gd name="connsiteX10-203" fmla="*/ 262758 w 3731172"/>
                    <a:gd name="connsiteY10-204" fmla="*/ 1418896 h 1418896"/>
                    <a:gd name="connsiteX11-205" fmla="*/ 0 w 3731172"/>
                    <a:gd name="connsiteY11-206" fmla="*/ 1324303 h 1418896"/>
                    <a:gd name="connsiteX12-207" fmla="*/ 1145627 w 3731172"/>
                    <a:gd name="connsiteY12-208" fmla="*/ 882869 h 1418896"/>
                    <a:gd name="connsiteX13-209" fmla="*/ 1114096 w 3731172"/>
                    <a:gd name="connsiteY13-210" fmla="*/ 420413 h 1418896"/>
                    <a:gd name="connsiteX14-211" fmla="*/ 189185 w 3731172"/>
                    <a:gd name="connsiteY14-212" fmla="*/ 84081 h 1418896"/>
                    <a:gd name="connsiteX15-213" fmla="*/ 168165 w 3731172"/>
                    <a:gd name="connsiteY15-214" fmla="*/ 73572 h 1418896"/>
                    <a:gd name="connsiteX0-215" fmla="*/ 168165 w 3731172"/>
                    <a:gd name="connsiteY0-216" fmla="*/ 73572 h 1418896"/>
                    <a:gd name="connsiteX1-217" fmla="*/ 451945 w 3731172"/>
                    <a:gd name="connsiteY1-218" fmla="*/ 0 h 1418896"/>
                    <a:gd name="connsiteX2-219" fmla="*/ 1881352 w 3731172"/>
                    <a:gd name="connsiteY2-220" fmla="*/ 599089 h 1418896"/>
                    <a:gd name="connsiteX3-221" fmla="*/ 3363310 w 3731172"/>
                    <a:gd name="connsiteY3-222" fmla="*/ 0 h 1418896"/>
                    <a:gd name="connsiteX4-223" fmla="*/ 3584027 w 3731172"/>
                    <a:gd name="connsiteY4-224" fmla="*/ 73572 h 1418896"/>
                    <a:gd name="connsiteX5-225" fmla="*/ 2627586 w 3731172"/>
                    <a:gd name="connsiteY5-226" fmla="*/ 441434 h 1418896"/>
                    <a:gd name="connsiteX6-227" fmla="*/ 2596055 w 3731172"/>
                    <a:gd name="connsiteY6-228" fmla="*/ 914400 h 1418896"/>
                    <a:gd name="connsiteX7-229" fmla="*/ 3731172 w 3731172"/>
                    <a:gd name="connsiteY7-230" fmla="*/ 1345324 h 1418896"/>
                    <a:gd name="connsiteX8-231" fmla="*/ 3447393 w 3731172"/>
                    <a:gd name="connsiteY8-232" fmla="*/ 1408386 h 1418896"/>
                    <a:gd name="connsiteX9-233" fmla="*/ 1870841 w 3731172"/>
                    <a:gd name="connsiteY9-234" fmla="*/ 746234 h 1418896"/>
                    <a:gd name="connsiteX10-235" fmla="*/ 262758 w 3731172"/>
                    <a:gd name="connsiteY10-236" fmla="*/ 1418896 h 1418896"/>
                    <a:gd name="connsiteX11-237" fmla="*/ 0 w 3731172"/>
                    <a:gd name="connsiteY11-238" fmla="*/ 1324303 h 1418896"/>
                    <a:gd name="connsiteX12-239" fmla="*/ 1145627 w 3731172"/>
                    <a:gd name="connsiteY12-240" fmla="*/ 882869 h 1418896"/>
                    <a:gd name="connsiteX13-241" fmla="*/ 1156137 w 3731172"/>
                    <a:gd name="connsiteY13-242" fmla="*/ 441434 h 1418896"/>
                    <a:gd name="connsiteX14-243" fmla="*/ 189185 w 3731172"/>
                    <a:gd name="connsiteY14-244" fmla="*/ 84081 h 1418896"/>
                    <a:gd name="connsiteX15-245" fmla="*/ 168165 w 3731172"/>
                    <a:gd name="connsiteY15-246" fmla="*/ 73572 h 1418896"/>
                    <a:gd name="connsiteX0-247" fmla="*/ 168165 w 3731172"/>
                    <a:gd name="connsiteY0-248" fmla="*/ 73572 h 1418896"/>
                    <a:gd name="connsiteX1-249" fmla="*/ 451945 w 3731172"/>
                    <a:gd name="connsiteY1-250" fmla="*/ 0 h 1418896"/>
                    <a:gd name="connsiteX2-251" fmla="*/ 1881352 w 3731172"/>
                    <a:gd name="connsiteY2-252" fmla="*/ 599089 h 1418896"/>
                    <a:gd name="connsiteX3-253" fmla="*/ 3363310 w 3731172"/>
                    <a:gd name="connsiteY3-254" fmla="*/ 0 h 1418896"/>
                    <a:gd name="connsiteX4-255" fmla="*/ 3584027 w 3731172"/>
                    <a:gd name="connsiteY4-256" fmla="*/ 73572 h 1418896"/>
                    <a:gd name="connsiteX5-257" fmla="*/ 2627586 w 3731172"/>
                    <a:gd name="connsiteY5-258" fmla="*/ 441434 h 1418896"/>
                    <a:gd name="connsiteX6-259" fmla="*/ 2596055 w 3731172"/>
                    <a:gd name="connsiteY6-260" fmla="*/ 914400 h 1418896"/>
                    <a:gd name="connsiteX7-261" fmla="*/ 3731172 w 3731172"/>
                    <a:gd name="connsiteY7-262" fmla="*/ 1345324 h 1418896"/>
                    <a:gd name="connsiteX8-263" fmla="*/ 3447393 w 3731172"/>
                    <a:gd name="connsiteY8-264" fmla="*/ 1408386 h 1418896"/>
                    <a:gd name="connsiteX9-265" fmla="*/ 1870841 w 3731172"/>
                    <a:gd name="connsiteY9-266" fmla="*/ 746234 h 1418896"/>
                    <a:gd name="connsiteX10-267" fmla="*/ 262758 w 3731172"/>
                    <a:gd name="connsiteY10-268" fmla="*/ 1418896 h 1418896"/>
                    <a:gd name="connsiteX11-269" fmla="*/ 0 w 3731172"/>
                    <a:gd name="connsiteY11-270" fmla="*/ 1324303 h 1418896"/>
                    <a:gd name="connsiteX12-271" fmla="*/ 1145627 w 3731172"/>
                    <a:gd name="connsiteY12-272" fmla="*/ 882869 h 1418896"/>
                    <a:gd name="connsiteX13-273" fmla="*/ 1145626 w 3731172"/>
                    <a:gd name="connsiteY13-274" fmla="*/ 451945 h 1418896"/>
                    <a:gd name="connsiteX14-275" fmla="*/ 189185 w 3731172"/>
                    <a:gd name="connsiteY14-276" fmla="*/ 84081 h 1418896"/>
                    <a:gd name="connsiteX15-277" fmla="*/ 168165 w 3731172"/>
                    <a:gd name="connsiteY15-278" fmla="*/ 73572 h 1418896"/>
                    <a:gd name="connsiteX0-279" fmla="*/ 168165 w 3731172"/>
                    <a:gd name="connsiteY0-280" fmla="*/ 73572 h 1418896"/>
                    <a:gd name="connsiteX1-281" fmla="*/ 451945 w 3731172"/>
                    <a:gd name="connsiteY1-282" fmla="*/ 0 h 1418896"/>
                    <a:gd name="connsiteX2-283" fmla="*/ 1881352 w 3731172"/>
                    <a:gd name="connsiteY2-284" fmla="*/ 599089 h 1418896"/>
                    <a:gd name="connsiteX3-285" fmla="*/ 3363310 w 3731172"/>
                    <a:gd name="connsiteY3-286" fmla="*/ 0 h 1418896"/>
                    <a:gd name="connsiteX4-287" fmla="*/ 3584027 w 3731172"/>
                    <a:gd name="connsiteY4-288" fmla="*/ 73572 h 1418896"/>
                    <a:gd name="connsiteX5-289" fmla="*/ 2627586 w 3731172"/>
                    <a:gd name="connsiteY5-290" fmla="*/ 441434 h 1418896"/>
                    <a:gd name="connsiteX6-291" fmla="*/ 2596055 w 3731172"/>
                    <a:gd name="connsiteY6-292" fmla="*/ 914400 h 1418896"/>
                    <a:gd name="connsiteX7-293" fmla="*/ 3731172 w 3731172"/>
                    <a:gd name="connsiteY7-294" fmla="*/ 1345324 h 1418896"/>
                    <a:gd name="connsiteX8-295" fmla="*/ 3447393 w 3731172"/>
                    <a:gd name="connsiteY8-296" fmla="*/ 1408386 h 1418896"/>
                    <a:gd name="connsiteX9-297" fmla="*/ 1870841 w 3731172"/>
                    <a:gd name="connsiteY9-298" fmla="*/ 746234 h 1418896"/>
                    <a:gd name="connsiteX10-299" fmla="*/ 262758 w 3731172"/>
                    <a:gd name="connsiteY10-300" fmla="*/ 1418896 h 1418896"/>
                    <a:gd name="connsiteX11-301" fmla="*/ 0 w 3731172"/>
                    <a:gd name="connsiteY11-302" fmla="*/ 1324303 h 1418896"/>
                    <a:gd name="connsiteX12-303" fmla="*/ 1145627 w 3731172"/>
                    <a:gd name="connsiteY12-304" fmla="*/ 903890 h 1418896"/>
                    <a:gd name="connsiteX13-305" fmla="*/ 1145626 w 3731172"/>
                    <a:gd name="connsiteY13-306" fmla="*/ 451945 h 1418896"/>
                    <a:gd name="connsiteX14-307" fmla="*/ 189185 w 3731172"/>
                    <a:gd name="connsiteY14-308" fmla="*/ 84081 h 1418896"/>
                    <a:gd name="connsiteX15-309" fmla="*/ 168165 w 3731172"/>
                    <a:gd name="connsiteY15-310" fmla="*/ 73572 h 1418896"/>
                    <a:gd name="connsiteX0-311" fmla="*/ 147144 w 3710151"/>
                    <a:gd name="connsiteY0-312" fmla="*/ 73572 h 1418896"/>
                    <a:gd name="connsiteX1-313" fmla="*/ 430924 w 3710151"/>
                    <a:gd name="connsiteY1-314" fmla="*/ 0 h 1418896"/>
                    <a:gd name="connsiteX2-315" fmla="*/ 1860331 w 3710151"/>
                    <a:gd name="connsiteY2-316" fmla="*/ 599089 h 1418896"/>
                    <a:gd name="connsiteX3-317" fmla="*/ 3342289 w 3710151"/>
                    <a:gd name="connsiteY3-318" fmla="*/ 0 h 1418896"/>
                    <a:gd name="connsiteX4-319" fmla="*/ 3563006 w 3710151"/>
                    <a:gd name="connsiteY4-320" fmla="*/ 73572 h 1418896"/>
                    <a:gd name="connsiteX5-321" fmla="*/ 2606565 w 3710151"/>
                    <a:gd name="connsiteY5-322" fmla="*/ 441434 h 1418896"/>
                    <a:gd name="connsiteX6-323" fmla="*/ 2575034 w 3710151"/>
                    <a:gd name="connsiteY6-324" fmla="*/ 914400 h 1418896"/>
                    <a:gd name="connsiteX7-325" fmla="*/ 3710151 w 3710151"/>
                    <a:gd name="connsiteY7-326" fmla="*/ 1345324 h 1418896"/>
                    <a:gd name="connsiteX8-327" fmla="*/ 3426372 w 3710151"/>
                    <a:gd name="connsiteY8-328" fmla="*/ 1408386 h 1418896"/>
                    <a:gd name="connsiteX9-329" fmla="*/ 1849820 w 3710151"/>
                    <a:gd name="connsiteY9-330" fmla="*/ 746234 h 1418896"/>
                    <a:gd name="connsiteX10-331" fmla="*/ 241737 w 3710151"/>
                    <a:gd name="connsiteY10-332" fmla="*/ 1418896 h 1418896"/>
                    <a:gd name="connsiteX11-333" fmla="*/ 0 w 3710151"/>
                    <a:gd name="connsiteY11-334" fmla="*/ 1334814 h 1418896"/>
                    <a:gd name="connsiteX12-335" fmla="*/ 1124606 w 3710151"/>
                    <a:gd name="connsiteY12-336" fmla="*/ 903890 h 1418896"/>
                    <a:gd name="connsiteX13-337" fmla="*/ 1124605 w 3710151"/>
                    <a:gd name="connsiteY13-338" fmla="*/ 451945 h 1418896"/>
                    <a:gd name="connsiteX14-339" fmla="*/ 168164 w 3710151"/>
                    <a:gd name="connsiteY14-340" fmla="*/ 84081 h 1418896"/>
                    <a:gd name="connsiteX15-341" fmla="*/ 147144 w 3710151"/>
                    <a:gd name="connsiteY15-342" fmla="*/ 73572 h 1418896"/>
                    <a:gd name="connsiteX0-343" fmla="*/ 147144 w 3710151"/>
                    <a:gd name="connsiteY0-344" fmla="*/ 73572 h 1418896"/>
                    <a:gd name="connsiteX1-345" fmla="*/ 430924 w 3710151"/>
                    <a:gd name="connsiteY1-346" fmla="*/ 0 h 1418896"/>
                    <a:gd name="connsiteX2-347" fmla="*/ 1860331 w 3710151"/>
                    <a:gd name="connsiteY2-348" fmla="*/ 599089 h 1418896"/>
                    <a:gd name="connsiteX3-349" fmla="*/ 3342289 w 3710151"/>
                    <a:gd name="connsiteY3-350" fmla="*/ 0 h 1418896"/>
                    <a:gd name="connsiteX4-351" fmla="*/ 3563006 w 3710151"/>
                    <a:gd name="connsiteY4-352" fmla="*/ 73572 h 1418896"/>
                    <a:gd name="connsiteX5-353" fmla="*/ 2606565 w 3710151"/>
                    <a:gd name="connsiteY5-354" fmla="*/ 441434 h 1418896"/>
                    <a:gd name="connsiteX6-355" fmla="*/ 2606565 w 3710151"/>
                    <a:gd name="connsiteY6-356" fmla="*/ 924910 h 1418896"/>
                    <a:gd name="connsiteX7-357" fmla="*/ 3710151 w 3710151"/>
                    <a:gd name="connsiteY7-358" fmla="*/ 1345324 h 1418896"/>
                    <a:gd name="connsiteX8-359" fmla="*/ 3426372 w 3710151"/>
                    <a:gd name="connsiteY8-360" fmla="*/ 1408386 h 1418896"/>
                    <a:gd name="connsiteX9-361" fmla="*/ 1849820 w 3710151"/>
                    <a:gd name="connsiteY9-362" fmla="*/ 746234 h 1418896"/>
                    <a:gd name="connsiteX10-363" fmla="*/ 241737 w 3710151"/>
                    <a:gd name="connsiteY10-364" fmla="*/ 1418896 h 1418896"/>
                    <a:gd name="connsiteX11-365" fmla="*/ 0 w 3710151"/>
                    <a:gd name="connsiteY11-366" fmla="*/ 1334814 h 1418896"/>
                    <a:gd name="connsiteX12-367" fmla="*/ 1124606 w 3710151"/>
                    <a:gd name="connsiteY12-368" fmla="*/ 903890 h 1418896"/>
                    <a:gd name="connsiteX13-369" fmla="*/ 1124605 w 3710151"/>
                    <a:gd name="connsiteY13-370" fmla="*/ 451945 h 1418896"/>
                    <a:gd name="connsiteX14-371" fmla="*/ 168164 w 3710151"/>
                    <a:gd name="connsiteY14-372" fmla="*/ 84081 h 1418896"/>
                    <a:gd name="connsiteX15-373" fmla="*/ 147144 w 3710151"/>
                    <a:gd name="connsiteY15-374" fmla="*/ 73572 h 1418896"/>
                    <a:gd name="connsiteX0-375" fmla="*/ 147144 w 3710151"/>
                    <a:gd name="connsiteY0-376" fmla="*/ 73572 h 1418896"/>
                    <a:gd name="connsiteX1-377" fmla="*/ 430924 w 3710151"/>
                    <a:gd name="connsiteY1-378" fmla="*/ 0 h 1418896"/>
                    <a:gd name="connsiteX2-379" fmla="*/ 1860331 w 3710151"/>
                    <a:gd name="connsiteY2-380" fmla="*/ 599089 h 1418896"/>
                    <a:gd name="connsiteX3-381" fmla="*/ 3342289 w 3710151"/>
                    <a:gd name="connsiteY3-382" fmla="*/ 0 h 1418896"/>
                    <a:gd name="connsiteX4-383" fmla="*/ 3563006 w 3710151"/>
                    <a:gd name="connsiteY4-384" fmla="*/ 73572 h 1418896"/>
                    <a:gd name="connsiteX5-385" fmla="*/ 2606565 w 3710151"/>
                    <a:gd name="connsiteY5-386" fmla="*/ 441434 h 1418896"/>
                    <a:gd name="connsiteX6-387" fmla="*/ 2610282 w 3710151"/>
                    <a:gd name="connsiteY6-388" fmla="*/ 902607 h 1418896"/>
                    <a:gd name="connsiteX7-389" fmla="*/ 3710151 w 3710151"/>
                    <a:gd name="connsiteY7-390" fmla="*/ 1345324 h 1418896"/>
                    <a:gd name="connsiteX8-391" fmla="*/ 3426372 w 3710151"/>
                    <a:gd name="connsiteY8-392" fmla="*/ 1408386 h 1418896"/>
                    <a:gd name="connsiteX9-393" fmla="*/ 1849820 w 3710151"/>
                    <a:gd name="connsiteY9-394" fmla="*/ 746234 h 1418896"/>
                    <a:gd name="connsiteX10-395" fmla="*/ 241737 w 3710151"/>
                    <a:gd name="connsiteY10-396" fmla="*/ 1418896 h 1418896"/>
                    <a:gd name="connsiteX11-397" fmla="*/ 0 w 3710151"/>
                    <a:gd name="connsiteY11-398" fmla="*/ 1334814 h 1418896"/>
                    <a:gd name="connsiteX12-399" fmla="*/ 1124606 w 3710151"/>
                    <a:gd name="connsiteY12-400" fmla="*/ 903890 h 1418896"/>
                    <a:gd name="connsiteX13-401" fmla="*/ 1124605 w 3710151"/>
                    <a:gd name="connsiteY13-402" fmla="*/ 451945 h 1418896"/>
                    <a:gd name="connsiteX14-403" fmla="*/ 168164 w 3710151"/>
                    <a:gd name="connsiteY14-404" fmla="*/ 84081 h 1418896"/>
                    <a:gd name="connsiteX15-405" fmla="*/ 147144 w 3710151"/>
                    <a:gd name="connsiteY15-406" fmla="*/ 73572 h 1418896"/>
                    <a:gd name="connsiteX0-407" fmla="*/ 147144 w 3710151"/>
                    <a:gd name="connsiteY0-408" fmla="*/ 73572 h 1418896"/>
                    <a:gd name="connsiteX1-409" fmla="*/ 430924 w 3710151"/>
                    <a:gd name="connsiteY1-410" fmla="*/ 0 h 1418896"/>
                    <a:gd name="connsiteX2-411" fmla="*/ 1860331 w 3710151"/>
                    <a:gd name="connsiteY2-412" fmla="*/ 599089 h 1418896"/>
                    <a:gd name="connsiteX3-413" fmla="*/ 3342289 w 3710151"/>
                    <a:gd name="connsiteY3-414" fmla="*/ 0 h 1418896"/>
                    <a:gd name="connsiteX4-415" fmla="*/ 3563006 w 3710151"/>
                    <a:gd name="connsiteY4-416" fmla="*/ 73572 h 1418896"/>
                    <a:gd name="connsiteX5-417" fmla="*/ 2617717 w 3710151"/>
                    <a:gd name="connsiteY5-418" fmla="*/ 445151 h 1418896"/>
                    <a:gd name="connsiteX6-419" fmla="*/ 2610282 w 3710151"/>
                    <a:gd name="connsiteY6-420" fmla="*/ 902607 h 1418896"/>
                    <a:gd name="connsiteX7-421" fmla="*/ 3710151 w 3710151"/>
                    <a:gd name="connsiteY7-422" fmla="*/ 1345324 h 1418896"/>
                    <a:gd name="connsiteX8-423" fmla="*/ 3426372 w 3710151"/>
                    <a:gd name="connsiteY8-424" fmla="*/ 1408386 h 1418896"/>
                    <a:gd name="connsiteX9-425" fmla="*/ 1849820 w 3710151"/>
                    <a:gd name="connsiteY9-426" fmla="*/ 746234 h 1418896"/>
                    <a:gd name="connsiteX10-427" fmla="*/ 241737 w 3710151"/>
                    <a:gd name="connsiteY10-428" fmla="*/ 1418896 h 1418896"/>
                    <a:gd name="connsiteX11-429" fmla="*/ 0 w 3710151"/>
                    <a:gd name="connsiteY11-430" fmla="*/ 1334814 h 1418896"/>
                    <a:gd name="connsiteX12-431" fmla="*/ 1124606 w 3710151"/>
                    <a:gd name="connsiteY12-432" fmla="*/ 903890 h 1418896"/>
                    <a:gd name="connsiteX13-433" fmla="*/ 1124605 w 3710151"/>
                    <a:gd name="connsiteY13-434" fmla="*/ 451945 h 1418896"/>
                    <a:gd name="connsiteX14-435" fmla="*/ 168164 w 3710151"/>
                    <a:gd name="connsiteY14-436" fmla="*/ 84081 h 1418896"/>
                    <a:gd name="connsiteX15-437" fmla="*/ 147144 w 3710151"/>
                    <a:gd name="connsiteY15-438" fmla="*/ 73572 h 1418896"/>
                    <a:gd name="connsiteX0-439" fmla="*/ 147144 w 3710151"/>
                    <a:gd name="connsiteY0-440" fmla="*/ 73572 h 1418896"/>
                    <a:gd name="connsiteX1-441" fmla="*/ 430924 w 3710151"/>
                    <a:gd name="connsiteY1-442" fmla="*/ 0 h 1418896"/>
                    <a:gd name="connsiteX2-443" fmla="*/ 1860331 w 3710151"/>
                    <a:gd name="connsiteY2-444" fmla="*/ 599089 h 1418896"/>
                    <a:gd name="connsiteX3-445" fmla="*/ 3342289 w 3710151"/>
                    <a:gd name="connsiteY3-446" fmla="*/ 0 h 1418896"/>
                    <a:gd name="connsiteX4-447" fmla="*/ 3563006 w 3710151"/>
                    <a:gd name="connsiteY4-448" fmla="*/ 73572 h 1418896"/>
                    <a:gd name="connsiteX5-449" fmla="*/ 2617717 w 3710151"/>
                    <a:gd name="connsiteY5-450" fmla="*/ 448868 h 1418896"/>
                    <a:gd name="connsiteX6-451" fmla="*/ 2610282 w 3710151"/>
                    <a:gd name="connsiteY6-452" fmla="*/ 902607 h 1418896"/>
                    <a:gd name="connsiteX7-453" fmla="*/ 3710151 w 3710151"/>
                    <a:gd name="connsiteY7-454" fmla="*/ 1345324 h 1418896"/>
                    <a:gd name="connsiteX8-455" fmla="*/ 3426372 w 3710151"/>
                    <a:gd name="connsiteY8-456" fmla="*/ 1408386 h 1418896"/>
                    <a:gd name="connsiteX9-457" fmla="*/ 1849820 w 3710151"/>
                    <a:gd name="connsiteY9-458" fmla="*/ 746234 h 1418896"/>
                    <a:gd name="connsiteX10-459" fmla="*/ 241737 w 3710151"/>
                    <a:gd name="connsiteY10-460" fmla="*/ 1418896 h 1418896"/>
                    <a:gd name="connsiteX11-461" fmla="*/ 0 w 3710151"/>
                    <a:gd name="connsiteY11-462" fmla="*/ 1334814 h 1418896"/>
                    <a:gd name="connsiteX12-463" fmla="*/ 1124606 w 3710151"/>
                    <a:gd name="connsiteY12-464" fmla="*/ 903890 h 1418896"/>
                    <a:gd name="connsiteX13-465" fmla="*/ 1124605 w 3710151"/>
                    <a:gd name="connsiteY13-466" fmla="*/ 451945 h 1418896"/>
                    <a:gd name="connsiteX14-467" fmla="*/ 168164 w 3710151"/>
                    <a:gd name="connsiteY14-468" fmla="*/ 84081 h 1418896"/>
                    <a:gd name="connsiteX15-469" fmla="*/ 147144 w 3710151"/>
                    <a:gd name="connsiteY15-470" fmla="*/ 73572 h 1418896"/>
                    <a:gd name="connsiteX0-471" fmla="*/ 147144 w 3710151"/>
                    <a:gd name="connsiteY0-472" fmla="*/ 73572 h 1418896"/>
                    <a:gd name="connsiteX1-473" fmla="*/ 430924 w 3710151"/>
                    <a:gd name="connsiteY1-474" fmla="*/ 0 h 1418896"/>
                    <a:gd name="connsiteX2-475" fmla="*/ 1838028 w 3710151"/>
                    <a:gd name="connsiteY2-476" fmla="*/ 591655 h 1418896"/>
                    <a:gd name="connsiteX3-477" fmla="*/ 3342289 w 3710151"/>
                    <a:gd name="connsiteY3-478" fmla="*/ 0 h 1418896"/>
                    <a:gd name="connsiteX4-479" fmla="*/ 3563006 w 3710151"/>
                    <a:gd name="connsiteY4-480" fmla="*/ 73572 h 1418896"/>
                    <a:gd name="connsiteX5-481" fmla="*/ 2617717 w 3710151"/>
                    <a:gd name="connsiteY5-482" fmla="*/ 448868 h 1418896"/>
                    <a:gd name="connsiteX6-483" fmla="*/ 2610282 w 3710151"/>
                    <a:gd name="connsiteY6-484" fmla="*/ 902607 h 1418896"/>
                    <a:gd name="connsiteX7-485" fmla="*/ 3710151 w 3710151"/>
                    <a:gd name="connsiteY7-486" fmla="*/ 1345324 h 1418896"/>
                    <a:gd name="connsiteX8-487" fmla="*/ 3426372 w 3710151"/>
                    <a:gd name="connsiteY8-488" fmla="*/ 1408386 h 1418896"/>
                    <a:gd name="connsiteX9-489" fmla="*/ 1849820 w 3710151"/>
                    <a:gd name="connsiteY9-490" fmla="*/ 746234 h 1418896"/>
                    <a:gd name="connsiteX10-491" fmla="*/ 241737 w 3710151"/>
                    <a:gd name="connsiteY10-492" fmla="*/ 1418896 h 1418896"/>
                    <a:gd name="connsiteX11-493" fmla="*/ 0 w 3710151"/>
                    <a:gd name="connsiteY11-494" fmla="*/ 1334814 h 1418896"/>
                    <a:gd name="connsiteX12-495" fmla="*/ 1124606 w 3710151"/>
                    <a:gd name="connsiteY12-496" fmla="*/ 903890 h 1418896"/>
                    <a:gd name="connsiteX13-497" fmla="*/ 1124605 w 3710151"/>
                    <a:gd name="connsiteY13-498" fmla="*/ 451945 h 1418896"/>
                    <a:gd name="connsiteX14-499" fmla="*/ 168164 w 3710151"/>
                    <a:gd name="connsiteY14-500" fmla="*/ 84081 h 1418896"/>
                    <a:gd name="connsiteX15-501" fmla="*/ 147144 w 3710151"/>
                    <a:gd name="connsiteY15-502" fmla="*/ 73572 h 1418896"/>
                    <a:gd name="connsiteX0-503" fmla="*/ 147144 w 3710151"/>
                    <a:gd name="connsiteY0-504" fmla="*/ 73572 h 1418896"/>
                    <a:gd name="connsiteX1-505" fmla="*/ 430924 w 3710151"/>
                    <a:gd name="connsiteY1-506" fmla="*/ 0 h 1418896"/>
                    <a:gd name="connsiteX2-507" fmla="*/ 1838028 w 3710151"/>
                    <a:gd name="connsiteY2-508" fmla="*/ 591655 h 1418896"/>
                    <a:gd name="connsiteX3-509" fmla="*/ 3342289 w 3710151"/>
                    <a:gd name="connsiteY3-510" fmla="*/ 0 h 1418896"/>
                    <a:gd name="connsiteX4-511" fmla="*/ 3563006 w 3710151"/>
                    <a:gd name="connsiteY4-512" fmla="*/ 73572 h 1418896"/>
                    <a:gd name="connsiteX5-513" fmla="*/ 2617717 w 3710151"/>
                    <a:gd name="connsiteY5-514" fmla="*/ 448868 h 1418896"/>
                    <a:gd name="connsiteX6-515" fmla="*/ 2610282 w 3710151"/>
                    <a:gd name="connsiteY6-516" fmla="*/ 902607 h 1418896"/>
                    <a:gd name="connsiteX7-517" fmla="*/ 3710151 w 3710151"/>
                    <a:gd name="connsiteY7-518" fmla="*/ 1345324 h 1418896"/>
                    <a:gd name="connsiteX8-519" fmla="*/ 3426372 w 3710151"/>
                    <a:gd name="connsiteY8-520" fmla="*/ 1408386 h 1418896"/>
                    <a:gd name="connsiteX9-521" fmla="*/ 1849820 w 3710151"/>
                    <a:gd name="connsiteY9-522" fmla="*/ 746234 h 1418896"/>
                    <a:gd name="connsiteX10-523" fmla="*/ 241737 w 3710151"/>
                    <a:gd name="connsiteY10-524" fmla="*/ 1418896 h 1418896"/>
                    <a:gd name="connsiteX11-525" fmla="*/ 0 w 3710151"/>
                    <a:gd name="connsiteY11-526" fmla="*/ 1334814 h 1418896"/>
                    <a:gd name="connsiteX12-527" fmla="*/ 1124606 w 3710151"/>
                    <a:gd name="connsiteY12-528" fmla="*/ 903890 h 1418896"/>
                    <a:gd name="connsiteX13-529" fmla="*/ 1087434 w 3710151"/>
                    <a:gd name="connsiteY13-530" fmla="*/ 451945 h 1418896"/>
                    <a:gd name="connsiteX14-531" fmla="*/ 168164 w 3710151"/>
                    <a:gd name="connsiteY14-532" fmla="*/ 84081 h 1418896"/>
                    <a:gd name="connsiteX15-533" fmla="*/ 147144 w 3710151"/>
                    <a:gd name="connsiteY15-534" fmla="*/ 73572 h 1418896"/>
                    <a:gd name="connsiteX0-535" fmla="*/ 147144 w 3710151"/>
                    <a:gd name="connsiteY0-536" fmla="*/ 73572 h 1418896"/>
                    <a:gd name="connsiteX1-537" fmla="*/ 430924 w 3710151"/>
                    <a:gd name="connsiteY1-538" fmla="*/ 0 h 1418896"/>
                    <a:gd name="connsiteX2-539" fmla="*/ 1838028 w 3710151"/>
                    <a:gd name="connsiteY2-540" fmla="*/ 591655 h 1418896"/>
                    <a:gd name="connsiteX3-541" fmla="*/ 3342289 w 3710151"/>
                    <a:gd name="connsiteY3-542" fmla="*/ 0 h 1418896"/>
                    <a:gd name="connsiteX4-543" fmla="*/ 3563006 w 3710151"/>
                    <a:gd name="connsiteY4-544" fmla="*/ 73572 h 1418896"/>
                    <a:gd name="connsiteX5-545" fmla="*/ 2617717 w 3710151"/>
                    <a:gd name="connsiteY5-546" fmla="*/ 448868 h 1418896"/>
                    <a:gd name="connsiteX6-547" fmla="*/ 2610282 w 3710151"/>
                    <a:gd name="connsiteY6-548" fmla="*/ 902607 h 1418896"/>
                    <a:gd name="connsiteX7-549" fmla="*/ 3710151 w 3710151"/>
                    <a:gd name="connsiteY7-550" fmla="*/ 1345324 h 1418896"/>
                    <a:gd name="connsiteX8-551" fmla="*/ 3426372 w 3710151"/>
                    <a:gd name="connsiteY8-552" fmla="*/ 1408386 h 1418896"/>
                    <a:gd name="connsiteX9-553" fmla="*/ 1849820 w 3710151"/>
                    <a:gd name="connsiteY9-554" fmla="*/ 746234 h 1418896"/>
                    <a:gd name="connsiteX10-555" fmla="*/ 241737 w 3710151"/>
                    <a:gd name="connsiteY10-556" fmla="*/ 1418896 h 1418896"/>
                    <a:gd name="connsiteX11-557" fmla="*/ 0 w 3710151"/>
                    <a:gd name="connsiteY11-558" fmla="*/ 1334814 h 1418896"/>
                    <a:gd name="connsiteX12-559" fmla="*/ 1098586 w 3710151"/>
                    <a:gd name="connsiteY12-560" fmla="*/ 903890 h 1418896"/>
                    <a:gd name="connsiteX13-561" fmla="*/ 1087434 w 3710151"/>
                    <a:gd name="connsiteY13-562" fmla="*/ 451945 h 1418896"/>
                    <a:gd name="connsiteX14-563" fmla="*/ 168164 w 3710151"/>
                    <a:gd name="connsiteY14-564" fmla="*/ 84081 h 1418896"/>
                    <a:gd name="connsiteX15-565" fmla="*/ 147144 w 3710151"/>
                    <a:gd name="connsiteY15-566" fmla="*/ 73572 h 1418896"/>
                    <a:gd name="connsiteX0-567" fmla="*/ 162012 w 3725019"/>
                    <a:gd name="connsiteY0-568" fmla="*/ 73572 h 1418896"/>
                    <a:gd name="connsiteX1-569" fmla="*/ 445792 w 3725019"/>
                    <a:gd name="connsiteY1-570" fmla="*/ 0 h 1418896"/>
                    <a:gd name="connsiteX2-571" fmla="*/ 1852896 w 3725019"/>
                    <a:gd name="connsiteY2-572" fmla="*/ 591655 h 1418896"/>
                    <a:gd name="connsiteX3-573" fmla="*/ 3357157 w 3725019"/>
                    <a:gd name="connsiteY3-574" fmla="*/ 0 h 1418896"/>
                    <a:gd name="connsiteX4-575" fmla="*/ 3577874 w 3725019"/>
                    <a:gd name="connsiteY4-576" fmla="*/ 73572 h 1418896"/>
                    <a:gd name="connsiteX5-577" fmla="*/ 2632585 w 3725019"/>
                    <a:gd name="connsiteY5-578" fmla="*/ 448868 h 1418896"/>
                    <a:gd name="connsiteX6-579" fmla="*/ 2625150 w 3725019"/>
                    <a:gd name="connsiteY6-580" fmla="*/ 902607 h 1418896"/>
                    <a:gd name="connsiteX7-581" fmla="*/ 3725019 w 3725019"/>
                    <a:gd name="connsiteY7-582" fmla="*/ 1345324 h 1418896"/>
                    <a:gd name="connsiteX8-583" fmla="*/ 3441240 w 3725019"/>
                    <a:gd name="connsiteY8-584" fmla="*/ 1408386 h 1418896"/>
                    <a:gd name="connsiteX9-585" fmla="*/ 1864688 w 3725019"/>
                    <a:gd name="connsiteY9-586" fmla="*/ 746234 h 1418896"/>
                    <a:gd name="connsiteX10-587" fmla="*/ 256605 w 3725019"/>
                    <a:gd name="connsiteY10-588" fmla="*/ 1418896 h 1418896"/>
                    <a:gd name="connsiteX11-589" fmla="*/ 0 w 3725019"/>
                    <a:gd name="connsiteY11-590" fmla="*/ 1331097 h 1418896"/>
                    <a:gd name="connsiteX12-591" fmla="*/ 1113454 w 3725019"/>
                    <a:gd name="connsiteY12-592" fmla="*/ 903890 h 1418896"/>
                    <a:gd name="connsiteX13-593" fmla="*/ 1102302 w 3725019"/>
                    <a:gd name="connsiteY13-594" fmla="*/ 451945 h 1418896"/>
                    <a:gd name="connsiteX14-595" fmla="*/ 183032 w 3725019"/>
                    <a:gd name="connsiteY14-596" fmla="*/ 84081 h 1418896"/>
                    <a:gd name="connsiteX15-597" fmla="*/ 162012 w 3725019"/>
                    <a:gd name="connsiteY15-598" fmla="*/ 73572 h 1418896"/>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015"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259" name="Group 44"/>
            <p:cNvGrpSpPr/>
            <p:nvPr/>
          </p:nvGrpSpPr>
          <p:grpSpPr bwMode="auto">
            <a:xfrm>
              <a:off x="9011867" y="4020081"/>
              <a:ext cx="853270" cy="741697"/>
              <a:chOff x="-44" y="1473"/>
              <a:chExt cx="981" cy="1105"/>
            </a:xfrm>
          </p:grpSpPr>
          <p:pic>
            <p:nvPicPr>
              <p:cNvPr id="263"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64"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grpSp>
          <p:nvGrpSpPr>
            <p:cNvPr id="260" name="Group 44"/>
            <p:cNvGrpSpPr/>
            <p:nvPr/>
          </p:nvGrpSpPr>
          <p:grpSpPr bwMode="auto">
            <a:xfrm>
              <a:off x="9087713" y="1697644"/>
              <a:ext cx="853270" cy="741697"/>
              <a:chOff x="-44" y="1473"/>
              <a:chExt cx="981" cy="1105"/>
            </a:xfrm>
          </p:grpSpPr>
          <p:pic>
            <p:nvPicPr>
              <p:cNvPr id="26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62"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ea typeface="MS PGothic" panose="020B0600070205080204" pitchFamily="34" charset="-128"/>
                </a:endParaRPr>
              </a:p>
            </p:txBody>
          </p:sp>
        </p:grpSp>
      </p:grpSp>
      <p:sp>
        <p:nvSpPr>
          <p:cNvPr id="2" name="Title 1"/>
          <p:cNvSpPr>
            <a:spLocks noGrp="1"/>
          </p:cNvSpPr>
          <p:nvPr>
            <p:ph type="title"/>
          </p:nvPr>
        </p:nvSpPr>
        <p:spPr>
          <a:xfrm>
            <a:off x="332581" y="828060"/>
            <a:ext cx="5915025" cy="503225"/>
          </a:xfrm>
        </p:spPr>
        <p:txBody>
          <a:bodyPr/>
          <a:lstStyle/>
          <a:p>
            <a:r>
              <a:rPr lang="en-US" b="0" kern="0" dirty="0">
                <a:solidFill>
                  <a:srgbClr val="000099"/>
                </a:solidFill>
                <a:latin typeface="+mn-lt"/>
                <a:ea typeface="MS PGothic" panose="020B0600070205080204" pitchFamily="34" charset="-128"/>
              </a:rPr>
              <a:t>Self-learning, forwarding: example</a:t>
            </a:r>
            <a:endParaRPr lang="en-US" b="0" kern="0" dirty="0">
              <a:solidFill>
                <a:srgbClr val="000099"/>
              </a:solidFill>
              <a:latin typeface="+mn-lt"/>
              <a:ea typeface="MS PGothic" panose="020B0600070205080204" pitchFamily="34" charset="-128"/>
            </a:endParaRPr>
          </a:p>
        </p:txBody>
      </p:sp>
      <p:grpSp>
        <p:nvGrpSpPr>
          <p:cNvPr id="174" name="Group 32"/>
          <p:cNvGrpSpPr/>
          <p:nvPr/>
        </p:nvGrpSpPr>
        <p:grpSpPr bwMode="auto">
          <a:xfrm>
            <a:off x="1728011" y="5977691"/>
            <a:ext cx="803672" cy="247352"/>
            <a:chOff x="1750" y="3514"/>
            <a:chExt cx="900" cy="277"/>
          </a:xfrm>
        </p:grpSpPr>
        <p:sp>
          <p:nvSpPr>
            <p:cNvPr id="175" name="Rectangle 33"/>
            <p:cNvSpPr>
              <a:spLocks noChangeArrowheads="1"/>
            </p:cNvSpPr>
            <p:nvPr/>
          </p:nvSpPr>
          <p:spPr bwMode="auto">
            <a:xfrm>
              <a:off x="1771" y="3542"/>
              <a:ext cx="879" cy="166"/>
            </a:xfrm>
            <a:prstGeom prst="rect">
              <a:avLst/>
            </a:prstGeom>
            <a:solidFill>
              <a:srgbClr val="3333CC"/>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6" name="Text Box 34"/>
            <p:cNvSpPr txBox="1">
              <a:spLocks noChangeArrowheads="1"/>
            </p:cNvSpPr>
            <p:nvPr/>
          </p:nvSpPr>
          <p:spPr bwMode="auto">
            <a:xfrm>
              <a:off x="1750" y="3514"/>
              <a:ext cx="511" cy="27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 A</a:t>
              </a:r>
              <a:r>
                <a:rPr kumimoji="0" lang="ja-JP" altLang="en-US" sz="1015"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77" name="Line 35"/>
            <p:cNvSpPr>
              <a:spLocks noChangeShapeType="1"/>
            </p:cNvSpPr>
            <p:nvPr/>
          </p:nvSpPr>
          <p:spPr bwMode="auto">
            <a:xfrm>
              <a:off x="1936" y="3541"/>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78" name="Line 36"/>
            <p:cNvSpPr>
              <a:spLocks noChangeShapeType="1"/>
            </p:cNvSpPr>
            <p:nvPr/>
          </p:nvSpPr>
          <p:spPr bwMode="auto">
            <a:xfrm>
              <a:off x="2116" y="3540"/>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179" name="Group 37"/>
          <p:cNvGrpSpPr/>
          <p:nvPr/>
        </p:nvGrpSpPr>
        <p:grpSpPr bwMode="auto">
          <a:xfrm>
            <a:off x="1849455" y="5584785"/>
            <a:ext cx="896541" cy="401836"/>
            <a:chOff x="4406" y="331"/>
            <a:chExt cx="1004" cy="450"/>
          </a:xfrm>
        </p:grpSpPr>
        <p:sp>
          <p:nvSpPr>
            <p:cNvPr id="180" name="Line 38"/>
            <p:cNvSpPr>
              <a:spLocks noChangeShapeType="1"/>
            </p:cNvSpPr>
            <p:nvPr/>
          </p:nvSpPr>
          <p:spPr bwMode="auto">
            <a:xfrm flipV="1">
              <a:off x="4406" y="439"/>
              <a:ext cx="252" cy="339"/>
            </a:xfrm>
            <a:prstGeom prst="line">
              <a:avLst/>
            </a:prstGeom>
            <a:noFill/>
            <a:ln w="9525">
              <a:solidFill>
                <a:srgbClr val="000000"/>
              </a:solidFill>
              <a:round/>
              <a:head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81" name="Line 39"/>
            <p:cNvSpPr>
              <a:spLocks noChangeShapeType="1"/>
            </p:cNvSpPr>
            <p:nvPr/>
          </p:nvSpPr>
          <p:spPr bwMode="auto">
            <a:xfrm flipV="1">
              <a:off x="4524" y="594"/>
              <a:ext cx="137" cy="187"/>
            </a:xfrm>
            <a:prstGeom prst="line">
              <a:avLst/>
            </a:prstGeom>
            <a:noFill/>
            <a:ln w="9525">
              <a:solidFill>
                <a:srgbClr val="000000"/>
              </a:solidFill>
              <a:round/>
              <a:headEnd type="triangle" w="med" len="me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82" name="Text Box 40"/>
            <p:cNvSpPr txBox="1">
              <a:spLocks noChangeArrowheads="1"/>
            </p:cNvSpPr>
            <p:nvPr/>
          </p:nvSpPr>
          <p:spPr bwMode="auto">
            <a:xfrm>
              <a:off x="4643" y="331"/>
              <a:ext cx="767" cy="25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Source: A</a:t>
              </a:r>
              <a:endPar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3" name="Text Box 41"/>
            <p:cNvSpPr txBox="1">
              <a:spLocks noChangeArrowheads="1"/>
            </p:cNvSpPr>
            <p:nvPr/>
          </p:nvSpPr>
          <p:spPr bwMode="auto">
            <a:xfrm>
              <a:off x="4660" y="492"/>
              <a:ext cx="688" cy="25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Dest: A</a:t>
              </a:r>
              <a:r>
                <a:rPr kumimoji="0" lang="ja-JP" alt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9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84" name="Group 42"/>
          <p:cNvGrpSpPr/>
          <p:nvPr/>
        </p:nvGrpSpPr>
        <p:grpSpPr bwMode="auto">
          <a:xfrm>
            <a:off x="2925445" y="5147220"/>
            <a:ext cx="5063620" cy="3104605"/>
            <a:chOff x="3441" y="3139"/>
            <a:chExt cx="2086" cy="1374"/>
          </a:xfrm>
        </p:grpSpPr>
        <p:sp>
          <p:nvSpPr>
            <p:cNvPr id="185" name="Rectangle 43"/>
            <p:cNvSpPr>
              <a:spLocks noChangeArrowheads="1"/>
            </p:cNvSpPr>
            <p:nvPr/>
          </p:nvSpPr>
          <p:spPr bwMode="auto">
            <a:xfrm>
              <a:off x="3449" y="3154"/>
              <a:ext cx="1404" cy="1359"/>
            </a:xfrm>
            <a:prstGeom prst="rect">
              <a:avLst/>
            </a:prstGeom>
            <a:solidFill>
              <a:srgbClr val="FFFFFF"/>
            </a:solidFill>
            <a:ln w="9525">
              <a:solidFill>
                <a:srgbClr val="000000"/>
              </a:solidFill>
              <a:miter lim="800000"/>
            </a:ln>
            <a:effectLst>
              <a:outerShdw blurRad="50800" dist="38100" dir="18900000" algn="bl" rotWithShape="0">
                <a:prstClr val="black">
                  <a:alpha val="40000"/>
                </a:prstClr>
              </a:outerShdw>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6" name="Text Box 44"/>
            <p:cNvSpPr txBox="1">
              <a:spLocks noChangeArrowheads="1"/>
            </p:cNvSpPr>
            <p:nvPr/>
          </p:nvSpPr>
          <p:spPr bwMode="auto">
            <a:xfrm>
              <a:off x="3441" y="3175"/>
              <a:ext cx="2086" cy="204"/>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MAC addr   interface    </a:t>
              </a:r>
              <a:endParaRPr kumimoji="0" lang="en-US" sz="2400"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87" name="Line 45"/>
            <p:cNvSpPr>
              <a:spLocks noChangeShapeType="1"/>
            </p:cNvSpPr>
            <p:nvPr/>
          </p:nvSpPr>
          <p:spPr bwMode="auto">
            <a:xfrm>
              <a:off x="4093" y="3139"/>
              <a:ext cx="0" cy="1359"/>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89" name="Line 47"/>
            <p:cNvSpPr>
              <a:spLocks noChangeShapeType="1"/>
            </p:cNvSpPr>
            <p:nvPr/>
          </p:nvSpPr>
          <p:spPr bwMode="auto">
            <a:xfrm>
              <a:off x="3452" y="3397"/>
              <a:ext cx="1392" cy="0"/>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sp>
        <p:nvSpPr>
          <p:cNvPr id="190" name="Text Box 48"/>
          <p:cNvSpPr txBox="1">
            <a:spLocks noChangeArrowheads="1"/>
          </p:cNvSpPr>
          <p:nvPr/>
        </p:nvSpPr>
        <p:spPr bwMode="auto">
          <a:xfrm>
            <a:off x="1969770" y="8388350"/>
            <a:ext cx="4944745" cy="645160"/>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algn="ctr" eaLnBrk="0" fontAlgn="base" hangingPunct="0">
              <a:spcBef>
                <a:spcPct val="0"/>
              </a:spcBef>
              <a:spcAft>
                <a:spcPct val="0"/>
              </a:spcAft>
              <a:defRPr/>
            </a:pPr>
            <a:r>
              <a:rPr lang="en-US" sz="1800" dirty="0">
                <a:solidFill>
                  <a:srgbClr val="000000"/>
                </a:solidFill>
                <a:latin typeface="Arial" panose="020B0604020202020204" pitchFamily="34" charset="0"/>
                <a:cs typeface="Arial" panose="020B0604020202020204" pitchFamily="34" charset="0"/>
              </a:rPr>
              <a:t>switch table </a:t>
            </a:r>
            <a:endParaRPr lang="en-US" sz="1800" dirty="0">
              <a:solidFill>
                <a:srgbClr val="000000"/>
              </a:solidFill>
              <a:latin typeface="Arial" panose="020B0604020202020204" pitchFamily="34" charset="0"/>
              <a:cs typeface="Arial" panose="020B0604020202020204" pitchFamily="34" charset="0"/>
            </a:endParaRPr>
          </a:p>
          <a:p>
            <a:pPr algn="ctr" eaLnBrk="0" fontAlgn="base" hangingPunct="0">
              <a:spcBef>
                <a:spcPct val="0"/>
              </a:spcBef>
              <a:spcAft>
                <a:spcPct val="0"/>
              </a:spcAft>
              <a:defRPr/>
            </a:pPr>
            <a:r>
              <a:rPr lang="en-US" sz="1800" dirty="0">
                <a:solidFill>
                  <a:srgbClr val="000000"/>
                </a:solidFill>
                <a:latin typeface="Arial" panose="020B0604020202020204" pitchFamily="34" charset="0"/>
                <a:cs typeface="Arial" panose="020B0604020202020204" pitchFamily="34" charset="0"/>
              </a:rPr>
              <a:t>(initially empty)</a:t>
            </a:r>
            <a:endParaRPr lang="en-US" sz="1800" dirty="0">
              <a:solidFill>
                <a:srgbClr val="000000"/>
              </a:solidFill>
              <a:latin typeface="Arial" panose="020B0604020202020204" pitchFamily="34" charset="0"/>
              <a:cs typeface="Arial" panose="020B0604020202020204" pitchFamily="34" charset="0"/>
            </a:endParaRPr>
          </a:p>
        </p:txBody>
      </p:sp>
      <p:grpSp>
        <p:nvGrpSpPr>
          <p:cNvPr id="191" name="Group 49"/>
          <p:cNvGrpSpPr/>
          <p:nvPr/>
        </p:nvGrpSpPr>
        <p:grpSpPr bwMode="auto">
          <a:xfrm>
            <a:off x="3169920" y="5881653"/>
            <a:ext cx="2650514" cy="598042"/>
            <a:chOff x="2376" y="3382"/>
            <a:chExt cx="850" cy="265"/>
          </a:xfrm>
        </p:grpSpPr>
        <p:sp>
          <p:nvSpPr>
            <p:cNvPr id="192" name="Text Box 50"/>
            <p:cNvSpPr txBox="1">
              <a:spLocks noChangeArrowheads="1"/>
            </p:cNvSpPr>
            <p:nvPr/>
          </p:nvSpPr>
          <p:spPr bwMode="auto">
            <a:xfrm>
              <a:off x="2376" y="3388"/>
              <a:ext cx="375" cy="259"/>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dirty="0">
                  <a:solidFill>
                    <a:srgbClr val="000000"/>
                  </a:solidFill>
                  <a:latin typeface="Arial" panose="020B0604020202020204" pitchFamily="34" charset="0"/>
                  <a:cs typeface="Arial" panose="020B0604020202020204" pitchFamily="34" charset="0"/>
                </a:rPr>
                <a:t>A</a:t>
              </a:r>
              <a:endParaRPr lang="en-US" dirty="0">
                <a:solidFill>
                  <a:srgbClr val="000000"/>
                </a:solidFill>
                <a:latin typeface="Arial" panose="020B0604020202020204" pitchFamily="34" charset="0"/>
                <a:cs typeface="Arial" panose="020B0604020202020204" pitchFamily="34" charset="0"/>
              </a:endParaRPr>
            </a:p>
          </p:txBody>
        </p:sp>
        <p:sp>
          <p:nvSpPr>
            <p:cNvPr id="193" name="Text Box 51"/>
            <p:cNvSpPr txBox="1">
              <a:spLocks noChangeArrowheads="1"/>
            </p:cNvSpPr>
            <p:nvPr/>
          </p:nvSpPr>
          <p:spPr bwMode="auto">
            <a:xfrm>
              <a:off x="2879" y="3382"/>
              <a:ext cx="347" cy="259"/>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dirty="0">
                  <a:solidFill>
                    <a:srgbClr val="000000"/>
                  </a:solidFill>
                  <a:latin typeface="Arial" panose="020B0604020202020204" pitchFamily="34" charset="0"/>
                  <a:cs typeface="Arial" panose="020B0604020202020204" pitchFamily="34" charset="0"/>
                </a:rPr>
                <a:t>1</a:t>
              </a:r>
              <a:endParaRPr lang="en-US" dirty="0">
                <a:solidFill>
                  <a:srgbClr val="000000"/>
                </a:solidFill>
                <a:latin typeface="Arial" panose="020B0604020202020204" pitchFamily="34" charset="0"/>
                <a:cs typeface="Arial" panose="020B0604020202020204" pitchFamily="34" charset="0"/>
              </a:endParaRPr>
            </a:p>
          </p:txBody>
        </p:sp>
      </p:grpSp>
      <p:grpSp>
        <p:nvGrpSpPr>
          <p:cNvPr id="195" name="Group 59"/>
          <p:cNvGrpSpPr/>
          <p:nvPr/>
        </p:nvGrpSpPr>
        <p:grpSpPr bwMode="auto">
          <a:xfrm>
            <a:off x="1177050" y="6909951"/>
            <a:ext cx="803672" cy="247352"/>
            <a:chOff x="1750" y="3514"/>
            <a:chExt cx="900" cy="277"/>
          </a:xfrm>
        </p:grpSpPr>
        <p:sp>
          <p:nvSpPr>
            <p:cNvPr id="196" name="Rectangle 60"/>
            <p:cNvSpPr>
              <a:spLocks noChangeArrowheads="1"/>
            </p:cNvSpPr>
            <p:nvPr/>
          </p:nvSpPr>
          <p:spPr bwMode="auto">
            <a:xfrm>
              <a:off x="1771" y="3542"/>
              <a:ext cx="879" cy="166"/>
            </a:xfrm>
            <a:prstGeom prst="rect">
              <a:avLst/>
            </a:prstGeom>
            <a:solidFill>
              <a:srgbClr val="3333CC"/>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7" name="Text Box 61"/>
            <p:cNvSpPr txBox="1">
              <a:spLocks noChangeArrowheads="1"/>
            </p:cNvSpPr>
            <p:nvPr/>
          </p:nvSpPr>
          <p:spPr bwMode="auto">
            <a:xfrm>
              <a:off x="1750" y="3514"/>
              <a:ext cx="511" cy="27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 A</a:t>
              </a:r>
              <a:r>
                <a:rPr kumimoji="0" lang="ja-JP" altLang="en-US" sz="1015"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98" name="Line 62"/>
            <p:cNvSpPr>
              <a:spLocks noChangeShapeType="1"/>
            </p:cNvSpPr>
            <p:nvPr/>
          </p:nvSpPr>
          <p:spPr bwMode="auto">
            <a:xfrm>
              <a:off x="1936" y="3535"/>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199" name="Line 63"/>
            <p:cNvSpPr>
              <a:spLocks noChangeShapeType="1"/>
            </p:cNvSpPr>
            <p:nvPr/>
          </p:nvSpPr>
          <p:spPr bwMode="auto">
            <a:xfrm>
              <a:off x="2116" y="3540"/>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00" name="Group 64"/>
          <p:cNvGrpSpPr/>
          <p:nvPr/>
        </p:nvGrpSpPr>
        <p:grpSpPr bwMode="auto">
          <a:xfrm>
            <a:off x="1177050" y="6909057"/>
            <a:ext cx="803672" cy="247353"/>
            <a:chOff x="1750" y="3514"/>
            <a:chExt cx="900" cy="277"/>
          </a:xfrm>
        </p:grpSpPr>
        <p:sp>
          <p:nvSpPr>
            <p:cNvPr id="201" name="Rectangle 65"/>
            <p:cNvSpPr>
              <a:spLocks noChangeArrowheads="1"/>
            </p:cNvSpPr>
            <p:nvPr/>
          </p:nvSpPr>
          <p:spPr bwMode="auto">
            <a:xfrm>
              <a:off x="1771" y="3542"/>
              <a:ext cx="879" cy="166"/>
            </a:xfrm>
            <a:prstGeom prst="rect">
              <a:avLst/>
            </a:prstGeom>
            <a:solidFill>
              <a:srgbClr val="3333CC"/>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2" name="Text Box 66"/>
            <p:cNvSpPr txBox="1">
              <a:spLocks noChangeArrowheads="1"/>
            </p:cNvSpPr>
            <p:nvPr/>
          </p:nvSpPr>
          <p:spPr bwMode="auto">
            <a:xfrm>
              <a:off x="1750" y="3514"/>
              <a:ext cx="511" cy="27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 A</a:t>
              </a:r>
              <a:r>
                <a:rPr kumimoji="0" lang="ja-JP" altLang="en-US" sz="1015"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3" name="Line 67"/>
            <p:cNvSpPr>
              <a:spLocks noChangeShapeType="1"/>
            </p:cNvSpPr>
            <p:nvPr/>
          </p:nvSpPr>
          <p:spPr bwMode="auto">
            <a:xfrm>
              <a:off x="1936" y="3535"/>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4" name="Line 68"/>
            <p:cNvSpPr>
              <a:spLocks noChangeShapeType="1"/>
            </p:cNvSpPr>
            <p:nvPr/>
          </p:nvSpPr>
          <p:spPr bwMode="auto">
            <a:xfrm>
              <a:off x="2116" y="3540"/>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05" name="Group 69"/>
          <p:cNvGrpSpPr/>
          <p:nvPr/>
        </p:nvGrpSpPr>
        <p:grpSpPr bwMode="auto">
          <a:xfrm>
            <a:off x="1177050" y="6910843"/>
            <a:ext cx="803672" cy="247353"/>
            <a:chOff x="1750" y="3514"/>
            <a:chExt cx="900" cy="277"/>
          </a:xfrm>
        </p:grpSpPr>
        <p:sp>
          <p:nvSpPr>
            <p:cNvPr id="206" name="Rectangle 70"/>
            <p:cNvSpPr>
              <a:spLocks noChangeArrowheads="1"/>
            </p:cNvSpPr>
            <p:nvPr/>
          </p:nvSpPr>
          <p:spPr bwMode="auto">
            <a:xfrm>
              <a:off x="1771" y="3542"/>
              <a:ext cx="879" cy="166"/>
            </a:xfrm>
            <a:prstGeom prst="rect">
              <a:avLst/>
            </a:prstGeom>
            <a:solidFill>
              <a:srgbClr val="3333CC"/>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7" name="Text Box 71"/>
            <p:cNvSpPr txBox="1">
              <a:spLocks noChangeArrowheads="1"/>
            </p:cNvSpPr>
            <p:nvPr/>
          </p:nvSpPr>
          <p:spPr bwMode="auto">
            <a:xfrm>
              <a:off x="1750" y="3514"/>
              <a:ext cx="511" cy="27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 A</a:t>
              </a:r>
              <a:r>
                <a:rPr kumimoji="0" lang="ja-JP" altLang="en-US" sz="1015"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08" name="Line 72"/>
            <p:cNvSpPr>
              <a:spLocks noChangeShapeType="1"/>
            </p:cNvSpPr>
            <p:nvPr/>
          </p:nvSpPr>
          <p:spPr bwMode="auto">
            <a:xfrm>
              <a:off x="1936" y="3535"/>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09" name="Line 73"/>
            <p:cNvSpPr>
              <a:spLocks noChangeShapeType="1"/>
            </p:cNvSpPr>
            <p:nvPr/>
          </p:nvSpPr>
          <p:spPr bwMode="auto">
            <a:xfrm>
              <a:off x="2116" y="3540"/>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10" name="Group 74"/>
          <p:cNvGrpSpPr/>
          <p:nvPr/>
        </p:nvGrpSpPr>
        <p:grpSpPr bwMode="auto">
          <a:xfrm>
            <a:off x="1177050" y="6910843"/>
            <a:ext cx="803672" cy="247353"/>
            <a:chOff x="1750" y="3514"/>
            <a:chExt cx="900" cy="277"/>
          </a:xfrm>
        </p:grpSpPr>
        <p:sp>
          <p:nvSpPr>
            <p:cNvPr id="211" name="Rectangle 75"/>
            <p:cNvSpPr>
              <a:spLocks noChangeArrowheads="1"/>
            </p:cNvSpPr>
            <p:nvPr/>
          </p:nvSpPr>
          <p:spPr bwMode="auto">
            <a:xfrm>
              <a:off x="1771" y="3542"/>
              <a:ext cx="879" cy="166"/>
            </a:xfrm>
            <a:prstGeom prst="rect">
              <a:avLst/>
            </a:prstGeom>
            <a:solidFill>
              <a:srgbClr val="3333CC"/>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2" name="Text Box 76"/>
            <p:cNvSpPr txBox="1">
              <a:spLocks noChangeArrowheads="1"/>
            </p:cNvSpPr>
            <p:nvPr/>
          </p:nvSpPr>
          <p:spPr bwMode="auto">
            <a:xfrm>
              <a:off x="1750" y="3514"/>
              <a:ext cx="511" cy="27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 A</a:t>
              </a:r>
              <a:r>
                <a:rPr kumimoji="0" lang="ja-JP" altLang="en-US" sz="1015"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3" name="Line 77"/>
            <p:cNvSpPr>
              <a:spLocks noChangeShapeType="1"/>
            </p:cNvSpPr>
            <p:nvPr/>
          </p:nvSpPr>
          <p:spPr bwMode="auto">
            <a:xfrm>
              <a:off x="1936" y="3535"/>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14" name="Line 78"/>
            <p:cNvSpPr>
              <a:spLocks noChangeShapeType="1"/>
            </p:cNvSpPr>
            <p:nvPr/>
          </p:nvSpPr>
          <p:spPr bwMode="auto">
            <a:xfrm>
              <a:off x="2116" y="3540"/>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15" name="Group 79"/>
          <p:cNvGrpSpPr/>
          <p:nvPr/>
        </p:nvGrpSpPr>
        <p:grpSpPr bwMode="auto">
          <a:xfrm>
            <a:off x="1175264" y="6909057"/>
            <a:ext cx="803672" cy="247353"/>
            <a:chOff x="1750" y="3514"/>
            <a:chExt cx="900" cy="277"/>
          </a:xfrm>
        </p:grpSpPr>
        <p:sp>
          <p:nvSpPr>
            <p:cNvPr id="216" name="Rectangle 80"/>
            <p:cNvSpPr>
              <a:spLocks noChangeArrowheads="1"/>
            </p:cNvSpPr>
            <p:nvPr/>
          </p:nvSpPr>
          <p:spPr bwMode="auto">
            <a:xfrm>
              <a:off x="1771" y="3542"/>
              <a:ext cx="879" cy="166"/>
            </a:xfrm>
            <a:prstGeom prst="rect">
              <a:avLst/>
            </a:prstGeom>
            <a:solidFill>
              <a:srgbClr val="3333CC"/>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7" name="Text Box 81"/>
            <p:cNvSpPr txBox="1">
              <a:spLocks noChangeArrowheads="1"/>
            </p:cNvSpPr>
            <p:nvPr/>
          </p:nvSpPr>
          <p:spPr bwMode="auto">
            <a:xfrm>
              <a:off x="1750" y="3514"/>
              <a:ext cx="511" cy="27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 A</a:t>
              </a:r>
              <a:r>
                <a:rPr kumimoji="0" lang="ja-JP" altLang="en-US" sz="1015" b="0" i="0" u="none" strike="noStrike" kern="0" cap="none" spc="0" normalizeH="0" baseline="0" noProof="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t>
              </a:r>
              <a:endPar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18" name="Line 82"/>
            <p:cNvSpPr>
              <a:spLocks noChangeShapeType="1"/>
            </p:cNvSpPr>
            <p:nvPr/>
          </p:nvSpPr>
          <p:spPr bwMode="auto">
            <a:xfrm>
              <a:off x="1936" y="3535"/>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19" name="Line 83"/>
            <p:cNvSpPr>
              <a:spLocks noChangeShapeType="1"/>
            </p:cNvSpPr>
            <p:nvPr/>
          </p:nvSpPr>
          <p:spPr bwMode="auto">
            <a:xfrm>
              <a:off x="2116" y="3540"/>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21" name="Group 92"/>
          <p:cNvGrpSpPr/>
          <p:nvPr/>
        </p:nvGrpSpPr>
        <p:grpSpPr bwMode="auto">
          <a:xfrm>
            <a:off x="1363680" y="7528778"/>
            <a:ext cx="803672" cy="247353"/>
            <a:chOff x="730" y="2472"/>
            <a:chExt cx="900" cy="277"/>
          </a:xfrm>
        </p:grpSpPr>
        <p:sp>
          <p:nvSpPr>
            <p:cNvPr id="222" name="Rectangle 88"/>
            <p:cNvSpPr>
              <a:spLocks noChangeArrowheads="1"/>
            </p:cNvSpPr>
            <p:nvPr/>
          </p:nvSpPr>
          <p:spPr bwMode="auto">
            <a:xfrm>
              <a:off x="751" y="2500"/>
              <a:ext cx="879" cy="166"/>
            </a:xfrm>
            <a:prstGeom prst="rect">
              <a:avLst/>
            </a:prstGeom>
            <a:solidFill>
              <a:srgbClr val="3333CC"/>
            </a:solidFill>
            <a:ln w="9525">
              <a:solidFill>
                <a:srgbClr val="000000"/>
              </a:solidFill>
              <a:miter lim="800000"/>
            </a:ln>
            <a:effectLst/>
          </p:spPr>
          <p:txBody>
            <a:bodyPr wrap="none" anchor="ctr"/>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3" name="Text Box 89"/>
            <p:cNvSpPr txBox="1">
              <a:spLocks noChangeArrowheads="1"/>
            </p:cNvSpPr>
            <p:nvPr/>
          </p:nvSpPr>
          <p:spPr bwMode="auto">
            <a:xfrm>
              <a:off x="730" y="2472"/>
              <a:ext cx="511" cy="277"/>
            </a:xfrm>
            <a:prstGeom prst="rect">
              <a:avLst/>
            </a:prstGeom>
            <a:noFill/>
            <a:ln>
              <a:noFill/>
            </a:ln>
            <a:effectLst/>
          </p:spPr>
          <p:txBody>
            <a:bodyPr wrap="non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A</a:t>
              </a:r>
              <a:r>
                <a:rPr kumimoji="0" lang="ja-JP" altLang="en-US" sz="1015" b="0" i="0" u="none" strike="noStrike" kern="0" cap="none" spc="0" normalizeH="0" baseline="0" noProof="0">
                  <a:ln>
                    <a:noFill/>
                  </a:ln>
                  <a:solidFill>
                    <a:srgbClr val="FFFFFF"/>
                  </a:solidFill>
                  <a:effectLst/>
                  <a:uLnTx/>
                  <a:uFillTx/>
                  <a:latin typeface="Arial" panose="020B0604020202020204" pitchFamily="34" charset="0"/>
                  <a:cs typeface="Arial" panose="020B0604020202020204" pitchFamily="34" charset="0"/>
                </a:rPr>
                <a:t>’</a:t>
              </a:r>
              <a:r>
                <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rPr>
                <a:t> A</a:t>
              </a:r>
              <a:endParaRPr kumimoji="0" lang="en-US" sz="1015" b="0" i="0" u="none" strike="noStrike" kern="0" cap="none" spc="0" normalizeH="0" baseline="0" noProof="0" dirty="0">
                <a:ln>
                  <a:noFill/>
                </a:ln>
                <a:solidFill>
                  <a:srgbClr val="FFFF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224" name="Line 90"/>
            <p:cNvSpPr>
              <a:spLocks noChangeShapeType="1"/>
            </p:cNvSpPr>
            <p:nvPr/>
          </p:nvSpPr>
          <p:spPr bwMode="auto">
            <a:xfrm>
              <a:off x="937" y="2499"/>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sp>
          <p:nvSpPr>
            <p:cNvPr id="225" name="Line 91"/>
            <p:cNvSpPr>
              <a:spLocks noChangeShapeType="1"/>
            </p:cNvSpPr>
            <p:nvPr/>
          </p:nvSpPr>
          <p:spPr bwMode="auto">
            <a:xfrm>
              <a:off x="1096" y="2498"/>
              <a:ext cx="0" cy="166"/>
            </a:xfrm>
            <a:prstGeom prst="line">
              <a:avLst/>
            </a:prstGeom>
            <a:noFill/>
            <a:ln w="9525">
              <a:solidFill>
                <a:srgbClr val="000000"/>
              </a:solidFill>
              <a:round/>
            </a:ln>
            <a:effectLst/>
          </p:spPr>
          <p:txBody>
            <a:bodyPr wrap="none"/>
            <a:lstStyle/>
            <a:p>
              <a:pPr marL="0" marR="0" lvl="0" indent="0" defTabSz="914400" eaLnBrk="0" fontAlgn="base" latinLnBrk="0" hangingPunct="0">
                <a:lnSpc>
                  <a:spcPct val="100000"/>
                </a:lnSpc>
                <a:spcBef>
                  <a:spcPct val="0"/>
                </a:spcBef>
                <a:spcAft>
                  <a:spcPct val="0"/>
                </a:spcAft>
                <a:buClrTx/>
                <a:buSzTx/>
                <a:buFontTx/>
                <a:buNone/>
                <a:defRPr/>
              </a:pPr>
              <a:endParaRPr kumimoji="0" lang="en-US" sz="1015" b="0" i="0" u="none" strike="noStrike" kern="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endParaRPr>
            </a:p>
          </p:txBody>
        </p:sp>
      </p:grpSp>
      <p:grpSp>
        <p:nvGrpSpPr>
          <p:cNvPr id="226" name="Group 94"/>
          <p:cNvGrpSpPr/>
          <p:nvPr/>
        </p:nvGrpSpPr>
        <p:grpSpPr bwMode="auto">
          <a:xfrm>
            <a:off x="3168650" y="6665175"/>
            <a:ext cx="2638041" cy="625123"/>
            <a:chOff x="2376" y="3658"/>
            <a:chExt cx="846" cy="277"/>
          </a:xfrm>
        </p:grpSpPr>
        <p:sp>
          <p:nvSpPr>
            <p:cNvPr id="227" name="Text Box 95"/>
            <p:cNvSpPr txBox="1">
              <a:spLocks noChangeArrowheads="1"/>
            </p:cNvSpPr>
            <p:nvPr/>
          </p:nvSpPr>
          <p:spPr bwMode="auto">
            <a:xfrm>
              <a:off x="2376" y="3676"/>
              <a:ext cx="503" cy="259"/>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dirty="0">
                  <a:solidFill>
                    <a:srgbClr val="000000"/>
                  </a:solidFill>
                  <a:latin typeface="Arial" panose="020B0604020202020204" pitchFamily="34" charset="0"/>
                  <a:cs typeface="Arial" panose="020B0604020202020204" pitchFamily="34" charset="0"/>
                </a:rPr>
                <a:t>A</a:t>
              </a:r>
              <a:r>
                <a:rPr lang="ja-JP" altLang="en-US">
                  <a:solidFill>
                    <a:srgbClr val="000000"/>
                  </a:solidFill>
                  <a:latin typeface="Arial" panose="020B0604020202020204" pitchFamily="34" charset="0"/>
                  <a:cs typeface="Arial" panose="020B0604020202020204" pitchFamily="34" charset="0"/>
                </a:rPr>
                <a:t>’</a:t>
              </a:r>
              <a:endParaRPr lang="ja-JP" altLang="en-US" dirty="0">
                <a:solidFill>
                  <a:srgbClr val="000000"/>
                </a:solidFill>
                <a:latin typeface="Arial" panose="020B0604020202020204" pitchFamily="34" charset="0"/>
                <a:cs typeface="Arial" panose="020B0604020202020204" pitchFamily="34" charset="0"/>
              </a:endParaRPr>
            </a:p>
          </p:txBody>
        </p:sp>
        <p:sp>
          <p:nvSpPr>
            <p:cNvPr id="228" name="Text Box 96"/>
            <p:cNvSpPr txBox="1">
              <a:spLocks noChangeArrowheads="1"/>
            </p:cNvSpPr>
            <p:nvPr/>
          </p:nvSpPr>
          <p:spPr bwMode="auto">
            <a:xfrm>
              <a:off x="2875" y="3658"/>
              <a:ext cx="347" cy="259"/>
            </a:xfrm>
            <a:prstGeom prst="rect">
              <a:avLst/>
            </a:prstGeom>
            <a:noFill/>
            <a:ln>
              <a:noFill/>
            </a:ln>
            <a:effectLst/>
          </p:spPr>
          <p:txBody>
            <a:bodyPr wrap="square">
              <a:spAutoFit/>
            </a:bodyPr>
            <a:lstStyle>
              <a:lvl1pPr>
                <a:defRPr i="1">
                  <a:solidFill>
                    <a:schemeClr val="tx1"/>
                  </a:solidFill>
                  <a:latin typeface="Comic Sans MS" panose="030F0702030302020204" pitchFamily="66" charset="0"/>
                  <a:ea typeface="MS PGothic" panose="020B0600070205080204" pitchFamily="34" charset="-128"/>
                </a:defRPr>
              </a:lvl1pPr>
              <a:lvl2pPr marL="742950" indent="-285750">
                <a:defRPr i="1">
                  <a:solidFill>
                    <a:schemeClr val="tx1"/>
                  </a:solidFill>
                  <a:latin typeface="Comic Sans MS" panose="030F0702030302020204" pitchFamily="66" charset="0"/>
                  <a:ea typeface="MS PGothic" panose="020B0600070205080204" pitchFamily="34" charset="-128"/>
                </a:defRPr>
              </a:lvl2pPr>
              <a:lvl3pPr marL="1143000" indent="-228600">
                <a:defRPr i="1">
                  <a:solidFill>
                    <a:schemeClr val="tx1"/>
                  </a:solidFill>
                  <a:latin typeface="Comic Sans MS" panose="030F0702030302020204" pitchFamily="66" charset="0"/>
                  <a:ea typeface="MS PGothic" panose="020B0600070205080204" pitchFamily="34" charset="-128"/>
                </a:defRPr>
              </a:lvl3pPr>
              <a:lvl4pPr marL="1600200" indent="-228600">
                <a:defRPr i="1">
                  <a:solidFill>
                    <a:schemeClr val="tx1"/>
                  </a:solidFill>
                  <a:latin typeface="Comic Sans MS" panose="030F0702030302020204" pitchFamily="66" charset="0"/>
                  <a:ea typeface="MS PGothic" panose="020B0600070205080204" pitchFamily="34" charset="-128"/>
                </a:defRPr>
              </a:lvl4pPr>
              <a:lvl5pPr marL="2057400" indent="-228600">
                <a:defRPr i="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i="1">
                  <a:solidFill>
                    <a:schemeClr val="tx1"/>
                  </a:solidFill>
                  <a:latin typeface="Comic Sans MS" panose="030F0702030302020204" pitchFamily="66" charset="0"/>
                  <a:ea typeface="MS PGothic" panose="020B0600070205080204" pitchFamily="34" charset="-128"/>
                </a:defRPr>
              </a:lvl9pPr>
            </a:lstStyle>
            <a:p>
              <a:pPr eaLnBrk="0" fontAlgn="base" hangingPunct="0">
                <a:spcBef>
                  <a:spcPct val="0"/>
                </a:spcBef>
                <a:spcAft>
                  <a:spcPct val="0"/>
                </a:spcAft>
                <a:defRPr/>
              </a:pPr>
              <a:r>
                <a:rPr lang="en-US" dirty="0">
                  <a:solidFill>
                    <a:srgbClr val="000000"/>
                  </a:solidFill>
                  <a:latin typeface="Arial" panose="020B0604020202020204" pitchFamily="34" charset="0"/>
                  <a:cs typeface="Arial" panose="020B0604020202020204" pitchFamily="34" charset="0"/>
                </a:rPr>
                <a:t>4</a:t>
              </a:r>
              <a:endParaRPr lang="en-US" dirty="0">
                <a:solidFill>
                  <a:srgbClr val="000000"/>
                </a:solidFill>
                <a:latin typeface="Arial" panose="020B0604020202020204" pitchFamily="34" charset="0"/>
                <a:cs typeface="Arial" panose="020B0604020202020204" pitchFamily="34" charset="0"/>
              </a:endParaRPr>
            </a:p>
          </p:txBody>
        </p:sp>
      </p:grpSp>
      <p:sp>
        <p:nvSpPr>
          <p:cNvPr id="278" name="Rectangle 84"/>
          <p:cNvSpPr txBox="1">
            <a:spLocks noChangeArrowheads="1"/>
          </p:cNvSpPr>
          <p:nvPr/>
        </p:nvSpPr>
        <p:spPr>
          <a:xfrm>
            <a:off x="405130" y="2051685"/>
            <a:ext cx="6252210" cy="531495"/>
          </a:xfrm>
          <a:prstGeom prst="rect">
            <a:avLst/>
          </a:prstGeom>
        </p:spPr>
        <p:txBody>
          <a:bodyPr vert="horz" lIns="51435" tIns="25717" rIns="51435" bIns="25717" rtlCol="0">
            <a:no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3600" dirty="0"/>
              <a:t>frame destination, A’, location unknown:</a:t>
            </a:r>
            <a:r>
              <a:rPr lang="en-US" sz="3600" dirty="0">
                <a:solidFill>
                  <a:srgbClr val="CC0000"/>
                </a:solidFill>
                <a:sym typeface="+mn-ea"/>
              </a:rPr>
              <a:t>flood</a:t>
            </a:r>
            <a:endParaRPr lang="en-US" sz="3600" i="0" dirty="0">
              <a:solidFill>
                <a:srgbClr val="CC0000"/>
              </a:solidFill>
              <a:latin typeface="+mn-lt"/>
              <a:cs typeface="+mn-cs"/>
            </a:endParaRPr>
          </a:p>
          <a:p>
            <a:pPr algn="l">
              <a:buSzTx/>
              <a:defRPr/>
            </a:pPr>
            <a:endParaRPr lang="en-US" sz="3600" i="0" dirty="0">
              <a:latin typeface="+mn-lt"/>
              <a:cs typeface="+mn-cs"/>
            </a:endParaRPr>
          </a:p>
        </p:txBody>
      </p:sp>
      <p:sp>
        <p:nvSpPr>
          <p:cNvPr id="280" name="Rectangle 93"/>
          <p:cNvSpPr txBox="1">
            <a:spLocks noChangeArrowheads="1"/>
          </p:cNvSpPr>
          <p:nvPr/>
        </p:nvSpPr>
        <p:spPr bwMode="auto">
          <a:xfrm>
            <a:off x="405130" y="3275965"/>
            <a:ext cx="6530340" cy="2599055"/>
          </a:xfrm>
          <a:prstGeom prst="rect">
            <a:avLst/>
          </a:prstGeom>
        </p:spPr>
        <p:txBody>
          <a:bodyPr vert="horz" lIns="51435" tIns="25717" rIns="51435" bIns="25717" rtlCol="0">
            <a:noAutofit/>
          </a:bodyPr>
          <a:lstStyle>
            <a:lvl1pPr marL="352425" indent="-222250" algn="l" defTabSz="914400" rtl="0" eaLnBrk="1" latinLnBrk="0" hangingPunct="1">
              <a:lnSpc>
                <a:spcPct val="90000"/>
              </a:lnSpc>
              <a:spcBef>
                <a:spcPts val="1000"/>
              </a:spcBef>
              <a:buClr>
                <a:srgbClr val="0000A3"/>
              </a:buClr>
              <a:buFont typeface="Wingdings" panose="05000000000000000000" pitchFamily="2" charset="2"/>
              <a:buChar char="§"/>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gn="l">
              <a:buSzTx/>
              <a:defRPr/>
            </a:pPr>
            <a:r>
              <a:rPr lang="en-US" sz="3600" dirty="0">
                <a:sym typeface="+mn-ea"/>
              </a:rPr>
              <a:t>destination A location known:</a:t>
            </a:r>
            <a:r>
              <a:rPr lang="en-US" sz="3600" dirty="0">
                <a:solidFill>
                  <a:srgbClr val="C00000"/>
                </a:solidFill>
                <a:sym typeface="+mn-ea"/>
              </a:rPr>
              <a:t>selectively send on just one link</a:t>
            </a:r>
            <a:endParaRPr lang="en-US" sz="3600" dirty="0">
              <a:solidFill>
                <a:srgbClr val="C00000"/>
              </a:solidFill>
              <a:sym typeface="+mn-ea"/>
            </a:endParaRPr>
          </a:p>
          <a:p>
            <a:pPr lvl="0" algn="l">
              <a:buSzTx/>
              <a:defRPr/>
            </a:pPr>
            <a:endParaRPr lang="en-US" sz="3600" dirty="0">
              <a:solidFill>
                <a:srgbClr val="C00000"/>
              </a:solidFill>
              <a:sym typeface="+mn-ea"/>
            </a:endParaRPr>
          </a:p>
        </p:txBody>
      </p:sp>
      <p:sp>
        <p:nvSpPr>
          <p:cNvPr id="281" name="Rectangle 98"/>
          <p:cNvSpPr>
            <a:spLocks noChangeArrowheads="1"/>
          </p:cNvSpPr>
          <p:nvPr/>
        </p:nvSpPr>
        <p:spPr bwMode="auto">
          <a:xfrm>
            <a:off x="-2547620" y="6818630"/>
            <a:ext cx="9014460" cy="704850"/>
          </a:xfrm>
          <a:prstGeom prst="rect">
            <a:avLst/>
          </a:prstGeom>
          <a:noFill/>
          <a:ln>
            <a:noFill/>
          </a:ln>
          <a:effectLst/>
        </p:spPr>
        <p:txBody>
          <a:bodyPr/>
          <a:lstStyle/>
          <a:p>
            <a:pPr marL="342900" indent="-342900">
              <a:lnSpc>
                <a:spcPts val="3000"/>
              </a:lnSpc>
              <a:spcBef>
                <a:spcPct val="20000"/>
              </a:spcBef>
              <a:buClr>
                <a:srgbClr val="000099"/>
              </a:buClr>
              <a:buSzPct val="65000"/>
              <a:buFont typeface="Wingdings" panose="05000000000000000000" charset="0"/>
              <a:buNone/>
              <a:defRPr/>
            </a:pPr>
            <a:r>
              <a:rPr lang="en-US" sz="1575" dirty="0">
                <a:solidFill>
                  <a:srgbClr val="CC0000"/>
                </a:solidFill>
                <a:cs typeface="+mn-cs"/>
              </a:rPr>
              <a:t>                </a:t>
            </a:r>
            <a:endParaRPr lang="en-US" sz="1575" dirty="0">
              <a:solidFill>
                <a:srgbClr val="CC0000"/>
              </a:solidFill>
              <a:cs typeface="+mn-cs"/>
            </a:endParaRPr>
          </a:p>
        </p:txBody>
      </p:sp>
      <p:sp>
        <p:nvSpPr>
          <p:cNvPr id="3" name="文本框 2"/>
          <p:cNvSpPr txBox="1"/>
          <p:nvPr/>
        </p:nvSpPr>
        <p:spPr>
          <a:xfrm>
            <a:off x="332740" y="8316595"/>
            <a:ext cx="3429000" cy="583565"/>
          </a:xfrm>
          <a:prstGeom prst="rect">
            <a:avLst/>
          </a:prstGeom>
          <a:noFill/>
        </p:spPr>
        <p:txBody>
          <a:bodyPr wrap="square" rtlCol="0" anchor="t">
            <a:spAutoFit/>
          </a:bodyPr>
          <a:p>
            <a:r>
              <a:rPr lang="zh-CN" altLang="en-US">
                <a:solidFill>
                  <a:schemeClr val="tx1"/>
                </a:solidFill>
                <a:effectLst>
                  <a:outerShdw blurRad="38100" dist="19050" dir="2700000" algn="tl" rotWithShape="0">
                    <a:schemeClr val="dk1">
                      <a:alpha val="40000"/>
                    </a:schemeClr>
                  </a:outerShdw>
                </a:effectLst>
              </a:rPr>
              <a:t>plug and play</a:t>
            </a:r>
            <a:endParaRPr lang="zh-CN" altLang="en-US">
              <a:solidFill>
                <a:schemeClr val="tx1"/>
              </a:solidFill>
              <a:effectLst>
                <a:outerShdw blurRad="38100" dist="19050" dir="2700000" algn="tl" rotWithShape="0">
                  <a:schemeClr val="dk1">
                    <a:alpha val="40000"/>
                  </a:schemeClr>
                </a:outerShdw>
              </a:effectLs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dissolve">
                                      <p:cBhvr>
                                        <p:cTn id="7" dur="500"/>
                                        <p:tgtEl>
                                          <p:spTgt spid="17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84"/>
                                        </p:tgtEl>
                                        <p:attrNameLst>
                                          <p:attrName>style.visibility</p:attrName>
                                        </p:attrNameLst>
                                      </p:cBhvr>
                                      <p:to>
                                        <p:strVal val="visible"/>
                                      </p:to>
                                    </p:set>
                                    <p:animEffect transition="in" filter="dissolve">
                                      <p:cBhvr>
                                        <p:cTn id="15" dur="500"/>
                                        <p:tgtEl>
                                          <p:spTgt spid="18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dissolv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79"/>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1.875E-6 -3.7037E-6 L -0.1069 0.11482 L -0.1069 0.24329 " pathEditMode="relative" rAng="0" ptsTypes="AAA">
                                      <p:cBhvr>
                                        <p:cTn id="24" dur="2000" fill="hold"/>
                                        <p:tgtEl>
                                          <p:spTgt spid="174"/>
                                        </p:tgtEl>
                                        <p:attrNameLst>
                                          <p:attrName>ppt_x</p:attrName>
                                          <p:attrName>ppt_y</p:attrName>
                                        </p:attrNameLst>
                                      </p:cBhvr>
                                      <p:rCtr x="-5352" y="12153"/>
                                    </p:animMotion>
                                  </p:childTnLst>
                                </p:cTn>
                              </p:par>
                            </p:childTnLst>
                          </p:cTn>
                        </p:par>
                        <p:par>
                          <p:cTn id="25" fill="hold">
                            <p:stCondLst>
                              <p:cond delay="0"/>
                            </p:stCondLst>
                            <p:childTnLst>
                              <p:par>
                                <p:cTn id="26" presetID="9" presetClass="entr" presetSubtype="0" fill="hold" nodeType="afterEffect">
                                  <p:stCondLst>
                                    <p:cond delay="0"/>
                                  </p:stCondLst>
                                  <p:childTnLst>
                                    <p:set>
                                      <p:cBhvr>
                                        <p:cTn id="27" dur="1" fill="hold">
                                          <p:stCondLst>
                                            <p:cond delay="0"/>
                                          </p:stCondLst>
                                        </p:cTn>
                                        <p:tgtEl>
                                          <p:spTgt spid="191"/>
                                        </p:tgtEl>
                                        <p:attrNameLst>
                                          <p:attrName>style.visibility</p:attrName>
                                        </p:attrNameLst>
                                      </p:cBhvr>
                                      <p:to>
                                        <p:strVal val="visible"/>
                                      </p:to>
                                    </p:set>
                                    <p:animEffect transition="in" filter="dissolve">
                                      <p:cBhvr>
                                        <p:cTn id="28" dur="500"/>
                                        <p:tgtEl>
                                          <p:spTgt spid="191"/>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78">
                                            <p:txEl>
                                              <p:pRg st="0" end="0"/>
                                            </p:txEl>
                                          </p:spTgt>
                                        </p:tgtEl>
                                        <p:attrNameLst>
                                          <p:attrName>style.visibility</p:attrName>
                                        </p:attrNameLst>
                                      </p:cBhvr>
                                      <p:to>
                                        <p:strVal val="visible"/>
                                      </p:to>
                                    </p:set>
                                  </p:childTnLst>
                                </p:cTn>
                              </p:par>
                            </p:childTnLst>
                          </p:cTn>
                        </p:par>
                        <p:par>
                          <p:cTn id="32" fill="hold">
                            <p:stCondLst>
                              <p:cond delay="500"/>
                            </p:stCondLst>
                            <p:childTnLst>
                              <p:par>
                                <p:cTn id="33" presetID="1" presetClass="exit" presetSubtype="0" fill="hold" nodeType="afterEffect">
                                  <p:stCondLst>
                                    <p:cond delay="0"/>
                                  </p:stCondLst>
                                  <p:childTnLst>
                                    <p:set>
                                      <p:cBhvr>
                                        <p:cTn id="34" dur="1" fill="hold">
                                          <p:stCondLst>
                                            <p:cond delay="0"/>
                                          </p:stCondLst>
                                        </p:cTn>
                                        <p:tgtEl>
                                          <p:spTgt spid="174"/>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par>
                                <p:cTn id="37" presetID="0" presetClass="path" presetSubtype="0" accel="50000" decel="50000" fill="hold" nodeType="withEffect">
                                  <p:stCondLst>
                                    <p:cond delay="0"/>
                                  </p:stCondLst>
                                  <p:childTnLst>
                                    <p:animMotion origin="layout" path="M 4.16667E-7 -3.7037E-7 L -0.12122 -0.09815 " pathEditMode="relative" rAng="0" ptsTypes="AA">
                                      <p:cBhvr>
                                        <p:cTn id="38" dur="2000" fill="hold"/>
                                        <p:tgtEl>
                                          <p:spTgt spid="195"/>
                                        </p:tgtEl>
                                        <p:attrNameLst>
                                          <p:attrName>ppt_x</p:attrName>
                                          <p:attrName>ppt_y</p:attrName>
                                        </p:attrNameLst>
                                      </p:cBhvr>
                                      <p:rCtr x="-6068" y="-4907"/>
                                    </p:animMotion>
                                  </p:childTnLst>
                                </p:cTn>
                              </p:par>
                              <p:par>
                                <p:cTn id="39" presetID="1" presetClass="entr" presetSubtype="0" fill="hold" nodeType="withEffect">
                                  <p:stCondLst>
                                    <p:cond delay="0"/>
                                  </p:stCondLst>
                                  <p:childTnLst>
                                    <p:set>
                                      <p:cBhvr>
                                        <p:cTn id="40" dur="1" fill="hold">
                                          <p:stCondLst>
                                            <p:cond delay="0"/>
                                          </p:stCondLst>
                                        </p:cTn>
                                        <p:tgtEl>
                                          <p:spTgt spid="200"/>
                                        </p:tgtEl>
                                        <p:attrNameLst>
                                          <p:attrName>style.visibility</p:attrName>
                                        </p:attrNameLst>
                                      </p:cBhvr>
                                      <p:to>
                                        <p:strVal val="visible"/>
                                      </p:to>
                                    </p:set>
                                  </p:childTnLst>
                                </p:cTn>
                              </p:par>
                              <p:par>
                                <p:cTn id="41" presetID="0" presetClass="path" presetSubtype="0" accel="50000" decel="50000" fill="hold" nodeType="withEffect">
                                  <p:stCondLst>
                                    <p:cond delay="0"/>
                                  </p:stCondLst>
                                  <p:childTnLst>
                                    <p:animMotion origin="layout" path="M 4.16667E-7 1.11111E-6 L -0.10365 0.09444 " pathEditMode="relative" rAng="0" ptsTypes="AA">
                                      <p:cBhvr>
                                        <p:cTn id="42" dur="2000" fill="hold"/>
                                        <p:tgtEl>
                                          <p:spTgt spid="200"/>
                                        </p:tgtEl>
                                        <p:attrNameLst>
                                          <p:attrName>ppt_x</p:attrName>
                                          <p:attrName>ppt_y</p:attrName>
                                        </p:attrNameLst>
                                      </p:cBhvr>
                                      <p:rCtr x="-5182" y="4722"/>
                                    </p:animMotion>
                                  </p:childTnLst>
                                </p:cTn>
                              </p:par>
                              <p:par>
                                <p:cTn id="43" presetID="1" presetClass="entr" presetSubtype="0" fill="hold" nodeType="withEffect">
                                  <p:stCondLst>
                                    <p:cond delay="0"/>
                                  </p:stCondLst>
                                  <p:childTnLst>
                                    <p:set>
                                      <p:cBhvr>
                                        <p:cTn id="44" dur="1" fill="hold">
                                          <p:stCondLst>
                                            <p:cond delay="0"/>
                                          </p:stCondLst>
                                        </p:cTn>
                                        <p:tgtEl>
                                          <p:spTgt spid="205"/>
                                        </p:tgtEl>
                                        <p:attrNameLst>
                                          <p:attrName>style.visibility</p:attrName>
                                        </p:attrNameLst>
                                      </p:cBhvr>
                                      <p:to>
                                        <p:strVal val="visible"/>
                                      </p:to>
                                    </p:set>
                                  </p:childTnLst>
                                </p:cTn>
                              </p:par>
                              <p:par>
                                <p:cTn id="45" presetID="0" presetClass="path" presetSubtype="0" accel="50000" decel="50000" fill="hold" nodeType="withEffect">
                                  <p:stCondLst>
                                    <p:cond delay="0"/>
                                  </p:stCondLst>
                                  <p:childTnLst>
                                    <p:animMotion origin="layout" path="M 4.16667E-7 -1.85185E-6 L 0.0349 0.15509 " pathEditMode="relative" rAng="0" ptsTypes="AA">
                                      <p:cBhvr>
                                        <p:cTn id="46" dur="2000" fill="hold"/>
                                        <p:tgtEl>
                                          <p:spTgt spid="205"/>
                                        </p:tgtEl>
                                        <p:attrNameLst>
                                          <p:attrName>ppt_x</p:attrName>
                                          <p:attrName>ppt_y</p:attrName>
                                        </p:attrNameLst>
                                      </p:cBhvr>
                                      <p:rCtr x="1745" y="7755"/>
                                    </p:animMotion>
                                  </p:childTnLst>
                                </p:cTn>
                              </p:par>
                              <p:par>
                                <p:cTn id="47" presetID="1" presetClass="entr" presetSubtype="0" fill="hold" nodeType="withEffect">
                                  <p:stCondLst>
                                    <p:cond delay="0"/>
                                  </p:stCondLst>
                                  <p:childTnLst>
                                    <p:set>
                                      <p:cBhvr>
                                        <p:cTn id="48" dur="1" fill="hold">
                                          <p:stCondLst>
                                            <p:cond delay="0"/>
                                          </p:stCondLst>
                                        </p:cTn>
                                        <p:tgtEl>
                                          <p:spTgt spid="210"/>
                                        </p:tgtEl>
                                        <p:attrNameLst>
                                          <p:attrName>style.visibility</p:attrName>
                                        </p:attrNameLst>
                                      </p:cBhvr>
                                      <p:to>
                                        <p:strVal val="visible"/>
                                      </p:to>
                                    </p:set>
                                  </p:childTnLst>
                                </p:cTn>
                              </p:par>
                              <p:par>
                                <p:cTn id="49" presetID="0" presetClass="path" presetSubtype="0" accel="50000" decel="50000" fill="hold" nodeType="withEffect">
                                  <p:stCondLst>
                                    <p:cond delay="0"/>
                                  </p:stCondLst>
                                  <p:childTnLst>
                                    <p:animMotion origin="layout" path="M 4.16667E-7 -1.85185E-6 L 0.12083 0.05209 " pathEditMode="relative" rAng="0" ptsTypes="AA">
                                      <p:cBhvr>
                                        <p:cTn id="50" dur="2000" fill="hold"/>
                                        <p:tgtEl>
                                          <p:spTgt spid="210"/>
                                        </p:tgtEl>
                                        <p:attrNameLst>
                                          <p:attrName>ppt_x</p:attrName>
                                          <p:attrName>ppt_y</p:attrName>
                                        </p:attrNameLst>
                                      </p:cBhvr>
                                      <p:rCtr x="6042" y="2593"/>
                                    </p:animMotion>
                                  </p:childTnLst>
                                </p:cTn>
                              </p:par>
                              <p:par>
                                <p:cTn id="51" presetID="1" presetClass="entr" presetSubtype="0" fill="hold" nodeType="withEffect">
                                  <p:stCondLst>
                                    <p:cond delay="0"/>
                                  </p:stCondLst>
                                  <p:childTnLst>
                                    <p:set>
                                      <p:cBhvr>
                                        <p:cTn id="52" dur="1" fill="hold">
                                          <p:stCondLst>
                                            <p:cond delay="0"/>
                                          </p:stCondLst>
                                        </p:cTn>
                                        <p:tgtEl>
                                          <p:spTgt spid="215"/>
                                        </p:tgtEl>
                                        <p:attrNameLst>
                                          <p:attrName>style.visibility</p:attrName>
                                        </p:attrNameLst>
                                      </p:cBhvr>
                                      <p:to>
                                        <p:strVal val="visible"/>
                                      </p:to>
                                    </p:set>
                                  </p:childTnLst>
                                </p:cTn>
                              </p:par>
                              <p:par>
                                <p:cTn id="53" presetID="0" presetClass="path" presetSubtype="0" accel="50000" decel="50000" fill="hold" nodeType="withEffect">
                                  <p:stCondLst>
                                    <p:cond delay="0"/>
                                  </p:stCondLst>
                                  <p:childTnLst>
                                    <p:animMotion origin="layout" path="M 8.33333E-7 1.11111E-6 L 0.11549 -0.10232 " pathEditMode="relative" rAng="0" ptsTypes="AA">
                                      <p:cBhvr>
                                        <p:cTn id="54" dur="2000" fill="hold"/>
                                        <p:tgtEl>
                                          <p:spTgt spid="215"/>
                                        </p:tgtEl>
                                        <p:attrNameLst>
                                          <p:attrName>ppt_x</p:attrName>
                                          <p:attrName>ppt_y</p:attrName>
                                        </p:attrNameLst>
                                      </p:cBhvr>
                                      <p:rCtr x="5768" y="-5116"/>
                                    </p:animMotion>
                                  </p:childTnLst>
                                </p:cTn>
                              </p:par>
                            </p:childTnLst>
                          </p:cTn>
                        </p:par>
                        <p:par>
                          <p:cTn id="55" fill="hold">
                            <p:stCondLst>
                              <p:cond delay="500"/>
                            </p:stCondLst>
                            <p:childTnLst>
                              <p:par>
                                <p:cTn id="56" presetID="1" presetClass="exit" presetSubtype="0" fill="hold" nodeType="afterEffect">
                                  <p:stCondLst>
                                    <p:cond delay="0"/>
                                  </p:stCondLst>
                                  <p:childTnLst>
                                    <p:set>
                                      <p:cBhvr>
                                        <p:cTn id="57" dur="1" fill="hold">
                                          <p:stCondLst>
                                            <p:cond delay="0"/>
                                          </p:stCondLst>
                                        </p:cTn>
                                        <p:tgtEl>
                                          <p:spTgt spid="215"/>
                                        </p:tgtEl>
                                        <p:attrNameLst>
                                          <p:attrName>style.visibility</p:attrName>
                                        </p:attrNameLst>
                                      </p:cBhvr>
                                      <p:to>
                                        <p:strVal val="hidden"/>
                                      </p:to>
                                    </p:set>
                                  </p:childTnLst>
                                </p:cTn>
                              </p:par>
                              <p:par>
                                <p:cTn id="58" presetID="1" presetClass="exit" presetSubtype="0" fill="hold" nodeType="withEffect">
                                  <p:stCondLst>
                                    <p:cond delay="0"/>
                                  </p:stCondLst>
                                  <p:childTnLst>
                                    <p:set>
                                      <p:cBhvr>
                                        <p:cTn id="59" dur="1" fill="hold">
                                          <p:stCondLst>
                                            <p:cond delay="0"/>
                                          </p:stCondLst>
                                        </p:cTn>
                                        <p:tgtEl>
                                          <p:spTgt spid="210"/>
                                        </p:tgtEl>
                                        <p:attrNameLst>
                                          <p:attrName>style.visibility</p:attrName>
                                        </p:attrNameLst>
                                      </p:cBhvr>
                                      <p:to>
                                        <p:strVal val="hidden"/>
                                      </p:to>
                                    </p:set>
                                  </p:childTnLst>
                                </p:cTn>
                              </p:par>
                              <p:par>
                                <p:cTn id="60" presetID="1" presetClass="exit" presetSubtype="0" fill="hold" nodeType="withEffect">
                                  <p:stCondLst>
                                    <p:cond delay="0"/>
                                  </p:stCondLst>
                                  <p:childTnLst>
                                    <p:set>
                                      <p:cBhvr>
                                        <p:cTn id="61" dur="1" fill="hold">
                                          <p:stCondLst>
                                            <p:cond delay="0"/>
                                          </p:stCondLst>
                                        </p:cTn>
                                        <p:tgtEl>
                                          <p:spTgt spid="205"/>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200"/>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0"/>
                                          </p:stCondLst>
                                        </p:cTn>
                                        <p:tgtEl>
                                          <p:spTgt spid="195"/>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221"/>
                                        </p:tgtEl>
                                        <p:attrNameLst>
                                          <p:attrName>style.visibility</p:attrName>
                                        </p:attrNameLst>
                                      </p:cBhvr>
                                      <p:to>
                                        <p:strVal val="visible"/>
                                      </p:to>
                                    </p:set>
                                    <p:animEffect transition="in" filter="dissolve">
                                      <p:cBhvr>
                                        <p:cTn id="70" dur="500"/>
                                        <p:tgtEl>
                                          <p:spTgt spid="221"/>
                                        </p:tgtEl>
                                      </p:cBhvr>
                                    </p:animEffect>
                                  </p:childTnLst>
                                </p:cTn>
                              </p:par>
                            </p:childTnLst>
                          </p:cTn>
                        </p:par>
                        <p:par>
                          <p:cTn id="71" fill="hold">
                            <p:stCondLst>
                              <p:cond delay="500"/>
                            </p:stCondLst>
                            <p:childTnLst>
                              <p:par>
                                <p:cTn id="72" presetID="0" presetClass="path" presetSubtype="0" accel="50000" decel="50000" fill="hold" nodeType="afterEffect">
                                  <p:stCondLst>
                                    <p:cond delay="0"/>
                                  </p:stCondLst>
                                  <p:childTnLst>
                                    <p:animMotion origin="layout" path="M -0.00143 -0.0051 L -0.03763 -0.17014 " pathEditMode="relative" rAng="0" ptsTypes="AA">
                                      <p:cBhvr>
                                        <p:cTn id="73" dur="2000" fill="hold"/>
                                        <p:tgtEl>
                                          <p:spTgt spid="221"/>
                                        </p:tgtEl>
                                        <p:attrNameLst>
                                          <p:attrName>ppt_x</p:attrName>
                                          <p:attrName>ppt_y</p:attrName>
                                        </p:attrNameLst>
                                      </p:cBhvr>
                                      <p:rCtr x="-1810" y="-8264"/>
                                    </p:animMotion>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280">
                                            <p:txEl>
                                              <p:pRg st="0" end="0"/>
                                            </p:txEl>
                                          </p:spTgt>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281">
                                            <p:txEl>
                                              <p:pRg st="4294967295" end="4294967295"/>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281">
                                            <p:txEl>
                                              <p:pRg st="0" end="0"/>
                                            </p:txEl>
                                          </p:spTgt>
                                        </p:tgtEl>
                                        <p:attrNameLst>
                                          <p:attrName>style.visibility</p:attrName>
                                        </p:attrNameLst>
                                      </p:cBhvr>
                                      <p:to>
                                        <p:strVal val="visible"/>
                                      </p:to>
                                    </p:set>
                                  </p:childTnLst>
                                </p:cTn>
                              </p:par>
                            </p:childTnLst>
                          </p:cTn>
                        </p:par>
                        <p:par>
                          <p:cTn id="86" fill="hold">
                            <p:stCondLst>
                              <p:cond delay="0"/>
                            </p:stCondLst>
                            <p:childTnLst>
                              <p:par>
                                <p:cTn id="87" presetID="9" presetClass="entr" presetSubtype="0" fill="hold" nodeType="afterEffect">
                                  <p:stCondLst>
                                    <p:cond delay="0"/>
                                  </p:stCondLst>
                                  <p:childTnLst>
                                    <p:set>
                                      <p:cBhvr>
                                        <p:cTn id="88" dur="1" fill="hold">
                                          <p:stCondLst>
                                            <p:cond delay="0"/>
                                          </p:stCondLst>
                                        </p:cTn>
                                        <p:tgtEl>
                                          <p:spTgt spid="226"/>
                                        </p:tgtEl>
                                        <p:attrNameLst>
                                          <p:attrName>style.visibility</p:attrName>
                                        </p:attrNameLst>
                                      </p:cBhvr>
                                      <p:to>
                                        <p:strVal val="visible"/>
                                      </p:to>
                                    </p:set>
                                    <p:animEffect transition="in" filter="dissolve">
                                      <p:cBhvr>
                                        <p:cTn id="89" dur="500"/>
                                        <p:tgtEl>
                                          <p:spTgt spid="226"/>
                                        </p:tgtEl>
                                      </p:cBhvr>
                                    </p:animEffect>
                                  </p:childTnLst>
                                </p:cTn>
                              </p:par>
                            </p:childTnLst>
                          </p:cTn>
                        </p:par>
                        <p:par>
                          <p:cTn id="90" fill="hold">
                            <p:stCondLst>
                              <p:cond delay="500"/>
                            </p:stCondLst>
                            <p:childTnLst>
                              <p:par>
                                <p:cTn id="91" presetID="0" presetClass="path" presetSubtype="0" accel="50000" decel="50000" fill="hold" nodeType="afterEffect">
                                  <p:stCondLst>
                                    <p:cond delay="0"/>
                                  </p:stCondLst>
                                  <p:childTnLst>
                                    <p:animMotion origin="layout" path="M -0.03606 -0.1588 L -0.03476 -0.32871 " pathEditMode="relative" rAng="0" ptsTypes="AA">
                                      <p:cBhvr>
                                        <p:cTn id="92" dur="2000" fill="hold"/>
                                        <p:tgtEl>
                                          <p:spTgt spid="221"/>
                                        </p:tgtEl>
                                        <p:attrNameLst>
                                          <p:attrName>ppt_x</p:attrName>
                                          <p:attrName>ppt_y</p:attrName>
                                        </p:attrNameLst>
                                      </p:cBhvr>
                                      <p:rCtr x="65" y="-849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bldLvl="0" animBg="1"/>
      <p:bldP spid="278" grpId="0" build="p"/>
      <p:bldP spid="280" grpId="0" build="p"/>
      <p:bldP spid="281"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7634" name="Rectangle 2"/>
          <p:cNvSpPr/>
          <p:nvPr>
            <p:ph type="ctrTitle" idx="4294967295"/>
          </p:nvPr>
        </p:nvSpPr>
        <p:spPr>
          <a:xfrm>
            <a:off x="188913" y="179388"/>
            <a:ext cx="3744912" cy="1944687"/>
          </a:xfrm>
        </p:spPr>
        <p:txBody>
          <a:bodyPr vert="horz" wrap="square" lIns="92075" tIns="46038" rIns="92075" bIns="46038" anchor="b" anchorCtr="0"/>
          <a:lstStyle>
            <a:lvl1pPr lvl="0">
              <a:buClrTx/>
              <a:buSzTx/>
              <a:buFontTx/>
              <a:defRPr/>
            </a:lvl1pPr>
          </a:lstStyle>
          <a:p>
            <a:pPr lvl="0">
              <a:lnSpc>
                <a:spcPct val="100000"/>
              </a:lnSpc>
            </a:pPr>
            <a:r>
              <a:rPr lang="en-US" altLang="zh-CN" sz="4000" dirty="0">
                <a:solidFill>
                  <a:schemeClr val="bg2"/>
                </a:solidFill>
                <a:latin typeface="Arial Black" panose="020B0A04020102020204" pitchFamily="34" charset="0"/>
                <a:ea typeface="宋体" panose="02010600030101010101" pitchFamily="2" charset="-122"/>
              </a:rPr>
              <a:t>Virtual LANs </a:t>
            </a:r>
            <a:br>
              <a:rPr lang="en-US" altLang="zh-CN" sz="4000" dirty="0">
                <a:solidFill>
                  <a:schemeClr val="bg2"/>
                </a:solidFill>
                <a:latin typeface="Arial Black" panose="020B0A04020102020204" pitchFamily="34" charset="0"/>
                <a:ea typeface="宋体" panose="02010600030101010101" pitchFamily="2" charset="-122"/>
              </a:rPr>
            </a:br>
            <a:r>
              <a:rPr lang="en-US" altLang="zh-CN" sz="4000" dirty="0">
                <a:solidFill>
                  <a:schemeClr val="bg2"/>
                </a:solidFill>
                <a:latin typeface="Arial Black" panose="020B0A04020102020204" pitchFamily="34" charset="0"/>
                <a:ea typeface="宋体" panose="02010600030101010101" pitchFamily="2" charset="-122"/>
              </a:rPr>
              <a:t>(VLANs)</a:t>
            </a:r>
            <a:br>
              <a:rPr lang="en-US" altLang="zh-CN" sz="4000" dirty="0">
                <a:solidFill>
                  <a:schemeClr val="bg2"/>
                </a:solidFill>
                <a:latin typeface="Arial Black" panose="020B0A04020102020204" pitchFamily="34" charset="0"/>
                <a:ea typeface="宋体" panose="02010600030101010101" pitchFamily="2" charset="-122"/>
              </a:rPr>
            </a:br>
            <a:r>
              <a:rPr lang="zh-CN" altLang="en-US" sz="4000" dirty="0">
                <a:solidFill>
                  <a:schemeClr val="bg2"/>
                </a:solidFill>
                <a:latin typeface="Arial Black" panose="020B0A04020102020204" pitchFamily="34" charset="0"/>
                <a:ea typeface="黑体" panose="02010609060101010101" pitchFamily="49" charset="-122"/>
              </a:rPr>
              <a:t>虚拟局域网</a:t>
            </a:r>
            <a:endParaRPr lang="en-GB" altLang="zh-CN" sz="4000" dirty="0">
              <a:solidFill>
                <a:schemeClr val="bg2"/>
              </a:solidFill>
              <a:latin typeface="Arial Black" panose="020B0A04020102020204" pitchFamily="34" charset="0"/>
              <a:ea typeface="黑体" panose="02010609060101010101" pitchFamily="49" charset="-122"/>
            </a:endParaRPr>
          </a:p>
        </p:txBody>
      </p:sp>
      <p:pic>
        <p:nvPicPr>
          <p:cNvPr id="197635" name="Picture 3" descr="vlan_wp0"/>
          <p:cNvPicPr>
            <a:picLocks noChangeAspect="1"/>
          </p:cNvPicPr>
          <p:nvPr/>
        </p:nvPicPr>
        <p:blipFill>
          <a:blip r:embed="rId1"/>
          <a:stretch>
            <a:fillRect/>
          </a:stretch>
        </p:blipFill>
        <p:spPr>
          <a:xfrm>
            <a:off x="4149725" y="203200"/>
            <a:ext cx="2425700" cy="3206750"/>
          </a:xfrm>
          <a:prstGeom prst="rect">
            <a:avLst/>
          </a:prstGeom>
          <a:noFill/>
          <a:ln w="9525">
            <a:noFill/>
          </a:ln>
        </p:spPr>
      </p:pic>
      <p:pic>
        <p:nvPicPr>
          <p:cNvPr id="197636" name="Picture 4" descr="vlan_wp1"/>
          <p:cNvPicPr>
            <a:picLocks noChangeAspect="1"/>
          </p:cNvPicPr>
          <p:nvPr/>
        </p:nvPicPr>
        <p:blipFill>
          <a:blip r:embed="rId2"/>
          <a:stretch>
            <a:fillRect/>
          </a:stretch>
        </p:blipFill>
        <p:spPr>
          <a:xfrm>
            <a:off x="476250" y="3635375"/>
            <a:ext cx="5500688" cy="5508625"/>
          </a:xfrm>
          <a:prstGeom prst="rect">
            <a:avLst/>
          </a:prstGeom>
          <a:noFill/>
          <a:ln w="9525">
            <a:noFill/>
          </a:ln>
        </p:spPr>
      </p:pic>
      <p:sp>
        <p:nvSpPr>
          <p:cNvPr id="197637" name="Rectangle 5"/>
          <p:cNvSpPr/>
          <p:nvPr/>
        </p:nvSpPr>
        <p:spPr>
          <a:xfrm>
            <a:off x="5513388" y="8494713"/>
            <a:ext cx="1169987" cy="528637"/>
          </a:xfrm>
          <a:prstGeom prst="rect">
            <a:avLst/>
          </a:prstGeom>
          <a:noFill/>
          <a:ln w="12700">
            <a:noFill/>
          </a:ln>
        </p:spPr>
        <p:txBody>
          <a:bodyPr wrap="none" lIns="91050" tIns="46418" rIns="91050" bIns="4641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gn="ctr" defTabSz="904875">
              <a:spcBef>
                <a:spcPct val="0"/>
              </a:spcBef>
              <a:buClrTx/>
              <a:buSzTx/>
              <a:buFontTx/>
              <a:buNone/>
            </a:pPr>
            <a:r>
              <a:rPr lang="en-US" altLang="zh-CN" sz="2000" dirty="0">
                <a:solidFill>
                  <a:schemeClr val="bg2"/>
                </a:solidFill>
                <a:latin typeface="Arial Narrow" panose="020B0606020202030204" pitchFamily="34" charset="0"/>
                <a:ea typeface="宋体" panose="02010600030101010101" pitchFamily="2" charset="-122"/>
              </a:rPr>
              <a:t>Cisco Systems</a:t>
            </a:r>
            <a:endParaRPr lang="en-US" altLang="zh-CN" sz="2000" dirty="0">
              <a:solidFill>
                <a:schemeClr val="bg2"/>
              </a:solidFill>
              <a:latin typeface="Arial Narrow" panose="020B0606020202030204" pitchFamily="34" charset="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98659"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98660"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98661" name="Rectangle 3"/>
          <p:cNvSpPr>
            <a:spLocks noGrp="1"/>
          </p:cNvSpPr>
          <p:nvPr>
            <p:ph idx="1"/>
          </p:nvPr>
        </p:nvSpPr>
        <p:spPr>
          <a:xfrm>
            <a:off x="404813" y="2268538"/>
            <a:ext cx="6065837" cy="5543550"/>
          </a:xfrm>
        </p:spPr>
        <p:txBody>
          <a:bodyPr vert="horz" wrap="square" lIns="92075" tIns="46038" rIns="92075" bIns="46038" anchor="t" anchorCtr="0"/>
          <a:p>
            <a:pPr>
              <a:lnSpc>
                <a:spcPct val="120000"/>
              </a:lnSpc>
              <a:spcBef>
                <a:spcPct val="35000"/>
              </a:spcBef>
              <a:spcAft>
                <a:spcPct val="30000"/>
              </a:spcAft>
            </a:pPr>
            <a:r>
              <a:rPr lang="zh-CN" altLang="en-US" sz="3200" b="1" dirty="0">
                <a:solidFill>
                  <a:schemeClr val="bg2"/>
                </a:solidFill>
                <a:latin typeface="Times New Roman" panose="02020603050405020304" pitchFamily="18" charset="0"/>
                <a:ea typeface="黑体" panose="02010609060101010101" pitchFamily="49" charset="-122"/>
              </a:rPr>
              <a:t>虚拟局域网其实只是交换局域网给用户提供的一种服务，而并不是一种新型局域网。</a:t>
            </a:r>
            <a:endParaRPr lang="zh-CN" altLang="en-US" sz="3200" b="1" dirty="0">
              <a:solidFill>
                <a:schemeClr val="bg2"/>
              </a:solidFill>
              <a:latin typeface="Times New Roman" panose="02020603050405020304" pitchFamily="18" charset="0"/>
              <a:ea typeface="黑体" panose="02010609060101010101" pitchFamily="49" charset="-122"/>
            </a:endParaRPr>
          </a:p>
          <a:p>
            <a:pPr>
              <a:lnSpc>
                <a:spcPct val="120000"/>
              </a:lnSpc>
              <a:spcBef>
                <a:spcPct val="35000"/>
              </a:spcBef>
              <a:spcAft>
                <a:spcPct val="30000"/>
              </a:spcAft>
            </a:pPr>
            <a:r>
              <a:rPr lang="zh-CN" altLang="en-US" sz="3200" b="1" dirty="0">
                <a:solidFill>
                  <a:schemeClr val="bg2"/>
                </a:solidFill>
                <a:latin typeface="Times New Roman" panose="02020603050405020304" pitchFamily="18" charset="0"/>
                <a:ea typeface="黑体" panose="02010609060101010101" pitchFamily="49" charset="-122"/>
              </a:rPr>
              <a:t>虚拟局域网</a:t>
            </a:r>
            <a:r>
              <a:rPr lang="en-US" altLang="zh-CN" sz="3200" b="1" dirty="0">
                <a:solidFill>
                  <a:schemeClr val="bg2"/>
                </a:solidFill>
                <a:latin typeface="Times New Roman" panose="02020603050405020304" pitchFamily="18" charset="0"/>
                <a:ea typeface="黑体" panose="02010609060101010101" pitchFamily="49" charset="-122"/>
              </a:rPr>
              <a:t>VLAN </a:t>
            </a:r>
            <a:r>
              <a:rPr lang="zh-CN" altLang="en-US" sz="3200" b="1" dirty="0">
                <a:solidFill>
                  <a:schemeClr val="bg2"/>
                </a:solidFill>
                <a:latin typeface="Times New Roman" panose="02020603050405020304" pitchFamily="18" charset="0"/>
                <a:ea typeface="黑体" panose="02010609060101010101" pitchFamily="49" charset="-122"/>
              </a:rPr>
              <a:t>是建立在网络交换技术上的，用软件方式实现的逻辑工作组的划分和管理。</a:t>
            </a:r>
            <a:endParaRPr lang="zh-CN" altLang="en-US" sz="3200" b="1" dirty="0">
              <a:latin typeface="Times New Roman" panose="02020603050405020304" pitchFamily="18" charset="0"/>
              <a:ea typeface="黑体" panose="02010609060101010101" pitchFamily="49" charset="-122"/>
            </a:endParaRPr>
          </a:p>
        </p:txBody>
      </p:sp>
      <p:sp>
        <p:nvSpPr>
          <p:cNvPr id="198662" name="Rectangle 4"/>
          <p:cNvSpPr/>
          <p:nvPr/>
        </p:nvSpPr>
        <p:spPr>
          <a:xfrm>
            <a:off x="188913" y="179388"/>
            <a:ext cx="3744912" cy="1944687"/>
          </a:xfrm>
          <a:prstGeom prst="rect">
            <a:avLst/>
          </a:prstGeom>
          <a:noFill/>
          <a:ln w="9525">
            <a:noFill/>
          </a:ln>
        </p:spPr>
        <p:txBody>
          <a:bodyPr lIns="92075" tIns="46038" rIns="92075" bIns="46038" anchor="b"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4000" b="1" dirty="0">
                <a:solidFill>
                  <a:schemeClr val="bg2"/>
                </a:solidFill>
                <a:latin typeface="Arial Black" panose="020B0A04020102020204" pitchFamily="34" charset="0"/>
                <a:ea typeface="宋体" panose="02010600030101010101" pitchFamily="2" charset="-122"/>
              </a:rPr>
              <a:t>Virtual LANs </a:t>
            </a:r>
            <a:br>
              <a:rPr lang="en-US" altLang="zh-CN" sz="4000" b="1" dirty="0">
                <a:solidFill>
                  <a:schemeClr val="bg2"/>
                </a:solidFill>
                <a:latin typeface="Arial Black" panose="020B0A04020102020204" pitchFamily="34" charset="0"/>
                <a:ea typeface="宋体" panose="02010600030101010101" pitchFamily="2" charset="-122"/>
              </a:rPr>
            </a:br>
            <a:r>
              <a:rPr lang="en-US" altLang="zh-CN" sz="4000" b="1" dirty="0">
                <a:solidFill>
                  <a:schemeClr val="bg2"/>
                </a:solidFill>
                <a:latin typeface="Arial Black" panose="020B0A04020102020204" pitchFamily="34" charset="0"/>
                <a:ea typeface="宋体" panose="02010600030101010101" pitchFamily="2" charset="-122"/>
              </a:rPr>
              <a:t>(VLANs)</a:t>
            </a:r>
            <a:br>
              <a:rPr lang="en-US" altLang="zh-CN" sz="4000" b="1" dirty="0">
                <a:solidFill>
                  <a:schemeClr val="bg2"/>
                </a:solidFill>
                <a:latin typeface="Arial Black" panose="020B0A04020102020204" pitchFamily="34" charset="0"/>
                <a:ea typeface="宋体" panose="02010600030101010101" pitchFamily="2" charset="-122"/>
              </a:rPr>
            </a:br>
            <a:r>
              <a:rPr lang="zh-CN" altLang="en-US" sz="4000" b="1" dirty="0">
                <a:solidFill>
                  <a:schemeClr val="bg2"/>
                </a:solidFill>
                <a:latin typeface="Arial Black" panose="020B0A04020102020204" pitchFamily="34" charset="0"/>
                <a:ea typeface="黑体" panose="02010609060101010101" pitchFamily="49" charset="-122"/>
              </a:rPr>
              <a:t>虚拟局域网</a:t>
            </a:r>
            <a:endParaRPr lang="en-GB" altLang="zh-CN" sz="4000" b="1" dirty="0">
              <a:solidFill>
                <a:schemeClr val="bg2"/>
              </a:solidFill>
              <a:latin typeface="Arial Black" panose="020B0A04020102020204" pitchFamily="34" charset="0"/>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3555"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23556"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3557" name="Rectangle 2"/>
          <p:cNvSpPr>
            <a:spLocks noGrp="1"/>
          </p:cNvSpPr>
          <p:nvPr>
            <p:ph type="title"/>
          </p:nvPr>
        </p:nvSpPr>
        <p:spPr>
          <a:xfrm>
            <a:off x="576263" y="395288"/>
            <a:ext cx="6281737" cy="1524000"/>
          </a:xfrm>
        </p:spPr>
        <p:txBody>
          <a:bodyPr vert="horz" wrap="square" lIns="92075" tIns="46038" rIns="92075" bIns="46038" anchor="ctr" anchorCtr="0"/>
          <a:p>
            <a:pPr algn="ctr"/>
            <a:r>
              <a:rPr lang="en-US" altLang="zh-CN" dirty="0">
                <a:latin typeface="Arial" panose="020B0604020202020204" pitchFamily="34" charset="0"/>
                <a:ea typeface="宋体" panose="02010600030101010101" pitchFamily="2" charset="-122"/>
              </a:rPr>
              <a:t>The MAC Sublayer</a:t>
            </a:r>
            <a:endParaRPr lang="zh-CN" altLang="en-US" dirty="0">
              <a:latin typeface="Arial" panose="020B0604020202020204" pitchFamily="34" charset="0"/>
              <a:ea typeface="宋体" panose="02010600030101010101" pitchFamily="2" charset="-122"/>
            </a:endParaRPr>
          </a:p>
        </p:txBody>
      </p:sp>
      <p:sp>
        <p:nvSpPr>
          <p:cNvPr id="474115" name="Rectangle 3"/>
          <p:cNvSpPr>
            <a:spLocks noGrp="1"/>
          </p:cNvSpPr>
          <p:nvPr>
            <p:ph idx="1"/>
          </p:nvPr>
        </p:nvSpPr>
        <p:spPr>
          <a:xfrm>
            <a:off x="692150" y="1763713"/>
            <a:ext cx="6049963" cy="6948487"/>
          </a:xfrm>
        </p:spPr>
        <p:txBody>
          <a:bodyPr vert="horz" wrap="square" lIns="92075" tIns="46038" rIns="92075" bIns="46038" anchor="t" anchorCtr="0"/>
          <a:p>
            <a:pPr>
              <a:lnSpc>
                <a:spcPct val="130000"/>
              </a:lnSpc>
              <a:buClr>
                <a:srgbClr val="FF0000"/>
              </a:buClr>
              <a:buSzPct val="115000"/>
              <a:buFont typeface="Wingdings" panose="05000000000000000000" pitchFamily="2" charset="2"/>
              <a:buChar char="@"/>
            </a:pPr>
            <a:r>
              <a:rPr lang="en-US" altLang="zh-CN" sz="3200" b="1" u="sng" dirty="0">
                <a:solidFill>
                  <a:srgbClr val="CC0000"/>
                </a:solidFill>
                <a:ea typeface="宋体" panose="02010600030101010101" pitchFamily="2" charset="-122"/>
              </a:rPr>
              <a:t>Problem:</a:t>
            </a:r>
            <a:r>
              <a:rPr lang="en-US" altLang="zh-CN" sz="3200" b="1" dirty="0">
                <a:solidFill>
                  <a:schemeClr val="bg2"/>
                </a:solidFill>
                <a:ea typeface="宋体" panose="02010600030101010101" pitchFamily="2" charset="-122"/>
              </a:rPr>
              <a:t> if you’re sharing a channel, then two or more stations may decide to start frame transmission at the same time, it will lead to </a:t>
            </a:r>
            <a:r>
              <a:rPr lang="en-US" altLang="zh-CN" sz="3200" b="1" dirty="0">
                <a:solidFill>
                  <a:srgbClr val="CC0000"/>
                </a:solidFill>
                <a:ea typeface="宋体" panose="02010600030101010101" pitchFamily="2" charset="-122"/>
              </a:rPr>
              <a:t>frame collision(</a:t>
            </a:r>
            <a:r>
              <a:rPr lang="zh-CN" altLang="en-US" sz="3200" b="1" dirty="0">
                <a:solidFill>
                  <a:srgbClr val="CC0000"/>
                </a:solidFill>
                <a:ea typeface="黑体" panose="02010609060101010101" pitchFamily="49" charset="-122"/>
              </a:rPr>
              <a:t>碰撞、冲突</a:t>
            </a:r>
            <a:r>
              <a:rPr lang="en-US" altLang="zh-CN" sz="3200" b="1" dirty="0">
                <a:solidFill>
                  <a:srgbClr val="CC0000"/>
                </a:solidFill>
                <a:ea typeface="宋体" panose="02010600030101010101" pitchFamily="2" charset="-122"/>
              </a:rPr>
              <a:t>),</a:t>
            </a:r>
            <a:r>
              <a:rPr lang="en-US" altLang="zh-CN" sz="3200" b="1" dirty="0">
                <a:solidFill>
                  <a:schemeClr val="bg2"/>
                </a:solidFill>
                <a:ea typeface="宋体" panose="02010600030101010101" pitchFamily="2" charset="-122"/>
              </a:rPr>
              <a:t> which means rubbish on the wire. </a:t>
            </a:r>
            <a:endParaRPr lang="zh-CN" altLang="en-US" sz="3200" b="1" dirty="0">
              <a:solidFill>
                <a:schemeClr val="bg2"/>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74115">
                                            <p:txEl>
                                              <p:charRg st="0" end="195"/>
                                            </p:txEl>
                                          </p:spTgt>
                                        </p:tgtEl>
                                        <p:attrNameLst>
                                          <p:attrName>style.visibility</p:attrName>
                                        </p:attrNameLst>
                                      </p:cBhvr>
                                      <p:to>
                                        <p:strVal val="visible"/>
                                      </p:to>
                                    </p:set>
                                    <p:animEffect transition="in" filter="checkerboard(across)">
                                      <p:cBhvr>
                                        <p:cTn id="7" dur="500"/>
                                        <p:tgtEl>
                                          <p:spTgt spid="474115">
                                            <p:txEl>
                                              <p:charRg st="0" end="19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日期占位符 1"/>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199683" name="页脚占位符 2"/>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199684" name="灯片编号占位符 3"/>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pic>
        <p:nvPicPr>
          <p:cNvPr id="199685" name="Picture 4"/>
          <p:cNvPicPr>
            <a:picLocks noChangeAspect="1"/>
          </p:cNvPicPr>
          <p:nvPr/>
        </p:nvPicPr>
        <p:blipFill>
          <a:blip r:embed="rId1"/>
          <a:stretch>
            <a:fillRect/>
          </a:stretch>
        </p:blipFill>
        <p:spPr>
          <a:xfrm>
            <a:off x="0" y="0"/>
            <a:ext cx="6858000" cy="5991225"/>
          </a:xfrm>
          <a:prstGeom prst="rect">
            <a:avLst/>
          </a:prstGeom>
          <a:noFill/>
          <a:ln w="9525">
            <a:noFill/>
          </a:ln>
        </p:spPr>
      </p:pic>
      <p:sp>
        <p:nvSpPr>
          <p:cNvPr id="199686" name="Text Box 5"/>
          <p:cNvSpPr txBox="1"/>
          <p:nvPr/>
        </p:nvSpPr>
        <p:spPr>
          <a:xfrm>
            <a:off x="0" y="5508625"/>
            <a:ext cx="6858000" cy="3311525"/>
          </a:xfrm>
          <a:prstGeom prst="rect">
            <a:avLst/>
          </a:prstGeom>
          <a:solidFill>
            <a:schemeClr val="bg1"/>
          </a:solidFill>
          <a:ln w="9525">
            <a:noFill/>
          </a:ln>
        </p:spPr>
        <p:txBody>
          <a:bodyPr lIns="92075" tIns="46038" rIns="92075" bIns="46038">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110000"/>
              </a:lnSpc>
              <a:buNone/>
            </a:pPr>
            <a:r>
              <a:rPr lang="zh-CN" altLang="en-US" sz="3200" b="1" dirty="0">
                <a:solidFill>
                  <a:schemeClr val="bg2"/>
                </a:solidFill>
                <a:latin typeface="Times New Roman" panose="02020603050405020304" pitchFamily="18" charset="0"/>
                <a:ea typeface="黑体" panose="02010609060101010101" pitchFamily="49" charset="-122"/>
              </a:rPr>
              <a:t>虚拟局域网是由一些局域网网段构成的与物理位置无关的逻辑组，而这些网段具有某些共同的需求。每一个</a:t>
            </a:r>
            <a:r>
              <a:rPr lang="en-US" altLang="zh-CN" sz="3200" b="1" dirty="0">
                <a:solidFill>
                  <a:schemeClr val="bg2"/>
                </a:solidFill>
                <a:latin typeface="Times New Roman" panose="02020603050405020304" pitchFamily="18" charset="0"/>
                <a:ea typeface="黑体" panose="02010609060101010101" pitchFamily="49" charset="-122"/>
              </a:rPr>
              <a:t>VLAN</a:t>
            </a:r>
            <a:r>
              <a:rPr lang="zh-CN" altLang="en-US" sz="3200" b="1" dirty="0">
                <a:solidFill>
                  <a:schemeClr val="bg2"/>
                </a:solidFill>
                <a:latin typeface="Times New Roman" panose="02020603050405020304" pitchFamily="18" charset="0"/>
                <a:ea typeface="黑体" panose="02010609060101010101" pitchFamily="49" charset="-122"/>
              </a:rPr>
              <a:t>的帧都有一个明确的标识符，指明发送这个帧的工作站是属于哪一个</a:t>
            </a:r>
            <a:r>
              <a:rPr lang="en-US" altLang="zh-CN" sz="3200" b="1" dirty="0">
                <a:solidFill>
                  <a:schemeClr val="bg2"/>
                </a:solidFill>
                <a:latin typeface="Times New Roman" panose="02020603050405020304" pitchFamily="18" charset="0"/>
                <a:ea typeface="黑体" panose="02010609060101010101" pitchFamily="49" charset="-122"/>
              </a:rPr>
              <a:t>VLAN</a:t>
            </a:r>
            <a:r>
              <a:rPr lang="zh-CN" altLang="en-US" sz="3200" b="1" dirty="0">
                <a:solidFill>
                  <a:schemeClr val="bg2"/>
                </a:solidFill>
                <a:latin typeface="Times New Roman" panose="02020603050405020304" pitchFamily="18" charset="0"/>
                <a:ea typeface="黑体" panose="02010609060101010101" pitchFamily="49" charset="-122"/>
              </a:rPr>
              <a:t>。</a:t>
            </a:r>
            <a:endParaRPr lang="zh-CN" altLang="en-US" sz="3200" b="1" dirty="0">
              <a:solidFill>
                <a:schemeClr val="bg2"/>
              </a:solidFill>
              <a:latin typeface="Times New Roman" panose="02020603050405020304" pitchFamily="18" charset="0"/>
              <a:ea typeface="黑体" panose="02010609060101010101"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00707"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200708"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00709" name="Rectangle 2"/>
          <p:cNvSpPr>
            <a:spLocks noGrp="1"/>
          </p:cNvSpPr>
          <p:nvPr>
            <p:ph idx="1"/>
          </p:nvPr>
        </p:nvSpPr>
        <p:spPr>
          <a:xfrm>
            <a:off x="404813" y="2268538"/>
            <a:ext cx="6065837" cy="5832475"/>
          </a:xfrm>
        </p:spPr>
        <p:txBody>
          <a:bodyPr vert="horz" wrap="square" lIns="92075" tIns="46038" rIns="92075" bIns="46038" anchor="t" anchorCtr="0"/>
          <a:p>
            <a:pPr>
              <a:lnSpc>
                <a:spcPct val="120000"/>
              </a:lnSpc>
              <a:spcBef>
                <a:spcPct val="35000"/>
              </a:spcBef>
              <a:spcAft>
                <a:spcPct val="30000"/>
              </a:spcAft>
            </a:pPr>
            <a:r>
              <a:rPr lang="zh-CN" altLang="en-US" sz="3200" b="1" dirty="0">
                <a:solidFill>
                  <a:schemeClr val="bg2"/>
                </a:solidFill>
                <a:latin typeface="Times New Roman" panose="02020603050405020304" pitchFamily="18" charset="0"/>
                <a:ea typeface="黑体" panose="02010609060101010101" pitchFamily="49" charset="-122"/>
              </a:rPr>
              <a:t>虚拟局域网的站点不受物理位置的束缚和限制。同一虚拟局域网上的站点可以分布在不同的物理网段上，也可以建立在不同的交换机上。</a:t>
            </a:r>
            <a:endParaRPr lang="zh-CN" altLang="en-US" sz="3200" b="1" dirty="0">
              <a:latin typeface="Times New Roman" panose="02020603050405020304" pitchFamily="18" charset="0"/>
              <a:ea typeface="黑体" panose="02010609060101010101" pitchFamily="49" charset="-122"/>
            </a:endParaRPr>
          </a:p>
        </p:txBody>
      </p:sp>
      <p:sp>
        <p:nvSpPr>
          <p:cNvPr id="200710" name="Rectangle 3"/>
          <p:cNvSpPr/>
          <p:nvPr/>
        </p:nvSpPr>
        <p:spPr>
          <a:xfrm>
            <a:off x="188913" y="179388"/>
            <a:ext cx="3744912" cy="1944687"/>
          </a:xfrm>
          <a:prstGeom prst="rect">
            <a:avLst/>
          </a:prstGeom>
          <a:noFill/>
          <a:ln w="9525">
            <a:noFill/>
          </a:ln>
        </p:spPr>
        <p:txBody>
          <a:bodyPr lIns="92075" tIns="46038" rIns="92075" bIns="46038" anchor="b"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Tx/>
              <a:buFontTx/>
              <a:buNone/>
            </a:pPr>
            <a:r>
              <a:rPr lang="en-US" altLang="zh-CN" sz="4000" b="1" dirty="0">
                <a:solidFill>
                  <a:schemeClr val="bg2"/>
                </a:solidFill>
                <a:latin typeface="Arial Black" panose="020B0A04020102020204" pitchFamily="34" charset="0"/>
                <a:ea typeface="宋体" panose="02010600030101010101" pitchFamily="2" charset="-122"/>
              </a:rPr>
              <a:t>Virtual LANs </a:t>
            </a:r>
            <a:br>
              <a:rPr lang="en-US" altLang="zh-CN" sz="4000" b="1" dirty="0">
                <a:solidFill>
                  <a:schemeClr val="bg2"/>
                </a:solidFill>
                <a:latin typeface="Arial Black" panose="020B0A04020102020204" pitchFamily="34" charset="0"/>
                <a:ea typeface="宋体" panose="02010600030101010101" pitchFamily="2" charset="-122"/>
              </a:rPr>
            </a:br>
            <a:r>
              <a:rPr lang="en-US" altLang="zh-CN" sz="4000" b="1" dirty="0">
                <a:solidFill>
                  <a:schemeClr val="bg2"/>
                </a:solidFill>
                <a:latin typeface="Arial Black" panose="020B0A04020102020204" pitchFamily="34" charset="0"/>
                <a:ea typeface="宋体" panose="02010600030101010101" pitchFamily="2" charset="-122"/>
              </a:rPr>
              <a:t>(VLANs)</a:t>
            </a:r>
            <a:br>
              <a:rPr lang="en-US" altLang="zh-CN" sz="4000" b="1" dirty="0">
                <a:solidFill>
                  <a:schemeClr val="bg2"/>
                </a:solidFill>
                <a:latin typeface="Arial Black" panose="020B0A04020102020204" pitchFamily="34" charset="0"/>
                <a:ea typeface="宋体" panose="02010600030101010101" pitchFamily="2" charset="-122"/>
              </a:rPr>
            </a:br>
            <a:r>
              <a:rPr lang="zh-CN" altLang="en-US" sz="4000" b="1" dirty="0">
                <a:solidFill>
                  <a:schemeClr val="bg2"/>
                </a:solidFill>
                <a:latin typeface="Arial Black" panose="020B0A04020102020204" pitchFamily="34" charset="0"/>
                <a:ea typeface="黑体" panose="02010609060101010101" pitchFamily="49" charset="-122"/>
              </a:rPr>
              <a:t>虚拟局域网</a:t>
            </a:r>
            <a:endParaRPr lang="en-GB" altLang="zh-CN" sz="4000" b="1" dirty="0">
              <a:solidFill>
                <a:schemeClr val="bg2"/>
              </a:solidFill>
              <a:latin typeface="Arial Black" panose="020B0A04020102020204" pitchFamily="34" charset="0"/>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日期占位符 3"/>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4579" name="页脚占位符 4"/>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24580" name="灯片编号占位符 5"/>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24581" name="Rectangle 2"/>
          <p:cNvSpPr>
            <a:spLocks noGrp="1"/>
          </p:cNvSpPr>
          <p:nvPr>
            <p:ph type="title"/>
          </p:nvPr>
        </p:nvSpPr>
        <p:spPr>
          <a:xfrm>
            <a:off x="576263" y="395288"/>
            <a:ext cx="6281737" cy="1524000"/>
          </a:xfrm>
        </p:spPr>
        <p:txBody>
          <a:bodyPr vert="horz" wrap="square" lIns="92075" tIns="46038" rIns="92075" bIns="46038" anchor="ctr" anchorCtr="0"/>
          <a:p>
            <a:pPr algn="ctr"/>
            <a:r>
              <a:rPr lang="en-US" altLang="zh-CN" dirty="0">
                <a:latin typeface="Arial" panose="020B0604020202020204" pitchFamily="34" charset="0"/>
                <a:ea typeface="宋体" panose="02010600030101010101" pitchFamily="2" charset="-122"/>
              </a:rPr>
              <a:t>The MAC Sublayer</a:t>
            </a:r>
            <a:endParaRPr lang="zh-CN" altLang="en-US" dirty="0">
              <a:latin typeface="Arial" panose="020B0604020202020204" pitchFamily="34" charset="0"/>
              <a:ea typeface="宋体" panose="02010600030101010101" pitchFamily="2" charset="-122"/>
            </a:endParaRPr>
          </a:p>
        </p:txBody>
      </p:sp>
      <p:sp>
        <p:nvSpPr>
          <p:cNvPr id="24582" name="Rectangle 3"/>
          <p:cNvSpPr>
            <a:spLocks noGrp="1"/>
          </p:cNvSpPr>
          <p:nvPr>
            <p:ph idx="1"/>
          </p:nvPr>
        </p:nvSpPr>
        <p:spPr>
          <a:xfrm>
            <a:off x="692150" y="1763713"/>
            <a:ext cx="6165850" cy="6948487"/>
          </a:xfrm>
        </p:spPr>
        <p:txBody>
          <a:bodyPr vert="horz" wrap="square" lIns="92075" tIns="46038" rIns="92075" bIns="46038" anchor="t" anchorCtr="0"/>
          <a:p>
            <a:pPr>
              <a:lnSpc>
                <a:spcPct val="130000"/>
              </a:lnSpc>
              <a:buClr>
                <a:srgbClr val="FF0000"/>
              </a:buClr>
              <a:buSzPct val="115000"/>
              <a:buFont typeface="Wingdings" panose="05000000000000000000" pitchFamily="2" charset="2"/>
              <a:buChar char="@"/>
            </a:pPr>
            <a:r>
              <a:rPr lang="en-US" altLang="zh-CN" sz="3200" b="1" u="sng" dirty="0">
                <a:solidFill>
                  <a:srgbClr val="CC0000"/>
                </a:solidFill>
                <a:ea typeface="宋体" panose="02010600030101010101" pitchFamily="2" charset="-122"/>
              </a:rPr>
              <a:t>Medium Access Control</a:t>
            </a:r>
            <a:r>
              <a:rPr lang="en-US" altLang="zh-CN" sz="3200" b="1" u="sng" dirty="0">
                <a:solidFill>
                  <a:schemeClr val="bg2"/>
                </a:solidFill>
                <a:ea typeface="宋体" panose="02010600030101010101" pitchFamily="2" charset="-122"/>
              </a:rPr>
              <a:t>:</a:t>
            </a:r>
            <a:r>
              <a:rPr lang="en-US" altLang="zh-CN" sz="3200" b="1" dirty="0">
                <a:solidFill>
                  <a:schemeClr val="bg2"/>
                </a:solidFill>
                <a:ea typeface="宋体" panose="02010600030101010101" pitchFamily="2" charset="-122"/>
              </a:rPr>
              <a:t> allocates the broadcast channel to one of the competing stations</a:t>
            </a:r>
            <a:r>
              <a:rPr lang="zh-CN" altLang="en-US" sz="3200" b="1" dirty="0">
                <a:solidFill>
                  <a:schemeClr val="bg2"/>
                </a:solidFill>
                <a:ea typeface="黑体" panose="02010609060101010101" pitchFamily="49" charset="-122"/>
              </a:rPr>
              <a:t>分配广播信道给参与竞争的站点之一</a:t>
            </a:r>
            <a:r>
              <a:rPr lang="zh-CN" altLang="en-US" sz="3200" b="1" dirty="0">
                <a:solidFill>
                  <a:schemeClr val="bg2"/>
                </a:solidFill>
                <a:ea typeface="宋体" panose="02010600030101010101" pitchFamily="2" charset="-122"/>
              </a:rPr>
              <a:t>。</a:t>
            </a:r>
            <a:endParaRPr lang="zh-CN" altLang="en-US" sz="3200" b="1" dirty="0">
              <a:solidFill>
                <a:schemeClr val="bg2"/>
              </a:solidFill>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3794" name="Rectangle 1026"/>
          <p:cNvSpPr/>
          <p:nvPr/>
        </p:nvSpPr>
        <p:spPr>
          <a:xfrm>
            <a:off x="549275" y="4859338"/>
            <a:ext cx="5949950"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Pct val="100000"/>
              <a:buFontTx/>
              <a:buNone/>
            </a:pPr>
            <a:r>
              <a:rPr lang="en-GB" altLang="zh-CN" b="1" dirty="0">
                <a:solidFill>
                  <a:schemeClr val="bg2"/>
                </a:solidFill>
                <a:ea typeface="宋体" panose="02010600030101010101" pitchFamily="2" charset="-122"/>
              </a:rPr>
              <a:t>IEEE 802 STANDARD FOR LANs</a:t>
            </a:r>
            <a:endParaRPr lang="en-GB" altLang="zh-CN" b="1" dirty="0">
              <a:solidFill>
                <a:schemeClr val="bg2"/>
              </a:solidFill>
              <a:ea typeface="宋体" panose="02010600030101010101" pitchFamily="2" charset="-122"/>
            </a:endParaRPr>
          </a:p>
        </p:txBody>
      </p:sp>
      <p:sp>
        <p:nvSpPr>
          <p:cNvPr id="33795" name="Rectangle 1027"/>
          <p:cNvSpPr/>
          <p:nvPr/>
        </p:nvSpPr>
        <p:spPr>
          <a:xfrm>
            <a:off x="228600" y="228600"/>
            <a:ext cx="6629400" cy="1117600"/>
          </a:xfrm>
          <a:prstGeom prst="rect">
            <a:avLst/>
          </a:prstGeom>
          <a:noFill/>
          <a:ln w="9525">
            <a:noFill/>
          </a:ln>
        </p:spPr>
        <p:txBody>
          <a:bodyPr lIns="92075" tIns="0" rIns="92075" bIns="0"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80000"/>
              </a:lnSpc>
              <a:spcBef>
                <a:spcPct val="0"/>
              </a:spcBef>
              <a:buClrTx/>
              <a:buSzTx/>
              <a:buFontTx/>
              <a:buNone/>
            </a:pPr>
            <a:r>
              <a:rPr lang="en-GB" altLang="zh-CN" sz="3600" b="1" dirty="0">
                <a:solidFill>
                  <a:schemeClr val="bg2"/>
                </a:solidFill>
                <a:latin typeface="Arial Narrow" panose="020B0606020202030204" pitchFamily="34" charset="0"/>
                <a:ea typeface="宋体" panose="02010600030101010101" pitchFamily="2" charset="-122"/>
              </a:rPr>
              <a:t>The Medium Access Sublayer</a:t>
            </a:r>
            <a:r>
              <a:rPr lang="en-GB" altLang="zh-CN" sz="3600" b="1" dirty="0">
                <a:solidFill>
                  <a:schemeClr val="tx2"/>
                </a:solidFill>
                <a:latin typeface="Arial Narrow" panose="020B0606020202030204" pitchFamily="34" charset="0"/>
                <a:ea typeface="宋体" panose="02010600030101010101" pitchFamily="2" charset="-122"/>
              </a:rPr>
              <a:t> </a:t>
            </a:r>
            <a:r>
              <a:rPr lang="en-GB" altLang="zh-CN" sz="3600" dirty="0">
                <a:solidFill>
                  <a:schemeClr val="bg2"/>
                </a:solidFill>
                <a:latin typeface="Arial Narrow" panose="020B0606020202030204" pitchFamily="34" charset="0"/>
                <a:ea typeface="宋体" panose="02010600030101010101" pitchFamily="2" charset="-122"/>
              </a:rPr>
              <a:t>(ch 4)</a:t>
            </a:r>
            <a:endParaRPr lang="en-GB" altLang="zh-CN" sz="3600" dirty="0">
              <a:solidFill>
                <a:schemeClr val="bg2"/>
              </a:solidFill>
              <a:latin typeface="Arial Narrow" panose="020B0606020202030204" pitchFamily="34" charset="0"/>
              <a:ea typeface="宋体" panose="02010600030101010101" pitchFamily="2" charset="-122"/>
            </a:endParaRPr>
          </a:p>
        </p:txBody>
      </p:sp>
      <p:sp>
        <p:nvSpPr>
          <p:cNvPr id="33796" name="Line 1028"/>
          <p:cNvSpPr/>
          <p:nvPr/>
        </p:nvSpPr>
        <p:spPr>
          <a:xfrm>
            <a:off x="285750" y="1117600"/>
            <a:ext cx="6229350" cy="0"/>
          </a:xfrm>
          <a:prstGeom prst="line">
            <a:avLst/>
          </a:prstGeom>
          <a:ln w="9525" cap="flat" cmpd="sng">
            <a:solidFill>
              <a:schemeClr val="tx1"/>
            </a:solidFill>
            <a:prstDash val="solid"/>
            <a:headEnd type="none" w="med" len="med"/>
            <a:tailEnd type="none" w="med" len="med"/>
          </a:ln>
        </p:spPr>
      </p:sp>
      <p:sp>
        <p:nvSpPr>
          <p:cNvPr id="33797" name="Rectangle 1029"/>
          <p:cNvSpPr/>
          <p:nvPr/>
        </p:nvSpPr>
        <p:spPr>
          <a:xfrm>
            <a:off x="549275" y="1835150"/>
            <a:ext cx="5661025" cy="9461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Pct val="100000"/>
              <a:buFontTx/>
              <a:buNone/>
            </a:pPr>
            <a:r>
              <a:rPr lang="en-GB" altLang="zh-CN" b="1" dirty="0">
                <a:solidFill>
                  <a:schemeClr val="bg2"/>
                </a:solidFill>
                <a:ea typeface="宋体" panose="02010600030101010101" pitchFamily="2" charset="-122"/>
              </a:rPr>
              <a:t>THE CHANNEL ALLOCATION PROBLEM </a:t>
            </a:r>
            <a:r>
              <a:rPr lang="zh-CN" altLang="en-GB" b="1" dirty="0">
                <a:solidFill>
                  <a:schemeClr val="bg2"/>
                </a:solidFill>
                <a:ea typeface="黑体" panose="02010609060101010101" pitchFamily="49" charset="-122"/>
              </a:rPr>
              <a:t>信道分配问题</a:t>
            </a:r>
            <a:endParaRPr lang="en-GB" altLang="zh-CN" b="1" dirty="0">
              <a:solidFill>
                <a:schemeClr val="bg2"/>
              </a:solidFill>
              <a:ea typeface="黑体" panose="02010609060101010101" pitchFamily="49" charset="-122"/>
            </a:endParaRPr>
          </a:p>
        </p:txBody>
      </p:sp>
      <p:sp>
        <p:nvSpPr>
          <p:cNvPr id="33798" name="Rectangle 1030"/>
          <p:cNvSpPr/>
          <p:nvPr/>
        </p:nvSpPr>
        <p:spPr>
          <a:xfrm>
            <a:off x="549275" y="3348038"/>
            <a:ext cx="6165850" cy="946150"/>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Pct val="100000"/>
              <a:buFontTx/>
              <a:buNone/>
            </a:pPr>
            <a:r>
              <a:rPr lang="en-GB" altLang="zh-CN" b="1" dirty="0">
                <a:solidFill>
                  <a:schemeClr val="bg2"/>
                </a:solidFill>
                <a:ea typeface="宋体" panose="02010600030101010101" pitchFamily="2" charset="-122"/>
              </a:rPr>
              <a:t>MULTIPLE ACCESS PROTOCOLS</a:t>
            </a:r>
            <a:r>
              <a:rPr lang="zh-CN" altLang="en-GB" b="1" dirty="0">
                <a:solidFill>
                  <a:schemeClr val="bg2"/>
                </a:solidFill>
                <a:ea typeface="黑体" panose="02010609060101010101" pitchFamily="49" charset="-122"/>
              </a:rPr>
              <a:t>多路存取访问协议</a:t>
            </a:r>
            <a:endParaRPr lang="en-GB" altLang="zh-CN" b="1" dirty="0">
              <a:solidFill>
                <a:schemeClr val="bg2"/>
              </a:solidFill>
              <a:ea typeface="黑体" panose="02010609060101010101" pitchFamily="49" charset="-122"/>
            </a:endParaRPr>
          </a:p>
        </p:txBody>
      </p:sp>
      <p:sp>
        <p:nvSpPr>
          <p:cNvPr id="33799" name="Rectangle 1031"/>
          <p:cNvSpPr/>
          <p:nvPr/>
        </p:nvSpPr>
        <p:spPr>
          <a:xfrm>
            <a:off x="552450" y="7419975"/>
            <a:ext cx="6048375" cy="519113"/>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Pct val="100000"/>
              <a:buFontTx/>
              <a:buNone/>
            </a:pPr>
            <a:r>
              <a:rPr lang="en-GB" altLang="zh-CN" b="1" dirty="0">
                <a:solidFill>
                  <a:schemeClr val="bg2"/>
                </a:solidFill>
                <a:ea typeface="宋体" panose="02010600030101010101" pitchFamily="2" charset="-122"/>
              </a:rPr>
              <a:t>Wireless LAN </a:t>
            </a:r>
            <a:r>
              <a:rPr lang="zh-CN" altLang="en-US" b="1" dirty="0">
                <a:solidFill>
                  <a:schemeClr val="bg2"/>
                </a:solidFill>
                <a:ea typeface="宋体" panose="02010600030101010101" pitchFamily="2" charset="-122"/>
              </a:rPr>
              <a:t>无线局域网</a:t>
            </a:r>
            <a:endParaRPr lang="en-GB" altLang="zh-CN" b="1" dirty="0">
              <a:solidFill>
                <a:schemeClr val="bg2"/>
              </a:solidFill>
              <a:ea typeface="宋体" panose="02010600030101010101" pitchFamily="2" charset="-122"/>
            </a:endParaRPr>
          </a:p>
        </p:txBody>
      </p:sp>
      <p:sp>
        <p:nvSpPr>
          <p:cNvPr id="33800" name="Rectangle 1032"/>
          <p:cNvSpPr/>
          <p:nvPr/>
        </p:nvSpPr>
        <p:spPr>
          <a:xfrm>
            <a:off x="549275" y="6100763"/>
            <a:ext cx="4797425" cy="519112"/>
          </a:xfrm>
          <a:prstGeom prst="rect">
            <a:avLst/>
          </a:prstGeom>
          <a:noFill/>
          <a:ln w="12700">
            <a:noFill/>
          </a:ln>
        </p:spPr>
        <p:txBody>
          <a:bodyPr>
            <a:spAutoFit/>
          </a:bodyPr>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spcBef>
                <a:spcPct val="0"/>
              </a:spcBef>
              <a:buClrTx/>
              <a:buSzPct val="100000"/>
              <a:buFontTx/>
              <a:buNone/>
            </a:pPr>
            <a:r>
              <a:rPr lang="en-GB" altLang="zh-CN" b="1" dirty="0">
                <a:solidFill>
                  <a:schemeClr val="bg2"/>
                </a:solidFill>
                <a:ea typeface="宋体" panose="02010600030101010101" pitchFamily="2" charset="-122"/>
              </a:rPr>
              <a:t>VLANs</a:t>
            </a:r>
            <a:r>
              <a:rPr lang="zh-CN" altLang="en-GB" b="1" dirty="0">
                <a:solidFill>
                  <a:schemeClr val="bg2"/>
                </a:solidFill>
                <a:ea typeface="黑体" panose="02010609060101010101" pitchFamily="49" charset="-122"/>
              </a:rPr>
              <a:t>虚拟局域网</a:t>
            </a:r>
            <a:endParaRPr lang="en-GB" altLang="zh-CN" b="1" dirty="0">
              <a:solidFill>
                <a:schemeClr val="bg2"/>
              </a:solidFill>
              <a:ea typeface="黑体" panose="02010609060101010101" pitchFamily="49" charset="-122"/>
            </a:endParaRPr>
          </a:p>
        </p:txBody>
      </p:sp>
      <p:sp>
        <p:nvSpPr>
          <p:cNvPr id="33801" name="AutoShape 1040"/>
          <p:cNvSpPr/>
          <p:nvPr/>
        </p:nvSpPr>
        <p:spPr>
          <a:xfrm>
            <a:off x="2276475" y="4284663"/>
            <a:ext cx="215900" cy="574675"/>
          </a:xfrm>
          <a:prstGeom prst="downArrow">
            <a:avLst>
              <a:gd name="adj1" fmla="val 50000"/>
              <a:gd name="adj2" fmla="val 66544"/>
            </a:avLst>
          </a:prstGeom>
          <a:solidFill>
            <a:schemeClr val="accent1"/>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33802" name="AutoShape 1041"/>
          <p:cNvSpPr/>
          <p:nvPr/>
        </p:nvSpPr>
        <p:spPr>
          <a:xfrm>
            <a:off x="2276475" y="2771775"/>
            <a:ext cx="215900" cy="574675"/>
          </a:xfrm>
          <a:prstGeom prst="downArrow">
            <a:avLst>
              <a:gd name="adj1" fmla="val 50000"/>
              <a:gd name="adj2" fmla="val 66544"/>
            </a:avLst>
          </a:prstGeom>
          <a:solidFill>
            <a:schemeClr val="accent1"/>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33803" name="AutoShape 1042"/>
          <p:cNvSpPr/>
          <p:nvPr/>
        </p:nvSpPr>
        <p:spPr>
          <a:xfrm>
            <a:off x="2276475" y="5435600"/>
            <a:ext cx="215900" cy="574675"/>
          </a:xfrm>
          <a:prstGeom prst="downArrow">
            <a:avLst>
              <a:gd name="adj1" fmla="val 50000"/>
              <a:gd name="adj2" fmla="val 66544"/>
            </a:avLst>
          </a:prstGeom>
          <a:solidFill>
            <a:schemeClr val="accent1"/>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
        <p:nvSpPr>
          <p:cNvPr id="33804" name="AutoShape 1043"/>
          <p:cNvSpPr/>
          <p:nvPr/>
        </p:nvSpPr>
        <p:spPr>
          <a:xfrm>
            <a:off x="2276475" y="6732588"/>
            <a:ext cx="215900" cy="574675"/>
          </a:xfrm>
          <a:prstGeom prst="downArrow">
            <a:avLst>
              <a:gd name="adj1" fmla="val 50000"/>
              <a:gd name="adj2" fmla="val 66544"/>
            </a:avLst>
          </a:prstGeom>
          <a:solidFill>
            <a:schemeClr val="accent1"/>
          </a:solidFill>
          <a:ln w="9525" cap="flat" cmpd="sng">
            <a:solidFill>
              <a:schemeClr val="tx1"/>
            </a:solidFill>
            <a:prstDash val="solid"/>
            <a:miter/>
            <a:headEnd type="none" w="med" len="med"/>
            <a:tailEnd type="none" w="med" len="med"/>
          </a:ln>
        </p:spPr>
        <p:txBody>
          <a:bodyPr wrap="none"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endParaRPr lang="zh-CN" altLang="en-US" sz="3200" dirty="0">
              <a:solidFill>
                <a:schemeClr val="bg2"/>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日期占位符 4"/>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35843" name="页脚占位符 5"/>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35844" name="灯片编号占位符 6"/>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328706" name="Rectangle 2"/>
          <p:cNvSpPr>
            <a:spLocks noGrp="1"/>
          </p:cNvSpPr>
          <p:nvPr>
            <p:ph type="body" sz="half" idx="1"/>
          </p:nvPr>
        </p:nvSpPr>
        <p:spPr>
          <a:xfrm>
            <a:off x="260350" y="1979613"/>
            <a:ext cx="6597650" cy="6696075"/>
          </a:xfrm>
        </p:spPr>
        <p:txBody>
          <a:bodyPr vert="horz" wrap="square" lIns="92075" tIns="46038" rIns="92075" bIns="46038" anchor="t" anchorCtr="0"/>
          <a:p>
            <a:pPr>
              <a:spcAft>
                <a:spcPct val="20000"/>
              </a:spcAft>
              <a:buClr>
                <a:schemeClr val="hlink"/>
              </a:buClr>
              <a:buSzPct val="85000"/>
              <a:buFont typeface="Wingdings" panose="05000000000000000000" pitchFamily="2" charset="2"/>
              <a:buChar char="Ä"/>
            </a:pPr>
            <a:r>
              <a:rPr lang="en-US" altLang="zh-CN" b="1" dirty="0">
                <a:solidFill>
                  <a:schemeClr val="bg2"/>
                </a:solidFill>
                <a:latin typeface="Times New Roman" panose="02020603050405020304" pitchFamily="18" charset="0"/>
                <a:ea typeface="黑体" panose="02010609060101010101" pitchFamily="49" charset="-122"/>
              </a:rPr>
              <a:t>802.1 </a:t>
            </a:r>
            <a:r>
              <a:rPr lang="zh-CN" altLang="en-US" b="1" dirty="0">
                <a:solidFill>
                  <a:schemeClr val="bg2"/>
                </a:solidFill>
                <a:latin typeface="Times New Roman" panose="02020603050405020304" pitchFamily="18" charset="0"/>
                <a:ea typeface="黑体" panose="02010609060101010101" pitchFamily="49" charset="-122"/>
              </a:rPr>
              <a:t>：高层局域网协议</a:t>
            </a:r>
            <a:r>
              <a:rPr lang="en-US" altLang="zh-CN" b="1" dirty="0">
                <a:solidFill>
                  <a:schemeClr val="bg2"/>
                </a:solidFill>
                <a:latin typeface="Times New Roman" panose="02020603050405020304" pitchFamily="18" charset="0"/>
                <a:ea typeface="黑体" panose="02010609060101010101" pitchFamily="49" charset="-122"/>
              </a:rPr>
              <a:t>Higher Layer LAN Protocols </a:t>
            </a:r>
            <a:endParaRPr lang="en-US" altLang="zh-CN" b="1" dirty="0">
              <a:solidFill>
                <a:schemeClr val="bg2"/>
              </a:solidFill>
              <a:latin typeface="Times New Roman" panose="02020603050405020304" pitchFamily="18" charset="0"/>
              <a:ea typeface="黑体" panose="02010609060101010101" pitchFamily="49" charset="-122"/>
            </a:endParaRPr>
          </a:p>
          <a:p>
            <a:pPr>
              <a:spcAft>
                <a:spcPct val="20000"/>
              </a:spcAft>
              <a:buClr>
                <a:schemeClr val="hlink"/>
              </a:buClr>
              <a:buSzPct val="85000"/>
              <a:buFont typeface="Wingdings" panose="05000000000000000000" pitchFamily="2" charset="2"/>
              <a:buChar char="Ä"/>
            </a:pPr>
            <a:r>
              <a:rPr lang="en-US" altLang="zh-CN" b="1" dirty="0">
                <a:solidFill>
                  <a:schemeClr val="bg2"/>
                </a:solidFill>
                <a:latin typeface="Times New Roman" panose="02020603050405020304" pitchFamily="18" charset="0"/>
                <a:ea typeface="黑体" panose="02010609060101010101" pitchFamily="49" charset="-122"/>
              </a:rPr>
              <a:t>802.2 </a:t>
            </a:r>
            <a:r>
              <a:rPr lang="zh-CN" altLang="en-US" b="1" dirty="0">
                <a:solidFill>
                  <a:schemeClr val="bg2"/>
                </a:solidFill>
                <a:latin typeface="Times New Roman" panose="02020603050405020304" pitchFamily="18" charset="0"/>
                <a:ea typeface="黑体" panose="02010609060101010101" pitchFamily="49" charset="-122"/>
              </a:rPr>
              <a:t>：逻辑链路控制</a:t>
            </a:r>
            <a:r>
              <a:rPr lang="en-US" altLang="zh-CN" b="1" dirty="0">
                <a:solidFill>
                  <a:schemeClr val="bg2"/>
                </a:solidFill>
                <a:latin typeface="Times New Roman" panose="02020603050405020304" pitchFamily="18" charset="0"/>
                <a:ea typeface="黑体" panose="02010609060101010101" pitchFamily="49" charset="-122"/>
              </a:rPr>
              <a:t>Logical Link Control </a:t>
            </a:r>
            <a:endParaRPr lang="en-US" altLang="zh-CN" b="1" dirty="0">
              <a:solidFill>
                <a:schemeClr val="bg2"/>
              </a:solidFill>
              <a:latin typeface="Times New Roman" panose="02020603050405020304" pitchFamily="18" charset="0"/>
              <a:ea typeface="黑体" panose="02010609060101010101" pitchFamily="49" charset="-122"/>
            </a:endParaRPr>
          </a:p>
          <a:p>
            <a:pPr>
              <a:spcAft>
                <a:spcPct val="20000"/>
              </a:spcAft>
              <a:buClr>
                <a:schemeClr val="hlink"/>
              </a:buClr>
              <a:buSzPct val="85000"/>
              <a:buFont typeface="Wingdings" panose="05000000000000000000" pitchFamily="2" charset="2"/>
              <a:buChar char="Ä"/>
            </a:pPr>
            <a:r>
              <a:rPr lang="en-US" altLang="zh-CN" sz="3200" b="1" dirty="0">
                <a:solidFill>
                  <a:srgbClr val="CC0000"/>
                </a:solidFill>
                <a:latin typeface="Times New Roman" panose="02020603050405020304" pitchFamily="18" charset="0"/>
                <a:ea typeface="黑体" panose="02010609060101010101" pitchFamily="49" charset="-122"/>
              </a:rPr>
              <a:t>802.3 </a:t>
            </a:r>
            <a:r>
              <a:rPr lang="zh-CN" altLang="en-US" sz="3200" b="1" dirty="0">
                <a:solidFill>
                  <a:srgbClr val="CC0000"/>
                </a:solidFill>
                <a:latin typeface="Times New Roman" panose="02020603050405020304" pitchFamily="18" charset="0"/>
                <a:ea typeface="黑体" panose="02010609060101010101" pitchFamily="49" charset="-122"/>
              </a:rPr>
              <a:t>：以太网</a:t>
            </a:r>
            <a:r>
              <a:rPr lang="en-US" altLang="zh-CN" sz="3200" b="1" dirty="0">
                <a:solidFill>
                  <a:srgbClr val="CC0000"/>
                </a:solidFill>
                <a:latin typeface="Times New Roman" panose="02020603050405020304" pitchFamily="18" charset="0"/>
                <a:ea typeface="黑体" panose="02010609060101010101" pitchFamily="49" charset="-122"/>
              </a:rPr>
              <a:t>Ethernet</a:t>
            </a:r>
            <a:endParaRPr lang="en-US" altLang="zh-CN" sz="3200" b="1" dirty="0">
              <a:solidFill>
                <a:srgbClr val="CC0000"/>
              </a:solidFill>
              <a:latin typeface="Times New Roman" panose="02020603050405020304" pitchFamily="18" charset="0"/>
              <a:ea typeface="黑体" panose="02010609060101010101" pitchFamily="49" charset="-122"/>
            </a:endParaRPr>
          </a:p>
          <a:p>
            <a:pPr>
              <a:spcAft>
                <a:spcPct val="20000"/>
              </a:spcAft>
              <a:buClr>
                <a:schemeClr val="hlink"/>
              </a:buClr>
              <a:buSzPct val="85000"/>
              <a:buFont typeface="Wingdings" panose="05000000000000000000" pitchFamily="2" charset="2"/>
              <a:buChar char="Ä"/>
            </a:pPr>
            <a:r>
              <a:rPr lang="en-US" altLang="zh-CN" b="1" dirty="0">
                <a:solidFill>
                  <a:schemeClr val="bg2"/>
                </a:solidFill>
                <a:latin typeface="Times New Roman" panose="02020603050405020304" pitchFamily="18" charset="0"/>
                <a:ea typeface="黑体" panose="02010609060101010101" pitchFamily="49" charset="-122"/>
              </a:rPr>
              <a:t>802.4 </a:t>
            </a:r>
            <a:r>
              <a:rPr lang="zh-CN" altLang="en-US" b="1" dirty="0">
                <a:solidFill>
                  <a:schemeClr val="bg2"/>
                </a:solidFill>
                <a:latin typeface="Times New Roman" panose="02020603050405020304" pitchFamily="18" charset="0"/>
                <a:ea typeface="黑体" panose="02010609060101010101" pitchFamily="49" charset="-122"/>
              </a:rPr>
              <a:t>：令牌总线</a:t>
            </a:r>
            <a:r>
              <a:rPr lang="en-US" altLang="zh-CN" b="1" dirty="0">
                <a:solidFill>
                  <a:schemeClr val="bg2"/>
                </a:solidFill>
                <a:latin typeface="Times New Roman" panose="02020603050405020304" pitchFamily="18" charset="0"/>
                <a:ea typeface="黑体" panose="02010609060101010101" pitchFamily="49" charset="-122"/>
              </a:rPr>
              <a:t>Token Bus </a:t>
            </a:r>
            <a:endParaRPr lang="en-US" altLang="zh-CN" b="1" dirty="0">
              <a:solidFill>
                <a:schemeClr val="bg2"/>
              </a:solidFill>
              <a:latin typeface="Times New Roman" panose="02020603050405020304" pitchFamily="18" charset="0"/>
              <a:ea typeface="黑体" panose="02010609060101010101" pitchFamily="49" charset="-122"/>
            </a:endParaRPr>
          </a:p>
          <a:p>
            <a:pPr>
              <a:spcAft>
                <a:spcPct val="20000"/>
              </a:spcAft>
              <a:buClr>
                <a:schemeClr val="hlink"/>
              </a:buClr>
              <a:buSzPct val="85000"/>
              <a:buFont typeface="Wingdings" panose="05000000000000000000" pitchFamily="2" charset="2"/>
              <a:buChar char="Ä"/>
            </a:pPr>
            <a:r>
              <a:rPr lang="en-US" altLang="zh-CN" b="1" dirty="0">
                <a:solidFill>
                  <a:schemeClr val="bg2"/>
                </a:solidFill>
                <a:latin typeface="Times New Roman" panose="02020603050405020304" pitchFamily="18" charset="0"/>
                <a:ea typeface="黑体" panose="02010609060101010101" pitchFamily="49" charset="-122"/>
              </a:rPr>
              <a:t>802.5 </a:t>
            </a:r>
            <a:r>
              <a:rPr lang="zh-CN" altLang="en-US" b="1" dirty="0">
                <a:solidFill>
                  <a:schemeClr val="bg2"/>
                </a:solidFill>
                <a:latin typeface="Times New Roman" panose="02020603050405020304" pitchFamily="18" charset="0"/>
                <a:ea typeface="黑体" panose="02010609060101010101" pitchFamily="49" charset="-122"/>
              </a:rPr>
              <a:t>：令牌环</a:t>
            </a:r>
            <a:r>
              <a:rPr lang="en-US" altLang="zh-CN" b="1" dirty="0">
                <a:solidFill>
                  <a:schemeClr val="bg2"/>
                </a:solidFill>
                <a:latin typeface="Times New Roman" panose="02020603050405020304" pitchFamily="18" charset="0"/>
                <a:ea typeface="黑体" panose="02010609060101010101" pitchFamily="49" charset="-122"/>
              </a:rPr>
              <a:t>Token Ring</a:t>
            </a:r>
            <a:endParaRPr lang="en-US" altLang="zh-CN" b="1" dirty="0">
              <a:solidFill>
                <a:schemeClr val="bg2"/>
              </a:solidFill>
              <a:latin typeface="Times New Roman" panose="02020603050405020304" pitchFamily="18" charset="0"/>
              <a:ea typeface="黑体" panose="02010609060101010101" pitchFamily="49" charset="-122"/>
            </a:endParaRPr>
          </a:p>
          <a:p>
            <a:pPr>
              <a:spcAft>
                <a:spcPct val="20000"/>
              </a:spcAft>
              <a:buClr>
                <a:schemeClr val="hlink"/>
              </a:buClr>
              <a:buSzPct val="85000"/>
              <a:buFont typeface="Wingdings" panose="05000000000000000000" pitchFamily="2" charset="2"/>
              <a:buChar char="Ä"/>
            </a:pPr>
            <a:r>
              <a:rPr lang="en-US" altLang="zh-CN" sz="3200" b="1" dirty="0">
                <a:solidFill>
                  <a:srgbClr val="CC0000"/>
                </a:solidFill>
                <a:latin typeface="Times New Roman" panose="02020603050405020304" pitchFamily="18" charset="0"/>
                <a:ea typeface="黑体" panose="02010609060101010101" pitchFamily="49" charset="-122"/>
              </a:rPr>
              <a:t>802.11</a:t>
            </a:r>
            <a:r>
              <a:rPr lang="zh-CN" altLang="en-US" sz="3200" b="1" dirty="0">
                <a:solidFill>
                  <a:srgbClr val="CC0000"/>
                </a:solidFill>
                <a:latin typeface="Times New Roman" panose="02020603050405020304" pitchFamily="18" charset="0"/>
                <a:ea typeface="黑体" panose="02010609060101010101" pitchFamily="49" charset="-122"/>
              </a:rPr>
              <a:t>：无线局域网</a:t>
            </a:r>
            <a:r>
              <a:rPr lang="en-US" altLang="zh-CN" sz="3200" b="1" dirty="0">
                <a:solidFill>
                  <a:srgbClr val="CC0000"/>
                </a:solidFill>
                <a:latin typeface="Times New Roman" panose="02020603050405020304" pitchFamily="18" charset="0"/>
                <a:ea typeface="黑体" panose="02010609060101010101" pitchFamily="49" charset="-122"/>
              </a:rPr>
              <a:t>Wireless LAN</a:t>
            </a:r>
            <a:r>
              <a:rPr lang="en-US" altLang="zh-CN" b="1" dirty="0">
                <a:solidFill>
                  <a:schemeClr val="bg2"/>
                </a:solidFill>
                <a:latin typeface="Times New Roman" panose="02020603050405020304" pitchFamily="18" charset="0"/>
                <a:ea typeface="黑体" panose="02010609060101010101" pitchFamily="49" charset="-122"/>
              </a:rPr>
              <a:t> </a:t>
            </a:r>
            <a:endParaRPr lang="en-US" altLang="zh-CN" b="1" dirty="0">
              <a:solidFill>
                <a:schemeClr val="bg2"/>
              </a:solidFill>
              <a:latin typeface="Times New Roman" panose="02020603050405020304" pitchFamily="18" charset="0"/>
              <a:ea typeface="黑体" panose="02010609060101010101" pitchFamily="49" charset="-122"/>
            </a:endParaRPr>
          </a:p>
          <a:p>
            <a:pPr>
              <a:spcAft>
                <a:spcPct val="20000"/>
              </a:spcAft>
              <a:buClr>
                <a:schemeClr val="hlink"/>
              </a:buClr>
              <a:buSzPct val="85000"/>
              <a:buFont typeface="Wingdings" panose="05000000000000000000" pitchFamily="2" charset="2"/>
              <a:buChar char="Ä"/>
            </a:pPr>
            <a:r>
              <a:rPr lang="en-US" altLang="zh-CN" b="1" dirty="0">
                <a:solidFill>
                  <a:schemeClr val="bg2"/>
                </a:solidFill>
                <a:latin typeface="Times New Roman" panose="02020603050405020304" pitchFamily="18" charset="0"/>
                <a:ea typeface="黑体" panose="02010609060101010101" pitchFamily="49" charset="-122"/>
              </a:rPr>
              <a:t>802.15</a:t>
            </a:r>
            <a:r>
              <a:rPr lang="zh-CN" altLang="en-US" b="1" dirty="0">
                <a:solidFill>
                  <a:schemeClr val="bg2"/>
                </a:solidFill>
                <a:latin typeface="Times New Roman" panose="02020603050405020304" pitchFamily="18" charset="0"/>
                <a:ea typeface="黑体" panose="02010609060101010101" pitchFamily="49" charset="-122"/>
              </a:rPr>
              <a:t>：无线个域网 </a:t>
            </a:r>
            <a:r>
              <a:rPr lang="en-US" altLang="zh-CN" b="1" dirty="0">
                <a:solidFill>
                  <a:schemeClr val="bg2"/>
                </a:solidFill>
                <a:latin typeface="Times New Roman" panose="02020603050405020304" pitchFamily="18" charset="0"/>
                <a:ea typeface="黑体" panose="02010609060101010101" pitchFamily="49" charset="-122"/>
              </a:rPr>
              <a:t>Wireless Personal Area Network </a:t>
            </a:r>
            <a:endParaRPr lang="en-US" altLang="zh-CN" b="1" dirty="0">
              <a:solidFill>
                <a:schemeClr val="bg2"/>
              </a:solidFill>
              <a:latin typeface="Times New Roman" panose="02020603050405020304" pitchFamily="18" charset="0"/>
              <a:ea typeface="黑体" panose="02010609060101010101" pitchFamily="49" charset="-122"/>
            </a:endParaRPr>
          </a:p>
          <a:p>
            <a:pPr>
              <a:spcAft>
                <a:spcPct val="20000"/>
              </a:spcAft>
              <a:buClr>
                <a:schemeClr val="hlink"/>
              </a:buClr>
              <a:buSzPct val="85000"/>
              <a:buFont typeface="Wingdings" panose="05000000000000000000" pitchFamily="2" charset="2"/>
              <a:buChar char="Ä"/>
            </a:pPr>
            <a:r>
              <a:rPr lang="en-US" altLang="zh-CN" b="1" dirty="0">
                <a:solidFill>
                  <a:schemeClr val="bg2"/>
                </a:solidFill>
                <a:latin typeface="Times New Roman" panose="02020603050405020304" pitchFamily="18" charset="0"/>
                <a:ea typeface="黑体" panose="02010609060101010101" pitchFamily="49" charset="-122"/>
              </a:rPr>
              <a:t>802.16</a:t>
            </a:r>
            <a:r>
              <a:rPr lang="zh-CN" altLang="en-US" b="1" dirty="0">
                <a:solidFill>
                  <a:schemeClr val="bg2"/>
                </a:solidFill>
                <a:latin typeface="Times New Roman" panose="02020603050405020304" pitchFamily="18" charset="0"/>
                <a:ea typeface="黑体" panose="02010609060101010101" pitchFamily="49" charset="-122"/>
              </a:rPr>
              <a:t>：宽带无线接入 </a:t>
            </a:r>
            <a:r>
              <a:rPr lang="en-US" altLang="zh-CN" b="1" dirty="0">
                <a:solidFill>
                  <a:schemeClr val="bg2"/>
                </a:solidFill>
                <a:latin typeface="Times New Roman" panose="02020603050405020304" pitchFamily="18" charset="0"/>
                <a:ea typeface="黑体" panose="02010609060101010101" pitchFamily="49" charset="-122"/>
              </a:rPr>
              <a:t>Broadband Wireless Access </a:t>
            </a:r>
            <a:endParaRPr lang="en-US" altLang="zh-CN" b="1" dirty="0">
              <a:solidFill>
                <a:schemeClr val="bg2"/>
              </a:solidFill>
              <a:latin typeface="Times New Roman" panose="02020603050405020304" pitchFamily="18" charset="0"/>
              <a:ea typeface="黑体" panose="02010609060101010101" pitchFamily="49" charset="-122"/>
            </a:endParaRPr>
          </a:p>
        </p:txBody>
      </p:sp>
      <p:pic>
        <p:nvPicPr>
          <p:cNvPr id="35846" name="Picture 4" descr="MBblue"/>
          <p:cNvPicPr>
            <a:picLocks noChangeAspect="1"/>
          </p:cNvPicPr>
          <p:nvPr>
            <p:ph sz="half" idx="2"/>
          </p:nvPr>
        </p:nvPicPr>
        <p:blipFill>
          <a:blip r:embed="rId1"/>
          <a:srcRect/>
          <a:stretch>
            <a:fillRect/>
          </a:stretch>
        </p:blipFill>
        <p:spPr>
          <a:xfrm>
            <a:off x="260350" y="323850"/>
            <a:ext cx="1989138" cy="663575"/>
          </a:xfrm>
        </p:spPr>
      </p:pic>
      <p:sp>
        <p:nvSpPr>
          <p:cNvPr id="35847" name="Rectangle 5"/>
          <p:cNvSpPr/>
          <p:nvPr/>
        </p:nvSpPr>
        <p:spPr>
          <a:xfrm>
            <a:off x="360363" y="1042988"/>
            <a:ext cx="6497637" cy="503237"/>
          </a:xfrm>
          <a:prstGeom prst="rect">
            <a:avLst/>
          </a:prstGeom>
          <a:noFill/>
          <a:ln w="9525">
            <a:noFill/>
          </a:ln>
        </p:spPr>
        <p:txBody>
          <a:bodyPr lIns="92075" tIns="46038" rIns="92075" bIns="46038" anchor="ctr" anchorCtr="0"/>
          <a:lstStyle>
            <a:lvl1pPr marL="342900" indent="-342900" algn="l" rtl="0" eaLnBrk="0" fontAlgn="base" hangingPunct="0">
              <a:spcBef>
                <a:spcPct val="20000"/>
              </a:spcBef>
              <a:spcAft>
                <a:spcPct val="0"/>
              </a:spcAft>
              <a:buClr>
                <a:schemeClr val="hlink"/>
              </a:buClr>
              <a:buSzPct val="50000"/>
              <a:buFont typeface="Monotype Sorts" pitchFamily="2" charset="2"/>
              <a:buChar char="n"/>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u"/>
              <a:defRPr kumimoji="1" sz="26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hlink"/>
              </a:buClr>
              <a:buSzPct val="65000"/>
              <a:buFont typeface="Monotype Sorts" pitchFamily="2" charset="2"/>
              <a:buChar char="F"/>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2"/>
              </a:buClr>
              <a:buSzPct val="100000"/>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hlink"/>
              </a:buClr>
              <a:buSzPct val="100000"/>
              <a:buChar char="–"/>
              <a:defRPr kumimoji="1" sz="2000" kern="1200">
                <a:solidFill>
                  <a:schemeClr val="tx1"/>
                </a:solidFill>
                <a:latin typeface="+mn-lt"/>
                <a:ea typeface="+mn-ea"/>
                <a:cs typeface="+mn-cs"/>
              </a:defRPr>
            </a:lvl5pPr>
          </a:lstStyle>
          <a:p>
            <a:pPr marL="0" lvl="0" indent="0">
              <a:lnSpc>
                <a:spcPct val="70000"/>
              </a:lnSpc>
              <a:spcBef>
                <a:spcPct val="0"/>
              </a:spcBef>
              <a:buClrTx/>
              <a:buSzTx/>
              <a:buFontTx/>
              <a:buNone/>
            </a:pPr>
            <a:r>
              <a:rPr lang="en-US" altLang="zh-CN" sz="2400" u="sng" dirty="0">
                <a:solidFill>
                  <a:srgbClr val="003399"/>
                </a:solidFill>
                <a:latin typeface="Times New Roman" panose="02020603050405020304" pitchFamily="18" charset="0"/>
                <a:ea typeface="宋体" panose="02010600030101010101" pitchFamily="2" charset="-122"/>
              </a:rPr>
              <a:t>Institute of Electrical and Electronics Engineers</a:t>
            </a:r>
            <a:endParaRPr lang="zh-CN" altLang="en-US" sz="2400" u="sng" dirty="0">
              <a:solidFill>
                <a:srgbClr val="003399"/>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328706">
                                            <p:txEl>
                                              <p:charRg st="0" end="42"/>
                                            </p:txEl>
                                          </p:spTgt>
                                        </p:tgtEl>
                                        <p:attrNameLst>
                                          <p:attrName>style.visibility</p:attrName>
                                        </p:attrNameLst>
                                      </p:cBhvr>
                                      <p:to>
                                        <p:strVal val="visible"/>
                                      </p:to>
                                    </p:set>
                                    <p:animEffect transition="in" filter="checkerboard(across)">
                                      <p:cBhvr>
                                        <p:cTn id="7" dur="500"/>
                                        <p:tgtEl>
                                          <p:spTgt spid="328706">
                                            <p:txEl>
                                              <p:charRg st="0" end="42"/>
                                            </p:txEl>
                                          </p:spTgt>
                                        </p:tgtEl>
                                      </p:cBhvr>
                                    </p:animEffect>
                                  </p:childTnLst>
                                </p:cTn>
                              </p:par>
                            </p:childTnLst>
                          </p:cTn>
                        </p:par>
                        <p:par>
                          <p:cTn id="8" fill="hold">
                            <p:stCondLst>
                              <p:cond delay="500"/>
                            </p:stCondLst>
                            <p:childTnLst>
                              <p:par>
                                <p:cTn id="9" presetID="5" presetClass="entr" presetSubtype="10" fill="hold" grpId="0" nodeType="afterEffect">
                                  <p:stCondLst>
                                    <p:cond delay="0"/>
                                  </p:stCondLst>
                                  <p:childTnLst>
                                    <p:set>
                                      <p:cBhvr>
                                        <p:cTn id="10" dur="1" fill="hold">
                                          <p:stCondLst>
                                            <p:cond delay="0"/>
                                          </p:stCondLst>
                                        </p:cTn>
                                        <p:tgtEl>
                                          <p:spTgt spid="328706">
                                            <p:txEl>
                                              <p:charRg st="42" end="77"/>
                                            </p:txEl>
                                          </p:spTgt>
                                        </p:tgtEl>
                                        <p:attrNameLst>
                                          <p:attrName>style.visibility</p:attrName>
                                        </p:attrNameLst>
                                      </p:cBhvr>
                                      <p:to>
                                        <p:strVal val="visible"/>
                                      </p:to>
                                    </p:set>
                                    <p:animEffect transition="in" filter="checkerboard(across)">
                                      <p:cBhvr>
                                        <p:cTn id="11" dur="500"/>
                                        <p:tgtEl>
                                          <p:spTgt spid="328706">
                                            <p:txEl>
                                              <p:charRg st="42" end="77"/>
                                            </p:txEl>
                                          </p:spTgt>
                                        </p:tgtEl>
                                      </p:cBhvr>
                                    </p:animEffect>
                                  </p:childTnLst>
                                </p:cTn>
                              </p:par>
                            </p:childTnLst>
                          </p:cTn>
                        </p:par>
                        <p:par>
                          <p:cTn id="12" fill="hold">
                            <p:stCondLst>
                              <p:cond delay="1000"/>
                            </p:stCondLst>
                            <p:childTnLst>
                              <p:par>
                                <p:cTn id="13" presetID="5" presetClass="entr" presetSubtype="10" fill="hold" grpId="0" nodeType="afterEffect">
                                  <p:stCondLst>
                                    <p:cond delay="0"/>
                                  </p:stCondLst>
                                  <p:childTnLst>
                                    <p:set>
                                      <p:cBhvr>
                                        <p:cTn id="14" dur="1" fill="hold">
                                          <p:stCondLst>
                                            <p:cond delay="0"/>
                                          </p:stCondLst>
                                        </p:cTn>
                                        <p:tgtEl>
                                          <p:spTgt spid="328706">
                                            <p:txEl>
                                              <p:charRg st="77" end="96"/>
                                            </p:txEl>
                                          </p:spTgt>
                                        </p:tgtEl>
                                        <p:attrNameLst>
                                          <p:attrName>style.visibility</p:attrName>
                                        </p:attrNameLst>
                                      </p:cBhvr>
                                      <p:to>
                                        <p:strVal val="visible"/>
                                      </p:to>
                                    </p:set>
                                    <p:animEffect transition="in" filter="checkerboard(across)">
                                      <p:cBhvr>
                                        <p:cTn id="15" dur="500"/>
                                        <p:tgtEl>
                                          <p:spTgt spid="328706">
                                            <p:txEl>
                                              <p:charRg st="77" end="96"/>
                                            </p:txEl>
                                          </p:spTgt>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328706">
                                            <p:txEl>
                                              <p:charRg st="96" end="118"/>
                                            </p:txEl>
                                          </p:spTgt>
                                        </p:tgtEl>
                                        <p:attrNameLst>
                                          <p:attrName>style.visibility</p:attrName>
                                        </p:attrNameLst>
                                      </p:cBhvr>
                                      <p:to>
                                        <p:strVal val="visible"/>
                                      </p:to>
                                    </p:set>
                                    <p:animEffect transition="in" filter="checkerboard(across)">
                                      <p:cBhvr>
                                        <p:cTn id="19" dur="500"/>
                                        <p:tgtEl>
                                          <p:spTgt spid="328706">
                                            <p:txEl>
                                              <p:charRg st="96" end="118"/>
                                            </p:txEl>
                                          </p:spTgt>
                                        </p:tgtEl>
                                      </p:cBhvr>
                                    </p:animEffect>
                                  </p:childTnLst>
                                </p:cTn>
                              </p:par>
                            </p:childTnLst>
                          </p:cTn>
                        </p:par>
                        <p:par>
                          <p:cTn id="20" fill="hold">
                            <p:stCondLst>
                              <p:cond delay="2000"/>
                            </p:stCondLst>
                            <p:childTnLst>
                              <p:par>
                                <p:cTn id="21" presetID="5" presetClass="entr" presetSubtype="10" fill="hold" grpId="0" nodeType="afterEffect">
                                  <p:stCondLst>
                                    <p:cond delay="0"/>
                                  </p:stCondLst>
                                  <p:childTnLst>
                                    <p:set>
                                      <p:cBhvr>
                                        <p:cTn id="22" dur="1" fill="hold">
                                          <p:stCondLst>
                                            <p:cond delay="0"/>
                                          </p:stCondLst>
                                        </p:cTn>
                                        <p:tgtEl>
                                          <p:spTgt spid="328706">
                                            <p:txEl>
                                              <p:charRg st="118" end="139"/>
                                            </p:txEl>
                                          </p:spTgt>
                                        </p:tgtEl>
                                        <p:attrNameLst>
                                          <p:attrName>style.visibility</p:attrName>
                                        </p:attrNameLst>
                                      </p:cBhvr>
                                      <p:to>
                                        <p:strVal val="visible"/>
                                      </p:to>
                                    </p:set>
                                    <p:animEffect transition="in" filter="checkerboard(across)">
                                      <p:cBhvr>
                                        <p:cTn id="23" dur="500"/>
                                        <p:tgtEl>
                                          <p:spTgt spid="328706">
                                            <p:txEl>
                                              <p:charRg st="118" end="139"/>
                                            </p:txEl>
                                          </p:spTgt>
                                        </p:tgtEl>
                                      </p:cBhvr>
                                    </p:animEffect>
                                  </p:childTnLst>
                                </p:cTn>
                              </p:par>
                            </p:childTnLst>
                          </p:cTn>
                        </p:par>
                        <p:par>
                          <p:cTn id="24" fill="hold">
                            <p:stCondLst>
                              <p:cond delay="2500"/>
                            </p:stCondLst>
                            <p:childTnLst>
                              <p:par>
                                <p:cTn id="25" presetID="5" presetClass="entr" presetSubtype="10" fill="hold" grpId="0" nodeType="afterEffect">
                                  <p:stCondLst>
                                    <p:cond delay="0"/>
                                  </p:stCondLst>
                                  <p:childTnLst>
                                    <p:set>
                                      <p:cBhvr>
                                        <p:cTn id="26" dur="1" fill="hold">
                                          <p:stCondLst>
                                            <p:cond delay="0"/>
                                          </p:stCondLst>
                                        </p:cTn>
                                        <p:tgtEl>
                                          <p:spTgt spid="328706">
                                            <p:txEl>
                                              <p:charRg st="139" end="165"/>
                                            </p:txEl>
                                          </p:spTgt>
                                        </p:tgtEl>
                                        <p:attrNameLst>
                                          <p:attrName>style.visibility</p:attrName>
                                        </p:attrNameLst>
                                      </p:cBhvr>
                                      <p:to>
                                        <p:strVal val="visible"/>
                                      </p:to>
                                    </p:set>
                                    <p:animEffect transition="in" filter="checkerboard(across)">
                                      <p:cBhvr>
                                        <p:cTn id="27" dur="500"/>
                                        <p:tgtEl>
                                          <p:spTgt spid="328706">
                                            <p:txEl>
                                              <p:charRg st="139" end="165"/>
                                            </p:txEl>
                                          </p:spTgt>
                                        </p:tgtEl>
                                      </p:cBhvr>
                                    </p:animEffect>
                                  </p:childTnLst>
                                </p:cTn>
                              </p:par>
                            </p:childTnLst>
                          </p:cTn>
                        </p:par>
                        <p:par>
                          <p:cTn id="28" fill="hold">
                            <p:stCondLst>
                              <p:cond delay="3000"/>
                            </p:stCondLst>
                            <p:childTnLst>
                              <p:par>
                                <p:cTn id="29" presetID="5" presetClass="entr" presetSubtype="10" fill="hold" grpId="0" nodeType="afterEffect">
                                  <p:stCondLst>
                                    <p:cond delay="0"/>
                                  </p:stCondLst>
                                  <p:childTnLst>
                                    <p:set>
                                      <p:cBhvr>
                                        <p:cTn id="30" dur="1" fill="hold">
                                          <p:stCondLst>
                                            <p:cond delay="0"/>
                                          </p:stCondLst>
                                        </p:cTn>
                                        <p:tgtEl>
                                          <p:spTgt spid="328706">
                                            <p:txEl>
                                              <p:charRg st="165" end="210"/>
                                            </p:txEl>
                                          </p:spTgt>
                                        </p:tgtEl>
                                        <p:attrNameLst>
                                          <p:attrName>style.visibility</p:attrName>
                                        </p:attrNameLst>
                                      </p:cBhvr>
                                      <p:to>
                                        <p:strVal val="visible"/>
                                      </p:to>
                                    </p:set>
                                    <p:animEffect transition="in" filter="checkerboard(across)">
                                      <p:cBhvr>
                                        <p:cTn id="31" dur="500"/>
                                        <p:tgtEl>
                                          <p:spTgt spid="328706">
                                            <p:txEl>
                                              <p:charRg st="165" end="210"/>
                                            </p:txEl>
                                          </p:spTgt>
                                        </p:tgtEl>
                                      </p:cBhvr>
                                    </p:animEffect>
                                  </p:childTnLst>
                                </p:cTn>
                              </p:par>
                            </p:childTnLst>
                          </p:cTn>
                        </p:par>
                        <p:par>
                          <p:cTn id="32" fill="hold">
                            <p:stCondLst>
                              <p:cond delay="3500"/>
                            </p:stCondLst>
                            <p:childTnLst>
                              <p:par>
                                <p:cTn id="33" presetID="5" presetClass="entr" presetSubtype="10" fill="hold" grpId="0" nodeType="afterEffect">
                                  <p:stCondLst>
                                    <p:cond delay="0"/>
                                  </p:stCondLst>
                                  <p:childTnLst>
                                    <p:set>
                                      <p:cBhvr>
                                        <p:cTn id="34" dur="1" fill="hold">
                                          <p:stCondLst>
                                            <p:cond delay="0"/>
                                          </p:stCondLst>
                                        </p:cTn>
                                        <p:tgtEl>
                                          <p:spTgt spid="328706">
                                            <p:txEl>
                                              <p:charRg st="210" end="251"/>
                                            </p:txEl>
                                          </p:spTgt>
                                        </p:tgtEl>
                                        <p:attrNameLst>
                                          <p:attrName>style.visibility</p:attrName>
                                        </p:attrNameLst>
                                      </p:cBhvr>
                                      <p:to>
                                        <p:strVal val="visible"/>
                                      </p:to>
                                    </p:set>
                                    <p:animEffect transition="in" filter="checkerboard(across)">
                                      <p:cBhvr>
                                        <p:cTn id="35" dur="500"/>
                                        <p:tgtEl>
                                          <p:spTgt spid="328706">
                                            <p:txEl>
                                              <p:charRg st="210" end="2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70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日期占位符 1"/>
          <p:cNvSpPr txBox="1">
            <a:spLocks noGrp="1"/>
          </p:cNvSpPr>
          <p:nvPr>
            <p:ph type="dt" sz="half" idx="10"/>
          </p:nvPr>
        </p:nvSpPr>
        <p:spPr/>
        <p:txBody>
          <a:bodyPr wrap="none" lIns="92075" tIns="46038" rIns="92075" bIns="46038" anchor="ctr" anchorCtr="0"/>
          <a:p>
            <a:pPr marL="0" indent="0">
              <a:spcBef>
                <a:spcPct val="0"/>
              </a:spcBef>
              <a:buClrTx/>
              <a:buSzTx/>
              <a:buFontTx/>
              <a:buNone/>
            </a:pPr>
            <a:fld id="{BB962C8B-B14F-4D97-AF65-F5344CB8AC3E}" type="datetime1">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39939" name="页脚占位符 2"/>
          <p:cNvSpPr txBox="1">
            <a:spLocks noGrp="1"/>
          </p:cNvSpPr>
          <p:nvPr>
            <p:ph type="ftr" sz="quarter" idx="11"/>
          </p:nvPr>
        </p:nvSpPr>
        <p:spPr/>
        <p:txBody>
          <a:bodyPr wrap="none" lIns="92075" tIns="46038" rIns="92075" bIns="46038" anchor="ctr" anchorCtr="0"/>
          <a:p>
            <a:pPr marL="0" indent="0" algn="ctr">
              <a:spcBef>
                <a:spcPct val="0"/>
              </a:spcBef>
              <a:buClrTx/>
              <a:buSzTx/>
              <a:buFontTx/>
              <a:buNone/>
            </a:pPr>
            <a:r>
              <a:rPr lang="zh-CN" altLang="en-US" sz="1400" dirty="0">
                <a:solidFill>
                  <a:schemeClr val="hlink"/>
                </a:solidFill>
                <a:ea typeface="宋体" panose="02010600030101010101" pitchFamily="2" charset="-122"/>
              </a:rPr>
              <a:t>The MAC Sublayer</a:t>
            </a:r>
            <a:endParaRPr lang="en-US" altLang="zh-CN" sz="1400" dirty="0">
              <a:solidFill>
                <a:schemeClr val="hlink"/>
              </a:solidFill>
              <a:ea typeface="宋体" panose="02010600030101010101" pitchFamily="2" charset="-122"/>
            </a:endParaRPr>
          </a:p>
        </p:txBody>
      </p:sp>
      <p:sp>
        <p:nvSpPr>
          <p:cNvPr id="39940" name="灯片编号占位符 3"/>
          <p:cNvSpPr txBox="1">
            <a:spLocks noGrp="1"/>
          </p:cNvSpPr>
          <p:nvPr>
            <p:ph type="sldNum" sz="quarter" idx="12"/>
          </p:nvPr>
        </p:nvSpPr>
        <p:spPr/>
        <p:txBody>
          <a:bodyPr wrap="none" lIns="92075" tIns="46038" rIns="92075" bIns="46038" anchor="ctr" anchorCtr="0"/>
          <a:p>
            <a:pPr marL="0" indent="0" algn="r">
              <a:spcBef>
                <a:spcPct val="0"/>
              </a:spcBef>
              <a:buClrTx/>
              <a:buSzTx/>
              <a:buFontTx/>
              <a:buNone/>
            </a:pPr>
            <a:fld id="{9A0DB2DC-4C9A-4742-B13C-FB6460FD3503}" type="slidenum">
              <a:rPr lang="zh-CN" altLang="en-US" sz="1400" dirty="0">
                <a:solidFill>
                  <a:schemeClr val="hlink"/>
                </a:solidFill>
                <a:ea typeface="宋体" panose="02010600030101010101" pitchFamily="2" charset="-122"/>
              </a:rPr>
            </a:fld>
            <a:endParaRPr lang="zh-CN" altLang="en-US" sz="1400" dirty="0">
              <a:solidFill>
                <a:schemeClr val="hlink"/>
              </a:solidFill>
              <a:ea typeface="宋体" panose="02010600030101010101" pitchFamily="2" charset="-122"/>
            </a:endParaRPr>
          </a:p>
        </p:txBody>
      </p:sp>
      <p:sp>
        <p:nvSpPr>
          <p:cNvPr id="39941" name="Rectangle 2"/>
          <p:cNvSpPr/>
          <p:nvPr>
            <p:ph type="ctrTitle" idx="4294967295"/>
          </p:nvPr>
        </p:nvSpPr>
        <p:spPr>
          <a:xfrm>
            <a:off x="285750" y="203200"/>
            <a:ext cx="6229350" cy="1117600"/>
          </a:xfrm>
        </p:spPr>
        <p:txBody>
          <a:bodyPr vert="horz" wrap="square" lIns="92075" tIns="0" rIns="92075" bIns="0" anchor="ctr" anchorCtr="0"/>
          <a:lstStyle>
            <a:lvl1pPr lvl="0">
              <a:buClrTx/>
              <a:buSzTx/>
              <a:buFontTx/>
              <a:defRPr/>
            </a:lvl1pPr>
          </a:lstStyle>
          <a:p>
            <a:pPr lvl="0">
              <a:lnSpc>
                <a:spcPct val="80000"/>
              </a:lnSpc>
            </a:pPr>
            <a:r>
              <a:rPr lang="en-GB" altLang="zh-CN" sz="3600" dirty="0">
                <a:solidFill>
                  <a:schemeClr val="bg2"/>
                </a:solidFill>
                <a:ea typeface="宋体" panose="02010600030101010101" pitchFamily="2" charset="-122"/>
              </a:rPr>
              <a:t>The Channel Allocation Problem</a:t>
            </a:r>
            <a:endParaRPr lang="en-GB" altLang="zh-CN" sz="3600" dirty="0">
              <a:solidFill>
                <a:schemeClr val="bg2"/>
              </a:solidFill>
              <a:ea typeface="宋体" panose="02010600030101010101" pitchFamily="2" charset="-122"/>
            </a:endParaRPr>
          </a:p>
        </p:txBody>
      </p:sp>
      <p:sp>
        <p:nvSpPr>
          <p:cNvPr id="39942" name="Line 3"/>
          <p:cNvSpPr/>
          <p:nvPr/>
        </p:nvSpPr>
        <p:spPr>
          <a:xfrm>
            <a:off x="285750" y="1117600"/>
            <a:ext cx="6229350" cy="0"/>
          </a:xfrm>
          <a:prstGeom prst="line">
            <a:avLst/>
          </a:prstGeom>
          <a:ln w="9525" cap="flat" cmpd="sng">
            <a:solidFill>
              <a:schemeClr val="tx1"/>
            </a:solidFill>
            <a:prstDash val="solid"/>
            <a:headEnd type="none" w="med" len="med"/>
            <a:tailEnd type="none" w="med" len="med"/>
          </a:ln>
        </p:spPr>
      </p:sp>
      <p:sp>
        <p:nvSpPr>
          <p:cNvPr id="39943" name="Rectangle 4"/>
          <p:cNvSpPr>
            <a:spLocks noGrp="1"/>
          </p:cNvSpPr>
          <p:nvPr>
            <p:ph type="body" idx="4294967295"/>
          </p:nvPr>
        </p:nvSpPr>
        <p:spPr>
          <a:xfrm>
            <a:off x="381000" y="1403350"/>
            <a:ext cx="6477000" cy="7080250"/>
          </a:xfrm>
        </p:spPr>
        <p:txBody>
          <a:bodyPr vert="horz" wrap="square" lIns="92075" tIns="46038" rIns="92075" bIns="46038" anchor="t" anchorCtr="0"/>
          <a:p>
            <a:pPr>
              <a:lnSpc>
                <a:spcPct val="135000"/>
              </a:lnSpc>
              <a:spcBef>
                <a:spcPct val="30000"/>
              </a:spcBef>
              <a:spcAft>
                <a:spcPct val="30000"/>
              </a:spcAft>
              <a:buSzPct val="95000"/>
            </a:pPr>
            <a:r>
              <a:rPr lang="zh-CN" altLang="zh-CN" sz="3200" b="1" dirty="0">
                <a:solidFill>
                  <a:schemeClr val="bg2"/>
                </a:solidFill>
                <a:latin typeface="Times New Roman" panose="02020603050405020304" pitchFamily="18" charset="0"/>
                <a:ea typeface="宋体" panose="02010600030101010101" pitchFamily="2" charset="-122"/>
              </a:rPr>
              <a:t>Static Allocation</a:t>
            </a:r>
            <a:r>
              <a:rPr lang="zh-CN" altLang="en-GB" sz="3200" b="1" dirty="0">
                <a:solidFill>
                  <a:schemeClr val="bg2"/>
                </a:solidFill>
                <a:latin typeface="Times New Roman" panose="02020603050405020304" pitchFamily="18" charset="0"/>
                <a:ea typeface="黑体" panose="02010609060101010101" pitchFamily="49" charset="-122"/>
              </a:rPr>
              <a:t>静态分配</a:t>
            </a:r>
            <a:endParaRPr lang="en-GB" altLang="zh-CN" sz="3200" b="1" dirty="0">
              <a:solidFill>
                <a:schemeClr val="bg2"/>
              </a:solidFill>
              <a:latin typeface="Times New Roman" panose="02020603050405020304" pitchFamily="18" charset="0"/>
              <a:ea typeface="黑体" panose="02010609060101010101" pitchFamily="49" charset="-122"/>
            </a:endParaRPr>
          </a:p>
          <a:p>
            <a:pPr lvl="1">
              <a:lnSpc>
                <a:spcPct val="135000"/>
              </a:lnSpc>
              <a:spcBef>
                <a:spcPct val="30000"/>
              </a:spcBef>
              <a:spcAft>
                <a:spcPct val="30000"/>
              </a:spcAft>
            </a:pPr>
            <a:r>
              <a:rPr lang="en-GB" altLang="zh-CN" sz="2800" b="1" dirty="0">
                <a:solidFill>
                  <a:schemeClr val="bg2"/>
                </a:solidFill>
                <a:latin typeface="Times New Roman" panose="02020603050405020304" pitchFamily="18" charset="0"/>
                <a:ea typeface="宋体" panose="02010600030101010101" pitchFamily="2" charset="-122"/>
              </a:rPr>
              <a:t> </a:t>
            </a:r>
            <a:r>
              <a:rPr lang="en-GB" altLang="zh-CN" sz="3200" b="1" dirty="0">
                <a:solidFill>
                  <a:schemeClr val="bg2"/>
                </a:solidFill>
                <a:latin typeface="Times New Roman" panose="02020603050405020304" pitchFamily="18" charset="0"/>
                <a:ea typeface="宋体" panose="02010600030101010101" pitchFamily="2" charset="-122"/>
              </a:rPr>
              <a:t>FDM /TDM (Frequency/Time Division Multiplexing)</a:t>
            </a:r>
            <a:endParaRPr lang="en-GB" altLang="zh-CN" sz="3200" b="1" dirty="0">
              <a:solidFill>
                <a:schemeClr val="bg2"/>
              </a:solidFill>
              <a:latin typeface="Times New Roman" panose="02020603050405020304" pitchFamily="18" charset="0"/>
              <a:ea typeface="宋体" panose="02010600030101010101" pitchFamily="2" charset="-122"/>
            </a:endParaRPr>
          </a:p>
          <a:p>
            <a:pPr lvl="2">
              <a:lnSpc>
                <a:spcPct val="135000"/>
              </a:lnSpc>
              <a:spcBef>
                <a:spcPct val="30000"/>
              </a:spcBef>
              <a:spcAft>
                <a:spcPct val="30000"/>
              </a:spcAft>
            </a:pPr>
            <a:r>
              <a:rPr lang="en-GB" altLang="zh-CN" sz="2800" b="1" dirty="0">
                <a:solidFill>
                  <a:schemeClr val="bg2"/>
                </a:solidFill>
                <a:latin typeface="Times New Roman" panose="02020603050405020304" pitchFamily="18" charset="0"/>
                <a:ea typeface="宋体" panose="02010600030101010101" pitchFamily="2" charset="-122"/>
              </a:rPr>
              <a:t> FDM : Radio/TV broadcasts</a:t>
            </a:r>
            <a:endParaRPr lang="en-GB" altLang="zh-CN" sz="2800" b="1" dirty="0">
              <a:solidFill>
                <a:schemeClr val="bg2"/>
              </a:solidFill>
              <a:latin typeface="Times New Roman" panose="02020603050405020304" pitchFamily="18" charset="0"/>
              <a:ea typeface="宋体" panose="02010600030101010101" pitchFamily="2" charset="-122"/>
            </a:endParaRPr>
          </a:p>
          <a:p>
            <a:pPr lvl="2">
              <a:lnSpc>
                <a:spcPct val="135000"/>
              </a:lnSpc>
              <a:spcBef>
                <a:spcPct val="30000"/>
              </a:spcBef>
              <a:spcAft>
                <a:spcPct val="30000"/>
              </a:spcAft>
            </a:pPr>
            <a:r>
              <a:rPr lang="en-GB" altLang="zh-CN" sz="2800" b="1" dirty="0">
                <a:solidFill>
                  <a:schemeClr val="bg2"/>
                </a:solidFill>
                <a:latin typeface="Times New Roman" panose="02020603050405020304" pitchFamily="18" charset="0"/>
                <a:ea typeface="宋体" panose="02010600030101010101" pitchFamily="2" charset="-122"/>
              </a:rPr>
              <a:t> TDM : POTS (</a:t>
            </a:r>
            <a:r>
              <a:rPr lang="en-GB" altLang="zh-CN" sz="2000" b="1" dirty="0">
                <a:solidFill>
                  <a:schemeClr val="bg2"/>
                </a:solidFill>
                <a:latin typeface="Times New Roman" panose="02020603050405020304" pitchFamily="18" charset="0"/>
                <a:ea typeface="宋体" panose="02010600030101010101" pitchFamily="2" charset="-122"/>
              </a:rPr>
              <a:t>Plain Old Telephone System</a:t>
            </a:r>
            <a:r>
              <a:rPr lang="en-GB" altLang="zh-CN" sz="2800" b="1" dirty="0">
                <a:solidFill>
                  <a:schemeClr val="bg2"/>
                </a:solidFill>
                <a:latin typeface="Times New Roman" panose="02020603050405020304" pitchFamily="18" charset="0"/>
                <a:ea typeface="宋体" panose="02010600030101010101" pitchFamily="2" charset="-122"/>
              </a:rPr>
              <a:t>)</a:t>
            </a:r>
            <a:endParaRPr lang="en-GB" altLang="zh-CN" sz="2800" b="1" dirty="0">
              <a:solidFill>
                <a:schemeClr val="bg2"/>
              </a:solidFill>
              <a:latin typeface="Times New Roman" panose="02020603050405020304" pitchFamily="18" charset="0"/>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commondata" val="eyJoZGlkIjoiNmJhNmMzMDZhYmRjYWE5MGRkMDZkYmJhNjBmMDgxOTgifQ=="/>
  <p:tag name="resource_record_key" val="{&quot;13&quot;:[20482077]}"/>
</p:tagLst>
</file>

<file path=ppt/theme/theme1.xml><?xml version="1.0" encoding="utf-8"?>
<a:theme xmlns:a="http://schemas.openxmlformats.org/drawingml/2006/main" name="Networks">
  <a:themeElements>
    <a:clrScheme name="Network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Network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t" anchorCtr="0" compatLnSpc="1"/>
      <a:lstStyle>
        <a:defPPr marL="0" marR="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Char char="n"/>
          <a:defRPr kumimoji="1" lang="en-US" sz="3200" b="0" i="0" u="none" strike="noStrike" cap="none" normalizeH="0" baseline="0" smtClean="0">
            <a:ln>
              <a:noFill/>
            </a:ln>
            <a:solidFill>
              <a:schemeClr val="bg2"/>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t" anchorCtr="0" compatLnSpc="1"/>
      <a:lstStyle>
        <a:defPPr marL="0" marR="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Char char="n"/>
          <a:defRPr kumimoji="1" lang="en-US" sz="3200" b="0" i="0" u="none" strike="noStrike" cap="none" normalizeH="0" baseline="0" smtClean="0">
            <a:ln>
              <a:noFill/>
            </a:ln>
            <a:solidFill>
              <a:schemeClr val="bg2"/>
            </a:solidFill>
            <a:effectLst/>
            <a:latin typeface="Arial" panose="020B0604020202020204" pitchFamily="34" charset="0"/>
          </a:defRPr>
        </a:defPPr>
      </a:lstStyle>
    </a:lnDef>
  </a:objectDefaults>
  <a:extraClrSchemeLst>
    <a:extraClrScheme>
      <a:clrScheme name="Network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Network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Network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t" anchorCtr="0" compatLnSpc="1"/>
      <a:lstStyle>
        <a:defPPr marL="0" marR="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Char char="n"/>
          <a:defRPr kumimoji="1" lang="en-US" sz="3200" b="0" i="0" u="none" strike="noStrike" cap="none" normalizeH="0" baseline="0" smtClean="0">
            <a:ln>
              <a:noFill/>
            </a:ln>
            <a:solidFill>
              <a:schemeClr val="bg2"/>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t" anchorCtr="0" compatLnSpc="1"/>
      <a:lstStyle>
        <a:defPPr marL="0" marR="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Char char="n"/>
          <a:defRPr kumimoji="1" lang="en-US" sz="3200" b="0" i="0" u="none" strike="noStrike" cap="none" normalizeH="0" baseline="0" smtClean="0">
            <a:ln>
              <a:noFill/>
            </a:ln>
            <a:solidFill>
              <a:schemeClr val="bg2"/>
            </a:solidFill>
            <a:effectLst/>
            <a:latin typeface="Arial" panose="020B060402020202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Networks">
  <a:themeElements>
    <a:clrScheme name="Network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fontScheme name="Networks">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t" anchorCtr="0" compatLnSpc="1"/>
      <a:lstStyle>
        <a:defPPr marL="0" marR="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Char char="n"/>
          <a:defRPr kumimoji="1" lang="en-US" sz="3200" b="0" i="0" u="none" strike="noStrike" cap="none" normalizeH="0" baseline="0" smtClean="0">
            <a:ln>
              <a:noFill/>
            </a:ln>
            <a:solidFill>
              <a:schemeClr val="bg2"/>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2075" tIns="46038" rIns="92075" bIns="46038" numCol="1" anchor="t" anchorCtr="0" compatLnSpc="1"/>
      <a:lstStyle>
        <a:defPPr marL="0" marR="0" indent="0" algn="l" defTabSz="914400" rtl="0" eaLnBrk="0" fontAlgn="base" latinLnBrk="0" hangingPunct="0">
          <a:lnSpc>
            <a:spcPct val="100000"/>
          </a:lnSpc>
          <a:spcBef>
            <a:spcPct val="20000"/>
          </a:spcBef>
          <a:spcAft>
            <a:spcPct val="0"/>
          </a:spcAft>
          <a:buClr>
            <a:schemeClr val="hlink"/>
          </a:buClr>
          <a:buSzPct val="50000"/>
          <a:buFont typeface="Monotype Sorts" pitchFamily="2" charset="2"/>
          <a:buChar char="n"/>
          <a:defRPr kumimoji="1" lang="en-US" sz="3200" b="0" i="0" u="none" strike="noStrike" cap="none" normalizeH="0" baseline="0" smtClean="0">
            <a:ln>
              <a:noFill/>
            </a:ln>
            <a:solidFill>
              <a:schemeClr val="bg2"/>
            </a:solidFill>
            <a:effectLst/>
            <a:latin typeface="Arial" panose="020B0604020202020204" pitchFamily="34" charset="0"/>
          </a:defRPr>
        </a:defPPr>
      </a:lstStyle>
    </a:lnDef>
  </a:objectDefaults>
  <a:extraClrSchemeLst>
    <a:extraClrScheme>
      <a:clrScheme name="Networks 1">
        <a:dk1>
          <a:srgbClr val="009999"/>
        </a:dk1>
        <a:lt1>
          <a:srgbClr val="FFFFFF"/>
        </a:lt1>
        <a:dk2>
          <a:srgbClr val="336699"/>
        </a:dk2>
        <a:lt2>
          <a:srgbClr val="010000"/>
        </a:lt2>
        <a:accent1>
          <a:srgbClr val="CCECFF"/>
        </a:accent1>
        <a:accent2>
          <a:srgbClr val="FFFFCC"/>
        </a:accent2>
        <a:accent3>
          <a:srgbClr val="FFFFFF"/>
        </a:accent3>
        <a:accent4>
          <a:srgbClr val="008282"/>
        </a:accent4>
        <a:accent5>
          <a:srgbClr val="E2F4FF"/>
        </a:accent5>
        <a:accent6>
          <a:srgbClr val="E7E7B9"/>
        </a:accent6>
        <a:hlink>
          <a:srgbClr val="FF9966"/>
        </a:hlink>
        <a:folHlink>
          <a:srgbClr val="FFFFCC"/>
        </a:folHlink>
      </a:clrScheme>
      <a:clrMap bg1="lt1" tx1="dk1" bg2="lt2" tx2="dk2" accent1="accent1" accent2="accent2" accent3="accent3" accent4="accent4" accent5="accent5" accent6="accent6" hlink="hlink" folHlink="folHlink"/>
    </a:extraClrScheme>
    <a:extraClrScheme>
      <a:clrScheme name="Networks 2">
        <a:dk1>
          <a:srgbClr val="800000"/>
        </a:dk1>
        <a:lt1>
          <a:srgbClr val="FFFFFF"/>
        </a:lt1>
        <a:dk2>
          <a:srgbClr val="000000"/>
        </a:dk2>
        <a:lt2>
          <a:srgbClr val="FFFFCC"/>
        </a:lt2>
        <a:accent1>
          <a:srgbClr val="000000"/>
        </a:accent1>
        <a:accent2>
          <a:srgbClr val="000099"/>
        </a:accent2>
        <a:accent3>
          <a:srgbClr val="AAAAAA"/>
        </a:accent3>
        <a:accent4>
          <a:srgbClr val="DADADA"/>
        </a:accent4>
        <a:accent5>
          <a:srgbClr val="AAAAAA"/>
        </a:accent5>
        <a:accent6>
          <a:srgbClr val="00008A"/>
        </a:accent6>
        <a:hlink>
          <a:srgbClr val="800000"/>
        </a:hlink>
        <a:folHlink>
          <a:srgbClr val="000000"/>
        </a:folHlink>
      </a:clrScheme>
      <a:clrMap bg1="dk2" tx1="lt1" bg2="dk1" tx2="lt2" accent1="accent1" accent2="accent2" accent3="accent3" accent4="accent4" accent5="accent5" accent6="accent6" hlink="hlink" folHlink="folHlink"/>
    </a:extraClrScheme>
    <a:extraClrScheme>
      <a:clrScheme name="Networks 3">
        <a:dk1>
          <a:srgbClr val="000000"/>
        </a:dk1>
        <a:lt1>
          <a:srgbClr val="FFFFFF"/>
        </a:lt1>
        <a:dk2>
          <a:srgbClr val="000000"/>
        </a:dk2>
        <a:lt2>
          <a:srgbClr val="CBCBCB"/>
        </a:lt2>
        <a:accent1>
          <a:srgbClr val="C0C0C0"/>
        </a:accent1>
        <a:accent2>
          <a:srgbClr val="DDDDDD"/>
        </a:accent2>
        <a:accent3>
          <a:srgbClr val="FFFFFF"/>
        </a:accent3>
        <a:accent4>
          <a:srgbClr val="000000"/>
        </a:accent4>
        <a:accent5>
          <a:srgbClr val="DCDCDC"/>
        </a:accent5>
        <a:accent6>
          <a:srgbClr val="C8C8C8"/>
        </a:accent6>
        <a:hlink>
          <a:srgbClr val="5F5F5F"/>
        </a:hlink>
        <a:folHlink>
          <a:srgbClr val="DDDDD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0</TotalTime>
  <Words>10868</Words>
  <Application>WPS 演示</Application>
  <PresentationFormat/>
  <Paragraphs>791</Paragraphs>
  <Slides>51</Slides>
  <Notes>13</Notes>
  <HiddenSlides>0</HiddenSlides>
  <MMClips>0</MMClips>
  <ScaleCrop>false</ScaleCrop>
  <HeadingPairs>
    <vt:vector size="8" baseType="variant">
      <vt:variant>
        <vt:lpstr>已用的字体</vt:lpstr>
      </vt:variant>
      <vt:variant>
        <vt:i4>20</vt:i4>
      </vt:variant>
      <vt:variant>
        <vt:lpstr>主题</vt:lpstr>
      </vt:variant>
      <vt:variant>
        <vt:i4>3</vt:i4>
      </vt:variant>
      <vt:variant>
        <vt:lpstr>嵌入 OLE 服务器</vt:lpstr>
      </vt:variant>
      <vt:variant>
        <vt:i4>25</vt:i4>
      </vt:variant>
      <vt:variant>
        <vt:lpstr>幻灯片标题</vt:lpstr>
      </vt:variant>
      <vt:variant>
        <vt:i4>51</vt:i4>
      </vt:variant>
    </vt:vector>
  </HeadingPairs>
  <TitlesOfParts>
    <vt:vector size="99" baseType="lpstr">
      <vt:lpstr>Arial</vt:lpstr>
      <vt:lpstr>宋体</vt:lpstr>
      <vt:lpstr>Wingdings</vt:lpstr>
      <vt:lpstr>Monotype Sorts</vt:lpstr>
      <vt:lpstr>Wingdings</vt:lpstr>
      <vt:lpstr>Arial Narrow</vt:lpstr>
      <vt:lpstr>Verdana</vt:lpstr>
      <vt:lpstr>Times New Roman</vt:lpstr>
      <vt:lpstr>黑体</vt:lpstr>
      <vt:lpstr>Courier New</vt:lpstr>
      <vt:lpstr>微软雅黑</vt:lpstr>
      <vt:lpstr>Arial Unicode MS</vt:lpstr>
      <vt:lpstr>Calibri</vt:lpstr>
      <vt:lpstr>仿宋_GB2312</vt:lpstr>
      <vt:lpstr>仿宋</vt:lpstr>
      <vt:lpstr>Arial Black</vt:lpstr>
      <vt:lpstr>Symbol</vt:lpstr>
      <vt:lpstr>MS PGothic</vt:lpstr>
      <vt:lpstr>Comic Sans MS</vt:lpstr>
      <vt:lpstr>Segoe UI</vt:lpstr>
      <vt:lpstr>Networks</vt:lpstr>
      <vt:lpstr>Profile</vt:lpstr>
      <vt:lpstr>1_Networks</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PowerPoint 演示文稿</vt:lpstr>
      <vt:lpstr>The MAC Sublayer</vt:lpstr>
      <vt:lpstr>Broadcast Networks 广播式网络</vt:lpstr>
      <vt:lpstr>Broadcast Networks 广播式网络</vt:lpstr>
      <vt:lpstr>The MAC Sublayer</vt:lpstr>
      <vt:lpstr>The MAC Sublayer</vt:lpstr>
      <vt:lpstr>PowerPoint 演示文稿</vt:lpstr>
      <vt:lpstr>PowerPoint 演示文稿</vt:lpstr>
      <vt:lpstr>The Channel Allocation Problem</vt:lpstr>
      <vt:lpstr>Dynamic Channel Allocation Technologies</vt:lpstr>
      <vt:lpstr>Pure ALOHA</vt:lpstr>
      <vt:lpstr>Slotted ALOHA</vt:lpstr>
      <vt:lpstr>Carrier Sense, Multiple Access (CSMA)载波侦听、多路存取</vt:lpstr>
      <vt:lpstr>PowerPoint 演示文稿</vt:lpstr>
      <vt:lpstr> Persistent持续 and    Nonpersistent非持续 CSMA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CSMA载波侦听、多路存取</vt:lpstr>
      <vt:lpstr>PowerPoint 演示文稿</vt:lpstr>
      <vt:lpstr>PowerPoint 演示文稿</vt:lpstr>
      <vt:lpstr>例题：某局域网采用CSMA/CD协议实现介质访问控制，数据传输速率为10Mbps，主机A和主机B之间的距离为2000m，信号传播速度是2x108m/s。若主机A和主机B发送数据时发生冲突，则从开始发送数据时刻起，到两台主机均检测到冲突止，最短需经过多长时间？最长需经过多长时间？</vt:lpstr>
      <vt:lpstr>主机A和主机B之间单项传播时延=2000m/(2x108km/s)=10x10-6s =10μs 两台主机检测到冲突时，最短所需时间： (1) 主机A和主机B同时各发送一个数据帧，信号在信道中间发生冲突后，冲突信号继续向两个方向传播。因此，双方检测到冲突需要1个单向传播时延，即10μs。 因此，两台主机均检测到冲突时，最短需经过10μs。</vt:lpstr>
      <vt:lpstr>(2) 两台主机均检测到冲突时，最长所需时间：主机A先发送一个数据帧，当该数据帧即将到达主机B时，主机B也开始发送一个数据帧。这是主机B将立即检测到冲突，而主机A要检测到冲突，冲突信号还需要从主机B传播到主机A，因此，主机A检测到冲突需要2个单向传播时延，即20μs。因此，两台主机均检测到冲突时，最长需经过20μs。</vt:lpstr>
      <vt:lpstr> CSMA/CD   载波侦听多路存取/冲突检测   CSMA with Collision Detection </vt:lpstr>
      <vt:lpstr>PowerPoint 演示文稿</vt:lpstr>
      <vt:lpstr>CSMA/CD  载波侦听多路存取/冲突检测</vt:lpstr>
      <vt:lpstr>IEEE 802.3: CSMA/CD Bus LAN</vt:lpstr>
      <vt:lpstr>二进制指数随机退避算法 Binary exponential back-off algorithm</vt:lpstr>
      <vt:lpstr>二进制指数随机退避算法 Binary exponential back-off algorithm</vt:lpstr>
      <vt:lpstr>PowerPoint 演示文稿</vt:lpstr>
      <vt:lpstr>IEEE 802.3: CSMA/CD Bus LAN</vt:lpstr>
      <vt:lpstr>PowerPoint 演示文稿</vt:lpstr>
      <vt:lpstr>IEEE 802.3: Minimum Frame Length</vt:lpstr>
      <vt:lpstr>IEEE 802.3: Minimum Frame Length</vt:lpstr>
      <vt:lpstr>IEEE 802.3: Minimum Frame Length</vt:lpstr>
      <vt:lpstr>PowerPoint 演示文稿</vt:lpstr>
      <vt:lpstr>Repeaters中继器</vt:lpstr>
      <vt:lpstr>PowerPoint 演示文稿</vt:lpstr>
      <vt:lpstr>Ethernet Extension 扩展的局域网</vt:lpstr>
      <vt:lpstr>Switch: self-learning</vt:lpstr>
      <vt:lpstr>Self-learning, forwarding: example</vt:lpstr>
      <vt:lpstr>Virtual LANs  (VLANs) 虚拟局域网</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刘淼</cp:lastModifiedBy>
  <cp:revision>780</cp:revision>
  <cp:lastPrinted>2021-04-12T02:28:00Z</cp:lastPrinted>
  <dcterms:created xsi:type="dcterms:W3CDTF">1999-09-29T10:51:00Z</dcterms:created>
  <dcterms:modified xsi:type="dcterms:W3CDTF">2024-06-13T15:09:45Z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FAF1BC17F10A401E91527678689BA2DC_13</vt:lpwstr>
  </property>
  <property fmtid="{D5CDD505-2E9C-101B-9397-08002B2CF9AE}" pid="3" name="KSOProductBuildVer">
    <vt:lpwstr>2052-12.1.0.16929</vt:lpwstr>
  </property>
</Properties>
</file>