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ink/ink1.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4" r:id="rId3"/>
    <p:sldMasterId id="2147483676" r:id="rId4"/>
  </p:sldMasterIdLst>
  <p:notesMasterIdLst>
    <p:notesMasterId r:id="rId7"/>
  </p:notesMasterIdLst>
  <p:sldIdLst>
    <p:sldId id="256" r:id="rId5"/>
    <p:sldId id="306" r:id="rId6"/>
    <p:sldId id="980" r:id="rId8"/>
    <p:sldId id="312" r:id="rId9"/>
    <p:sldId id="506" r:id="rId10"/>
    <p:sldId id="796" r:id="rId11"/>
    <p:sldId id="985" r:id="rId12"/>
    <p:sldId id="437" r:id="rId13"/>
    <p:sldId id="512" r:id="rId14"/>
    <p:sldId id="440" r:id="rId15"/>
    <p:sldId id="515" r:id="rId16"/>
    <p:sldId id="714" r:id="rId17"/>
    <p:sldId id="717" r:id="rId18"/>
    <p:sldId id="751" r:id="rId19"/>
    <p:sldId id="718" r:id="rId20"/>
    <p:sldId id="692" r:id="rId21"/>
    <p:sldId id="445" r:id="rId22"/>
    <p:sldId id="770" r:id="rId23"/>
    <p:sldId id="472" r:id="rId24"/>
    <p:sldId id="750" r:id="rId25"/>
    <p:sldId id="456" r:id="rId26"/>
    <p:sldId id="457" r:id="rId27"/>
    <p:sldId id="608" r:id="rId28"/>
    <p:sldId id="458" r:id="rId29"/>
    <p:sldId id="626" r:id="rId30"/>
    <p:sldId id="716" r:id="rId31"/>
    <p:sldId id="666" r:id="rId32"/>
    <p:sldId id="1581" r:id="rId33"/>
    <p:sldId id="550" r:id="rId34"/>
    <p:sldId id="462" r:id="rId35"/>
    <p:sldId id="805" r:id="rId36"/>
    <p:sldId id="806" r:id="rId37"/>
    <p:sldId id="807" r:id="rId38"/>
    <p:sldId id="808" r:id="rId39"/>
    <p:sldId id="809" r:id="rId40"/>
    <p:sldId id="752" r:id="rId41"/>
    <p:sldId id="1703" r:id="rId42"/>
    <p:sldId id="1705" r:id="rId43"/>
    <p:sldId id="1708" r:id="rId44"/>
    <p:sldId id="1709" r:id="rId45"/>
    <p:sldId id="1711" r:id="rId46"/>
    <p:sldId id="1713" r:id="rId47"/>
    <p:sldId id="1714" r:id="rId48"/>
    <p:sldId id="1715" r:id="rId49"/>
    <p:sldId id="618" r:id="rId50"/>
    <p:sldId id="530" r:id="rId51"/>
    <p:sldId id="597" r:id="rId52"/>
    <p:sldId id="627" r:id="rId53"/>
    <p:sldId id="628" r:id="rId54"/>
    <p:sldId id="629" r:id="rId55"/>
    <p:sldId id="630" r:id="rId56"/>
    <p:sldId id="552" r:id="rId57"/>
    <p:sldId id="543" r:id="rId58"/>
    <p:sldId id="1917" r:id="rId59"/>
    <p:sldId id="763" r:id="rId60"/>
    <p:sldId id="787" r:id="rId61"/>
    <p:sldId id="764" r:id="rId62"/>
    <p:sldId id="765" r:id="rId63"/>
    <p:sldId id="788" r:id="rId64"/>
    <p:sldId id="557" r:id="rId65"/>
    <p:sldId id="558" r:id="rId66"/>
    <p:sldId id="2007" r:id="rId67"/>
    <p:sldId id="2006" r:id="rId68"/>
    <p:sldId id="2008" r:id="rId69"/>
    <p:sldId id="2009" r:id="rId70"/>
  </p:sldIdLst>
  <p:sldSz cx="9144000" cy="6858000" type="screen4x3"/>
  <p:notesSz cx="6761480" cy="9942830"/>
  <p:custDataLst>
    <p:tags r:id="rId75"/>
  </p:custDataLst>
  <p:defaultTextStyle>
    <a:defPPr>
      <a:defRPr lang="en-US"/>
    </a:defPPr>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076"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6699"/>
    <a:srgbClr val="0033CC"/>
    <a:srgbClr val="99FF99"/>
    <a:srgbClr val="CCCCFF"/>
    <a:srgbClr val="006600"/>
    <a:srgbClr val="FFCCF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horzBarState="maximized">
    <p:restoredLeft sz="15620"/>
    <p:restoredTop sz="87852"/>
  </p:normalViewPr>
  <p:slideViewPr>
    <p:cSldViewPr snapToGrid="0" showGuides="1">
      <p:cViewPr varScale="1">
        <p:scale>
          <a:sx n="114" d="100"/>
          <a:sy n="114" d="100"/>
        </p:scale>
        <p:origin x="1524" y="96"/>
      </p:cViewPr>
      <p:guideLst>
        <p:guide orient="horz" pos="2076"/>
        <p:guide pos="2880"/>
      </p:guideLst>
    </p:cSldViewPr>
  </p:slideViewPr>
  <p:notesTextViewPr>
    <p:cViewPr>
      <p:scale>
        <a:sx n="100" d="100"/>
        <a:sy n="100" d="100"/>
      </p:scale>
      <p:origin x="0" y="0"/>
    </p:cViewPr>
  </p:notesTextViewPr>
  <p:sorterViewPr showFormatting="0">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5" Type="http://schemas.openxmlformats.org/officeDocument/2006/relationships/tags" Target="tags/tag1.xml"/><Relationship Id="rId74" Type="http://schemas.openxmlformats.org/officeDocument/2006/relationships/commentAuthors" Target="commentAuthors.xml"/><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slide" Target="slides/slide65.xml"/><Relationship Id="rId7" Type="http://schemas.openxmlformats.org/officeDocument/2006/relationships/notesMaster" Target="notesMasters/notesMaster1.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2.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29.wmf"/></Relationships>
</file>

<file path=ppt/ink/ink1.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0000" units="dev"/>
        </inkml:traceFormat>
        <inkml:channelProperties>
          <inkml:channelProperty channel="X" name="resolution" value="28.34646" units="1/cm"/>
          <inkml:channelProperty channel="Y" name="resolution" value="28.30189" units="1/cm"/>
          <inkml:channelProperty channel="T" name="resolution" value="1" units="1/dev"/>
        </inkml:channelProperties>
      </inkml:inkSource>
      <inkml:timestamp xml:id="ts0" timeString="2020-04-21T08:59:00"/>
    </inkml:context>
    <inkml:brush xml:id="br0">
      <inkml:brushProperty name="width" value="0.05292" units="cm"/>
      <inkml:brushProperty name="height" value="0.05292" units="cm"/>
      <inkml:brushProperty name="color" value="#ff0000"/>
    </inkml:brush>
  </inkml:definitions>
  <inkml:trace contextRef="#ctx0" brushRef="#br0">15282 3027 0,'-21'21'62,"-21"-21"0,42 21-46,-21 0-16,0-21 0,-1 43 16,1-43-1,21 21-15,-21 0 16,21 0-16,-21-21 15,0 21-15,0 22 16,-22 20 0,22-42-16,-21 43 0,-1-43 15,43 21-15,-63 1 16,63-22-16,-21 0 15,0 0-15,-1 22 16,1-22 0,21 0-16,-42 21 0,42-21 15,-21 1 1,-22 20-16,22 0 15,0-21 1,21 1-16,0-1 16,-42 21-16,21-21 0,21 22 15,-64-1 1,64-21-16,-42 64 0,21-64 15,-1 21 1,1-42-16,0 43 16,0-1-16,0-42 15,0 42-15,-1 1 16,1-43-1</inkml:trace>
  <inkml:trace contextRef="#ctx0" brushRef="#br0">15558 3429 0,'21'-21'47,"0"21"0,0 0-31,-21 0-16,21 0 15,0 0 1,1 0-16,-1 0 31,0 0-31,0 0 0,-21 0 16,21 0 15,0 21 0,22 0-15,-43 22-1,21-1-15,-21-42 16,21 42-1,0-21 1,-21 1-16,0-22 16,0 21-1,21 0 1,-21 0-1,0-21 17,0 21-17,-21 0 16,0 22 1,0-43-17,-21 21 1,-22 0-16,43-21 0,21 21 15,-42 0 1,20-21-16,22 0 16,-21 22-16,21-22 15,-21 0 1,0 21-16,0-21 31,21 0 0,-21 21 16,-1-21-16,22 0-31,-21 0 31,0 21 1,0-21 14,21 0-46,-21 0 16,21 21 327,-21-21-312,-1 0 63,22 21-94,-21-21 140,0 0-124,21 0 218,0 0-234,21 0 0,22 0 16,-43 0-16,42 0 15,-42 0 1,63 0-16,-41 0 0,41 0 15,-42 0 1,0-21-16,22 21 0,-43 0 31,21 0 0,0 0-31,0 0 16,0-21-16,1 21 0,-1 0 16,-21 0-1,21 0-15,0 0 63,0 0-48,-21 0-15,43 0 281,-22 0-265,-21 0-1,21 0 656,0 0-655,-21 21-1,21-21 141,22 43-156,-22-1 0,0 0 16,0-21-1,-21-21 17</inkml:trace>
  <inkml:trace contextRef="#ctx0" brushRef="#br0">16404 3387 0,'0'0'78,"0"-43"-63,43 22-15,-22 21 16,21-42-1,0 42-15,1 0 0,-1 0 16,-21 0 0,0 0-16,1 0 15,-22 0-15,42 0 16,-21 0-16,-21 0 15,21-21 1,0 21-16,-21 0 0,22 0 16,-22 0-16,42 0 15,-21 0-15,0 0 16,-21 0-16,21 21 31,-21 0-31,22-21 16,-1 21-1,0 0-15,0 1 0,0-1 16,-21 0-1,21 21 1,-21-42 15,0 21-15,0 1-1,0-1-15,0-21 16,0 21 0,0 0-1,0 0-15,0-21 16,0 21-1,-21-21 1,0 22 0,0-1-16,0-21 15,21 0 1,-43 21-16,1 0 0,42-21 15,-42 21 1,42-21-16,-21 0 16,21 0 15,-43 0-31,43 0 31,-21 0-31,21 0 16,-42 0-1,-1 0-15,1 0 16,-43 0-16,22 0 15,21 0-15,-1 0 16,22 0-16,21 0 140,21 0-124,0 0 0,22-21-16,-1 21 0,-21 0 15,22-21 1,41 21-16,-20-42 0,-43 42 15,0 0 1,0 0-16,0-22 16,1 22-16,-22 0 15,21 0 1,21 0 15,-21 0-31,-21 0 16,21 0-16,1 0 15,-1 0-15,-21 0 16,21 0-1,0 22-15,0-1 0,-21-21 16,43 42-16,-43-21 16,21 0-16,-21 1 15,21-1-15,21 0 16,-42 0-1,0 0-15,0 22 0,0-43 16,0 21 0,0 21-16,0-42 0,21 21 15,-21-21 1,0 43-1,0-22-15,0 0 16,0 0 0,0-21-16,0 21 0,0 0 31,0 1-31,0-22 15,-21 42 1,21-21 0,0 0-16,-21 0 0,0 22 31,21-22-16,-21-21-15,21 21 16,-21-21-16,-1 42 16,-20-42-1,42 0-15,-21 22 0,21-22 16,-21 0-1,0 21-15,21-21 0,-22 0 16,1 21-16,0-21 16,21 0-1,-42 0-15,21 0 0,-22 0 16,43 0-1,-42 0-15,0 0 0,42 0 16,-43 0 0,1 0-16,0 0 15,20 0-15,-20 0 0,21 0 16,21 0-1,-21 0-15,0 0 0,21 0 16,-22 0 0,22 0-1,-42 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4450" name="Rectangle 2"/>
          <p:cNvSpPr>
            <a:spLocks noGrp="1" noChangeArrowheads="1"/>
          </p:cNvSpPr>
          <p:nvPr>
            <p:ph type="hdr" sz="quarter"/>
          </p:nvPr>
        </p:nvSpPr>
        <p:spPr bwMode="auto">
          <a:xfrm>
            <a:off x="0" y="0"/>
            <a:ext cx="2930525" cy="496888"/>
          </a:xfrm>
          <a:prstGeom prst="rect">
            <a:avLst/>
          </a:prstGeom>
          <a:noFill/>
          <a:ln>
            <a:noFill/>
          </a:ln>
          <a:effec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4451" name="Rectangle 3"/>
          <p:cNvSpPr>
            <a:spLocks noGrp="1" noChangeArrowheads="1"/>
          </p:cNvSpPr>
          <p:nvPr>
            <p:ph type="dt" idx="1"/>
          </p:nvPr>
        </p:nvSpPr>
        <p:spPr bwMode="auto">
          <a:xfrm>
            <a:off x="3829050" y="0"/>
            <a:ext cx="2930525" cy="496888"/>
          </a:xfrm>
          <a:prstGeom prst="rect">
            <a:avLst/>
          </a:prstGeom>
          <a:noFill/>
          <a:ln>
            <a:noFill/>
          </a:ln>
          <a:effec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100" name="Rectangle 4"/>
          <p:cNvSpPr>
            <a:spLocks noRot="1" noTextEdit="1"/>
          </p:cNvSpPr>
          <p:nvPr>
            <p:ph type="sldImg" idx="2"/>
          </p:nvPr>
        </p:nvSpPr>
        <p:spPr>
          <a:xfrm>
            <a:off x="896938" y="746125"/>
            <a:ext cx="4967287" cy="3727450"/>
          </a:xfrm>
          <a:prstGeom prst="rect">
            <a:avLst/>
          </a:prstGeom>
          <a:noFill/>
          <a:ln w="9525" cap="flat" cmpd="sng">
            <a:solidFill>
              <a:srgbClr val="000000"/>
            </a:solidFill>
            <a:prstDash val="solid"/>
            <a:miter/>
            <a:headEnd type="none" w="med" len="med"/>
            <a:tailEnd type="none" w="med" len="med"/>
          </a:ln>
        </p:spPr>
      </p:sp>
      <p:sp>
        <p:nvSpPr>
          <p:cNvPr id="104453" name="Rectangle 5"/>
          <p:cNvSpPr>
            <a:spLocks noGrp="1" noChangeArrowheads="1"/>
          </p:cNvSpPr>
          <p:nvPr>
            <p:ph type="body" sz="quarter" idx="3"/>
          </p:nvPr>
        </p:nvSpPr>
        <p:spPr bwMode="auto">
          <a:xfrm>
            <a:off x="676275" y="4722813"/>
            <a:ext cx="5408613" cy="4473575"/>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454" name="Rectangle 6"/>
          <p:cNvSpPr>
            <a:spLocks noGrp="1" noChangeArrowheads="1"/>
          </p:cNvSpPr>
          <p:nvPr>
            <p:ph type="ftr" sz="quarter" idx="4"/>
          </p:nvPr>
        </p:nvSpPr>
        <p:spPr bwMode="auto">
          <a:xfrm>
            <a:off x="0" y="9444038"/>
            <a:ext cx="2930525" cy="496888"/>
          </a:xfrm>
          <a:prstGeom prst="rect">
            <a:avLst/>
          </a:prstGeom>
          <a:noFill/>
          <a:ln>
            <a:noFill/>
          </a:ln>
          <a:effec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4455" name="Rectangle 7"/>
          <p:cNvSpPr>
            <a:spLocks noGrp="1" noChangeArrowheads="1"/>
          </p:cNvSpPr>
          <p:nvPr>
            <p:ph type="sldNum" sz="quarter" idx="5"/>
          </p:nvPr>
        </p:nvSpPr>
        <p:spPr bwMode="auto">
          <a:xfrm>
            <a:off x="3829050" y="9444038"/>
            <a:ext cx="2930525" cy="496888"/>
          </a:xfrm>
          <a:prstGeom prst="rect">
            <a:avLst/>
          </a:prstGeom>
          <a:noFill/>
          <a:ln>
            <a:noFill/>
          </a:ln>
          <a:effectLst/>
        </p:spPr>
        <p:txBody>
          <a:bodyPr vert="horz" wrap="square" lIns="91440" tIns="45720" rIns="91440" bIns="45720" numCol="1" anchor="b" anchorCtr="0" compatLnSpc="1"/>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幻灯片图像占位符 1"/>
          <p:cNvSpPr>
            <a:spLocks noGrp="1" noRot="1" noChangeAspect="1" noTextEdit="1"/>
          </p:cNvSpPr>
          <p:nvPr>
            <p:ph type="sldImg"/>
          </p:nvPr>
        </p:nvSpPr>
        <p:spPr/>
      </p:sp>
      <p:sp>
        <p:nvSpPr>
          <p:cNvPr id="7171" name="备注占位符 2"/>
          <p:cNvSpPr>
            <a:spLocks noGrp="1"/>
          </p:cNvSpPr>
          <p:nvPr>
            <p:ph type="body" idx="1"/>
          </p:nvPr>
        </p:nvSpPr>
        <p:spPr/>
        <p:txBody>
          <a:bodyPr wrap="square" lIns="91440" tIns="45720" rIns="91440" bIns="45720" anchor="t" anchorCtr="0"/>
          <a:p>
            <a:pPr lvl="0"/>
            <a:endParaRPr lang="zh-CN" altLang="en-US" dirty="0"/>
          </a:p>
        </p:txBody>
      </p:sp>
      <p:sp>
        <p:nvSpPr>
          <p:cNvPr id="7172" name="灯片编号占位符 3"/>
          <p:cNvSpPr txBox="1">
            <a:spLocks noGrp="1"/>
          </p:cNvSpPr>
          <p:nvPr>
            <p:ph type="sldNum" sz="quarter"/>
          </p:nvPr>
        </p:nvSpPr>
        <p:spPr>
          <a:xfrm>
            <a:off x="3829050" y="9444038"/>
            <a:ext cx="2930525" cy="496887"/>
          </a:xfrm>
          <a:prstGeom prst="rect">
            <a:avLst/>
          </a:prstGeom>
          <a:noFill/>
          <a:ln w="9525">
            <a:noFill/>
          </a:ln>
        </p:spPr>
        <p:txBody>
          <a:bodyPr anchor="b" anchorCtr="0"/>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0114" name="Rectangle 7"/>
          <p:cNvSpPr txBox="1">
            <a:spLocks noGrp="1"/>
          </p:cNvSpPr>
          <p:nvPr>
            <p:ph type="sldNum" sz="quarter"/>
          </p:nvPr>
        </p:nvSpPr>
        <p:spPr>
          <a:xfrm>
            <a:off x="3829050" y="9444038"/>
            <a:ext cx="2930525" cy="496887"/>
          </a:xfrm>
          <a:prstGeom prst="rect">
            <a:avLst/>
          </a:prstGeom>
          <a:noFill/>
          <a:ln w="9525">
            <a:noFill/>
          </a:ln>
        </p:spPr>
        <p:txBody>
          <a:bodyPr anchor="b" anchorCtr="0"/>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
        <p:nvSpPr>
          <p:cNvPr id="90115" name="Rectangle 2"/>
          <p:cNvSpPr>
            <a:spLocks noTextEdit="1"/>
          </p:cNvSpPr>
          <p:nvPr>
            <p:ph type="sldImg"/>
          </p:nvPr>
        </p:nvSpPr>
        <p:spPr>
          <a:xfrm>
            <a:off x="733425" y="330200"/>
            <a:ext cx="5287963" cy="3967163"/>
          </a:xfrm>
          <a:solidFill>
            <a:srgbClr val="FFFFFF">
              <a:alpha val="100000"/>
            </a:srgbClr>
          </a:solidFill>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slash notation that we've been using has a name. It's called classless inter-domain routing (CIDR) and actually pronounced "cider" due to its historical origins. </a:t>
            </a:r>
            <a:endParaRPr lang="en-US" dirty="0"/>
          </a:p>
          <a:p>
            <a:endParaRPr lang="en-US" dirty="0"/>
          </a:p>
          <a:p>
            <a:r>
              <a:rPr lang="en-US" dirty="0"/>
              <a:t>The subnet portion of the address can be any number of bits x, and a CIDR-ized address is one of the form ABCD/X, where X is the number of bits in the subnet address, and sometimes the D is emitted when it's zero. </a:t>
            </a:r>
            <a:endParaRPr lang="en-US" dirty="0"/>
          </a:p>
          <a:p>
            <a:endParaRPr lang="en-US" dirty="0"/>
          </a:p>
          <a:p>
            <a:r>
              <a:rPr lang="en-US" dirty="0"/>
              <a:t>Here's an example of a 32-bit IP address and its CIDR-ized dotted decimal notation. </a:t>
            </a:r>
            <a:endParaRPr lang="en-US" dirty="0"/>
          </a:p>
          <a:p>
            <a:endParaRPr lang="en-US" dirty="0"/>
          </a:p>
          <a:p>
            <a:r>
              <a:rPr lang="en-US" dirty="0"/>
              <a:t>Well, let's wrap up our discussion of IPv4 and addressing by posing a question that maybe you've been wondering about: how does one actually get an IP address in the first place?</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Rectangle 7"/>
          <p:cNvSpPr txBox="1">
            <a:spLocks noGrp="1"/>
          </p:cNvSpPr>
          <p:nvPr>
            <p:ph type="sldNum" sz="quarter"/>
          </p:nvPr>
        </p:nvSpPr>
        <p:spPr>
          <a:xfrm>
            <a:off x="3829050" y="9444038"/>
            <a:ext cx="2930525" cy="496887"/>
          </a:xfrm>
          <a:prstGeom prst="rect">
            <a:avLst/>
          </a:prstGeom>
          <a:noFill/>
          <a:ln w="9525">
            <a:noFill/>
          </a:ln>
        </p:spPr>
        <p:txBody>
          <a:bodyPr anchor="b" anchorCtr="0"/>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
        <p:nvSpPr>
          <p:cNvPr id="154627" name="Rectangle 2"/>
          <p:cNvSpPr>
            <a:spLocks noRot="1" noTextEdit="1"/>
          </p:cNvSpPr>
          <p:nvPr>
            <p:ph type="sldImg"/>
          </p:nvPr>
        </p:nvSpPr>
        <p:spPr>
          <a:xfrm>
            <a:off x="860425" y="738188"/>
            <a:ext cx="5030788" cy="3775075"/>
          </a:xfrm>
        </p:spPr>
      </p:sp>
      <p:sp>
        <p:nvSpPr>
          <p:cNvPr id="154628" name="Rectangle 3"/>
          <p:cNvSpPr>
            <a:spLocks noGrp="1"/>
          </p:cNvSpPr>
          <p:nvPr>
            <p:ph type="body" idx="1"/>
          </p:nvPr>
        </p:nvSpPr>
        <p:spPr>
          <a:xfrm>
            <a:off x="890588" y="4759325"/>
            <a:ext cx="4967287" cy="4430713"/>
          </a:xfrm>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first step, the arriving client broadcasts a DHCP message that will be received on the interfaces of all of the hosts and routers in the subnet to which it's attaching.</a:t>
            </a:r>
            <a:endParaRPr lang="en-US" dirty="0"/>
          </a:p>
          <a:p>
            <a:endParaRPr lang="en-US" dirty="0"/>
          </a:p>
          <a:p>
            <a:r>
              <a:rPr lang="en-US" dirty="0"/>
              <a:t> The Discover message basically says, "Hey, is there a DHCP server out there?" This is a form of service discovery. The host knows the service it needs (DHCP), so it sends out a broadcast to discover the server that can provide DHCP service. </a:t>
            </a:r>
            <a:endParaRPr lang="en-US" dirty="0"/>
          </a:p>
          <a:p>
            <a:endParaRPr lang="en-US" dirty="0"/>
          </a:p>
          <a:p>
            <a:r>
              <a:rPr lang="en-US" dirty="0"/>
              <a:t>DHCP runs over UDP. The client uses port 68, and the server will use port 67. In particular, the server will be listening on a socket associated with UDP port 67 for incoming DHCP messages.</a:t>
            </a:r>
            <a:endParaRPr lang="en-US" dirty="0"/>
          </a:p>
          <a:p>
            <a:endParaRPr lang="en-US" dirty="0"/>
          </a:p>
          <a:p>
            <a:r>
              <a:rPr lang="en-US" dirty="0"/>
              <a:t> And here are the details of the fields in the DHCP Discover message: the client's source IP address containing the UDP segment that contains the DHCP Discover message is zero because the client doesn't have an IP address yet, and the destination IP address is the IP broadcast address, that is all ones (255.255.255.255), and the UDP destination port number is 67, as we just noted before. </a:t>
            </a:r>
            <a:endParaRPr lang="en-US" dirty="0"/>
          </a:p>
          <a:p>
            <a:endParaRPr lang="en-US" dirty="0"/>
          </a:p>
          <a:p>
            <a:r>
              <a:rPr lang="en-US" dirty="0"/>
              <a:t>Hopefully, there'll be a DHCP server sitting out there somewhere on the subnet, listening for this service discovery message.</a:t>
            </a:r>
            <a:endParaRPr lang="en-US" dirty="0"/>
          </a:p>
          <a:p>
            <a:r>
              <a:rPr lang="en-US" dirty="0"/>
              <a:t>Note also that there's a transaction ID field. It's got a value of 654 here, and this will be used by the client to match any reply to this request. </a:t>
            </a:r>
            <a:endParaRPr lang="en-US" dirty="0"/>
          </a:p>
          <a:p>
            <a:endParaRPr lang="en-US" dirty="0"/>
          </a:p>
          <a:p>
            <a:r>
              <a:rPr lang="en-US" dirty="0"/>
              <a:t>Here's the second step: any DHCP server that receives this broadcast Discoverer message (and there might be several such servers) can reply with a DHCP offer message. </a:t>
            </a:r>
            <a:endParaRPr lang="en-US" dirty="0"/>
          </a:p>
          <a:p>
            <a:endParaRPr lang="en-US" dirty="0"/>
          </a:p>
          <a:p>
            <a:r>
              <a:rPr lang="en-US" dirty="0"/>
              <a:t>This message basically says, "Hey, I'm a DHCP server, and here's an IP address that you can use."</a:t>
            </a:r>
            <a:endParaRPr lang="en-US" dirty="0"/>
          </a:p>
          <a:p>
            <a:endParaRPr lang="en-US" dirty="0"/>
          </a:p>
          <a:p>
            <a:r>
              <a:rPr lang="en-US" dirty="0"/>
              <a:t> If we look at the details of this offer message, we see that it comes from the DHCP server with an IP address of 223.1.2.5, as in our figure earlier, and from port number 67. This offer message is being broadcast to all interfaces on the subnet. The DHCP message contains the IP address that the requesting host can use (that's the (Yiaddr) field) and a lifetime in this case of 3600 seconds, that the address can be used for.</a:t>
            </a:r>
            <a:endParaRPr lang="en-US" dirty="0"/>
          </a:p>
          <a:p>
            <a:endParaRPr lang="en-US" dirty="0"/>
          </a:p>
          <a:p>
            <a:r>
              <a:rPr lang="en-US" dirty="0"/>
              <a:t> Note that the transaction ID here matches the transaction ID of the initial offer message - that's to say, this is a reply to that message. </a:t>
            </a:r>
            <a:endParaRPr lang="en-US" dirty="0"/>
          </a:p>
          <a:p>
            <a:endParaRPr lang="en-US" dirty="0"/>
          </a:p>
          <a:p>
            <a:r>
              <a:rPr lang="en-US" dirty="0"/>
              <a:t>A client can receive offers from multiple DHCP servers, and this might occur, for example, if there are multiple routers on that subnet.</a:t>
            </a:r>
            <a:endParaRPr lang="en-US" dirty="0"/>
          </a:p>
          <a:p>
            <a:endParaRPr lang="en-US" dirty="0"/>
          </a:p>
          <a:p>
            <a:r>
              <a:rPr lang="en-US" dirty="0"/>
              <a:t>Now, the first two steps that we've seen here are actually optional. The way to think of the third step (which could also be the first step if the two optional steps aren't taken) is that the arriving client comes in and says, "Hey, here's an IP address that I want to use"</a:t>
            </a:r>
            <a:endParaRPr lang="en-US" dirty="0"/>
          </a:p>
          <a:p>
            <a:endParaRPr lang="en-US" dirty="0"/>
          </a:p>
          <a:p>
            <a:r>
              <a:rPr lang="en-US" dirty="0"/>
              <a:t> - maybe that's the IP address that it was told it could use in step two (if that step was executed), or maybe it's an address that it already has, in which case the client is really renewing its use of that address, or perhaps it's an address that the client has used before. </a:t>
            </a:r>
            <a:endParaRPr lang="en-US" dirty="0"/>
          </a:p>
          <a:p>
            <a:endParaRPr lang="en-US" dirty="0"/>
          </a:p>
          <a:p>
            <a:r>
              <a:rPr lang="en-US" dirty="0"/>
              <a:t>You can see here that this message is also broadcast, and then it contains the IP address that the host is proposing to use, and that there's a new transaction ID and a lifetime as well. </a:t>
            </a:r>
            <a:endParaRPr lang="en-US" dirty="0"/>
          </a:p>
          <a:p>
            <a:endParaRPr lang="en-US" dirty="0"/>
          </a:p>
          <a:p>
            <a:r>
              <a:rPr lang="en-US" dirty="0"/>
              <a:t>The final message is the ACK message from the DHCP server, saying basically, "Okay, you can use that IP address with this given lifetime."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b="1"/>
              <a:t>源端接受来自传输层的数据，并生成一个</a:t>
            </a:r>
            <a:endParaRPr lang="zh-CN" altLang="en-US" b="1"/>
          </a:p>
          <a:p>
            <a:r>
              <a:rPr lang="zh-CN" altLang="en-US" b="1"/>
              <a:t>带有公共网络层的头，这个例子中采用的是 IP 协议。网络层的头包含了最终的接收方地址，</a:t>
            </a:r>
            <a:endParaRPr lang="zh-CN" altLang="en-US" b="1"/>
          </a:p>
          <a:p>
            <a:r>
              <a:rPr lang="zh-CN" altLang="en-US" b="1"/>
              <a:t>这个地址被用来确定数据包应该通过第一个路由器发送。因此，包被封装在 802.11 帧内并</a:t>
            </a:r>
            <a:endParaRPr lang="zh-CN" altLang="en-US" b="1"/>
          </a:p>
          <a:p>
            <a:r>
              <a:rPr lang="zh-CN" altLang="en-US" b="1"/>
              <a:t>且被发送出去，帧的目标地址是第一个路由器的地址。在路由器，数据包从帧的数据宇段</a:t>
            </a:r>
            <a:endParaRPr lang="zh-CN" altLang="en-US" b="1"/>
          </a:p>
          <a:p>
            <a:r>
              <a:rPr lang="zh-CN" altLang="en-US" b="1"/>
              <a:t>中被提取出来， 802.11 帧头被丢弃：现在路由器检查数据包中的 地址，并查询其路由表：</a:t>
            </a:r>
            <a:endParaRPr lang="zh-CN" altLang="en-US" b="1"/>
          </a:p>
          <a:p>
            <a:r>
              <a:rPr lang="zh-CN" altLang="en-US" b="1"/>
              <a:t>根据这个地址，路由器决定将数据包发送到第二个路由器。对于路径中的这部分，路由器</a:t>
            </a:r>
            <a:endParaRPr lang="zh-CN" altLang="en-US" b="1"/>
          </a:p>
          <a:p>
            <a:r>
              <a:rPr lang="zh-CN" altLang="en-US" b="1"/>
              <a:t>必须建立一条到第二个路由器的虚电路，并且必须用 MPLS 报头封装该数据包。在</a:t>
            </a:r>
            <a:endParaRPr lang="zh-CN" altLang="en-US" b="1"/>
          </a:p>
          <a:p>
            <a:r>
              <a:rPr lang="zh-CN" altLang="en-US" b="1"/>
              <a:t>远端， MPLS 头被丢弃，并在此检查网络地址，以便寻找下一跳网络层。这下一跳就是目</a:t>
            </a:r>
            <a:endParaRPr lang="zh-CN" altLang="en-US" b="1"/>
          </a:p>
          <a:p>
            <a:r>
              <a:rPr lang="zh-CN" altLang="en-US" b="1"/>
              <a:t>标网络本身。由于数据包太长无法通过以太网发送，它被拆分为两部分。每一部分被放入</a:t>
            </a:r>
            <a:endParaRPr lang="zh-CN" altLang="en-US" b="1"/>
          </a:p>
          <a:p>
            <a:r>
              <a:rPr lang="zh-CN" altLang="en-US" b="1"/>
              <a:t>以太网帧的数据宇段，并被发送到目的地的以太网地址。在接收方，剥掉每个帧的以太网</a:t>
            </a:r>
            <a:endParaRPr lang="zh-CN" altLang="en-US" b="1"/>
          </a:p>
          <a:p>
            <a:r>
              <a:rPr lang="zh-CN" altLang="en-US" b="1"/>
              <a:t>帧头，将帧的数据内容重新组合。至此，数据包终于到达了它的目的地。</a:t>
            </a:r>
            <a:endParaRPr lang="zh-CN" altLang="en-US" b="1"/>
          </a:p>
          <a:p>
            <a:r>
              <a:rPr lang="zh-CN" altLang="en-US" b="1"/>
              <a:t>这个例子网络层用的相同协议，如果是不同的呢？</a:t>
            </a:r>
            <a:endParaRPr lang="zh-CN" altLang="en-US" b="1"/>
          </a:p>
          <a:p>
            <a:endParaRPr lang="zh-CN" altLang="en-US" b="1"/>
          </a:p>
          <a:p>
            <a:r>
              <a:rPr lang="en-US" altLang="zh-CN" b="1"/>
              <a:t>IPv4</a:t>
            </a:r>
            <a:r>
              <a:rPr lang="zh-CN" altLang="en-US" b="1"/>
              <a:t>和</a:t>
            </a:r>
            <a:r>
              <a:rPr lang="en-US" altLang="zh-CN" b="1"/>
              <a:t>IP</a:t>
            </a:r>
            <a:r>
              <a:rPr lang="en-US" altLang="zh-CN" b="1"/>
              <a:t>v6</a:t>
            </a:r>
            <a:endParaRPr lang="en-US" altLang="zh-CN" b="1"/>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可以处理多个网络协议的路由器称为多协议路由器</a:t>
            </a:r>
            <a:endParaRPr lang="zh-CN" altLang="en-US"/>
          </a:p>
          <a:p>
            <a:endParaRPr lang="zh-CN" altLang="en-US"/>
          </a:p>
          <a:p>
            <a:r>
              <a:rPr lang="zh-CN" altLang="en-US"/>
              <a:t>这个问题的解决方案是一种称为隧道的技术。为了给伦敦办事处的主机</a:t>
            </a:r>
            <a:endParaRPr lang="zh-CN" altLang="en-US"/>
          </a:p>
          <a:p>
            <a:r>
              <a:rPr lang="zh-CN" altLang="en-US"/>
              <a:t>发送一个 IP 数据包，巴黎的主机构造一个包含伦敦 1Pv6 地址的数据包，然后将该数据包</a:t>
            </a:r>
            <a:endParaRPr lang="zh-CN" altLang="en-US"/>
          </a:p>
          <a:p>
            <a:r>
              <a:rPr lang="zh-CN" altLang="en-US"/>
              <a:t>发送到连接巴黎 1Pv6 网络到 IPv4 Internet 上的多协议路由器：当该多协议路由器获得 IPv6数据包后，它把该数据包用一个 1Pv4 头封装，封装后的 1Pv4 数据包指向多协议路由器另</a:t>
            </a:r>
            <a:endParaRPr lang="zh-CN" altLang="en-US"/>
          </a:p>
          <a:p>
            <a:r>
              <a:rPr lang="zh-CN" altLang="en-US"/>
              <a:t>一边的 1Pv4 ，该网络与伦敦的 1Pv6 网络相连：也就是说，路由器将一个（1Pv6 ）数据包放</a:t>
            </a:r>
            <a:endParaRPr lang="zh-CN" altLang="en-US"/>
          </a:p>
          <a:p>
            <a:r>
              <a:rPr lang="zh-CN" altLang="en-US"/>
              <a:t>入到一个 CIPv4 ）数据包中。当这个包裹着的数据包到达伦敦路由器，原来的 1Pv6 数据包</a:t>
            </a:r>
            <a:endParaRPr lang="zh-CN" altLang="en-US"/>
          </a:p>
          <a:p>
            <a:r>
              <a:rPr lang="zh-CN" altLang="en-US"/>
              <a:t>被提取出来，并被发送给最终的目标主机。</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第一种策略，由“小数据</a:t>
            </a:r>
            <a:endParaRPr lang="zh-CN" altLang="en-US"/>
          </a:p>
          <a:p>
            <a:r>
              <a:rPr lang="zh-CN" altLang="en-US"/>
              <a:t>包”网络引起的分段过程对于沿途后续的网络都是透明的，也就是说，从该网络一直到最</a:t>
            </a:r>
            <a:endParaRPr lang="zh-CN" altLang="en-US"/>
          </a:p>
          <a:p>
            <a:r>
              <a:rPr lang="zh-CN" altLang="en-US"/>
              <a:t>终的目标途中的每个网络都感觉不到曾经发生过分段，如图 5-42 Ca ）所示。在这种方法中，</a:t>
            </a:r>
            <a:endParaRPr lang="zh-CN" altLang="en-US"/>
          </a:p>
          <a:p>
            <a:r>
              <a:rPr lang="zh-CN" altLang="en-US"/>
              <a:t>当一个超大数据包到达 G1 ，该路由器将它分割成多个段：每个段都发向同样的出口路由器</a:t>
            </a:r>
            <a:endParaRPr lang="zh-CN" altLang="en-US"/>
          </a:p>
          <a:p>
            <a:r>
              <a:rPr lang="zh-CN" altLang="en-US"/>
              <a:t>G2 ’在这里这些段被重新组合起来。按照这种方法，任何一个数据包通过这样的小数据包</a:t>
            </a:r>
            <a:endParaRPr lang="zh-CN" altLang="en-US"/>
          </a:p>
          <a:p>
            <a:r>
              <a:rPr lang="zh-CN" altLang="en-US"/>
              <a:t>网络都是透明的。后续的网络根本感觉不到曾经发生过分段。</a:t>
            </a:r>
            <a:endParaRPr lang="zh-CN" altLang="en-US"/>
          </a:p>
          <a:p>
            <a:r>
              <a:rPr lang="zh-CN" altLang="en-US"/>
              <a:t>透明的分段过程非常直接、简单，但是也有一些问题。首先，出口路由器必须知道什</a:t>
            </a:r>
            <a:endParaRPr lang="zh-CN" altLang="en-US"/>
          </a:p>
          <a:p>
            <a:r>
              <a:rPr lang="zh-CN" altLang="en-US"/>
              <a:t>么时候它己经接收到了全部的段，所以每个分段中必须提供一个计数字段或者一个“数据</a:t>
            </a:r>
            <a:endParaRPr lang="zh-CN" altLang="en-US"/>
          </a:p>
          <a:p>
            <a:r>
              <a:rPr lang="zh-CN" altLang="en-US"/>
              <a:t>包结束”标志位。其次，由于所有的数据包必须经过同一个出口路由器才能进行重组，因</a:t>
            </a:r>
            <a:endParaRPr lang="zh-CN" altLang="en-US"/>
          </a:p>
          <a:p>
            <a:r>
              <a:rPr lang="zh-CN" altLang="en-US"/>
              <a:t>此路由受到了限制。由于不允许有些段沿着一条路径到达最终目标，而另一些段沿着一条</a:t>
            </a:r>
            <a:endParaRPr lang="zh-CN" altLang="en-US"/>
          </a:p>
          <a:p>
            <a:r>
              <a:rPr lang="zh-CN" altLang="en-US"/>
              <a:t>不相交路径到达最终目标，所以，可能会损失一些性能。更为重要的是，路由器可能不得</a:t>
            </a:r>
            <a:endParaRPr lang="zh-CN" altLang="en-US"/>
          </a:p>
          <a:p>
            <a:r>
              <a:rPr lang="zh-CN" altLang="en-US"/>
              <a:t>不做大量的工作。如果不是所有的段都己到达，它还需要缓冲到达的段，并且决定何时丢</a:t>
            </a:r>
            <a:endParaRPr lang="zh-CN" altLang="en-US"/>
          </a:p>
          <a:p>
            <a:r>
              <a:rPr lang="zh-CN" altLang="en-US"/>
              <a:t>弃这些段。某些工作可能纯粹是一种浪费，因为当一个数据包需要通过一系列的小数据包</a:t>
            </a:r>
            <a:endParaRPr lang="zh-CN" altLang="en-US"/>
          </a:p>
          <a:p>
            <a:r>
              <a:rPr lang="zh-CN" altLang="en-US"/>
              <a:t>网络时，需要多次被分段和重组。</a:t>
            </a:r>
            <a:endParaRPr lang="zh-CN" altLang="en-US"/>
          </a:p>
          <a:p>
            <a:endParaRPr lang="zh-CN" altLang="en-US"/>
          </a:p>
          <a:p>
            <a:r>
              <a:rPr lang="zh-CN" altLang="en-US"/>
              <a:t>另一种分段策略是避免在任何一个中间路由器上重新组合分段。一旦一个数据包己经被分段，</a:t>
            </a:r>
            <a:endParaRPr lang="zh-CN" altLang="en-US"/>
          </a:p>
          <a:p>
            <a:r>
              <a:rPr lang="zh-CN" altLang="en-US"/>
              <a:t>则每个段都被当作原始的数据包 样来对待。 路由器传递 段的情形</a:t>
            </a:r>
            <a:endParaRPr lang="zh-CN" altLang="en-US"/>
          </a:p>
          <a:p>
            <a:r>
              <a:rPr lang="zh-CN" altLang="en-US"/>
              <a:t>5~42 Cb ）所示，重组过程只在目标主机上进行。</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版本（Version ）</a:t>
            </a:r>
            <a:r>
              <a:rPr lang="zh-CN" altLang="en-US"/>
              <a:t>字段记录了数据报属于协议哪个版本。版本</a:t>
            </a:r>
            <a:r>
              <a:rPr lang="en-US" altLang="zh-CN"/>
              <a:t>4</a:t>
            </a:r>
            <a:r>
              <a:rPr lang="zh-CN" altLang="en-US"/>
              <a:t>主宰着今天的 Internet,</a:t>
            </a:r>
            <a:endParaRPr lang="zh-CN" altLang="en-US"/>
          </a:p>
          <a:p>
            <a:r>
              <a:rPr lang="zh-CN" altLang="en-US"/>
              <a:t>这也就是为什么我们从这里开始学习的真正原因。IPv6的地址是128位</a:t>
            </a:r>
            <a:r>
              <a:rPr lang="en-US" altLang="zh-CN"/>
              <a:t>,</a:t>
            </a:r>
            <a:endParaRPr lang="en-US" altLang="zh-CN"/>
          </a:p>
          <a:p>
            <a:r>
              <a:rPr lang="en-US" altLang="zh-CN"/>
              <a:t>这里顺便提一下， 1Pv5 是一个试验性的实时流协议，它一直</a:t>
            </a:r>
            <a:endParaRPr lang="en-US" altLang="zh-CN"/>
          </a:p>
          <a:p>
            <a:r>
              <a:rPr lang="zh-CN" altLang="en-US"/>
              <a:t>没有被广泛应用。</a:t>
            </a:r>
            <a:endParaRPr lang="en-US" altLang="zh-CN" b="1" dirty="0">
              <a:solidFill>
                <a:srgbClr val="FF0000"/>
              </a:solidFill>
              <a:sym typeface="+mn-ea"/>
            </a:endParaRPr>
          </a:p>
          <a:p>
            <a:r>
              <a:rPr lang="en-US" altLang="zh-CN" b="1" dirty="0">
                <a:solidFill>
                  <a:srgbClr val="FF0000"/>
                </a:solidFill>
                <a:sym typeface="+mn-ea"/>
              </a:rPr>
              <a:t>IHL( Internet Header Length IHL):</a:t>
            </a:r>
            <a:r>
              <a:rPr lang="en-US" altLang="zh-CN" b="1" dirty="0">
                <a:sym typeface="+mn-ea"/>
              </a:rPr>
              <a:t> </a:t>
            </a:r>
            <a:endParaRPr lang="zh-CN" altLang="en-US"/>
          </a:p>
          <a:p>
            <a:r>
              <a:rPr lang="zh-CN" altLang="en-US"/>
              <a:t>由于头的长度不固定，所以头的 IHL </a:t>
            </a:r>
            <a:r>
              <a:rPr lang="zh-CN" altLang="en-US"/>
              <a:t>字段指明了头到底有多长（以 32 位</a:t>
            </a:r>
            <a:r>
              <a:rPr lang="zh-CN" altLang="en-US"/>
              <a:t>字长度为单</a:t>
            </a:r>
            <a:endParaRPr lang="zh-CN" altLang="en-US"/>
          </a:p>
          <a:p>
            <a:r>
              <a:rPr lang="zh-CN" altLang="en-US"/>
              <a:t>位）。 IHL 的最小值为</a:t>
            </a:r>
            <a:r>
              <a:rPr lang="en-US" altLang="zh-CN"/>
              <a:t>5</a:t>
            </a:r>
            <a:r>
              <a:rPr lang="zh-CN" altLang="en-US"/>
              <a:t>，这表明头没有可选项。该</a:t>
            </a:r>
            <a:r>
              <a:rPr lang="en-US" altLang="zh-CN"/>
              <a:t>4</a:t>
            </a:r>
            <a:r>
              <a:rPr lang="zh-CN" altLang="en-US"/>
              <a:t>位</a:t>
            </a:r>
            <a:r>
              <a:rPr lang="zh-CN" altLang="en-US"/>
              <a:t>字段的最大值为 15 ，把头的长度限</a:t>
            </a:r>
            <a:endParaRPr lang="zh-CN" altLang="en-US"/>
          </a:p>
          <a:p>
            <a:r>
              <a:rPr lang="zh-CN" altLang="en-US"/>
              <a:t>制为最大 60 字节，因此选项（ Options ）宇段最多为 40 字节。</a:t>
            </a:r>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1922" name="Rectangle 7"/>
          <p:cNvSpPr txBox="1">
            <a:spLocks noGrp="1"/>
          </p:cNvSpPr>
          <p:nvPr>
            <p:ph type="sldNum" sz="quarter"/>
          </p:nvPr>
        </p:nvSpPr>
        <p:spPr>
          <a:xfrm>
            <a:off x="3829050" y="9444038"/>
            <a:ext cx="2930525" cy="496887"/>
          </a:xfrm>
          <a:prstGeom prst="rect">
            <a:avLst/>
          </a:prstGeom>
          <a:noFill/>
          <a:ln w="9525">
            <a:noFill/>
          </a:ln>
        </p:spPr>
        <p:txBody>
          <a:bodyPr anchor="b" anchorCtr="0"/>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
        <p:nvSpPr>
          <p:cNvPr id="81923" name="Rectangle 2"/>
          <p:cNvSpPr>
            <a:spLocks noTextEdit="1"/>
          </p:cNvSpPr>
          <p:nvPr>
            <p:ph type="sldImg"/>
          </p:nvPr>
        </p:nvSpPr>
        <p:spPr>
          <a:xfrm>
            <a:off x="733425" y="330200"/>
            <a:ext cx="5287963" cy="3967163"/>
          </a:xfrm>
          <a:solidFill>
            <a:srgbClr val="FFFFFF">
              <a:alpha val="100000"/>
            </a:srgbClr>
          </a:solidFill>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3970" name="Rectangle 7"/>
          <p:cNvSpPr txBox="1">
            <a:spLocks noGrp="1"/>
          </p:cNvSpPr>
          <p:nvPr>
            <p:ph type="sldNum" sz="quarter"/>
          </p:nvPr>
        </p:nvSpPr>
        <p:spPr>
          <a:xfrm>
            <a:off x="3829050" y="9444038"/>
            <a:ext cx="2930525" cy="496887"/>
          </a:xfrm>
          <a:prstGeom prst="rect">
            <a:avLst/>
          </a:prstGeom>
          <a:noFill/>
          <a:ln w="9525">
            <a:noFill/>
          </a:ln>
        </p:spPr>
        <p:txBody>
          <a:bodyPr anchor="b" anchorCtr="0"/>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
        <p:nvSpPr>
          <p:cNvPr id="83971" name="Rectangle 2"/>
          <p:cNvSpPr>
            <a:spLocks noTextEdit="1"/>
          </p:cNvSpPr>
          <p:nvPr>
            <p:ph type="sldImg"/>
          </p:nvPr>
        </p:nvSpPr>
        <p:spPr>
          <a:xfrm>
            <a:off x="733425" y="330200"/>
            <a:ext cx="5287963" cy="3967163"/>
          </a:xfrm>
          <a:solidFill>
            <a:srgbClr val="FFFFFF">
              <a:alpha val="100000"/>
            </a:srgbClr>
          </a:solidFill>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8066" name="Rectangle 7"/>
          <p:cNvSpPr txBox="1">
            <a:spLocks noGrp="1"/>
          </p:cNvSpPr>
          <p:nvPr>
            <p:ph type="sldNum" sz="quarter"/>
          </p:nvPr>
        </p:nvSpPr>
        <p:spPr>
          <a:xfrm>
            <a:off x="3829050" y="9444038"/>
            <a:ext cx="2930525" cy="496887"/>
          </a:xfrm>
          <a:prstGeom prst="rect">
            <a:avLst/>
          </a:prstGeom>
          <a:noFill/>
          <a:ln w="9525">
            <a:noFill/>
          </a:ln>
        </p:spPr>
        <p:txBody>
          <a:bodyPr anchor="b" anchorCtr="0"/>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
        <p:nvSpPr>
          <p:cNvPr id="88067" name="Rectangle 2"/>
          <p:cNvSpPr>
            <a:spLocks noTextEdit="1"/>
          </p:cNvSpPr>
          <p:nvPr>
            <p:ph type="sldImg"/>
          </p:nvPr>
        </p:nvSpPr>
        <p:spPr>
          <a:xfrm>
            <a:off x="733425" y="330200"/>
            <a:ext cx="5287963" cy="3967163"/>
          </a:xfrm>
          <a:solidFill>
            <a:srgbClr val="FFFFFF">
              <a:alpha val="100000"/>
            </a:srgbClr>
          </a:solidFill>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596C88-0A5F-4568-9248-0E506E50CF74}"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596C88-0A5F-4568-9248-0E506E50CF74}"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553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0" y="0"/>
            <a:ext cx="6705600" cy="6553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596C88-0A5F-4568-9248-0E506E50CF74}"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143000"/>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0" y="5715000"/>
            <a:ext cx="4495800" cy="838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5715000"/>
            <a:ext cx="4495800" cy="3429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648200" y="6210300"/>
            <a:ext cx="4495800" cy="3429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596C88-0A5F-4568-9248-0E506E50CF74}"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0" y="5715000"/>
            <a:ext cx="4495800" cy="838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5715000"/>
            <a:ext cx="4495800" cy="838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596C88-0A5F-4568-9248-0E506E50CF74}"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0"/>
            <a:ext cx="9144000" cy="6553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596C88-0A5F-4568-9248-0E506E50CF74}"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724027"/>
            <a:ext cx="7886700" cy="435133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Title 7"/>
          <p:cNvSpPr>
            <a:spLocks noGrp="1"/>
          </p:cNvSpPr>
          <p:nvPr>
            <p:ph type="title"/>
          </p:nvPr>
        </p:nvSpPr>
        <p:spPr/>
        <p:txBody>
          <a:bodyPr>
            <a:normAutofit/>
          </a:bodyPr>
          <a:lstStyle>
            <a:lvl1pPr>
              <a:defRPr sz="3300">
                <a:latin typeface="+mj-lt"/>
              </a:defRPr>
            </a:lvl1pPr>
          </a:lstStyle>
          <a:p>
            <a:r>
              <a:rPr lang="en-US" dirty="0"/>
              <a:t>Click to edit Master title style</a:t>
            </a:r>
            <a:endParaRPr lang="en-US" dirty="0"/>
          </a:p>
        </p:txBody>
      </p:sp>
      <p:sp>
        <p:nvSpPr>
          <p:cNvPr id="5" name="Slide Number Placeholder 5"/>
          <p:cNvSpPr>
            <a:spLocks noGrp="1"/>
          </p:cNvSpPr>
          <p:nvPr>
            <p:ph type="sldNum" sz="quarter" idx="4"/>
          </p:nvPr>
        </p:nvSpPr>
        <p:spPr>
          <a:xfrm>
            <a:off x="6914712" y="6443089"/>
            <a:ext cx="2057400" cy="365125"/>
          </a:xfrm>
          <a:prstGeom prst="rect">
            <a:avLst/>
          </a:prstGeom>
        </p:spPr>
        <p:txBody>
          <a:bodyPr vert="horz" lIns="91440" tIns="45720" rIns="91440" bIns="45720" rtlCol="0" anchor="ctr"/>
          <a:lstStyle>
            <a:lvl1pPr algn="r">
              <a:defRPr sz="825">
                <a:solidFill>
                  <a:schemeClr val="bg1">
                    <a:lumMod val="50000"/>
                  </a:schemeClr>
                </a:solidFill>
              </a:defRPr>
            </a:lvl1pPr>
          </a:lstStyle>
          <a:p>
            <a:r>
              <a:rPr lang="en-US"/>
              <a:t>Network Layer: 4-</a:t>
            </a:r>
            <a:fld id="{C4204591-24BD-A542-B9D5-F8D8A88D2FEE}" type="slidenum">
              <a:rPr lang="en-US" smtClean="0"/>
            </a:fld>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3074" name="AutoShape 7"/>
          <p:cNvSpPr/>
          <p:nvPr/>
        </p:nvSpPr>
        <p:spPr>
          <a:xfrm>
            <a:off x="685800" y="2393950"/>
            <a:ext cx="7772400" cy="109538"/>
          </a:xfrm>
          <a:custGeom>
            <a:avLst/>
            <a:gdLst/>
            <a:ahLst/>
            <a:cxnLst>
              <a:cxn ang="0">
                <a:pos x="0" y="0"/>
              </a:cxn>
              <a:cxn ang="0">
                <a:pos x="2147483646" y="0"/>
              </a:cxn>
              <a:cxn ang="0">
                <a:pos x="2147483646" y="2147483646"/>
              </a:cxn>
              <a:cxn ang="0">
                <a:pos x="0" y="2147483646"/>
              </a:cxn>
              <a:cxn ang="0">
                <a:pos x="0" y="0"/>
              </a:cxn>
              <a:cxn ang="0">
                <a:pos x="2147483646" y="0"/>
              </a:cxn>
            </a:cxnLst>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alpha val="100000"/>
            </a:schemeClr>
          </a:solidFill>
          <a:ln w="9525" cap="flat" cmpd="sng">
            <a:solidFill>
              <a:schemeClr val="accent2">
                <a:alpha val="100000"/>
              </a:schemeClr>
            </a:solidFill>
            <a:prstDash val="solid"/>
            <a:round/>
            <a:headEnd type="none" w="med" len="med"/>
            <a:tailEnd type="none" w="med" len="med"/>
          </a:ln>
        </p:spPr>
        <p:txBody>
          <a:bodyPr/>
          <a:p>
            <a:endParaRPr lang="zh-CN" altLang="en-US"/>
          </a:p>
        </p:txBody>
      </p:sp>
      <p:sp>
        <p:nvSpPr>
          <p:cNvPr id="92162" name="Rectangle 2"/>
          <p:cNvSpPr>
            <a:spLocks noGrp="1" noChangeArrowheads="1"/>
          </p:cNvSpPr>
          <p:nvPr>
            <p:ph type="ctrTitle"/>
          </p:nvPr>
        </p:nvSpPr>
        <p:spPr>
          <a:xfrm>
            <a:off x="685800" y="990600"/>
            <a:ext cx="7772400" cy="1371600"/>
          </a:xfrm>
        </p:spPr>
        <p:txBody>
          <a:bodyPr/>
          <a:lstStyle>
            <a:lvl1pPr>
              <a:defRPr sz="4000"/>
            </a:lvl1pPr>
          </a:lstStyle>
          <a:p>
            <a:pPr lvl="0"/>
            <a:r>
              <a:rPr lang="zh-CN" altLang="en-US" noProof="0"/>
              <a:t>单击此处编辑母版标题样式</a:t>
            </a:r>
            <a:endParaRPr lang="zh-CN" altLang="en-US" noProof="0"/>
          </a:p>
        </p:txBody>
      </p:sp>
      <p:sp>
        <p:nvSpPr>
          <p:cNvPr id="92163"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pPr lvl="0"/>
            <a:r>
              <a:rPr lang="zh-CN" altLang="en-US" noProof="0"/>
              <a:t>单击此处编辑母版副标题样式</a:t>
            </a:r>
            <a:endParaRPr lang="zh-CN" altLang="en-US" noProof="0"/>
          </a:p>
        </p:txBody>
      </p:sp>
      <p:sp>
        <p:nvSpPr>
          <p:cNvPr id="10" name="Rectangle 4"/>
          <p:cNvSpPr>
            <a:spLocks noGrp="1" noChangeArrowheads="1"/>
          </p:cNvSpPr>
          <p:nvPr>
            <p:ph type="dt" sz="half" idx="2"/>
          </p:nvPr>
        </p:nvSpPr>
        <p:spPr bwMode="auto">
          <a:xfrm>
            <a:off x="685800" y="6248400"/>
            <a:ext cx="19050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0DDE377-6AA4-482B-B4EB-4DB4B10E3B11}"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1" name="Rectangle 5"/>
          <p:cNvSpPr>
            <a:spLocks noGrp="1" noChangeArrowheads="1"/>
          </p:cNvSpPr>
          <p:nvPr>
            <p:ph type="ftr" sz="quarter" idx="3"/>
          </p:nvPr>
        </p:nvSpPr>
        <p:spPr bwMode="auto">
          <a:xfrm>
            <a:off x="3124200" y="6248400"/>
            <a:ext cx="2895600" cy="457200"/>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Network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2" name="Rectangle 6"/>
          <p:cNvSpPr>
            <a:spLocks noGrp="1" noChangeArrowheads="1"/>
          </p:cNvSpPr>
          <p:nvPr>
            <p:ph type="sldNum" sz="quarter" idx="4"/>
          </p:nvPr>
        </p:nvSpPr>
        <p:spPr bwMode="auto">
          <a:xfrm>
            <a:off x="6553200" y="6248400"/>
            <a:ext cx="1905000" cy="457200"/>
          </a:xfrm>
          <a:prstGeom prst="rect">
            <a:avLst/>
          </a:prstGeom>
        </p:spPr>
        <p:txBody>
          <a:bodyPr vert="horz" wrap="square" lIns="91440" tIns="45720" rIns="91440" bIns="45720" numCol="1" anchor="t" anchorCtr="0" compatLnSpc="1"/>
          <a:p>
            <a:pPr algn="r" eaLnBrk="1" hangingPunct="1"/>
            <a:fld id="{9A0DB2DC-4C9A-4742-B13C-FB6460FD3503}" type="slidenum">
              <a:rPr lang="zh-CN" altLang="en-US" dirty="0">
                <a:latin typeface="Verdana" panose="020B0604030504040204" pitchFamily="34" charset="0"/>
                <a:ea typeface="宋体" panose="02010600030101010101" pitchFamily="2" charset="-122"/>
              </a:rPr>
            </a:fld>
            <a:endParaRPr lang="zh-CN" altLang="en-US" dirty="0">
              <a:latin typeface="Verdana" panose="020B0604030504040204" pitchFamily="34" charset="0"/>
              <a:ea typeface="宋体" panose="02010600030101010101" pitchFamily="2" charset="-122"/>
            </a:endParaRPr>
          </a:p>
        </p:txBody>
      </p: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7EF4C3E-4B1A-429D-B7A0-2793DCE0F348}"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Network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7EF4C3E-4B1A-429D-B7A0-2793DCE0F348}"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Network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7EF4C3E-4B1A-429D-B7A0-2793DCE0F348}"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Network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596C88-0A5F-4568-9248-0E506E50CF74}"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7EF4C3E-4B1A-429D-B7A0-2793DCE0F348}"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Network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7EF4C3E-4B1A-429D-B7A0-2793DCE0F348}"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Network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7EF4C3E-4B1A-429D-B7A0-2793DCE0F348}"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Network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7EF4C3E-4B1A-429D-B7A0-2793DCE0F348}"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Network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7EF4C3E-4B1A-429D-B7A0-2793DCE0F348}"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Network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7EF4C3E-4B1A-429D-B7A0-2793DCE0F348}"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Network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7EF4C3E-4B1A-429D-B7A0-2793DCE0F348}"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Network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596C88-0A5F-4568-9248-0E506E50CF74}"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596C88-0A5F-4568-9248-0E506E50CF74}"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596C88-0A5F-4568-9248-0E506E50CF74}"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596C88-0A5F-4568-9248-0E506E50CF74}"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0" y="5715000"/>
            <a:ext cx="4495800" cy="838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5715000"/>
            <a:ext cx="4495800" cy="838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596C88-0A5F-4568-9248-0E506E50CF74}"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596C88-0A5F-4568-9248-0E506E50CF74}"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596C88-0A5F-4568-9248-0E506E50CF74}"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596C88-0A5F-4568-9248-0E506E50CF74}"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596C88-0A5F-4568-9248-0E506E50CF74}"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Tx/>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596C88-0A5F-4568-9248-0E506E50CF74}"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596C88-0A5F-4568-9248-0E506E50CF74}"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553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0" y="0"/>
            <a:ext cx="6705600" cy="6553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596C88-0A5F-4568-9248-0E506E50CF74}"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143000"/>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0" y="5715000"/>
            <a:ext cx="4495800" cy="838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5715000"/>
            <a:ext cx="4495800" cy="3429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648200" y="6210300"/>
            <a:ext cx="4495800" cy="3429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596C88-0A5F-4568-9248-0E506E50CF74}"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0" y="5715000"/>
            <a:ext cx="4495800" cy="838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5715000"/>
            <a:ext cx="4495800" cy="838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596C88-0A5F-4568-9248-0E506E50CF74}"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0" y="5715000"/>
            <a:ext cx="4495800" cy="838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5715000"/>
            <a:ext cx="4495800" cy="838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596C88-0A5F-4568-9248-0E506E50CF74}"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0"/>
            <a:ext cx="9144000" cy="6553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596C88-0A5F-4568-9248-0E506E50CF74}"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724027"/>
            <a:ext cx="7886700" cy="435133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Title 7"/>
          <p:cNvSpPr>
            <a:spLocks noGrp="1"/>
          </p:cNvSpPr>
          <p:nvPr>
            <p:ph type="title"/>
          </p:nvPr>
        </p:nvSpPr>
        <p:spPr/>
        <p:txBody>
          <a:bodyPr>
            <a:normAutofit/>
          </a:bodyPr>
          <a:lstStyle>
            <a:lvl1pPr>
              <a:defRPr sz="3300">
                <a:latin typeface="+mj-lt"/>
              </a:defRPr>
            </a:lvl1pPr>
          </a:lstStyle>
          <a:p>
            <a:r>
              <a:rPr lang="en-US" dirty="0"/>
              <a:t>Click to edit Master title style</a:t>
            </a:r>
            <a:endParaRPr lang="en-US" dirty="0"/>
          </a:p>
        </p:txBody>
      </p:sp>
      <p:sp>
        <p:nvSpPr>
          <p:cNvPr id="5" name="Slide Number Placeholder 5"/>
          <p:cNvSpPr>
            <a:spLocks noGrp="1"/>
          </p:cNvSpPr>
          <p:nvPr>
            <p:ph type="sldNum" sz="quarter" idx="4"/>
          </p:nvPr>
        </p:nvSpPr>
        <p:spPr>
          <a:xfrm>
            <a:off x="6914712" y="6443089"/>
            <a:ext cx="2057400" cy="365125"/>
          </a:xfrm>
          <a:prstGeom prst="rect">
            <a:avLst/>
          </a:prstGeom>
        </p:spPr>
        <p:txBody>
          <a:bodyPr vert="horz" lIns="91440" tIns="45720" rIns="91440" bIns="45720" rtlCol="0" anchor="ctr"/>
          <a:lstStyle>
            <a:lvl1pPr algn="r">
              <a:defRPr sz="825">
                <a:solidFill>
                  <a:schemeClr val="bg1">
                    <a:lumMod val="50000"/>
                  </a:schemeClr>
                </a:solidFill>
              </a:defRPr>
            </a:lvl1pPr>
          </a:lstStyle>
          <a:p>
            <a:r>
              <a:rPr lang="en-US"/>
              <a:t>Network Layer: 4-</a:t>
            </a:r>
            <a:fld id="{C4204591-24BD-A542-B9D5-F8D8A88D2FEE}" type="slidenum">
              <a:rPr lang="en-US" smtClean="0"/>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596C88-0A5F-4568-9248-0E506E50CF74}"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596C88-0A5F-4568-9248-0E506E50CF74}"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596C88-0A5F-4568-9248-0E506E50CF74}"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596C88-0A5F-4568-9248-0E506E50CF74}"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Tx/>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596C88-0A5F-4568-9248-0E506E50CF74}"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slideLayout" Target="../slideLayouts/slideLayout23.xml"/><Relationship Id="rId7" Type="http://schemas.openxmlformats.org/officeDocument/2006/relationships/slideLayout" Target="../slideLayouts/slideLayout22.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2" Type="http://schemas.openxmlformats.org/officeDocument/2006/relationships/theme" Target="../theme/theme2.xml"/><Relationship Id="rId11" Type="http://schemas.openxmlformats.org/officeDocument/2006/relationships/slideLayout" Target="../slideLayouts/slideLayout26.xml"/><Relationship Id="rId10" Type="http://schemas.openxmlformats.org/officeDocument/2006/relationships/slideLayout" Target="../slideLayouts/slideLayout25.xml"/><Relationship Id="rId1"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 Type="http://schemas.openxmlformats.org/officeDocument/2006/relationships/slideLayout" Target="../slideLayouts/slideLayout28.xml"/><Relationship Id="rId16" Type="http://schemas.openxmlformats.org/officeDocument/2006/relationships/theme" Target="../theme/theme3.xml"/><Relationship Id="rId15" Type="http://schemas.openxmlformats.org/officeDocument/2006/relationships/slideLayout" Target="../slideLayouts/slideLayout41.xml"/><Relationship Id="rId14" Type="http://schemas.openxmlformats.org/officeDocument/2006/relationships/slideLayout" Target="../slideLayouts/slideLayout40.xml"/><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0" y="0"/>
            <a:ext cx="91440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7" name="Rectangle 3"/>
          <p:cNvSpPr>
            <a:spLocks noGrp="1"/>
          </p:cNvSpPr>
          <p:nvPr>
            <p:ph type="body" idx="1"/>
          </p:nvPr>
        </p:nvSpPr>
        <p:spPr>
          <a:xfrm>
            <a:off x="0" y="5715000"/>
            <a:ext cx="9144000" cy="8382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100" name="Rectangle 4"/>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lstStyle>
            <a:lvl1pPr eaLnBrk="1" hangingPunct="1">
              <a:defRPr sz="1400">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8596C88-0A5F-4568-9248-0E506E50CF74}"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lgn="ctr" eaLnBrk="1" hangingPunct="1">
              <a:defRPr sz="1400">
                <a:latin typeface="+mn-lt"/>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102" name="Rectangle 6"/>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lstStyle>
            <a:lvl1pPr algn="r">
              <a:defRPr sz="1400">
                <a:latin typeface="Times New Roman" panose="02020603050405020304" pitchFamily="18" charset="0"/>
                <a:ea typeface="宋体" panose="02010600030101010101" pitchFamily="2" charset="-122"/>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hf sldNum="0" hdr="0" ftr="0"/>
  <p:txStyles>
    <p:titleStyle>
      <a:lvl1pPr algn="ctr" rtl="0" eaLnBrk="0" fontAlgn="base" hangingPunct="0">
        <a:spcBef>
          <a:spcPct val="0"/>
        </a:spcBef>
        <a:spcAft>
          <a:spcPct val="0"/>
        </a:spcAft>
        <a:defRPr sz="4400" kern="12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Times New Roman" panose="02020603050405020304" pitchFamily="18" charset="0"/>
        </a:defRPr>
      </a:lvl2pPr>
      <a:lvl3pPr algn="ctr" rtl="0" eaLnBrk="0" fontAlgn="base" hangingPunct="0">
        <a:spcBef>
          <a:spcPct val="0"/>
        </a:spcBef>
        <a:spcAft>
          <a:spcPct val="0"/>
        </a:spcAft>
        <a:defRPr sz="4400">
          <a:solidFill>
            <a:srgbClr val="FF0000"/>
          </a:solidFill>
          <a:latin typeface="Times New Roman" panose="02020603050405020304" pitchFamily="18" charset="0"/>
        </a:defRPr>
      </a:lvl3pPr>
      <a:lvl4pPr algn="ctr" rtl="0" eaLnBrk="0" fontAlgn="base" hangingPunct="0">
        <a:spcBef>
          <a:spcPct val="0"/>
        </a:spcBef>
        <a:spcAft>
          <a:spcPct val="0"/>
        </a:spcAft>
        <a:defRPr sz="4400">
          <a:solidFill>
            <a:srgbClr val="FF0000"/>
          </a:solidFill>
          <a:latin typeface="Times New Roman" panose="02020603050405020304" pitchFamily="18" charset="0"/>
        </a:defRPr>
      </a:lvl4pPr>
      <a:lvl5pPr algn="ctr" rtl="0" eaLnBrk="0" fontAlgn="base" hangingPunct="0">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p:titleStyle>
    <p:bodyStyle>
      <a:lvl1pPr marL="609600" indent="-609600" algn="l" rtl="0" eaLnBrk="0" fontAlgn="base" hangingPunct="0">
        <a:spcBef>
          <a:spcPct val="20000"/>
        </a:spcBef>
        <a:spcAft>
          <a:spcPct val="0"/>
        </a:spcAft>
        <a:buClr>
          <a:schemeClr val="accent2"/>
        </a:buClr>
        <a:buAutoNum type="alphaLcParenR"/>
        <a:defRPr sz="2400" kern="12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800" kern="1200">
          <a:solidFill>
            <a:schemeClr val="tx1"/>
          </a:solidFill>
          <a:latin typeface="+mn-lt"/>
          <a:ea typeface="+mn-ea"/>
          <a:cs typeface="+mn-cs"/>
        </a:defRPr>
      </a:lvl2pPr>
      <a:lvl3pPr marL="1371600" indent="-4572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7526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4pPr>
      <a:lvl5pPr marL="22098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p:sp>
        <p:nvSpPr>
          <p:cNvPr id="2050" name="Rectangle 2"/>
          <p:cNvSpPr>
            <a:spLocks noGrp="1"/>
          </p:cNvSpPr>
          <p:nvPr>
            <p:ph type="title"/>
          </p:nvPr>
        </p:nvSpPr>
        <p:spPr>
          <a:xfrm>
            <a:off x="574675" y="304800"/>
            <a:ext cx="8001000" cy="1216025"/>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2051" name="Rectangle 3"/>
          <p:cNvSpPr>
            <a:spLocks noGrp="1"/>
          </p:cNvSpPr>
          <p:nvPr>
            <p:ph type="body" idx="1"/>
          </p:nvPr>
        </p:nvSpPr>
        <p:spPr>
          <a:xfrm>
            <a:off x="566738" y="1752600"/>
            <a:ext cx="8001000" cy="42672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052" name="AutoShape 4"/>
          <p:cNvSpPr/>
          <p:nvPr/>
        </p:nvSpPr>
        <p:spPr>
          <a:xfrm>
            <a:off x="609600" y="1566863"/>
            <a:ext cx="7958138" cy="109537"/>
          </a:xfrm>
          <a:custGeom>
            <a:avLst/>
            <a:gdLst/>
            <a:ahLst/>
            <a:cxnLst>
              <a:cxn ang="0">
                <a:pos x="0" y="0"/>
              </a:cxn>
              <a:cxn ang="0">
                <a:pos x="2147483646" y="0"/>
              </a:cxn>
              <a:cxn ang="0">
                <a:pos x="2147483646" y="2147483646"/>
              </a:cxn>
              <a:cxn ang="0">
                <a:pos x="0" y="2147483646"/>
              </a:cxn>
              <a:cxn ang="0">
                <a:pos x="0" y="0"/>
              </a:cxn>
              <a:cxn ang="0">
                <a:pos x="2147483646" y="0"/>
              </a:cxn>
            </a:cxnLst>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alpha val="100000"/>
            </a:schemeClr>
          </a:solidFill>
          <a:ln w="9525" cap="flat" cmpd="sng">
            <a:solidFill>
              <a:schemeClr val="accent2">
                <a:alpha val="100000"/>
              </a:schemeClr>
            </a:solidFill>
            <a:prstDash val="solid"/>
            <a:round/>
            <a:headEnd type="none" w="med" len="med"/>
            <a:tailEnd type="none" w="med" len="med"/>
          </a:ln>
        </p:spPr>
        <p:txBody>
          <a:bodyPr/>
          <a:p>
            <a:endParaRPr lang="zh-CN" altLang="en-US"/>
          </a:p>
        </p:txBody>
      </p:sp>
      <p:sp>
        <p:nvSpPr>
          <p:cNvPr id="2053" name="Line 5"/>
          <p:cNvSpPr/>
          <p:nvPr/>
        </p:nvSpPr>
        <p:spPr>
          <a:xfrm flipV="1">
            <a:off x="609600" y="6172200"/>
            <a:ext cx="7924800" cy="0"/>
          </a:xfrm>
          <a:prstGeom prst="line">
            <a:avLst/>
          </a:prstGeom>
          <a:ln w="3175" cap="flat" cmpd="sng">
            <a:solidFill>
              <a:schemeClr val="accent2"/>
            </a:solidFill>
            <a:prstDash val="solid"/>
            <a:headEnd type="none" w="med" len="med"/>
            <a:tailEnd type="none" w="med" len="med"/>
          </a:ln>
        </p:spPr>
      </p:sp>
      <p:sp>
        <p:nvSpPr>
          <p:cNvPr id="91142" name="Rectangle 6"/>
          <p:cNvSpPr>
            <a:spLocks noGrp="1" noChangeArrowheads="1"/>
          </p:cNvSpPr>
          <p:nvPr>
            <p:ph type="dt" sz="half" idx="2"/>
          </p:nvPr>
        </p:nvSpPr>
        <p:spPr bwMode="auto">
          <a:xfrm>
            <a:off x="609600" y="6245225"/>
            <a:ext cx="1981200" cy="476250"/>
          </a:xfrm>
          <a:prstGeom prst="rect">
            <a:avLst/>
          </a:prstGeom>
          <a:noFill/>
          <a:ln>
            <a:noFill/>
          </a:ln>
          <a:effectLst/>
        </p:spPr>
        <p:txBody>
          <a:bodyPr vert="horz" wrap="square" lIns="91440" tIns="45720" rIns="91440" bIns="45720" numCol="1" anchor="t" anchorCtr="0" compatLnSpc="1"/>
          <a:lstStyle>
            <a:lvl1pPr eaLnBrk="1" hangingPunct="1">
              <a:defRPr sz="1200">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7EF4C3E-4B1A-429D-B7A0-2793DCE0F348}"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91143" name="Rectangle 7"/>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eaLnBrk="1" hangingPunct="1">
              <a:defRPr sz="1200">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Network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91144" name="Rectangle 8"/>
          <p:cNvSpPr>
            <a:spLocks noGrp="1" noChangeArrowheads="1"/>
          </p:cNvSpPr>
          <p:nvPr>
            <p:ph type="sldNum" sz="quarter" idx="4"/>
          </p:nvPr>
        </p:nvSpPr>
        <p:spPr bwMode="auto">
          <a:xfrm>
            <a:off x="6553200" y="6245225"/>
            <a:ext cx="1981200" cy="476250"/>
          </a:xfrm>
          <a:prstGeom prst="rect">
            <a:avLst/>
          </a:prstGeom>
          <a:noFill/>
          <a:ln>
            <a:noFill/>
          </a:ln>
          <a:effectLst/>
        </p:spPr>
        <p:txBody>
          <a:bodyPr vert="horz" wrap="square" lIns="91440" tIns="45720" rIns="91440" bIns="45720" numCol="1" anchor="t" anchorCtr="0" compatLnSpc="1"/>
          <a:lstStyle>
            <a:lvl1pPr algn="r">
              <a:defRPr sz="1200">
                <a:latin typeface="Verdana" panose="020B0604030504040204" pitchFamily="34" charset="0"/>
                <a:ea typeface="宋体" panose="02010600030101010101" pitchFamily="2" charset="-122"/>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ransition/>
  <p:timing>
    <p:tnLst>
      <p:par>
        <p:cTn id="1" dur="indefinite" restart="never" nodeType="tmRoot"/>
      </p:par>
    </p:tnLst>
  </p:timing>
  <p:hf sldNum="0" hdr="0" ftr="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0" y="0"/>
            <a:ext cx="91440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7" name="Rectangle 3"/>
          <p:cNvSpPr>
            <a:spLocks noGrp="1"/>
          </p:cNvSpPr>
          <p:nvPr>
            <p:ph type="body" idx="1"/>
          </p:nvPr>
        </p:nvSpPr>
        <p:spPr>
          <a:xfrm>
            <a:off x="0" y="5715000"/>
            <a:ext cx="9144000" cy="8382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100" name="Rectangle 4"/>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lstStyle>
            <a:lvl1pPr eaLnBrk="1" hangingPunct="1">
              <a:defRPr sz="1400">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8596C88-0A5F-4568-9248-0E506E50CF74}"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lgn="ctr" eaLnBrk="1" hangingPunct="1">
              <a:defRPr sz="1400">
                <a:latin typeface="+mn-lt"/>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102" name="Rectangle 6"/>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lstStyle>
            <a:lvl1pPr algn="r">
              <a:defRPr sz="1400">
                <a:latin typeface="Times New Roman" panose="02020603050405020304" pitchFamily="18" charset="0"/>
                <a:ea typeface="宋体" panose="02010600030101010101" pitchFamily="2" charset="-122"/>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transition/>
  <p:hf sldNum="0" hdr="0" ftr="0"/>
  <p:txStyles>
    <p:titleStyle>
      <a:lvl1pPr algn="ctr" rtl="0" eaLnBrk="0" fontAlgn="base" hangingPunct="0">
        <a:spcBef>
          <a:spcPct val="0"/>
        </a:spcBef>
        <a:spcAft>
          <a:spcPct val="0"/>
        </a:spcAft>
        <a:defRPr sz="4400" kern="12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Times New Roman" panose="02020603050405020304" pitchFamily="18" charset="0"/>
        </a:defRPr>
      </a:lvl2pPr>
      <a:lvl3pPr algn="ctr" rtl="0" eaLnBrk="0" fontAlgn="base" hangingPunct="0">
        <a:spcBef>
          <a:spcPct val="0"/>
        </a:spcBef>
        <a:spcAft>
          <a:spcPct val="0"/>
        </a:spcAft>
        <a:defRPr sz="4400">
          <a:solidFill>
            <a:srgbClr val="FF0000"/>
          </a:solidFill>
          <a:latin typeface="Times New Roman" panose="02020603050405020304" pitchFamily="18" charset="0"/>
        </a:defRPr>
      </a:lvl3pPr>
      <a:lvl4pPr algn="ctr" rtl="0" eaLnBrk="0" fontAlgn="base" hangingPunct="0">
        <a:spcBef>
          <a:spcPct val="0"/>
        </a:spcBef>
        <a:spcAft>
          <a:spcPct val="0"/>
        </a:spcAft>
        <a:defRPr sz="4400">
          <a:solidFill>
            <a:srgbClr val="FF0000"/>
          </a:solidFill>
          <a:latin typeface="Times New Roman" panose="02020603050405020304" pitchFamily="18" charset="0"/>
        </a:defRPr>
      </a:lvl4pPr>
      <a:lvl5pPr algn="ctr" rtl="0" eaLnBrk="0" fontAlgn="base" hangingPunct="0">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p:titleStyle>
    <p:bodyStyle>
      <a:lvl1pPr marL="609600" indent="-609600" algn="l" rtl="0" eaLnBrk="0" fontAlgn="base" hangingPunct="0">
        <a:spcBef>
          <a:spcPct val="20000"/>
        </a:spcBef>
        <a:spcAft>
          <a:spcPct val="0"/>
        </a:spcAft>
        <a:buClr>
          <a:schemeClr val="accent2"/>
        </a:buClr>
        <a:buAutoNum type="alphaLcParenR"/>
        <a:defRPr sz="2400" kern="12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800" kern="1200">
          <a:solidFill>
            <a:schemeClr val="tx1"/>
          </a:solidFill>
          <a:latin typeface="+mn-lt"/>
          <a:ea typeface="+mn-ea"/>
          <a:cs typeface="+mn-cs"/>
        </a:defRPr>
      </a:lvl2pPr>
      <a:lvl3pPr marL="1371600" indent="-4572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7526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4pPr>
      <a:lvl5pPr marL="22098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7.w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customXml" Target="../ink/ink1.xml"/><Relationship Id="rId1"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1.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1.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1.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1.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11.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8.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25.wmf"/><Relationship Id="rId3" Type="http://schemas.openxmlformats.org/officeDocument/2006/relationships/oleObject" Target="../embeddings/oleObject3.bin"/><Relationship Id="rId2" Type="http://schemas.openxmlformats.org/officeDocument/2006/relationships/image" Target="../media/image24.wmf"/><Relationship Id="rId1" Type="http://schemas.openxmlformats.org/officeDocument/2006/relationships/oleObject" Target="../embeddings/oleObject2.bin"/></Relationships>
</file>

<file path=ppt/slides/_rels/slide49.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vmlDrawing" Target="../drawings/vmlDrawing3.vml"/><Relationship Id="rId6" Type="http://schemas.openxmlformats.org/officeDocument/2006/relationships/slideLayout" Target="../slideLayouts/slideLayout2.xml"/><Relationship Id="rId5" Type="http://schemas.openxmlformats.org/officeDocument/2006/relationships/image" Target="../media/image28.wmf"/><Relationship Id="rId4" Type="http://schemas.openxmlformats.org/officeDocument/2006/relationships/oleObject" Target="../embeddings/oleObject5.bin"/><Relationship Id="rId3" Type="http://schemas.openxmlformats.org/officeDocument/2006/relationships/image" Target="../media/image27.wmf"/><Relationship Id="rId2" Type="http://schemas.openxmlformats.org/officeDocument/2006/relationships/oleObject" Target="../embeddings/oleObject4.bin"/><Relationship Id="rId1" Type="http://schemas.openxmlformats.org/officeDocument/2006/relationships/image" Target="../media/image26.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0.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30.wmf"/><Relationship Id="rId3" Type="http://schemas.openxmlformats.org/officeDocument/2006/relationships/oleObject" Target="../embeddings/oleObject7.bin"/><Relationship Id="rId2" Type="http://schemas.openxmlformats.org/officeDocument/2006/relationships/image" Target="../media/image29.wmf"/><Relationship Id="rId1" Type="http://schemas.openxmlformats.org/officeDocument/2006/relationships/oleObject" Target="../embeddings/oleObject6.bin"/></Relationships>
</file>

<file path=ppt/slides/_rels/slide51.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31.wmf"/><Relationship Id="rId3" Type="http://schemas.openxmlformats.org/officeDocument/2006/relationships/oleObject" Target="../embeddings/oleObject9.bin"/><Relationship Id="rId2" Type="http://schemas.openxmlformats.org/officeDocument/2006/relationships/image" Target="../media/image29.wmf"/><Relationship Id="rId1" Type="http://schemas.openxmlformats.org/officeDocument/2006/relationships/oleObject" Target="../embeddings/oleObject8.bin"/></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11.png"/></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5.xml"/><Relationship Id="rId2" Type="http://schemas.openxmlformats.org/officeDocument/2006/relationships/image" Target="../media/image33.png"/><Relationship Id="rId1" Type="http://schemas.openxmlformats.org/officeDocument/2006/relationships/image" Target="../media/image3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6.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4.xml"/><Relationship Id="rId1" Type="http://schemas.openxmlformats.org/officeDocument/2006/relationships/image" Target="../media/image3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ctrTitle"/>
          </p:nvPr>
        </p:nvSpPr>
        <p:spPr>
          <a:xfrm>
            <a:off x="703263" y="2135188"/>
            <a:ext cx="7816850" cy="2160587"/>
          </a:xfrm>
        </p:spPr>
        <p:txBody>
          <a:bodyPr vert="horz" wrap="square" lIns="91440" tIns="45720" rIns="91440" bIns="45720" anchor="b" anchorCtr="0"/>
          <a:p>
            <a:pPr eaLnBrk="1" hangingPunct="1">
              <a:lnSpc>
                <a:spcPct val="140000"/>
              </a:lnSpc>
              <a:buClrTx/>
              <a:buSzTx/>
              <a:buFontTx/>
            </a:pPr>
            <a:r>
              <a:rPr lang="en-US" altLang="zh-CN" sz="5400" b="1" kern="1200" dirty="0">
                <a:solidFill>
                  <a:schemeClr val="tx1"/>
                </a:solidFill>
                <a:latin typeface="+mj-lt"/>
                <a:ea typeface="+mj-ea"/>
                <a:cs typeface="+mj-cs"/>
              </a:rPr>
              <a:t>The Network Layer</a:t>
            </a:r>
            <a:br>
              <a:rPr lang="en-US" altLang="zh-CN" sz="5400" b="1" kern="1200" dirty="0">
                <a:solidFill>
                  <a:schemeClr val="tx1"/>
                </a:solidFill>
                <a:latin typeface="+mj-lt"/>
                <a:ea typeface="+mj-ea"/>
                <a:cs typeface="+mj-cs"/>
              </a:rPr>
            </a:br>
            <a:r>
              <a:rPr lang="en-US" altLang="zh-CN" sz="3200" b="1" kern="1200" dirty="0">
                <a:solidFill>
                  <a:schemeClr val="tx1"/>
                </a:solidFill>
                <a:latin typeface="+mj-lt"/>
                <a:ea typeface="+mj-ea"/>
                <a:cs typeface="+mj-cs"/>
              </a:rPr>
              <a:t>(</a:t>
            </a:r>
            <a:r>
              <a:rPr lang="en-US" altLang="zh-CN" sz="3200" b="1" kern="1200" dirty="0">
                <a:solidFill>
                  <a:schemeClr val="tx1"/>
                </a:solidFill>
                <a:latin typeface="+mj-lt"/>
                <a:ea typeface="黑体" panose="02010609060101010101" pitchFamily="49" charset="-122"/>
                <a:cs typeface="+mj-cs"/>
              </a:rPr>
              <a:t>continued)</a:t>
            </a:r>
            <a:endParaRPr lang="zh-CN" altLang="en-US" sz="3200" b="1" kern="1200" dirty="0">
              <a:solidFill>
                <a:schemeClr val="tx1"/>
              </a:solidFill>
              <a:latin typeface="+mj-lt"/>
              <a:ea typeface="黑体" panose="02010609060101010101" pitchFamily="49" charset="-122"/>
              <a:cs typeface="+mj-cs"/>
            </a:endParaRPr>
          </a:p>
        </p:txBody>
      </p:sp>
      <p:sp>
        <p:nvSpPr>
          <p:cNvPr id="5123" name="Rectangle 3"/>
          <p:cNvSpPr>
            <a:spLocks noGrp="1"/>
          </p:cNvSpPr>
          <p:nvPr>
            <p:ph type="subTitle" idx="1"/>
          </p:nvPr>
        </p:nvSpPr>
        <p:spPr>
          <a:xfrm>
            <a:off x="712788" y="1595438"/>
            <a:ext cx="6400800" cy="752475"/>
          </a:xfrm>
        </p:spPr>
        <p:txBody>
          <a:bodyPr vert="horz" wrap="square" lIns="91440" tIns="45720" rIns="91440" bIns="45720" anchor="t" anchorCtr="0"/>
          <a:p>
            <a:pPr eaLnBrk="1" hangingPunct="1">
              <a:buSzTx/>
              <a:buFontTx/>
            </a:pPr>
            <a:r>
              <a:rPr lang="en-US" altLang="zh-CN" sz="3600" b="1" kern="1200" dirty="0">
                <a:latin typeface="+mn-lt"/>
                <a:ea typeface="+mn-ea"/>
                <a:cs typeface="+mn-cs"/>
              </a:rPr>
              <a:t>Chapter 5</a:t>
            </a:r>
            <a:endParaRPr lang="en-US" altLang="zh-CN" sz="3600" b="1" kern="1200" dirty="0">
              <a:latin typeface="+mn-lt"/>
              <a:ea typeface="+mn-ea"/>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99B8DF9-1001-4150-8521-9497AE7CCC2F}"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2228"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52229" name="Rectangle 2"/>
          <p:cNvSpPr>
            <a:spLocks noGrp="1"/>
          </p:cNvSpPr>
          <p:nvPr>
            <p:ph type="title"/>
          </p:nvPr>
        </p:nvSpPr>
        <p:spPr>
          <a:solidFill>
            <a:srgbClr val="CCCCFF">
              <a:alpha val="100000"/>
            </a:srgbClr>
          </a:solidFill>
        </p:spPr>
        <p:txBody>
          <a:bodyPr vert="horz" wrap="square" lIns="91440" tIns="45720" rIns="91440" bIns="45720" anchor="ctr" anchorCtr="0"/>
          <a:p>
            <a:pPr algn="l" eaLnBrk="1" hangingPunct="1"/>
            <a:r>
              <a:rPr lang="en-US" altLang="zh-CN" sz="4000" b="1" dirty="0">
                <a:solidFill>
                  <a:schemeClr val="tx1"/>
                </a:solidFill>
                <a:ea typeface="宋体" panose="02010600030101010101" pitchFamily="2" charset="-122"/>
              </a:rPr>
              <a:t>IP Addresses</a:t>
            </a:r>
            <a:endParaRPr lang="en-US" altLang="zh-CN" sz="4000" b="1" dirty="0">
              <a:solidFill>
                <a:schemeClr val="tx1"/>
              </a:solidFill>
              <a:ea typeface="宋体" panose="02010600030101010101" pitchFamily="2" charset="-122"/>
            </a:endParaRPr>
          </a:p>
        </p:txBody>
      </p:sp>
      <p:sp>
        <p:nvSpPr>
          <p:cNvPr id="52230" name="Rectangle 3"/>
          <p:cNvSpPr>
            <a:spLocks noGrp="1"/>
          </p:cNvSpPr>
          <p:nvPr>
            <p:ph idx="1"/>
          </p:nvPr>
        </p:nvSpPr>
        <p:spPr>
          <a:xfrm>
            <a:off x="200025" y="1395413"/>
            <a:ext cx="8667750" cy="4879975"/>
          </a:xfrm>
        </p:spPr>
        <p:txBody>
          <a:bodyPr vert="horz" wrap="square" lIns="91440" tIns="45720" rIns="91440" bIns="45720" anchor="t" anchorCtr="0"/>
          <a:p>
            <a:pPr eaLnBrk="1" hangingPunct="1">
              <a:spcBef>
                <a:spcPct val="25000"/>
              </a:spcBef>
              <a:spcAft>
                <a:spcPct val="25000"/>
              </a:spcAft>
              <a:buFontTx/>
              <a:buBlip>
                <a:blip r:embed="rId1"/>
              </a:buBlip>
            </a:pPr>
            <a:r>
              <a:rPr lang="en-US" altLang="zh-CN" sz="3200" b="1" dirty="0">
                <a:ea typeface="宋体" panose="02010600030101010101" pitchFamily="2" charset="-122"/>
              </a:rPr>
              <a:t>Each IP address is 32 bits long, </a:t>
            </a:r>
            <a:r>
              <a:rPr lang="en-US" altLang="zh-CN" sz="3200" b="1" i="1" dirty="0">
                <a:ea typeface="宋体" panose="02010600030101010101" pitchFamily="2" charset="-122"/>
              </a:rPr>
              <a:t>e.g.</a:t>
            </a:r>
            <a:r>
              <a:rPr lang="en-US" altLang="zh-CN" sz="3200" b="1" dirty="0">
                <a:ea typeface="宋体" panose="02010600030101010101" pitchFamily="2" charset="-122"/>
              </a:rPr>
              <a:t> </a:t>
            </a:r>
            <a:endParaRPr lang="en-US" altLang="zh-CN" sz="3200" b="1" dirty="0">
              <a:ea typeface="宋体" panose="02010600030101010101" pitchFamily="2" charset="-122"/>
            </a:endParaRPr>
          </a:p>
          <a:p>
            <a:pPr eaLnBrk="1" hangingPunct="1">
              <a:spcBef>
                <a:spcPct val="25000"/>
              </a:spcBef>
              <a:spcAft>
                <a:spcPct val="25000"/>
              </a:spcAft>
              <a:buNone/>
            </a:pPr>
            <a:r>
              <a:rPr lang="en-US" altLang="zh-CN" sz="3200" b="1" dirty="0">
                <a:ea typeface="宋体" panose="02010600030101010101" pitchFamily="2" charset="-122"/>
              </a:rPr>
              <a:t>      </a:t>
            </a:r>
            <a:r>
              <a:rPr lang="en-US" altLang="zh-CN" sz="3200" b="1" dirty="0">
                <a:solidFill>
                  <a:schemeClr val="accent2"/>
                </a:solidFill>
                <a:ea typeface="宋体" panose="02010600030101010101" pitchFamily="2" charset="-122"/>
              </a:rPr>
              <a:t>10000000  00001011  00000011  00011111</a:t>
            </a:r>
            <a:endParaRPr lang="en-US" altLang="zh-CN" sz="3200" b="1" dirty="0">
              <a:solidFill>
                <a:schemeClr val="accent2"/>
              </a:solidFill>
              <a:ea typeface="宋体" panose="02010600030101010101" pitchFamily="2" charset="-122"/>
            </a:endParaRPr>
          </a:p>
          <a:p>
            <a:pPr eaLnBrk="1" hangingPunct="1">
              <a:spcBef>
                <a:spcPct val="25000"/>
              </a:spcBef>
              <a:spcAft>
                <a:spcPct val="25000"/>
              </a:spcAft>
              <a:buNone/>
            </a:pPr>
            <a:r>
              <a:rPr lang="en-US" altLang="zh-CN" sz="3200" b="1" dirty="0">
                <a:ea typeface="宋体" panose="02010600030101010101" pitchFamily="2" charset="-122"/>
              </a:rPr>
              <a:t>      it is</a:t>
            </a:r>
            <a:r>
              <a:rPr lang="en-US" altLang="en-US" sz="3200" b="1" dirty="0">
                <a:ea typeface="宋体" panose="02010600030101010101" pitchFamily="2" charset="-122"/>
              </a:rPr>
              <a:t> usually written in dotted decimal notation</a:t>
            </a:r>
            <a:r>
              <a:rPr lang="en-US" altLang="zh-CN" sz="3200" b="1" dirty="0">
                <a:ea typeface="宋体" panose="02010600030101010101" pitchFamily="2" charset="-122"/>
              </a:rPr>
              <a:t>(</a:t>
            </a:r>
            <a:r>
              <a:rPr lang="zh-CN" altLang="en-US" sz="3200" b="1" dirty="0">
                <a:ea typeface="黑体" panose="02010609060101010101" pitchFamily="49" charset="-122"/>
              </a:rPr>
              <a:t>点分十进制记法</a:t>
            </a:r>
            <a:r>
              <a:rPr lang="en-US" altLang="zh-CN" sz="3200" b="1" dirty="0">
                <a:ea typeface="宋体" panose="02010600030101010101" pitchFamily="2" charset="-122"/>
              </a:rPr>
              <a:t>) </a:t>
            </a:r>
            <a:r>
              <a:rPr lang="zh-CN" altLang="en-US" sz="3200" b="1" dirty="0">
                <a:ea typeface="宋体" panose="02010600030101010101" pitchFamily="2" charset="-122"/>
              </a:rPr>
              <a:t>，</a:t>
            </a:r>
            <a:r>
              <a:rPr lang="en-US" altLang="zh-CN" sz="3200" b="1" i="1" dirty="0">
                <a:ea typeface="宋体" panose="02010600030101010101" pitchFamily="2" charset="-122"/>
              </a:rPr>
              <a:t>e.g.</a:t>
            </a:r>
            <a:r>
              <a:rPr lang="en-US" altLang="zh-CN" sz="3200" b="1" dirty="0">
                <a:ea typeface="宋体" panose="02010600030101010101" pitchFamily="2" charset="-122"/>
              </a:rPr>
              <a:t> </a:t>
            </a:r>
            <a:r>
              <a:rPr lang="en-US" altLang="zh-CN" sz="3200" b="1" dirty="0">
                <a:solidFill>
                  <a:schemeClr val="accent2"/>
                </a:solidFill>
                <a:ea typeface="宋体" panose="02010600030101010101" pitchFamily="2" charset="-122"/>
              </a:rPr>
              <a:t>128.11.3.31</a:t>
            </a:r>
            <a:endParaRPr lang="en-US" altLang="zh-CN" sz="3200" b="1" dirty="0">
              <a:solidFill>
                <a:schemeClr val="accent2"/>
              </a:solidFill>
              <a:ea typeface="宋体" panose="02010600030101010101" pitchFamily="2" charset="-122"/>
            </a:endParaRPr>
          </a:p>
          <a:p>
            <a:pPr lvl="2" eaLnBrk="1" hangingPunct="1">
              <a:spcBef>
                <a:spcPct val="25000"/>
              </a:spcBef>
              <a:spcAft>
                <a:spcPct val="25000"/>
              </a:spcAft>
              <a:buNone/>
            </a:pPr>
            <a:r>
              <a:rPr lang="en-US" altLang="zh-CN" sz="3200" b="1" dirty="0">
                <a:solidFill>
                  <a:srgbClr val="FF0000"/>
                </a:solidFill>
                <a:ea typeface="宋体" panose="02010600030101010101" pitchFamily="2" charset="-122"/>
              </a:rPr>
              <a:t>just easy to read!</a:t>
            </a:r>
            <a:endParaRPr lang="en-US" altLang="zh-CN" sz="3200" b="1" dirty="0">
              <a:solidFill>
                <a:srgbClr val="FF0000"/>
              </a:solidFill>
              <a:ea typeface="宋体" panose="02010600030101010101" pitchFamily="2" charset="-122"/>
            </a:endParaRPr>
          </a:p>
          <a:p>
            <a:pPr eaLnBrk="1" hangingPunct="1">
              <a:spcBef>
                <a:spcPct val="25000"/>
              </a:spcBef>
              <a:spcAft>
                <a:spcPct val="25000"/>
              </a:spcAft>
              <a:buFontTx/>
              <a:buBlip>
                <a:blip r:embed="rId1"/>
              </a:buBlip>
            </a:pPr>
            <a:r>
              <a:rPr lang="en-GB" altLang="zh-CN" sz="3200" b="1" dirty="0">
                <a:ea typeface="宋体" panose="02010600030101010101" pitchFamily="2" charset="-122"/>
              </a:rPr>
              <a:t>The IP address is divided into two parts: </a:t>
            </a:r>
            <a:endParaRPr lang="en-GB" altLang="zh-CN" sz="3200" b="1" dirty="0">
              <a:ea typeface="宋体" panose="02010600030101010101" pitchFamily="2" charset="-122"/>
            </a:endParaRPr>
          </a:p>
          <a:p>
            <a:pPr eaLnBrk="1" hangingPunct="1">
              <a:spcBef>
                <a:spcPct val="25000"/>
              </a:spcBef>
              <a:spcAft>
                <a:spcPct val="25000"/>
              </a:spcAft>
              <a:buNone/>
            </a:pPr>
            <a:r>
              <a:rPr lang="en-US" altLang="zh-CN" sz="3200" b="1" dirty="0">
                <a:ea typeface="宋体" panose="02010600030101010101" pitchFamily="2" charset="-122"/>
              </a:rPr>
              <a:t>      </a:t>
            </a:r>
            <a:r>
              <a:rPr lang="en-US" altLang="zh-CN" sz="3200" b="1" dirty="0">
                <a:solidFill>
                  <a:schemeClr val="accent2"/>
                </a:solidFill>
                <a:latin typeface="Courier New" panose="02070309020205020404" pitchFamily="49" charset="0"/>
                <a:ea typeface="宋体" panose="02010600030101010101" pitchFamily="2" charset="-122"/>
              </a:rPr>
              <a:t>IPaddr::={&lt;net-id&gt;, &lt;host-id&gt;}</a:t>
            </a:r>
            <a:endParaRPr lang="en-US" altLang="zh-CN" sz="3200" b="1" dirty="0">
              <a:solidFill>
                <a:schemeClr val="accent2"/>
              </a:solidFill>
              <a:latin typeface="Courier New" panose="02070309020205020404" pitchFamily="49" charset="0"/>
              <a:ea typeface="宋体" panose="02010600030101010101" pitchFamily="2"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日期占位符 4"/>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8BAA12B-46CB-45B5-8137-4CA95361CC79}"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页脚占位符 5"/>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3252" name="灯片编号占位符 6"/>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53253" name="Rectangle 2"/>
          <p:cNvSpPr>
            <a:spLocks noGrp="1"/>
          </p:cNvSpPr>
          <p:nvPr>
            <p:ph type="title"/>
          </p:nvPr>
        </p:nvSpPr>
        <p:spPr>
          <a:xfrm>
            <a:off x="0" y="274638"/>
            <a:ext cx="9144000" cy="922337"/>
          </a:xfrm>
          <a:ln>
            <a:solidFill>
              <a:schemeClr val="tx1">
                <a:alpha val="100000"/>
              </a:schemeClr>
            </a:solidFill>
            <a:miter lim="800000"/>
          </a:ln>
        </p:spPr>
        <p:txBody>
          <a:bodyPr vert="horz" wrap="square" lIns="91440" tIns="45720" rIns="91440" bIns="45720" anchor="ctr" anchorCtr="0"/>
          <a:p>
            <a:pPr algn="l" eaLnBrk="1" hangingPunct="1"/>
            <a:r>
              <a:rPr lang="zh-CN" altLang="en-US" sz="3600" b="1" dirty="0">
                <a:latin typeface="黑体" panose="02010609060101010101" pitchFamily="49" charset="-122"/>
                <a:ea typeface="黑体" panose="02010609060101010101" pitchFamily="49" charset="-122"/>
              </a:rPr>
              <a:t>计算机中的数制转换：二进制数</a:t>
            </a:r>
            <a:r>
              <a:rPr lang="zh-CN" altLang="en-US" sz="3600" b="1" dirty="0">
                <a:latin typeface="黑体" panose="02010609060101010101" pitchFamily="49" charset="-122"/>
                <a:ea typeface="黑体" panose="02010609060101010101" pitchFamily="49" charset="-122"/>
                <a:sym typeface="Wingdings" panose="05000000000000000000" pitchFamily="2" charset="2"/>
              </a:rPr>
              <a:t></a:t>
            </a:r>
            <a:r>
              <a:rPr lang="zh-CN" altLang="en-US" sz="3600" b="1" dirty="0">
                <a:latin typeface="黑体" panose="02010609060101010101" pitchFamily="49" charset="-122"/>
                <a:ea typeface="黑体" panose="02010609060101010101" pitchFamily="49" charset="-122"/>
              </a:rPr>
              <a:t>十进制数</a:t>
            </a:r>
            <a:endParaRPr lang="zh-CN" altLang="en-US" sz="3600" b="1" dirty="0">
              <a:latin typeface="黑体" panose="02010609060101010101" pitchFamily="49" charset="-122"/>
              <a:ea typeface="黑体" panose="02010609060101010101" pitchFamily="49" charset="-122"/>
            </a:endParaRPr>
          </a:p>
        </p:txBody>
      </p:sp>
      <p:sp>
        <p:nvSpPr>
          <p:cNvPr id="304131" name="Rectangle 3"/>
          <p:cNvSpPr>
            <a:spLocks noGrp="1"/>
          </p:cNvSpPr>
          <p:nvPr>
            <p:ph type="body" sz="half" idx="1"/>
          </p:nvPr>
        </p:nvSpPr>
        <p:spPr>
          <a:xfrm>
            <a:off x="396875" y="1560513"/>
            <a:ext cx="8147050" cy="3287712"/>
          </a:xfrm>
        </p:spPr>
        <p:txBody>
          <a:bodyPr vert="horz" wrap="square" lIns="91440" tIns="45720" rIns="91440" bIns="45720" anchor="t" anchorCtr="0"/>
          <a:p>
            <a:pPr marL="342900" indent="-342900" eaLnBrk="1" hangingPunct="1">
              <a:buClr>
                <a:schemeClr val="accent2"/>
              </a:buClr>
              <a:buSzTx/>
              <a:buFont typeface="Wingdings" panose="05000000000000000000" pitchFamily="2" charset="2"/>
              <a:buChar char="@"/>
            </a:pPr>
            <a:r>
              <a:rPr lang="zh-CN" altLang="en-US" sz="2800" b="1" u="sng" dirty="0">
                <a:ea typeface="黑体" panose="02010609060101010101" pitchFamily="49" charset="-122"/>
              </a:rPr>
              <a:t>基本原理</a:t>
            </a:r>
            <a:r>
              <a:rPr lang="zh-CN" altLang="en-US" sz="2800" b="1" dirty="0">
                <a:ea typeface="黑体" panose="02010609060101010101" pitchFamily="49" charset="-122"/>
              </a:rPr>
              <a:t>：将二进制数从小数点开始，往左从</a:t>
            </a:r>
            <a:r>
              <a:rPr lang="en-US" altLang="zh-CN" sz="2800" b="1" dirty="0">
                <a:ea typeface="黑体" panose="02010609060101010101" pitchFamily="49" charset="-122"/>
              </a:rPr>
              <a:t>0</a:t>
            </a:r>
            <a:r>
              <a:rPr lang="zh-CN" altLang="en-US" sz="2800" b="1" dirty="0">
                <a:ea typeface="黑体" panose="02010609060101010101" pitchFamily="49" charset="-122"/>
              </a:rPr>
              <a:t>开始对各位进行正序编号，往右序号则分别为     </a:t>
            </a:r>
            <a:r>
              <a:rPr lang="en-US" altLang="zh-CN" sz="2800" b="1" dirty="0">
                <a:ea typeface="黑体" panose="02010609060101010101" pitchFamily="49" charset="-122"/>
              </a:rPr>
              <a:t>-1</a:t>
            </a:r>
            <a:r>
              <a:rPr lang="zh-CN" altLang="en-US" sz="2800" b="1" dirty="0">
                <a:ea typeface="黑体" panose="02010609060101010101" pitchFamily="49" charset="-122"/>
              </a:rPr>
              <a:t>，</a:t>
            </a:r>
            <a:r>
              <a:rPr lang="en-US" altLang="zh-CN" sz="2800" b="1" dirty="0">
                <a:ea typeface="黑体" panose="02010609060101010101" pitchFamily="49" charset="-122"/>
              </a:rPr>
              <a:t>-2</a:t>
            </a:r>
            <a:r>
              <a:rPr lang="zh-CN" altLang="en-US" sz="2800" b="1" dirty="0">
                <a:ea typeface="黑体" panose="02010609060101010101" pitchFamily="49" charset="-122"/>
              </a:rPr>
              <a:t>，</a:t>
            </a:r>
            <a:r>
              <a:rPr lang="en-US" altLang="zh-CN" sz="2800" b="1" dirty="0">
                <a:ea typeface="黑体" panose="02010609060101010101" pitchFamily="49" charset="-122"/>
              </a:rPr>
              <a:t>-3,...</a:t>
            </a:r>
            <a:r>
              <a:rPr lang="zh-CN" altLang="en-US" sz="2800" b="1" dirty="0">
                <a:ea typeface="黑体" panose="02010609060101010101" pitchFamily="49" charset="-122"/>
              </a:rPr>
              <a:t>直到最末位，然后分别将各位上的数乘以</a:t>
            </a:r>
            <a:r>
              <a:rPr lang="en-US" altLang="zh-CN" sz="2800" b="1" dirty="0">
                <a:ea typeface="黑体" panose="02010609060101010101" pitchFamily="49" charset="-122"/>
              </a:rPr>
              <a:t>2</a:t>
            </a:r>
            <a:r>
              <a:rPr lang="zh-CN" altLang="en-US" sz="2800" b="1" dirty="0">
                <a:ea typeface="黑体" panose="02010609060101010101" pitchFamily="49" charset="-122"/>
              </a:rPr>
              <a:t>的</a:t>
            </a:r>
            <a:r>
              <a:rPr lang="en-US" altLang="zh-CN" sz="2800" b="1" dirty="0">
                <a:ea typeface="黑体" panose="02010609060101010101" pitchFamily="49" charset="-122"/>
              </a:rPr>
              <a:t>k</a:t>
            </a:r>
            <a:r>
              <a:rPr lang="zh-CN" altLang="en-US" sz="2800" b="1" dirty="0">
                <a:ea typeface="黑体" panose="02010609060101010101" pitchFamily="49" charset="-122"/>
              </a:rPr>
              <a:t>次幂所得的值进行求和，其中</a:t>
            </a:r>
            <a:r>
              <a:rPr lang="en-US" altLang="zh-CN" sz="2800" b="1" dirty="0">
                <a:ea typeface="黑体" panose="02010609060101010101" pitchFamily="49" charset="-122"/>
              </a:rPr>
              <a:t>k</a:t>
            </a:r>
            <a:r>
              <a:rPr lang="zh-CN" altLang="en-US" sz="2800" b="1" dirty="0">
                <a:ea typeface="黑体" panose="02010609060101010101" pitchFamily="49" charset="-122"/>
              </a:rPr>
              <a:t>的值为各个位所对应的上述编号。</a:t>
            </a:r>
            <a:endParaRPr lang="zh-CN" altLang="en-US" sz="2800" b="1" dirty="0">
              <a:ea typeface="黑体" panose="02010609060101010101" pitchFamily="49" charset="-122"/>
            </a:endParaRPr>
          </a:p>
          <a:p>
            <a:pPr marL="342900" indent="-342900" eaLnBrk="1" hangingPunct="1">
              <a:buClr>
                <a:schemeClr val="accent2"/>
              </a:buClr>
              <a:buSzTx/>
              <a:buFont typeface="Wingdings" panose="05000000000000000000" pitchFamily="2" charset="2"/>
              <a:buChar char="@"/>
            </a:pPr>
            <a:r>
              <a:rPr lang="zh-CN" altLang="en-US" sz="2800" b="1" dirty="0">
                <a:ea typeface="黑体" panose="02010609060101010101" pitchFamily="49" charset="-122"/>
              </a:rPr>
              <a:t>举例：将二进制数</a:t>
            </a:r>
            <a:r>
              <a:rPr lang="en-US" altLang="zh-CN" sz="2800" b="1" dirty="0">
                <a:ea typeface="黑体" panose="02010609060101010101" pitchFamily="49" charset="-122"/>
              </a:rPr>
              <a:t>1101.101</a:t>
            </a:r>
            <a:r>
              <a:rPr lang="zh-CN" altLang="en-US" sz="2800" b="1" dirty="0">
                <a:ea typeface="黑体" panose="02010609060101010101" pitchFamily="49" charset="-122"/>
              </a:rPr>
              <a:t>转换为十进制数 </a:t>
            </a:r>
            <a:endParaRPr lang="zh-CN" altLang="en-US" sz="2800" b="1" dirty="0">
              <a:ea typeface="黑体" panose="02010609060101010101" pitchFamily="49" charset="-122"/>
            </a:endParaRPr>
          </a:p>
          <a:p>
            <a:pPr marL="342900" indent="-342900" eaLnBrk="1" hangingPunct="1">
              <a:buClr>
                <a:schemeClr val="accent2"/>
              </a:buClr>
              <a:buSzTx/>
              <a:buFont typeface="Wingdings" panose="05000000000000000000" pitchFamily="2" charset="2"/>
              <a:buNone/>
            </a:pPr>
            <a:r>
              <a:rPr lang="zh-CN" altLang="en-US" sz="2800" b="1" dirty="0">
                <a:ea typeface="黑体" panose="02010609060101010101" pitchFamily="49" charset="-122"/>
              </a:rPr>
              <a:t>    编号</a:t>
            </a:r>
            <a:r>
              <a:rPr lang="en-US" altLang="zh-CN" sz="2800" b="1" dirty="0">
                <a:ea typeface="黑体" panose="02010609060101010101" pitchFamily="49" charset="-122"/>
              </a:rPr>
              <a:t>: 3 2 1 0  -1 -2 -3 </a:t>
            </a:r>
            <a:endParaRPr lang="en-US" altLang="zh-CN" sz="2800" b="1" dirty="0">
              <a:ea typeface="黑体" panose="02010609060101010101" pitchFamily="49" charset="-122"/>
            </a:endParaRPr>
          </a:p>
        </p:txBody>
      </p:sp>
      <p:graphicFrame>
        <p:nvGraphicFramePr>
          <p:cNvPr id="304132" name="Object 4"/>
          <p:cNvGraphicFramePr>
            <a:graphicFrameLocks noChangeAspect="1"/>
          </p:cNvGraphicFramePr>
          <p:nvPr>
            <p:ph sz="half" idx="2"/>
          </p:nvPr>
        </p:nvGraphicFramePr>
        <p:xfrm>
          <a:off x="220663" y="4975225"/>
          <a:ext cx="8672512" cy="968375"/>
        </p:xfrm>
        <a:graphic>
          <a:graphicData uri="http://schemas.openxmlformats.org/presentationml/2006/ole">
            <mc:AlternateContent xmlns:mc="http://schemas.openxmlformats.org/markup-compatibility/2006">
              <mc:Choice xmlns:v="urn:schemas-microsoft-com:vml" Requires="v">
                <p:oleObj spid="_x0000_s3084" name="" r:id="rId1" imgW="3873500" imgH="431800" progId="Equation.3">
                  <p:embed/>
                </p:oleObj>
              </mc:Choice>
              <mc:Fallback>
                <p:oleObj name="" r:id="rId1" imgW="3873500" imgH="431800" progId="Equation.3">
                  <p:embed/>
                  <p:pic>
                    <p:nvPicPr>
                      <p:cNvPr id="0" name="图片 3083"/>
                      <p:cNvPicPr/>
                      <p:nvPr/>
                    </p:nvPicPr>
                    <p:blipFill>
                      <a:blip r:embed="rId2"/>
                      <a:srcRect/>
                      <a:stretch>
                        <a:fillRect/>
                      </a:stretch>
                    </p:blipFill>
                    <p:spPr>
                      <a:xfrm>
                        <a:off x="220663" y="4975225"/>
                        <a:ext cx="8672512" cy="968375"/>
                      </a:xfrm>
                      <a:prstGeom prst="rect">
                        <a:avLst/>
                      </a:prstGeom>
                      <a:solidFill>
                        <a:schemeClr val="bg1">
                          <a:alpha val="100000"/>
                        </a:schemeClr>
                      </a:solidFill>
                      <a:ln w="38100">
                        <a:miter/>
                      </a:ln>
                    </p:spPr>
                  </p:pic>
                </p:oleObj>
              </mc:Fallback>
            </mc:AlternateContent>
          </a:graphicData>
        </a:graphic>
      </p:graphicFrame>
      <p:sp>
        <p:nvSpPr>
          <p:cNvPr id="304133" name="Text Box 5"/>
          <p:cNvSpPr txBox="1"/>
          <p:nvPr/>
        </p:nvSpPr>
        <p:spPr>
          <a:xfrm>
            <a:off x="561975" y="5946775"/>
            <a:ext cx="6931025" cy="579438"/>
          </a:xfrm>
          <a:prstGeom prst="rect">
            <a:avLst/>
          </a:prstGeom>
          <a:solidFill>
            <a:schemeClr val="hlink"/>
          </a:solidFill>
          <a:ln w="9525">
            <a:noFill/>
          </a:ln>
        </p:spPr>
        <p:txBody>
          <a:bodyPr>
            <a:spAutoFit/>
          </a:bodyPr>
          <a:p>
            <a:pPr eaLnBrk="1" hangingPunct="1">
              <a:spcBef>
                <a:spcPct val="50000"/>
              </a:spcBef>
            </a:pPr>
            <a:r>
              <a:rPr lang="zh-CN" altLang="en-US" sz="3200" b="1" dirty="0">
                <a:latin typeface="Times New Roman" panose="02020603050405020304" pitchFamily="18" charset="0"/>
                <a:ea typeface="宋体" panose="02010600030101010101" pitchFamily="2" charset="-122"/>
              </a:rPr>
              <a:t>结果： </a:t>
            </a:r>
            <a:r>
              <a:rPr lang="en-US" altLang="zh-CN" sz="3200" b="1" dirty="0">
                <a:latin typeface="Times New Roman" panose="02020603050405020304" pitchFamily="18" charset="0"/>
                <a:ea typeface="宋体" panose="02010600030101010101" pitchFamily="2" charset="-122"/>
              </a:rPr>
              <a:t>(1 1 0 1.1 0 1)</a:t>
            </a:r>
            <a:r>
              <a:rPr lang="en-US" altLang="zh-CN" sz="3200" b="1" baseline="-25000" dirty="0">
                <a:latin typeface="Times New Roman" panose="02020603050405020304" pitchFamily="18" charset="0"/>
                <a:ea typeface="宋体" panose="02010600030101010101" pitchFamily="2" charset="-122"/>
              </a:rPr>
              <a:t>2</a:t>
            </a:r>
            <a:r>
              <a:rPr lang="en-US" altLang="zh-CN" sz="3200" b="1" dirty="0">
                <a:latin typeface="Times New Roman" panose="02020603050405020304" pitchFamily="18" charset="0"/>
                <a:ea typeface="宋体" panose="02010600030101010101" pitchFamily="2" charset="-122"/>
              </a:rPr>
              <a:t> = (13.625)</a:t>
            </a:r>
            <a:r>
              <a:rPr lang="en-US" altLang="zh-CN" sz="3200" b="1" baseline="-25000" dirty="0">
                <a:latin typeface="Times New Roman" panose="02020603050405020304" pitchFamily="18" charset="0"/>
                <a:ea typeface="宋体" panose="02010600030101010101" pitchFamily="2" charset="-122"/>
              </a:rPr>
              <a:t>10</a:t>
            </a:r>
            <a:endParaRPr lang="zh-CN" altLang="en-US" sz="3200" b="1" baseline="-25000"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4131">
                                            <p:txEl>
                                              <p:charRg st="0" end="10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4131">
                                            <p:txEl>
                                              <p:charRg st="109" end="13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4131">
                                            <p:txEl>
                                              <p:charRg st="134" end="16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4132"/>
                                        </p:tgtEl>
                                        <p:attrNameLst>
                                          <p:attrName>style.visibility</p:attrName>
                                        </p:attrNameLst>
                                      </p:cBhvr>
                                      <p:to>
                                        <p:strVal val="visible"/>
                                      </p:to>
                                    </p:set>
                                    <p:animEffect transition="in" filter="blinds(horizontal)">
                                      <p:cBhvr>
                                        <p:cTn id="17" dur="500"/>
                                        <p:tgtEl>
                                          <p:spTgt spid="30413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04133"/>
                                        </p:tgtEl>
                                        <p:attrNameLst>
                                          <p:attrName>style.visibility</p:attrName>
                                        </p:attrNameLst>
                                      </p:cBhvr>
                                      <p:to>
                                        <p:strVal val="visible"/>
                                      </p:to>
                                    </p:set>
                                    <p:anim calcmode="lin" valueType="num">
                                      <p:cBhvr additive="base">
                                        <p:cTn id="22" dur="500" fill="hold"/>
                                        <p:tgtEl>
                                          <p:spTgt spid="304133"/>
                                        </p:tgtEl>
                                        <p:attrNameLst>
                                          <p:attrName>ppt_x</p:attrName>
                                        </p:attrNameLst>
                                      </p:cBhvr>
                                      <p:tavLst>
                                        <p:tav tm="0">
                                          <p:val>
                                            <p:strVal val="#ppt_x"/>
                                          </p:val>
                                        </p:tav>
                                        <p:tav tm="100000">
                                          <p:val>
                                            <p:strVal val="#ppt_x"/>
                                          </p:val>
                                        </p:tav>
                                      </p:tavLst>
                                    </p:anim>
                                    <p:anim calcmode="lin" valueType="num">
                                      <p:cBhvr additive="base">
                                        <p:cTn id="23" dur="500" fill="hold"/>
                                        <p:tgtEl>
                                          <p:spTgt spid="3041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8B0BA61-0B0D-4E22-AAAE-A8F5FCA0C6DC}"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6324"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56325" name="Rectangle 2"/>
          <p:cNvSpPr>
            <a:spLocks noGrp="1"/>
          </p:cNvSpPr>
          <p:nvPr>
            <p:ph type="title"/>
          </p:nvPr>
        </p:nvSpPr>
        <p:spPr>
          <a:solidFill>
            <a:srgbClr val="CCCCFF">
              <a:alpha val="100000"/>
            </a:srgbClr>
          </a:solidFill>
        </p:spPr>
        <p:txBody>
          <a:bodyPr vert="horz" wrap="square" lIns="91440" tIns="45720" rIns="91440" bIns="45720" anchor="ctr" anchorCtr="0"/>
          <a:p>
            <a:pPr algn="l" eaLnBrk="1" hangingPunct="1"/>
            <a:r>
              <a:rPr lang="en-US" altLang="zh-CN" sz="4000" b="1" dirty="0">
                <a:solidFill>
                  <a:schemeClr val="tx1"/>
                </a:solidFill>
                <a:ea typeface="宋体" panose="02010600030101010101" pitchFamily="2" charset="-122"/>
              </a:rPr>
              <a:t>IP: SUMMARY</a:t>
            </a:r>
            <a:endParaRPr lang="en-US" altLang="zh-CN" sz="4000" b="1" dirty="0">
              <a:solidFill>
                <a:schemeClr val="tx1"/>
              </a:solidFill>
              <a:ea typeface="宋体" panose="02010600030101010101" pitchFamily="2" charset="-122"/>
            </a:endParaRPr>
          </a:p>
        </p:txBody>
      </p:sp>
      <p:sp>
        <p:nvSpPr>
          <p:cNvPr id="56326" name="Rectangle 3"/>
          <p:cNvSpPr>
            <a:spLocks noGrp="1"/>
          </p:cNvSpPr>
          <p:nvPr>
            <p:ph idx="1"/>
          </p:nvPr>
        </p:nvSpPr>
        <p:spPr>
          <a:xfrm>
            <a:off x="200025" y="1395413"/>
            <a:ext cx="8667750" cy="4879975"/>
          </a:xfrm>
        </p:spPr>
        <p:txBody>
          <a:bodyPr vert="horz" wrap="square" lIns="91440" tIns="45720" rIns="91440" bIns="45720" anchor="t" anchorCtr="0"/>
          <a:p>
            <a:pPr eaLnBrk="1" hangingPunct="1">
              <a:spcBef>
                <a:spcPct val="25000"/>
              </a:spcBef>
              <a:spcAft>
                <a:spcPct val="25000"/>
              </a:spcAft>
              <a:buFontTx/>
              <a:buBlip>
                <a:blip r:embed="rId1"/>
              </a:buBlip>
            </a:pPr>
            <a:r>
              <a:rPr lang="en-US" altLang="zh-CN" sz="3200" b="1" dirty="0">
                <a:ea typeface="宋体" panose="02010600030101010101" pitchFamily="2" charset="-122"/>
              </a:rPr>
              <a:t>Each IP address is 32 bits long, e.g. </a:t>
            </a:r>
            <a:endParaRPr lang="en-US" altLang="zh-CN" sz="3200" b="1" dirty="0">
              <a:ea typeface="宋体" panose="02010600030101010101" pitchFamily="2" charset="-122"/>
            </a:endParaRPr>
          </a:p>
          <a:p>
            <a:pPr eaLnBrk="1" hangingPunct="1">
              <a:spcBef>
                <a:spcPct val="25000"/>
              </a:spcBef>
              <a:spcAft>
                <a:spcPct val="25000"/>
              </a:spcAft>
              <a:buNone/>
            </a:pPr>
            <a:r>
              <a:rPr lang="en-US" altLang="zh-CN" sz="3200" b="1" dirty="0">
                <a:ea typeface="宋体" panose="02010600030101010101" pitchFamily="2" charset="-122"/>
              </a:rPr>
              <a:t>      </a:t>
            </a:r>
            <a:r>
              <a:rPr lang="en-US" altLang="zh-CN" sz="3200" b="1" dirty="0">
                <a:solidFill>
                  <a:schemeClr val="accent2"/>
                </a:solidFill>
                <a:ea typeface="宋体" panose="02010600030101010101" pitchFamily="2" charset="-122"/>
              </a:rPr>
              <a:t>10000000  </a:t>
            </a:r>
            <a:r>
              <a:rPr lang="en-US" altLang="zh-CN" sz="3200" b="1" dirty="0">
                <a:solidFill>
                  <a:srgbClr val="FF0000"/>
                </a:solidFill>
                <a:ea typeface="宋体" panose="02010600030101010101" pitchFamily="2" charset="-122"/>
              </a:rPr>
              <a:t>00001011</a:t>
            </a:r>
            <a:r>
              <a:rPr lang="en-US" altLang="zh-CN" sz="3200" b="1" dirty="0">
                <a:solidFill>
                  <a:schemeClr val="accent2"/>
                </a:solidFill>
                <a:ea typeface="宋体" panose="02010600030101010101" pitchFamily="2" charset="-122"/>
              </a:rPr>
              <a:t>  </a:t>
            </a:r>
            <a:r>
              <a:rPr lang="en-US" altLang="zh-CN" sz="3200" b="1" dirty="0">
                <a:solidFill>
                  <a:srgbClr val="006600"/>
                </a:solidFill>
                <a:ea typeface="宋体" panose="02010600030101010101" pitchFamily="2" charset="-122"/>
              </a:rPr>
              <a:t>00000011</a:t>
            </a:r>
            <a:r>
              <a:rPr lang="en-US" altLang="zh-CN" sz="3200" b="1" dirty="0">
                <a:solidFill>
                  <a:schemeClr val="accent2"/>
                </a:solidFill>
                <a:ea typeface="宋体" panose="02010600030101010101" pitchFamily="2" charset="-122"/>
              </a:rPr>
              <a:t>  </a:t>
            </a:r>
            <a:r>
              <a:rPr lang="en-US" altLang="zh-CN" sz="3200" b="1" dirty="0">
                <a:ea typeface="宋体" panose="02010600030101010101" pitchFamily="2" charset="-122"/>
              </a:rPr>
              <a:t>00011111</a:t>
            </a:r>
            <a:endParaRPr lang="en-US" altLang="zh-CN" sz="3200" b="1" dirty="0">
              <a:ea typeface="宋体" panose="02010600030101010101" pitchFamily="2" charset="-122"/>
            </a:endParaRPr>
          </a:p>
          <a:p>
            <a:pPr eaLnBrk="1" hangingPunct="1">
              <a:spcBef>
                <a:spcPct val="25000"/>
              </a:spcBef>
              <a:spcAft>
                <a:spcPct val="25000"/>
              </a:spcAft>
              <a:buNone/>
            </a:pPr>
            <a:r>
              <a:rPr lang="en-US" altLang="zh-CN" sz="3200" b="1" dirty="0">
                <a:solidFill>
                  <a:schemeClr val="accent2"/>
                </a:solidFill>
                <a:ea typeface="宋体" panose="02010600030101010101" pitchFamily="2" charset="-122"/>
              </a:rPr>
              <a:t>             </a:t>
            </a:r>
            <a:endParaRPr lang="en-US" altLang="zh-CN" sz="3200" b="1" dirty="0">
              <a:solidFill>
                <a:schemeClr val="accent2"/>
              </a:solidFill>
              <a:latin typeface="Courier New" panose="02070309020205020404" pitchFamily="49" charset="0"/>
              <a:ea typeface="宋体" panose="02010600030101010101" pitchFamily="2"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27311C5-6D82-4F89-9504-B0DB8D2866E8}"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7348"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57349" name="Rectangle 2"/>
          <p:cNvSpPr>
            <a:spLocks noGrp="1"/>
          </p:cNvSpPr>
          <p:nvPr>
            <p:ph type="title"/>
          </p:nvPr>
        </p:nvSpPr>
        <p:spPr>
          <a:solidFill>
            <a:srgbClr val="CCCCFF">
              <a:alpha val="100000"/>
            </a:srgbClr>
          </a:solidFill>
        </p:spPr>
        <p:txBody>
          <a:bodyPr vert="horz" wrap="square" lIns="91440" tIns="45720" rIns="91440" bIns="45720" anchor="ctr" anchorCtr="0"/>
          <a:p>
            <a:pPr algn="l" eaLnBrk="1" hangingPunct="1"/>
            <a:r>
              <a:rPr lang="en-US" altLang="zh-CN" sz="4000" b="1" dirty="0">
                <a:solidFill>
                  <a:schemeClr val="tx1"/>
                </a:solidFill>
                <a:ea typeface="宋体" panose="02010600030101010101" pitchFamily="2" charset="-122"/>
              </a:rPr>
              <a:t>IP: SUMMARY</a:t>
            </a:r>
            <a:endParaRPr lang="en-US" altLang="zh-CN" sz="4000" b="1" dirty="0">
              <a:solidFill>
                <a:schemeClr val="tx1"/>
              </a:solidFill>
              <a:ea typeface="宋体" panose="02010600030101010101" pitchFamily="2" charset="-122"/>
            </a:endParaRPr>
          </a:p>
        </p:txBody>
      </p:sp>
      <p:sp>
        <p:nvSpPr>
          <p:cNvPr id="57350" name="Rectangle 3"/>
          <p:cNvSpPr>
            <a:spLocks noGrp="1"/>
          </p:cNvSpPr>
          <p:nvPr>
            <p:ph idx="1"/>
          </p:nvPr>
        </p:nvSpPr>
        <p:spPr>
          <a:xfrm>
            <a:off x="200025" y="1395413"/>
            <a:ext cx="8667750" cy="4879975"/>
          </a:xfrm>
        </p:spPr>
        <p:txBody>
          <a:bodyPr vert="horz" wrap="square" lIns="91440" tIns="45720" rIns="91440" bIns="45720" anchor="t" anchorCtr="0"/>
          <a:p>
            <a:pPr eaLnBrk="1" hangingPunct="1">
              <a:spcBef>
                <a:spcPct val="25000"/>
              </a:spcBef>
              <a:spcAft>
                <a:spcPct val="25000"/>
              </a:spcAft>
              <a:buFontTx/>
              <a:buBlip>
                <a:blip r:embed="rId1"/>
              </a:buBlip>
            </a:pPr>
            <a:r>
              <a:rPr lang="en-US" altLang="zh-CN" sz="3200" b="1" dirty="0">
                <a:ea typeface="宋体" panose="02010600030101010101" pitchFamily="2" charset="-122"/>
              </a:rPr>
              <a:t>Each IP address is 32 bits long, e.g. </a:t>
            </a:r>
            <a:endParaRPr lang="en-US" altLang="zh-CN" sz="3200" b="1" dirty="0">
              <a:ea typeface="宋体" panose="02010600030101010101" pitchFamily="2" charset="-122"/>
            </a:endParaRPr>
          </a:p>
          <a:p>
            <a:pPr eaLnBrk="1" hangingPunct="1">
              <a:spcBef>
                <a:spcPct val="25000"/>
              </a:spcBef>
              <a:spcAft>
                <a:spcPct val="25000"/>
              </a:spcAft>
              <a:buNone/>
            </a:pPr>
            <a:r>
              <a:rPr lang="en-US" altLang="zh-CN" sz="3200" b="1" dirty="0">
                <a:ea typeface="宋体" panose="02010600030101010101" pitchFamily="2" charset="-122"/>
              </a:rPr>
              <a:t>      </a:t>
            </a:r>
            <a:r>
              <a:rPr lang="en-US" altLang="zh-CN" sz="3200" b="1" dirty="0">
                <a:solidFill>
                  <a:schemeClr val="accent2"/>
                </a:solidFill>
                <a:ea typeface="宋体" panose="02010600030101010101" pitchFamily="2" charset="-122"/>
              </a:rPr>
              <a:t>10000000  </a:t>
            </a:r>
            <a:r>
              <a:rPr lang="en-US" altLang="zh-CN" sz="3200" b="1" dirty="0">
                <a:solidFill>
                  <a:srgbClr val="FF0000"/>
                </a:solidFill>
                <a:ea typeface="宋体" panose="02010600030101010101" pitchFamily="2" charset="-122"/>
              </a:rPr>
              <a:t>00001011</a:t>
            </a:r>
            <a:r>
              <a:rPr lang="en-US" altLang="zh-CN" sz="3200" b="1" dirty="0">
                <a:solidFill>
                  <a:schemeClr val="accent2"/>
                </a:solidFill>
                <a:ea typeface="宋体" panose="02010600030101010101" pitchFamily="2" charset="-122"/>
              </a:rPr>
              <a:t>  </a:t>
            </a:r>
            <a:r>
              <a:rPr lang="en-US" altLang="zh-CN" sz="3200" b="1" dirty="0">
                <a:solidFill>
                  <a:srgbClr val="006600"/>
                </a:solidFill>
                <a:ea typeface="宋体" panose="02010600030101010101" pitchFamily="2" charset="-122"/>
              </a:rPr>
              <a:t>00000011</a:t>
            </a:r>
            <a:r>
              <a:rPr lang="en-US" altLang="zh-CN" sz="3200" b="1" dirty="0">
                <a:solidFill>
                  <a:schemeClr val="accent2"/>
                </a:solidFill>
                <a:ea typeface="宋体" panose="02010600030101010101" pitchFamily="2" charset="-122"/>
              </a:rPr>
              <a:t>  </a:t>
            </a:r>
            <a:r>
              <a:rPr lang="en-US" altLang="zh-CN" sz="3200" b="1" dirty="0">
                <a:ea typeface="宋体" panose="02010600030101010101" pitchFamily="2" charset="-122"/>
              </a:rPr>
              <a:t>00011111</a:t>
            </a:r>
            <a:endParaRPr lang="en-US" altLang="zh-CN" sz="3200" b="1" dirty="0">
              <a:ea typeface="宋体" panose="02010600030101010101" pitchFamily="2" charset="-122"/>
            </a:endParaRPr>
          </a:p>
          <a:p>
            <a:pPr eaLnBrk="1" hangingPunct="1">
              <a:spcBef>
                <a:spcPct val="25000"/>
              </a:spcBef>
              <a:spcAft>
                <a:spcPct val="25000"/>
              </a:spcAft>
              <a:buNone/>
            </a:pPr>
            <a:r>
              <a:rPr lang="en-US" altLang="zh-CN" sz="3200" b="1" dirty="0">
                <a:solidFill>
                  <a:schemeClr val="accent2"/>
                </a:solidFill>
                <a:ea typeface="宋体" panose="02010600030101010101" pitchFamily="2" charset="-122"/>
              </a:rPr>
              <a:t>              128.</a:t>
            </a:r>
            <a:r>
              <a:rPr lang="en-US" altLang="zh-CN" sz="3200" b="1" dirty="0">
                <a:solidFill>
                  <a:srgbClr val="FF0000"/>
                </a:solidFill>
                <a:ea typeface="宋体" panose="02010600030101010101" pitchFamily="2" charset="-122"/>
              </a:rPr>
              <a:t>11</a:t>
            </a:r>
            <a:r>
              <a:rPr lang="en-US" altLang="zh-CN" sz="3200" b="1" dirty="0">
                <a:solidFill>
                  <a:schemeClr val="accent2"/>
                </a:solidFill>
                <a:ea typeface="宋体" panose="02010600030101010101" pitchFamily="2" charset="-122"/>
              </a:rPr>
              <a:t>.</a:t>
            </a:r>
            <a:r>
              <a:rPr lang="en-US" altLang="zh-CN" sz="3200" b="1" dirty="0">
                <a:solidFill>
                  <a:srgbClr val="006600"/>
                </a:solidFill>
                <a:ea typeface="宋体" panose="02010600030101010101" pitchFamily="2" charset="-122"/>
              </a:rPr>
              <a:t>3</a:t>
            </a:r>
            <a:r>
              <a:rPr lang="en-US" altLang="zh-CN" sz="3200" b="1" dirty="0">
                <a:solidFill>
                  <a:schemeClr val="accent2"/>
                </a:solidFill>
                <a:ea typeface="宋体" panose="02010600030101010101" pitchFamily="2" charset="-122"/>
              </a:rPr>
              <a:t>.</a:t>
            </a:r>
            <a:r>
              <a:rPr lang="en-US" altLang="zh-CN" sz="3200" b="1" dirty="0">
                <a:ea typeface="宋体" panose="02010600030101010101" pitchFamily="2" charset="-122"/>
              </a:rPr>
              <a:t>31</a:t>
            </a:r>
            <a:r>
              <a:rPr lang="en-US" altLang="en-US" sz="3200" b="1" dirty="0">
                <a:ea typeface="宋体" panose="02010600030101010101" pitchFamily="2" charset="-122"/>
              </a:rPr>
              <a:t> </a:t>
            </a:r>
            <a:r>
              <a:rPr lang="en-US" altLang="zh-CN" sz="3200" b="1" dirty="0">
                <a:ea typeface="宋体" panose="02010600030101010101" pitchFamily="2" charset="-122"/>
              </a:rPr>
              <a:t>(</a:t>
            </a:r>
            <a:r>
              <a:rPr lang="en-US" altLang="en-US" sz="3200" b="1" dirty="0">
                <a:ea typeface="宋体" panose="02010600030101010101" pitchFamily="2" charset="-122"/>
              </a:rPr>
              <a:t>dotted decimal notation</a:t>
            </a:r>
            <a:r>
              <a:rPr lang="en-US" altLang="zh-CN" sz="3200" b="1" dirty="0">
                <a:ea typeface="宋体" panose="02010600030101010101" pitchFamily="2" charset="-122"/>
              </a:rPr>
              <a:t>)   </a:t>
            </a:r>
            <a:endParaRPr lang="en-US" altLang="zh-CN" sz="3200" b="1" dirty="0">
              <a:ea typeface="宋体" panose="02010600030101010101" pitchFamily="2" charset="-122"/>
            </a:endParaRPr>
          </a:p>
          <a:p>
            <a:pPr eaLnBrk="1" hangingPunct="1">
              <a:spcBef>
                <a:spcPct val="25000"/>
              </a:spcBef>
              <a:spcAft>
                <a:spcPct val="25000"/>
              </a:spcAft>
              <a:buNone/>
            </a:pPr>
            <a:r>
              <a:rPr lang="en-US" altLang="zh-CN" sz="3200" b="1" dirty="0">
                <a:ea typeface="宋体" panose="02010600030101010101" pitchFamily="2" charset="-122"/>
              </a:rPr>
              <a:t>         just easy to read!</a:t>
            </a:r>
            <a:endParaRPr lang="en-US" altLang="zh-CN" sz="3200" b="1" dirty="0">
              <a:ea typeface="宋体" panose="02010600030101010101" pitchFamily="2" charset="-122"/>
            </a:endParaRPr>
          </a:p>
        </p:txBody>
      </p:sp>
      <p:sp>
        <p:nvSpPr>
          <p:cNvPr id="57351" name="AutoShape 4"/>
          <p:cNvSpPr/>
          <p:nvPr/>
        </p:nvSpPr>
        <p:spPr>
          <a:xfrm>
            <a:off x="1171575" y="3086100"/>
            <a:ext cx="476250" cy="180975"/>
          </a:xfrm>
          <a:prstGeom prst="rightArrow">
            <a:avLst>
              <a:gd name="adj1" fmla="val 50000"/>
              <a:gd name="adj2" fmla="val 65789"/>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63F21FA-F14E-4285-B49B-2AFB0497E12E}" type="datetime4">
              <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58372"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solidFill>
                  <a:srgbClr val="000000"/>
                </a:solidFill>
                <a:latin typeface="Times New Roman" panose="02020603050405020304" pitchFamily="18" charset="0"/>
                <a:ea typeface="宋体" panose="02010600030101010101" pitchFamily="2" charset="-122"/>
              </a:rPr>
            </a:fld>
            <a:endParaRPr lang="zh-CN" altLang="en-US" sz="1400" dirty="0">
              <a:solidFill>
                <a:srgbClr val="000000"/>
              </a:solidFill>
              <a:latin typeface="Times New Roman" panose="02020603050405020304" pitchFamily="18" charset="0"/>
              <a:ea typeface="宋体" panose="02010600030101010101" pitchFamily="2" charset="-122"/>
            </a:endParaRPr>
          </a:p>
        </p:txBody>
      </p:sp>
      <p:sp>
        <p:nvSpPr>
          <p:cNvPr id="58373" name="Rectangle 2"/>
          <p:cNvSpPr>
            <a:spLocks noGrp="1"/>
          </p:cNvSpPr>
          <p:nvPr>
            <p:ph type="title"/>
          </p:nvPr>
        </p:nvSpPr>
        <p:spPr>
          <a:solidFill>
            <a:srgbClr val="CCCCFF">
              <a:alpha val="100000"/>
            </a:srgbClr>
          </a:solidFill>
        </p:spPr>
        <p:txBody>
          <a:bodyPr vert="horz" wrap="square" lIns="91440" tIns="45720" rIns="91440" bIns="45720" anchor="ctr" anchorCtr="0"/>
          <a:p>
            <a:pPr algn="l" eaLnBrk="1" hangingPunct="1"/>
            <a:r>
              <a:rPr lang="en-US" altLang="zh-CN" sz="4000" b="1" dirty="0">
                <a:solidFill>
                  <a:schemeClr val="tx1"/>
                </a:solidFill>
                <a:ea typeface="宋体" panose="02010600030101010101" pitchFamily="2" charset="-122"/>
              </a:rPr>
              <a:t> </a:t>
            </a:r>
            <a:r>
              <a:rPr lang="en-US" altLang="en-US" sz="4000" b="1" dirty="0">
                <a:solidFill>
                  <a:schemeClr val="tx1"/>
                </a:solidFill>
              </a:rPr>
              <a:t>IP Addresses</a:t>
            </a:r>
            <a:endParaRPr lang="zh-CN" altLang="en-US" sz="4000" b="1" dirty="0">
              <a:solidFill>
                <a:schemeClr val="tx1"/>
              </a:solidFill>
              <a:ea typeface="宋体" panose="02010600030101010101" pitchFamily="2" charset="-122"/>
            </a:endParaRPr>
          </a:p>
        </p:txBody>
      </p:sp>
      <p:sp>
        <p:nvSpPr>
          <p:cNvPr id="58374" name="Rectangle 3"/>
          <p:cNvSpPr>
            <a:spLocks noGrp="1"/>
          </p:cNvSpPr>
          <p:nvPr>
            <p:ph idx="1"/>
          </p:nvPr>
        </p:nvSpPr>
        <p:spPr>
          <a:xfrm>
            <a:off x="292100" y="1408113"/>
            <a:ext cx="8851900" cy="3995737"/>
          </a:xfrm>
          <a:ln>
            <a:solidFill>
              <a:schemeClr val="bg1">
                <a:alpha val="100000"/>
              </a:schemeClr>
            </a:solidFill>
            <a:miter lim="800000"/>
          </a:ln>
        </p:spPr>
        <p:txBody>
          <a:bodyPr vert="horz" wrap="square" lIns="91440" tIns="45720" rIns="91440" bIns="45720" anchor="t" anchorCtr="0"/>
          <a:p>
            <a:pPr eaLnBrk="1" hangingPunct="1">
              <a:lnSpc>
                <a:spcPct val="110000"/>
              </a:lnSpc>
              <a:spcAft>
                <a:spcPct val="20000"/>
              </a:spcAft>
              <a:buFontTx/>
              <a:buBlip>
                <a:blip r:embed="rId1"/>
              </a:buBlip>
            </a:pPr>
            <a:r>
              <a:rPr lang="en-US" altLang="zh-CN" sz="3200" b="1" dirty="0">
                <a:ea typeface="宋体" panose="02010600030101010101" pitchFamily="2" charset="-122"/>
              </a:rPr>
              <a:t>Every node on the Internet has an IP address, used to identify the network and the host on a given network</a:t>
            </a:r>
            <a:endParaRPr lang="en-US" altLang="zh-CN" sz="3200" b="1" dirty="0">
              <a:ea typeface="宋体" panose="02010600030101010101" pitchFamily="2" charset="-122"/>
            </a:endParaRPr>
          </a:p>
          <a:p>
            <a:pPr eaLnBrk="1" hangingPunct="1">
              <a:lnSpc>
                <a:spcPct val="110000"/>
              </a:lnSpc>
              <a:spcAft>
                <a:spcPct val="20000"/>
              </a:spcAft>
              <a:buFontTx/>
              <a:buBlip>
                <a:blip r:embed="rId1"/>
              </a:buBlip>
            </a:pPr>
            <a:r>
              <a:rPr lang="en-US" altLang="zh-CN" sz="3200" b="1" dirty="0">
                <a:ea typeface="宋体" panose="02010600030101010101" pitchFamily="2" charset="-122"/>
              </a:rPr>
              <a:t>Each IP address consists of </a:t>
            </a:r>
            <a:r>
              <a:rPr lang="en-US" altLang="zh-CN" sz="3200" b="1" i="1" dirty="0">
                <a:solidFill>
                  <a:srgbClr val="FF3300"/>
                </a:solidFill>
                <a:ea typeface="宋体" panose="02010600030101010101" pitchFamily="2" charset="-122"/>
              </a:rPr>
              <a:t>net-id</a:t>
            </a:r>
            <a:r>
              <a:rPr lang="en-US" altLang="zh-CN" sz="3200" b="1" dirty="0">
                <a:ea typeface="宋体" panose="02010600030101010101" pitchFamily="2" charset="-122"/>
              </a:rPr>
              <a:t> and </a:t>
            </a:r>
            <a:r>
              <a:rPr lang="en-US" altLang="zh-CN" sz="3200" b="1" i="1" dirty="0">
                <a:solidFill>
                  <a:srgbClr val="FF3300"/>
                </a:solidFill>
                <a:ea typeface="宋体" panose="02010600030101010101" pitchFamily="2" charset="-122"/>
              </a:rPr>
              <a:t>host-id</a:t>
            </a:r>
            <a:r>
              <a:rPr lang="en-US" altLang="zh-CN" sz="3200" b="1" dirty="0">
                <a:ea typeface="宋体" panose="02010600030101010101" pitchFamily="2" charset="-122"/>
              </a:rPr>
              <a:t>;</a:t>
            </a:r>
            <a:endParaRPr lang="en-US" altLang="zh-CN" sz="3200" b="1" dirty="0">
              <a:ea typeface="宋体" panose="02010600030101010101" pitchFamily="2"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A00E78C-44E2-4B5A-80E0-9C4C17B72B39}"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9396"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59397" name="Rectangle 2"/>
          <p:cNvSpPr>
            <a:spLocks noGrp="1"/>
          </p:cNvSpPr>
          <p:nvPr>
            <p:ph type="title"/>
          </p:nvPr>
        </p:nvSpPr>
        <p:spPr>
          <a:solidFill>
            <a:srgbClr val="CCCCFF">
              <a:alpha val="100000"/>
            </a:srgbClr>
          </a:solidFill>
        </p:spPr>
        <p:txBody>
          <a:bodyPr vert="horz" wrap="square" lIns="91440" tIns="45720" rIns="91440" bIns="45720" anchor="ctr" anchorCtr="0"/>
          <a:p>
            <a:pPr algn="l" eaLnBrk="1" hangingPunct="1"/>
            <a:r>
              <a:rPr lang="en-US" altLang="zh-CN" sz="4000" b="1" dirty="0">
                <a:solidFill>
                  <a:schemeClr val="tx1"/>
                </a:solidFill>
                <a:ea typeface="宋体" panose="02010600030101010101" pitchFamily="2" charset="-122"/>
              </a:rPr>
              <a:t>IP: SUMMARY</a:t>
            </a:r>
            <a:endParaRPr lang="en-US" altLang="zh-CN" sz="4000" b="1" dirty="0">
              <a:solidFill>
                <a:schemeClr val="tx1"/>
              </a:solidFill>
              <a:ea typeface="宋体" panose="02010600030101010101" pitchFamily="2" charset="-122"/>
            </a:endParaRPr>
          </a:p>
        </p:txBody>
      </p:sp>
      <p:sp>
        <p:nvSpPr>
          <p:cNvPr id="59398" name="Rectangle 3"/>
          <p:cNvSpPr>
            <a:spLocks noGrp="1"/>
          </p:cNvSpPr>
          <p:nvPr>
            <p:ph idx="1"/>
          </p:nvPr>
        </p:nvSpPr>
        <p:spPr>
          <a:xfrm>
            <a:off x="200025" y="1395413"/>
            <a:ext cx="8667750" cy="4879975"/>
          </a:xfrm>
        </p:spPr>
        <p:txBody>
          <a:bodyPr vert="horz" wrap="square" lIns="91440" tIns="45720" rIns="91440" bIns="45720" anchor="t" anchorCtr="0"/>
          <a:p>
            <a:pPr eaLnBrk="1" hangingPunct="1">
              <a:spcBef>
                <a:spcPct val="25000"/>
              </a:spcBef>
              <a:spcAft>
                <a:spcPct val="25000"/>
              </a:spcAft>
              <a:buFontTx/>
              <a:buBlip>
                <a:blip r:embed="rId1"/>
              </a:buBlip>
            </a:pPr>
            <a:r>
              <a:rPr lang="en-US" altLang="zh-CN" sz="3200" b="1" dirty="0">
                <a:ea typeface="宋体" panose="02010600030101010101" pitchFamily="2" charset="-122"/>
              </a:rPr>
              <a:t>Each IP address is 32 bits long, e.g. </a:t>
            </a:r>
            <a:endParaRPr lang="en-US" altLang="zh-CN" sz="3200" b="1" dirty="0">
              <a:ea typeface="宋体" panose="02010600030101010101" pitchFamily="2" charset="-122"/>
            </a:endParaRPr>
          </a:p>
          <a:p>
            <a:pPr eaLnBrk="1" hangingPunct="1">
              <a:spcBef>
                <a:spcPct val="25000"/>
              </a:spcBef>
              <a:spcAft>
                <a:spcPct val="25000"/>
              </a:spcAft>
              <a:buNone/>
            </a:pPr>
            <a:r>
              <a:rPr lang="en-US" altLang="zh-CN" sz="3200" b="1" dirty="0">
                <a:ea typeface="宋体" panose="02010600030101010101" pitchFamily="2" charset="-122"/>
              </a:rPr>
              <a:t>      </a:t>
            </a:r>
            <a:r>
              <a:rPr lang="en-US" altLang="zh-CN" sz="3200" b="1" dirty="0">
                <a:solidFill>
                  <a:schemeClr val="accent2"/>
                </a:solidFill>
                <a:ea typeface="宋体" panose="02010600030101010101" pitchFamily="2" charset="-122"/>
              </a:rPr>
              <a:t>10000000  </a:t>
            </a:r>
            <a:r>
              <a:rPr lang="en-US" altLang="zh-CN" sz="3200" b="1" dirty="0">
                <a:solidFill>
                  <a:srgbClr val="FF0000"/>
                </a:solidFill>
                <a:ea typeface="宋体" panose="02010600030101010101" pitchFamily="2" charset="-122"/>
              </a:rPr>
              <a:t>00001011</a:t>
            </a:r>
            <a:r>
              <a:rPr lang="en-US" altLang="zh-CN" sz="3200" b="1" dirty="0">
                <a:solidFill>
                  <a:schemeClr val="accent2"/>
                </a:solidFill>
                <a:ea typeface="宋体" panose="02010600030101010101" pitchFamily="2" charset="-122"/>
              </a:rPr>
              <a:t>  </a:t>
            </a:r>
            <a:r>
              <a:rPr lang="en-US" altLang="zh-CN" sz="3200" b="1" dirty="0">
                <a:solidFill>
                  <a:srgbClr val="006600"/>
                </a:solidFill>
                <a:ea typeface="宋体" panose="02010600030101010101" pitchFamily="2" charset="-122"/>
              </a:rPr>
              <a:t>00000011</a:t>
            </a:r>
            <a:r>
              <a:rPr lang="en-US" altLang="zh-CN" sz="3200" b="1" dirty="0">
                <a:solidFill>
                  <a:schemeClr val="accent2"/>
                </a:solidFill>
                <a:ea typeface="宋体" panose="02010600030101010101" pitchFamily="2" charset="-122"/>
              </a:rPr>
              <a:t>  </a:t>
            </a:r>
            <a:r>
              <a:rPr lang="en-US" altLang="zh-CN" sz="3200" b="1" dirty="0">
                <a:ea typeface="宋体" panose="02010600030101010101" pitchFamily="2" charset="-122"/>
              </a:rPr>
              <a:t>00011111</a:t>
            </a:r>
            <a:endParaRPr lang="en-US" altLang="zh-CN" sz="3200" b="1" dirty="0">
              <a:ea typeface="宋体" panose="02010600030101010101" pitchFamily="2" charset="-122"/>
            </a:endParaRPr>
          </a:p>
          <a:p>
            <a:pPr eaLnBrk="1" hangingPunct="1">
              <a:spcBef>
                <a:spcPct val="25000"/>
              </a:spcBef>
              <a:spcAft>
                <a:spcPct val="25000"/>
              </a:spcAft>
              <a:buNone/>
            </a:pPr>
            <a:r>
              <a:rPr lang="en-US" altLang="zh-CN" sz="3200" b="1" dirty="0">
                <a:solidFill>
                  <a:schemeClr val="accent2"/>
                </a:solidFill>
                <a:ea typeface="宋体" panose="02010600030101010101" pitchFamily="2" charset="-122"/>
              </a:rPr>
              <a:t>              128.</a:t>
            </a:r>
            <a:r>
              <a:rPr lang="en-US" altLang="zh-CN" sz="3200" b="1" dirty="0">
                <a:solidFill>
                  <a:srgbClr val="FF0000"/>
                </a:solidFill>
                <a:ea typeface="宋体" panose="02010600030101010101" pitchFamily="2" charset="-122"/>
              </a:rPr>
              <a:t>11</a:t>
            </a:r>
            <a:r>
              <a:rPr lang="en-US" altLang="zh-CN" sz="3200" b="1" dirty="0">
                <a:solidFill>
                  <a:schemeClr val="accent2"/>
                </a:solidFill>
                <a:ea typeface="宋体" panose="02010600030101010101" pitchFamily="2" charset="-122"/>
              </a:rPr>
              <a:t>.</a:t>
            </a:r>
            <a:r>
              <a:rPr lang="en-US" altLang="zh-CN" sz="3200" b="1" dirty="0">
                <a:solidFill>
                  <a:srgbClr val="006600"/>
                </a:solidFill>
                <a:ea typeface="宋体" panose="02010600030101010101" pitchFamily="2" charset="-122"/>
              </a:rPr>
              <a:t>3</a:t>
            </a:r>
            <a:r>
              <a:rPr lang="en-US" altLang="zh-CN" sz="3200" b="1" dirty="0">
                <a:solidFill>
                  <a:schemeClr val="accent2"/>
                </a:solidFill>
                <a:ea typeface="宋体" panose="02010600030101010101" pitchFamily="2" charset="-122"/>
              </a:rPr>
              <a:t>.</a:t>
            </a:r>
            <a:r>
              <a:rPr lang="en-US" altLang="zh-CN" sz="3200" b="1" dirty="0">
                <a:ea typeface="宋体" panose="02010600030101010101" pitchFamily="2" charset="-122"/>
              </a:rPr>
              <a:t>31</a:t>
            </a:r>
            <a:r>
              <a:rPr lang="en-US" altLang="en-US" sz="3200" b="1" dirty="0">
                <a:ea typeface="宋体" panose="02010600030101010101" pitchFamily="2" charset="-122"/>
              </a:rPr>
              <a:t> </a:t>
            </a:r>
            <a:r>
              <a:rPr lang="en-US" altLang="zh-CN" sz="3200" b="1" dirty="0">
                <a:ea typeface="宋体" panose="02010600030101010101" pitchFamily="2" charset="-122"/>
              </a:rPr>
              <a:t>(</a:t>
            </a:r>
            <a:r>
              <a:rPr lang="en-US" altLang="en-US" sz="3200" b="1" dirty="0">
                <a:ea typeface="宋体" panose="02010600030101010101" pitchFamily="2" charset="-122"/>
              </a:rPr>
              <a:t>dotted decimal notation</a:t>
            </a:r>
            <a:r>
              <a:rPr lang="en-US" altLang="zh-CN" sz="3200" b="1" dirty="0">
                <a:ea typeface="宋体" panose="02010600030101010101" pitchFamily="2" charset="-122"/>
              </a:rPr>
              <a:t>)   </a:t>
            </a:r>
            <a:endParaRPr lang="en-US" altLang="zh-CN" sz="3200" b="1" dirty="0">
              <a:ea typeface="宋体" panose="02010600030101010101" pitchFamily="2" charset="-122"/>
            </a:endParaRPr>
          </a:p>
          <a:p>
            <a:pPr eaLnBrk="1" hangingPunct="1">
              <a:spcBef>
                <a:spcPct val="25000"/>
              </a:spcBef>
              <a:spcAft>
                <a:spcPct val="25000"/>
              </a:spcAft>
              <a:buNone/>
            </a:pPr>
            <a:r>
              <a:rPr lang="en-US" altLang="zh-CN" sz="3200" b="1" dirty="0">
                <a:ea typeface="宋体" panose="02010600030101010101" pitchFamily="2" charset="-122"/>
              </a:rPr>
              <a:t>         just easy to read!</a:t>
            </a:r>
            <a:endParaRPr lang="en-US" altLang="zh-CN" sz="3200" b="1" dirty="0">
              <a:ea typeface="宋体" panose="02010600030101010101" pitchFamily="2" charset="-122"/>
            </a:endParaRPr>
          </a:p>
          <a:p>
            <a:pPr eaLnBrk="1" hangingPunct="1">
              <a:spcBef>
                <a:spcPct val="25000"/>
              </a:spcBef>
              <a:spcAft>
                <a:spcPct val="25000"/>
              </a:spcAft>
              <a:buFontTx/>
              <a:buBlip>
                <a:blip r:embed="rId1"/>
              </a:buBlip>
            </a:pPr>
            <a:r>
              <a:rPr lang="en-GB" altLang="zh-CN" sz="3200" b="1" dirty="0">
                <a:ea typeface="宋体" panose="02010600030101010101" pitchFamily="2" charset="-122"/>
              </a:rPr>
              <a:t>The IP address is divided into two parts: </a:t>
            </a:r>
            <a:endParaRPr lang="en-GB" altLang="zh-CN" sz="3200" b="1" dirty="0">
              <a:ea typeface="宋体" panose="02010600030101010101" pitchFamily="2" charset="-122"/>
            </a:endParaRPr>
          </a:p>
          <a:p>
            <a:pPr eaLnBrk="1" hangingPunct="1">
              <a:spcBef>
                <a:spcPct val="25000"/>
              </a:spcBef>
              <a:spcAft>
                <a:spcPct val="25000"/>
              </a:spcAft>
              <a:buNone/>
            </a:pPr>
            <a:r>
              <a:rPr lang="en-US" altLang="zh-CN" sz="3200" b="1" dirty="0">
                <a:ea typeface="宋体" panose="02010600030101010101" pitchFamily="2" charset="-122"/>
              </a:rPr>
              <a:t>      </a:t>
            </a:r>
            <a:r>
              <a:rPr lang="en-US" altLang="zh-CN" sz="3200" b="1" dirty="0">
                <a:solidFill>
                  <a:schemeClr val="accent2"/>
                </a:solidFill>
                <a:latin typeface="Courier New" panose="02070309020205020404" pitchFamily="49" charset="0"/>
                <a:ea typeface="宋体" panose="02010600030101010101" pitchFamily="2" charset="-122"/>
              </a:rPr>
              <a:t>IP</a:t>
            </a:r>
            <a:r>
              <a:rPr lang="en-US" altLang="zh-CN" sz="3200" b="1" baseline="-25000" dirty="0">
                <a:solidFill>
                  <a:schemeClr val="accent2"/>
                </a:solidFill>
                <a:latin typeface="Courier New" panose="02070309020205020404" pitchFamily="49" charset="0"/>
                <a:ea typeface="宋体" panose="02010600030101010101" pitchFamily="2" charset="-122"/>
              </a:rPr>
              <a:t>addr</a:t>
            </a:r>
            <a:r>
              <a:rPr lang="en-US" altLang="zh-CN" sz="3200" b="1" dirty="0">
                <a:solidFill>
                  <a:schemeClr val="accent2"/>
                </a:solidFill>
                <a:latin typeface="Courier New" panose="02070309020205020404" pitchFamily="49" charset="0"/>
                <a:ea typeface="宋体" panose="02010600030101010101" pitchFamily="2" charset="-122"/>
              </a:rPr>
              <a:t>::={&lt;net-id&gt;, &lt;host-id&gt;}</a:t>
            </a:r>
            <a:endParaRPr lang="en-US" altLang="zh-CN" sz="3200" b="1" dirty="0">
              <a:solidFill>
                <a:schemeClr val="accent2"/>
              </a:solidFill>
              <a:latin typeface="Courier New" panose="02070309020205020404" pitchFamily="49" charset="0"/>
              <a:ea typeface="宋体" panose="02010600030101010101" pitchFamily="2" charset="-122"/>
            </a:endParaRPr>
          </a:p>
        </p:txBody>
      </p:sp>
      <p:sp>
        <p:nvSpPr>
          <p:cNvPr id="59399" name="AutoShape 4"/>
          <p:cNvSpPr/>
          <p:nvPr/>
        </p:nvSpPr>
        <p:spPr>
          <a:xfrm>
            <a:off x="1171575" y="3086100"/>
            <a:ext cx="476250" cy="180975"/>
          </a:xfrm>
          <a:prstGeom prst="rightArrow">
            <a:avLst>
              <a:gd name="adj1" fmla="val 50000"/>
              <a:gd name="adj2" fmla="val 65789"/>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454B09D-03B6-443F-B214-A30D8400159C}"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0420"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60421" name="Rectangle 2"/>
          <p:cNvSpPr>
            <a:spLocks noGrp="1"/>
          </p:cNvSpPr>
          <p:nvPr>
            <p:ph type="title"/>
          </p:nvPr>
        </p:nvSpPr>
        <p:spPr>
          <a:solidFill>
            <a:srgbClr val="CCCCFF">
              <a:alpha val="100000"/>
            </a:srgbClr>
          </a:solidFill>
        </p:spPr>
        <p:txBody>
          <a:bodyPr vert="horz" wrap="square" lIns="91440" tIns="45720" rIns="91440" bIns="45720" anchor="ctr" anchorCtr="0"/>
          <a:p>
            <a:pPr algn="l" eaLnBrk="1" hangingPunct="1"/>
            <a:r>
              <a:rPr lang="en-US" altLang="en-US" sz="4000" b="1" dirty="0">
                <a:solidFill>
                  <a:schemeClr val="tx1"/>
                </a:solidFill>
                <a:ea typeface="宋体" panose="02010600030101010101" pitchFamily="2" charset="-122"/>
              </a:rPr>
              <a:t>Classes of IP Addresses</a:t>
            </a:r>
            <a:r>
              <a:rPr lang="en-US" altLang="zh-CN" sz="4000" b="1" dirty="0">
                <a:solidFill>
                  <a:schemeClr val="tx1"/>
                </a:solidFill>
                <a:ea typeface="宋体" panose="02010600030101010101" pitchFamily="2" charset="-122"/>
              </a:rPr>
              <a:t>  IP</a:t>
            </a:r>
            <a:r>
              <a:rPr lang="zh-CN" altLang="en-US" sz="4000" b="1" dirty="0">
                <a:solidFill>
                  <a:schemeClr val="tx1"/>
                </a:solidFill>
                <a:ea typeface="黑体" panose="02010609060101010101" pitchFamily="49" charset="-122"/>
              </a:rPr>
              <a:t>地址分类</a:t>
            </a:r>
            <a:endParaRPr lang="zh-CN" altLang="en-US" sz="4000" b="1" dirty="0">
              <a:solidFill>
                <a:schemeClr val="tx1"/>
              </a:solidFill>
              <a:ea typeface="黑体" panose="02010609060101010101" pitchFamily="49" charset="-122"/>
            </a:endParaRPr>
          </a:p>
        </p:txBody>
      </p:sp>
      <p:sp>
        <p:nvSpPr>
          <p:cNvPr id="60422" name="Rectangle 3"/>
          <p:cNvSpPr>
            <a:spLocks noGrp="1"/>
          </p:cNvSpPr>
          <p:nvPr>
            <p:ph idx="1"/>
          </p:nvPr>
        </p:nvSpPr>
        <p:spPr>
          <a:xfrm>
            <a:off x="0" y="6019800"/>
            <a:ext cx="9144000" cy="838200"/>
          </a:xfrm>
        </p:spPr>
        <p:txBody>
          <a:bodyPr vert="horz" wrap="square" lIns="91440" tIns="45720" rIns="91440" bIns="45720" anchor="t" anchorCtr="0"/>
          <a:p>
            <a:pPr algn="ctr" eaLnBrk="1" hangingPunct="1">
              <a:buNone/>
            </a:pPr>
            <a:r>
              <a:rPr lang="en-US" altLang="zh-CN" dirty="0">
                <a:ea typeface="宋体" panose="02010600030101010101" pitchFamily="2" charset="-122"/>
              </a:rPr>
              <a:t>IP address formats.</a:t>
            </a:r>
            <a:endParaRPr lang="en-US" altLang="zh-CN" dirty="0">
              <a:ea typeface="宋体" panose="02010600030101010101" pitchFamily="2" charset="-122"/>
            </a:endParaRPr>
          </a:p>
        </p:txBody>
      </p:sp>
      <p:pic>
        <p:nvPicPr>
          <p:cNvPr id="60423" name="Picture 4" descr="5-55"/>
          <p:cNvPicPr>
            <a:picLocks noChangeAspect="1"/>
          </p:cNvPicPr>
          <p:nvPr/>
        </p:nvPicPr>
        <p:blipFill>
          <a:blip r:embed="rId1"/>
          <a:stretch>
            <a:fillRect/>
          </a:stretch>
        </p:blipFill>
        <p:spPr>
          <a:xfrm>
            <a:off x="0" y="1652588"/>
            <a:ext cx="9144000" cy="4224337"/>
          </a:xfrm>
          <a:prstGeom prst="rect">
            <a:avLst/>
          </a:prstGeom>
          <a:noFill/>
          <a:ln w="9525">
            <a:noFill/>
          </a:ln>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FD28F02-D4D8-4168-802A-ADDDFDD24EB5}"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9636"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69637" name="Rectangle 2"/>
          <p:cNvSpPr>
            <a:spLocks noGrp="1"/>
          </p:cNvSpPr>
          <p:nvPr>
            <p:ph idx="1"/>
          </p:nvPr>
        </p:nvSpPr>
        <p:spPr>
          <a:xfrm>
            <a:off x="387350" y="2762250"/>
            <a:ext cx="8189913" cy="3305175"/>
          </a:xfrm>
        </p:spPr>
        <p:txBody>
          <a:bodyPr vert="horz" wrap="square" lIns="91440" tIns="45720" rIns="91440" bIns="45720" anchor="t" anchorCtr="0"/>
          <a:p>
            <a:pPr lvl="1" eaLnBrk="1" hangingPunct="1">
              <a:lnSpc>
                <a:spcPct val="115000"/>
              </a:lnSpc>
              <a:buClr>
                <a:srgbClr val="FF3300"/>
              </a:buClr>
              <a:buFont typeface="Wingdings" panose="05000000000000000000" pitchFamily="2" charset="2"/>
              <a:buChar char="@"/>
            </a:pPr>
            <a:r>
              <a:rPr lang="en-US" altLang="zh-CN" sz="3200" b="1" dirty="0">
                <a:ea typeface="宋体" panose="02010600030101010101" pitchFamily="2" charset="-122"/>
              </a:rPr>
              <a:t>Class C</a:t>
            </a:r>
            <a:r>
              <a:rPr lang="zh-CN" altLang="en-US" sz="3200" b="1" dirty="0">
                <a:ea typeface="宋体" panose="02010600030101010101" pitchFamily="2" charset="-122"/>
              </a:rPr>
              <a:t>：</a:t>
            </a:r>
            <a:r>
              <a:rPr lang="en-US" altLang="zh-CN" sz="3200" b="1" dirty="0">
                <a:ea typeface="宋体" panose="02010600030101010101" pitchFamily="2" charset="-122"/>
              </a:rPr>
              <a:t>192.168.X.X </a:t>
            </a:r>
            <a:endParaRPr lang="en-US" altLang="zh-CN" sz="3200" b="1" dirty="0">
              <a:ea typeface="宋体" panose="02010600030101010101" pitchFamily="2" charset="-122"/>
            </a:endParaRPr>
          </a:p>
          <a:p>
            <a:pPr lvl="1" eaLnBrk="1" hangingPunct="1">
              <a:lnSpc>
                <a:spcPct val="115000"/>
              </a:lnSpc>
              <a:buClr>
                <a:srgbClr val="FF3300"/>
              </a:buClr>
              <a:buFont typeface="Wingdings" panose="05000000000000000000" pitchFamily="2" charset="2"/>
              <a:buChar char="@"/>
            </a:pPr>
            <a:r>
              <a:rPr lang="en-US" altLang="zh-CN" sz="3200" b="1" dirty="0">
                <a:ea typeface="宋体" panose="02010600030101010101" pitchFamily="2" charset="-122"/>
              </a:rPr>
              <a:t>Class B</a:t>
            </a:r>
            <a:r>
              <a:rPr lang="zh-CN" altLang="en-US" sz="3200" b="1" dirty="0">
                <a:ea typeface="宋体" panose="02010600030101010101" pitchFamily="2" charset="-122"/>
              </a:rPr>
              <a:t>：</a:t>
            </a:r>
            <a:r>
              <a:rPr lang="en-US" altLang="zh-CN" sz="3200" b="1" dirty="0">
                <a:ea typeface="宋体" panose="02010600030101010101" pitchFamily="2" charset="-122"/>
              </a:rPr>
              <a:t>172.X.X.X</a:t>
            </a:r>
            <a:endParaRPr lang="en-US" altLang="zh-CN" sz="3200" b="1" dirty="0">
              <a:ea typeface="宋体" panose="02010600030101010101" pitchFamily="2" charset="-122"/>
            </a:endParaRPr>
          </a:p>
          <a:p>
            <a:pPr lvl="1" eaLnBrk="1" hangingPunct="1">
              <a:lnSpc>
                <a:spcPct val="115000"/>
              </a:lnSpc>
              <a:buClr>
                <a:srgbClr val="FF3300"/>
              </a:buClr>
              <a:buFont typeface="Wingdings" panose="05000000000000000000" pitchFamily="2" charset="2"/>
              <a:buChar char="@"/>
            </a:pPr>
            <a:r>
              <a:rPr lang="en-US" altLang="zh-CN" sz="3200" b="1" dirty="0">
                <a:ea typeface="宋体" panose="02010600030101010101" pitchFamily="2" charset="-122"/>
              </a:rPr>
              <a:t>Class A</a:t>
            </a:r>
            <a:r>
              <a:rPr lang="zh-CN" altLang="en-US" sz="3200" b="1" dirty="0">
                <a:ea typeface="宋体" panose="02010600030101010101" pitchFamily="2" charset="-122"/>
              </a:rPr>
              <a:t>：</a:t>
            </a:r>
            <a:r>
              <a:rPr lang="en-US" altLang="zh-CN" sz="3200" b="1" dirty="0">
                <a:ea typeface="宋体" panose="02010600030101010101" pitchFamily="2" charset="-122"/>
              </a:rPr>
              <a:t>10.X.X.X</a:t>
            </a:r>
            <a:endParaRPr lang="en-US" altLang="zh-CN" sz="3200" b="1" dirty="0">
              <a:ea typeface="宋体" panose="02010600030101010101" pitchFamily="2" charset="-122"/>
            </a:endParaRPr>
          </a:p>
          <a:p>
            <a:pPr lvl="1" eaLnBrk="1" hangingPunct="1">
              <a:lnSpc>
                <a:spcPct val="115000"/>
              </a:lnSpc>
              <a:buClr>
                <a:srgbClr val="FF3300"/>
              </a:buClr>
              <a:buFont typeface="Wingdings" panose="05000000000000000000" pitchFamily="2" charset="2"/>
              <a:buChar char="@"/>
            </a:pPr>
            <a:endParaRPr lang="en-US" altLang="zh-CN" sz="3200" b="1" dirty="0">
              <a:ea typeface="宋体" panose="02010600030101010101" pitchFamily="2" charset="-122"/>
            </a:endParaRPr>
          </a:p>
          <a:p>
            <a:pPr eaLnBrk="1" hangingPunct="1">
              <a:lnSpc>
                <a:spcPct val="115000"/>
              </a:lnSpc>
              <a:buNone/>
            </a:pPr>
            <a:endParaRPr lang="en-US" altLang="zh-CN" sz="3200" b="1" dirty="0">
              <a:ea typeface="宋体" panose="02010600030101010101" pitchFamily="2" charset="-122"/>
            </a:endParaRPr>
          </a:p>
        </p:txBody>
      </p:sp>
      <p:sp>
        <p:nvSpPr>
          <p:cNvPr id="69638" name="Rectangle 4"/>
          <p:cNvSpPr>
            <a:spLocks noGrp="1"/>
          </p:cNvSpPr>
          <p:nvPr>
            <p:ph type="title"/>
          </p:nvPr>
        </p:nvSpPr>
        <p:spPr>
          <a:solidFill>
            <a:srgbClr val="CCCCFF">
              <a:alpha val="100000"/>
            </a:srgbClr>
          </a:solidFill>
        </p:spPr>
        <p:txBody>
          <a:bodyPr vert="horz" wrap="square" lIns="91440" tIns="45720" rIns="91440" bIns="45720" anchor="ctr" anchorCtr="0"/>
          <a:p>
            <a:pPr algn="l" eaLnBrk="1" hangingPunct="1"/>
            <a:r>
              <a:rPr lang="en-US" altLang="en-US" sz="4000" b="1" dirty="0">
                <a:solidFill>
                  <a:schemeClr val="tx1"/>
                </a:solidFill>
              </a:rPr>
              <a:t>Classes of IP Addresses</a:t>
            </a:r>
            <a:r>
              <a:rPr lang="en-US" altLang="zh-CN" sz="4000" b="1" dirty="0">
                <a:solidFill>
                  <a:schemeClr val="tx1"/>
                </a:solidFill>
                <a:ea typeface="宋体" panose="02010600030101010101" pitchFamily="2" charset="-122"/>
              </a:rPr>
              <a:t>  IP</a:t>
            </a:r>
            <a:r>
              <a:rPr lang="zh-CN" altLang="en-US" sz="4000" b="1" dirty="0">
                <a:solidFill>
                  <a:schemeClr val="tx1"/>
                </a:solidFill>
                <a:ea typeface="黑体" panose="02010609060101010101" pitchFamily="49" charset="-122"/>
              </a:rPr>
              <a:t>地址分类</a:t>
            </a:r>
            <a:endParaRPr lang="zh-CN" altLang="en-US" sz="4000" b="1" dirty="0">
              <a:solidFill>
                <a:schemeClr val="tx1"/>
              </a:solidFill>
              <a:ea typeface="黑体" panose="02010609060101010101" pitchFamily="49" charset="-122"/>
            </a:endParaRPr>
          </a:p>
        </p:txBody>
      </p:sp>
      <p:sp>
        <p:nvSpPr>
          <p:cNvPr id="69639" name="Text Box 5"/>
          <p:cNvSpPr txBox="1"/>
          <p:nvPr/>
        </p:nvSpPr>
        <p:spPr>
          <a:xfrm>
            <a:off x="304800" y="1371600"/>
            <a:ext cx="8572500" cy="1260475"/>
          </a:xfrm>
          <a:prstGeom prst="rect">
            <a:avLst/>
          </a:prstGeom>
          <a:noFill/>
          <a:ln w="9525">
            <a:noFill/>
          </a:ln>
        </p:spPr>
        <p:txBody>
          <a:bodyPr>
            <a:spAutoFit/>
          </a:bodyPr>
          <a:p>
            <a:pPr eaLnBrk="1" hangingPunct="1">
              <a:lnSpc>
                <a:spcPct val="120000"/>
              </a:lnSpc>
              <a:spcBef>
                <a:spcPct val="50000"/>
              </a:spcBef>
            </a:pPr>
            <a:r>
              <a:rPr lang="en-US" altLang="zh-CN" sz="3200" b="1" dirty="0">
                <a:latin typeface="Arial" panose="020B0604020202020204" pitchFamily="34" charset="0"/>
                <a:ea typeface="宋体" panose="02010600030101010101" pitchFamily="2" charset="-122"/>
              </a:rPr>
              <a:t>The following IP addresses are not allowed in the public Internet:</a:t>
            </a:r>
            <a:endParaRPr lang="zh-CN" altLang="en-US" sz="3200" b="1" dirty="0">
              <a:latin typeface="Arial" panose="020B0604020202020204" pitchFamily="34" charset="0"/>
              <a:ea typeface="宋体" panose="02010600030101010101" pitchFamily="2" charset="-122"/>
            </a:endParaRPr>
          </a:p>
        </p:txBody>
      </p:sp>
      <p:sp>
        <p:nvSpPr>
          <p:cNvPr id="69640" name="Line 6"/>
          <p:cNvSpPr/>
          <p:nvPr/>
        </p:nvSpPr>
        <p:spPr>
          <a:xfrm>
            <a:off x="3249613" y="3398838"/>
            <a:ext cx="1322387" cy="0"/>
          </a:xfrm>
          <a:prstGeom prst="line">
            <a:avLst/>
          </a:prstGeom>
          <a:ln w="28575" cap="flat" cmpd="sng">
            <a:solidFill>
              <a:srgbClr val="FF0000"/>
            </a:solidFill>
            <a:prstDash val="solid"/>
            <a:headEnd type="none" w="med" len="med"/>
            <a:tailEnd type="none" w="med" len="med"/>
          </a:ln>
        </p:spPr>
      </p:sp>
      <p:sp>
        <p:nvSpPr>
          <p:cNvPr id="69641" name="Line 7"/>
          <p:cNvSpPr/>
          <p:nvPr/>
        </p:nvSpPr>
        <p:spPr>
          <a:xfrm>
            <a:off x="3221038" y="4044950"/>
            <a:ext cx="635000" cy="0"/>
          </a:xfrm>
          <a:prstGeom prst="line">
            <a:avLst/>
          </a:prstGeom>
          <a:ln w="28575" cap="flat" cmpd="sng">
            <a:solidFill>
              <a:srgbClr val="FF0000"/>
            </a:solidFill>
            <a:prstDash val="solid"/>
            <a:headEnd type="none" w="med" len="med"/>
            <a:tailEnd type="none" w="med" len="med"/>
          </a:ln>
        </p:spPr>
      </p:sp>
      <p:sp>
        <p:nvSpPr>
          <p:cNvPr id="69642" name="Line 8"/>
          <p:cNvSpPr/>
          <p:nvPr/>
        </p:nvSpPr>
        <p:spPr>
          <a:xfrm>
            <a:off x="3240088" y="4691063"/>
            <a:ext cx="407987" cy="0"/>
          </a:xfrm>
          <a:prstGeom prst="line">
            <a:avLst/>
          </a:prstGeom>
          <a:ln w="28575" cap="flat" cmpd="sng">
            <a:solidFill>
              <a:srgbClr val="FF0000"/>
            </a:solidFill>
            <a:prstDash val="solid"/>
            <a:headEnd type="none" w="med" len="med"/>
            <a:tailEnd type="none" w="med" len="med"/>
          </a:ln>
        </p:spPr>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F95B6DD6-4611-4940-8AAB-96BA36429919}" type="datetime4">
              <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7"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73732"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solidFill>
                  <a:srgbClr val="000000"/>
                </a:solidFill>
                <a:latin typeface="Times New Roman" panose="02020603050405020304" pitchFamily="18" charset="0"/>
                <a:ea typeface="宋体" panose="02010600030101010101" pitchFamily="2" charset="-122"/>
              </a:rPr>
            </a:fld>
            <a:endParaRPr lang="zh-CN" altLang="en-US" sz="1400" dirty="0">
              <a:solidFill>
                <a:srgbClr val="000000"/>
              </a:solidFill>
              <a:latin typeface="Times New Roman" panose="02020603050405020304" pitchFamily="18" charset="0"/>
              <a:ea typeface="宋体" panose="02010600030101010101" pitchFamily="2" charset="-122"/>
            </a:endParaRPr>
          </a:p>
        </p:txBody>
      </p:sp>
      <p:sp>
        <p:nvSpPr>
          <p:cNvPr id="73733" name="Rectangle 2"/>
          <p:cNvSpPr>
            <a:spLocks noGrp="1"/>
          </p:cNvSpPr>
          <p:nvPr>
            <p:ph type="title"/>
          </p:nvPr>
        </p:nvSpPr>
        <p:spPr>
          <a:solidFill>
            <a:srgbClr val="CCCCFF">
              <a:alpha val="100000"/>
            </a:srgbClr>
          </a:solidFill>
        </p:spPr>
        <p:txBody>
          <a:bodyPr vert="horz" wrap="square" lIns="91440" tIns="45720" rIns="91440" bIns="45720" anchor="ctr" anchorCtr="0"/>
          <a:p>
            <a:pPr algn="l" eaLnBrk="1" hangingPunct="1"/>
            <a:r>
              <a:rPr lang="en-US" altLang="en-US" b="1" dirty="0">
                <a:solidFill>
                  <a:schemeClr val="tx1"/>
                </a:solidFill>
                <a:ea typeface="宋体" panose="02010600030101010101" pitchFamily="2" charset="-122"/>
              </a:rPr>
              <a:t>Subnetting</a:t>
            </a:r>
            <a:r>
              <a:rPr lang="zh-CN" altLang="en-US" b="1" dirty="0">
                <a:solidFill>
                  <a:schemeClr val="tx1"/>
                </a:solidFill>
                <a:ea typeface="黑体" panose="02010609060101010101" pitchFamily="49" charset="-122"/>
              </a:rPr>
              <a:t>划分子网</a:t>
            </a:r>
            <a:endParaRPr lang="zh-CN" altLang="en-US" b="1" dirty="0">
              <a:solidFill>
                <a:schemeClr val="tx1"/>
              </a:solidFill>
              <a:ea typeface="黑体" panose="02010609060101010101" pitchFamily="49" charset="-122"/>
            </a:endParaRPr>
          </a:p>
        </p:txBody>
      </p:sp>
      <p:sp>
        <p:nvSpPr>
          <p:cNvPr id="73734" name="Rectangle 3"/>
          <p:cNvSpPr/>
          <p:nvPr>
            <p:ph idx="1"/>
          </p:nvPr>
        </p:nvSpPr>
        <p:spPr>
          <a:xfrm>
            <a:off x="0" y="1239838"/>
            <a:ext cx="9144000" cy="5494337"/>
          </a:xfrm>
        </p:spPr>
        <p:txBody>
          <a:bodyPr vert="horz" wrap="square" lIns="91440" tIns="45720" rIns="91440" bIns="45720" anchor="t" anchorCtr="0"/>
          <a:p>
            <a:pPr eaLnBrk="1" hangingPunct="1">
              <a:lnSpc>
                <a:spcPct val="120000"/>
              </a:lnSpc>
              <a:spcBef>
                <a:spcPct val="10000"/>
              </a:spcBef>
              <a:spcAft>
                <a:spcPct val="10000"/>
              </a:spcAft>
              <a:buFontTx/>
              <a:buBlip>
                <a:blip r:embed="rId1"/>
              </a:buBlip>
            </a:pPr>
            <a:r>
              <a:rPr lang="en-GB" altLang="zh-CN" sz="3200" b="1" dirty="0">
                <a:ea typeface="宋体" panose="02010600030101010101" pitchFamily="2" charset="-122"/>
              </a:rPr>
              <a:t>Proposed in</a:t>
            </a:r>
            <a:r>
              <a:rPr lang="en-GB" altLang="zh-CN" sz="3200" b="1" dirty="0">
                <a:solidFill>
                  <a:srgbClr val="990033"/>
                </a:solidFill>
                <a:ea typeface="宋体" panose="02010600030101010101" pitchFamily="2" charset="-122"/>
              </a:rPr>
              <a:t> </a:t>
            </a:r>
            <a:r>
              <a:rPr lang="en-GB" altLang="zh-CN" sz="3200" b="1" i="1" dirty="0">
                <a:ea typeface="宋体" panose="02010600030101010101" pitchFamily="2" charset="-122"/>
              </a:rPr>
              <a:t>RFC950: (Request For Comments </a:t>
            </a:r>
            <a:r>
              <a:rPr lang="zh-CN" altLang="en-GB" sz="3200" b="1" dirty="0">
                <a:ea typeface="黑体" panose="02010609060101010101" pitchFamily="49" charset="-122"/>
              </a:rPr>
              <a:t>网络技术文件</a:t>
            </a:r>
            <a:r>
              <a:rPr lang="en-GB" altLang="zh-CN" sz="3200" b="1" i="1" dirty="0">
                <a:ea typeface="宋体" panose="02010600030101010101" pitchFamily="2" charset="-122"/>
              </a:rPr>
              <a:t>)</a:t>
            </a:r>
            <a:endParaRPr lang="en-GB" altLang="zh-CN" sz="3200" b="1" dirty="0">
              <a:ea typeface="宋体" panose="02010600030101010101" pitchFamily="2" charset="-122"/>
            </a:endParaRPr>
          </a:p>
          <a:p>
            <a:pPr eaLnBrk="1" hangingPunct="1">
              <a:lnSpc>
                <a:spcPct val="120000"/>
              </a:lnSpc>
              <a:spcBef>
                <a:spcPct val="10000"/>
              </a:spcBef>
              <a:spcAft>
                <a:spcPct val="10000"/>
              </a:spcAft>
              <a:buFontTx/>
              <a:buBlip>
                <a:blip r:embed="rId1"/>
              </a:buBlip>
            </a:pPr>
            <a:r>
              <a:rPr lang="en-US" altLang="zh-CN" sz="3200" b="1" dirty="0">
                <a:ea typeface="宋体" panose="02010600030101010101" pitchFamily="2" charset="-122"/>
              </a:rPr>
              <a:t>Basic idea: </a:t>
            </a:r>
            <a:endParaRPr lang="en-US" altLang="zh-CN" sz="3200" b="1" dirty="0">
              <a:ea typeface="宋体" panose="02010600030101010101" pitchFamily="2" charset="-122"/>
            </a:endParaRPr>
          </a:p>
          <a:p>
            <a:pPr lvl="1" eaLnBrk="1" hangingPunct="1">
              <a:spcBef>
                <a:spcPct val="5000"/>
              </a:spcBef>
              <a:spcAft>
                <a:spcPct val="5000"/>
              </a:spcAft>
              <a:buBlip>
                <a:blip r:embed="rId2"/>
              </a:buBlip>
            </a:pPr>
            <a:r>
              <a:rPr lang="en-US" altLang="zh-CN" b="1" dirty="0">
                <a:ea typeface="宋体" panose="02010600030101010101" pitchFamily="2" charset="-122"/>
              </a:rPr>
              <a:t>A organization with a large network can be divided to many smaller networks, i.e. </a:t>
            </a:r>
            <a:r>
              <a:rPr lang="en-US" altLang="zh-CN" b="1" dirty="0">
                <a:solidFill>
                  <a:srgbClr val="FF0000"/>
                </a:solidFill>
                <a:ea typeface="宋体" panose="02010600030101010101" pitchFamily="2" charset="-122"/>
              </a:rPr>
              <a:t>subnets. </a:t>
            </a:r>
            <a:r>
              <a:rPr lang="en-US" altLang="zh-CN" b="1" dirty="0">
                <a:ea typeface="宋体" panose="02010600030101010101" pitchFamily="2" charset="-122"/>
              </a:rPr>
              <a:t>Subnetting is an</a:t>
            </a:r>
            <a:r>
              <a:rPr lang="en-US" altLang="zh-CN" b="1" dirty="0">
                <a:solidFill>
                  <a:srgbClr val="FF0000"/>
                </a:solidFill>
                <a:ea typeface="宋体" panose="02010600030101010101" pitchFamily="2" charset="-122"/>
              </a:rPr>
              <a:t> </a:t>
            </a:r>
            <a:r>
              <a:rPr lang="en-US" altLang="zh-CN" b="1" dirty="0">
                <a:ea typeface="宋体" panose="02010600030101010101" pitchFamily="2" charset="-122"/>
              </a:rPr>
              <a:t>intramural matter.</a:t>
            </a:r>
            <a:endParaRPr lang="en-US" altLang="zh-CN" b="1" dirty="0">
              <a:ea typeface="宋体" panose="02010600030101010101" pitchFamily="2" charset="-122"/>
            </a:endParaRPr>
          </a:p>
          <a:p>
            <a:pPr lvl="1" eaLnBrk="1" hangingPunct="1">
              <a:spcBef>
                <a:spcPct val="5000"/>
              </a:spcBef>
              <a:spcAft>
                <a:spcPct val="5000"/>
              </a:spcAft>
              <a:buBlip>
                <a:blip r:embed="rId2"/>
              </a:buBlip>
            </a:pPr>
            <a:r>
              <a:rPr lang="en-US" altLang="zh-CN" b="1" dirty="0">
                <a:ea typeface="宋体" panose="02010600030101010101" pitchFamily="2" charset="-122"/>
              </a:rPr>
              <a:t>take some bits from the host number part to create a “subnet” number.</a:t>
            </a:r>
            <a:endParaRPr lang="en-US" altLang="zh-CN" b="1" dirty="0">
              <a:ea typeface="宋体" panose="02010600030101010101" pitchFamily="2" charset="-122"/>
            </a:endParaRPr>
          </a:p>
          <a:p>
            <a:pPr lvl="1" eaLnBrk="1" hangingPunct="1">
              <a:spcBef>
                <a:spcPct val="5000"/>
              </a:spcBef>
              <a:spcAft>
                <a:spcPct val="5000"/>
              </a:spcAft>
              <a:buNone/>
            </a:pPr>
            <a:r>
              <a:rPr lang="en-US" altLang="zh-CN" b="1" dirty="0">
                <a:ea typeface="宋体" panose="02010600030101010101" pitchFamily="2" charset="-122"/>
              </a:rPr>
              <a:t>       IPaddr ::= { &lt;</a:t>
            </a:r>
            <a:r>
              <a:rPr lang="en-US" altLang="zh-CN" b="1" i="1" dirty="0">
                <a:solidFill>
                  <a:srgbClr val="FF3300"/>
                </a:solidFill>
                <a:ea typeface="宋体" panose="02010600030101010101" pitchFamily="2" charset="-122"/>
              </a:rPr>
              <a:t>net-id</a:t>
            </a:r>
            <a:r>
              <a:rPr lang="en-US" altLang="zh-CN" b="1" dirty="0">
                <a:ea typeface="宋体" panose="02010600030101010101" pitchFamily="2" charset="-122"/>
              </a:rPr>
              <a:t>&gt;,           &lt;</a:t>
            </a:r>
            <a:r>
              <a:rPr lang="en-US" altLang="zh-CN" b="1" i="1" dirty="0">
                <a:solidFill>
                  <a:srgbClr val="FF3300"/>
                </a:solidFill>
                <a:ea typeface="宋体" panose="02010600030101010101" pitchFamily="2" charset="-122"/>
              </a:rPr>
              <a:t>host-id</a:t>
            </a:r>
            <a:r>
              <a:rPr lang="en-US" altLang="zh-CN" b="1" dirty="0">
                <a:ea typeface="宋体" panose="02010600030101010101" pitchFamily="2" charset="-122"/>
              </a:rPr>
              <a:t>&gt;}</a:t>
            </a:r>
            <a:endParaRPr lang="en-US" altLang="zh-CN" b="1" dirty="0">
              <a:ea typeface="宋体" panose="02010600030101010101" pitchFamily="2" charset="-122"/>
            </a:endParaRPr>
          </a:p>
          <a:p>
            <a:pPr lvl="1" eaLnBrk="1" hangingPunct="1">
              <a:spcBef>
                <a:spcPct val="5000"/>
              </a:spcBef>
              <a:spcAft>
                <a:spcPct val="5000"/>
              </a:spcAft>
              <a:buNone/>
            </a:pPr>
            <a:r>
              <a:rPr lang="en-US" altLang="zh-CN" b="1" dirty="0">
                <a:ea typeface="宋体" panose="02010600030101010101" pitchFamily="2" charset="-122"/>
              </a:rPr>
              <a:t>       IPaddr ::= {&lt;</a:t>
            </a:r>
            <a:r>
              <a:rPr lang="en-US" altLang="zh-CN" b="1" i="1" dirty="0">
                <a:solidFill>
                  <a:srgbClr val="FF3300"/>
                </a:solidFill>
                <a:ea typeface="宋体" panose="02010600030101010101" pitchFamily="2" charset="-122"/>
              </a:rPr>
              <a:t>net-id</a:t>
            </a:r>
            <a:r>
              <a:rPr lang="en-US" altLang="zh-CN" b="1" dirty="0">
                <a:ea typeface="宋体" panose="02010600030101010101" pitchFamily="2" charset="-122"/>
              </a:rPr>
              <a:t>&gt;, &lt;</a:t>
            </a:r>
            <a:r>
              <a:rPr lang="en-US" altLang="zh-CN" b="1" i="1" dirty="0">
                <a:solidFill>
                  <a:srgbClr val="FF3300"/>
                </a:solidFill>
                <a:ea typeface="宋体" panose="02010600030101010101" pitchFamily="2" charset="-122"/>
              </a:rPr>
              <a:t>subnet-id</a:t>
            </a:r>
            <a:r>
              <a:rPr lang="en-US" altLang="zh-CN" b="1" dirty="0">
                <a:ea typeface="宋体" panose="02010600030101010101" pitchFamily="2" charset="-122"/>
              </a:rPr>
              <a:t>&gt;, &lt;</a:t>
            </a:r>
            <a:r>
              <a:rPr lang="en-US" altLang="zh-CN" b="1" i="1" dirty="0">
                <a:solidFill>
                  <a:srgbClr val="FF3300"/>
                </a:solidFill>
                <a:ea typeface="宋体" panose="02010600030101010101" pitchFamily="2" charset="-122"/>
              </a:rPr>
              <a:t>host-id</a:t>
            </a:r>
            <a:r>
              <a:rPr lang="en-US" altLang="zh-CN" b="1" dirty="0">
                <a:ea typeface="宋体" panose="02010600030101010101" pitchFamily="2" charset="-122"/>
              </a:rPr>
              <a:t>&gt;}</a:t>
            </a:r>
            <a:endParaRPr lang="en-US" altLang="zh-CN" b="1" dirty="0">
              <a:ea typeface="宋体" panose="02010600030101010101" pitchFamily="2" charset="-122"/>
            </a:endParaRPr>
          </a:p>
        </p:txBody>
      </p:sp>
      <p:sp>
        <p:nvSpPr>
          <p:cNvPr id="73735" name="AutoShape 8"/>
          <p:cNvSpPr/>
          <p:nvPr/>
        </p:nvSpPr>
        <p:spPr>
          <a:xfrm rot="5400000">
            <a:off x="6075363" y="4716463"/>
            <a:ext cx="173037" cy="2400300"/>
          </a:xfrm>
          <a:prstGeom prst="leftBrace">
            <a:avLst>
              <a:gd name="adj1" fmla="val 115596"/>
              <a:gd name="adj2" fmla="val 50000"/>
            </a:avLst>
          </a:prstGeom>
          <a:noFill/>
          <a:ln w="9525" cap="flat" cmpd="sng">
            <a:solidFill>
              <a:schemeClr val="tx1"/>
            </a:solidFill>
            <a:prstDash val="solid"/>
            <a:headEnd type="none" w="med" len="med"/>
            <a:tailEnd type="none" w="med" len="med"/>
          </a:ln>
        </p:spPr>
        <p:txBody>
          <a:bodyPr wrap="none" anchor="ctr" anchorCtr="0"/>
          <a:p>
            <a:pPr eaLnBrk="1" hangingPunct="1"/>
            <a:endParaRPr lang="zh-CN" altLang="en-US" dirty="0">
              <a:solidFill>
                <a:srgbClr val="000000"/>
              </a:solidFill>
              <a:latin typeface="Arial" panose="020B0604020202020204" pitchFamily="34" charset="0"/>
              <a:ea typeface="宋体" panose="02010600030101010101" pitchFamily="2" charset="-122"/>
            </a:endParaRPr>
          </a:p>
        </p:txBody>
      </p:sp>
      <p:sp>
        <p:nvSpPr>
          <p:cNvPr id="73736" name="AutoShape 9"/>
          <p:cNvSpPr/>
          <p:nvPr/>
        </p:nvSpPr>
        <p:spPr>
          <a:xfrm>
            <a:off x="760413" y="5986463"/>
            <a:ext cx="333375" cy="228600"/>
          </a:xfrm>
          <a:prstGeom prst="rightArrow">
            <a:avLst>
              <a:gd name="adj1" fmla="val 50000"/>
              <a:gd name="adj2" fmla="val 36458"/>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solidFill>
                <a:srgbClr val="000000"/>
              </a:solidFill>
              <a:latin typeface="Arial" panose="020B0604020202020204" pitchFamily="34" charset="0"/>
              <a:ea typeface="宋体" panose="02010600030101010101" pitchFamily="2"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52E44F8-34B3-49FD-B7BA-642D232417A9}"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6804"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76805" name="Rectangle 2"/>
          <p:cNvSpPr>
            <a:spLocks noGrp="1"/>
          </p:cNvSpPr>
          <p:nvPr>
            <p:ph type="title"/>
          </p:nvPr>
        </p:nvSpPr>
        <p:spPr>
          <a:solidFill>
            <a:srgbClr val="CCCCFF">
              <a:alpha val="100000"/>
            </a:srgbClr>
          </a:solidFill>
        </p:spPr>
        <p:txBody>
          <a:bodyPr vert="horz" wrap="square" lIns="91440" tIns="45720" rIns="91440" bIns="45720" anchor="ctr" anchorCtr="0"/>
          <a:p>
            <a:pPr algn="l" eaLnBrk="1" hangingPunct="1"/>
            <a:r>
              <a:rPr lang="en-US" altLang="en-US" b="1" dirty="0">
                <a:solidFill>
                  <a:schemeClr val="tx1"/>
                </a:solidFill>
                <a:ea typeface="黑体" panose="02010609060101010101" pitchFamily="49" charset="-122"/>
              </a:rPr>
              <a:t>Subnetting划分子网</a:t>
            </a:r>
            <a:endParaRPr lang="zh-CN" altLang="en-US" b="1" dirty="0">
              <a:solidFill>
                <a:schemeClr val="tx1"/>
              </a:solidFill>
              <a:ea typeface="黑体" panose="02010609060101010101" pitchFamily="49" charset="-122"/>
            </a:endParaRPr>
          </a:p>
        </p:txBody>
      </p:sp>
      <p:sp>
        <p:nvSpPr>
          <p:cNvPr id="76806" name="Rectangle 3"/>
          <p:cNvSpPr/>
          <p:nvPr>
            <p:ph idx="1"/>
          </p:nvPr>
        </p:nvSpPr>
        <p:spPr>
          <a:xfrm>
            <a:off x="420688" y="1376363"/>
            <a:ext cx="8361362" cy="5011737"/>
          </a:xfrm>
        </p:spPr>
        <p:txBody>
          <a:bodyPr vert="horz" wrap="square" lIns="91440" tIns="45720" rIns="91440" bIns="45720" anchor="t" anchorCtr="0"/>
          <a:p>
            <a:pPr lvl="1" eaLnBrk="1" hangingPunct="1">
              <a:spcBef>
                <a:spcPts val="1000"/>
              </a:spcBef>
              <a:spcAft>
                <a:spcPct val="20000"/>
              </a:spcAft>
              <a:buBlip>
                <a:blip r:embed="rId1"/>
              </a:buBlip>
            </a:pPr>
            <a:r>
              <a:rPr lang="en-US" altLang="zh-CN" sz="3200" b="1" dirty="0">
                <a:latin typeface="Univers" charset="0"/>
                <a:ea typeface="宋体" panose="02010600030101010101" pitchFamily="2" charset="-122"/>
              </a:rPr>
              <a:t>Packet routing from the source to the destination across the network:</a:t>
            </a:r>
            <a:endParaRPr lang="en-US" altLang="zh-CN" sz="3200" b="1" dirty="0">
              <a:latin typeface="Univers" charset="0"/>
              <a:ea typeface="宋体" panose="02010600030101010101" pitchFamily="2" charset="-122"/>
            </a:endParaRPr>
          </a:p>
          <a:p>
            <a:pPr eaLnBrk="1" hangingPunct="1">
              <a:spcBef>
                <a:spcPts val="1000"/>
              </a:spcBef>
              <a:spcAft>
                <a:spcPct val="20000"/>
              </a:spcAft>
              <a:buNone/>
            </a:pPr>
            <a:r>
              <a:rPr lang="en-US" altLang="zh-CN" sz="2800" b="1" dirty="0">
                <a:latin typeface="Univers" charset="0"/>
                <a:ea typeface="宋体" panose="02010600030101010101" pitchFamily="2" charset="-122"/>
              </a:rPr>
              <a:t>           </a:t>
            </a:r>
            <a:r>
              <a:rPr lang="en-US" altLang="zh-CN" sz="2800" b="1" dirty="0">
                <a:latin typeface="Univers" charset="0"/>
                <a:ea typeface="宋体" panose="02010600030101010101" pitchFamily="2" charset="-122"/>
                <a:sym typeface="Wingdings" panose="05000000000000000000" pitchFamily="2" charset="2"/>
              </a:rPr>
              <a:t></a:t>
            </a:r>
            <a:r>
              <a:rPr lang="en-US" altLang="zh-CN" sz="2800" b="1" dirty="0">
                <a:latin typeface="Univers" charset="0"/>
                <a:ea typeface="宋体" panose="02010600030101010101" pitchFamily="2" charset="-122"/>
              </a:rPr>
              <a:t> Destination Network </a:t>
            </a:r>
            <a:endParaRPr lang="en-US" altLang="zh-CN" sz="2800" b="1" dirty="0">
              <a:latin typeface="Univers" charset="0"/>
              <a:ea typeface="宋体" panose="02010600030101010101" pitchFamily="2" charset="-122"/>
            </a:endParaRPr>
          </a:p>
          <a:p>
            <a:pPr eaLnBrk="1" hangingPunct="1">
              <a:spcBef>
                <a:spcPts val="1000"/>
              </a:spcBef>
              <a:spcAft>
                <a:spcPct val="20000"/>
              </a:spcAft>
              <a:buNone/>
            </a:pPr>
            <a:r>
              <a:rPr lang="en-US" altLang="zh-CN" sz="2800" b="1" dirty="0">
                <a:latin typeface="Univers" charset="0"/>
                <a:ea typeface="宋体" panose="02010600030101010101" pitchFamily="2" charset="-122"/>
              </a:rPr>
              <a:t>                  </a:t>
            </a:r>
            <a:r>
              <a:rPr lang="en-US" altLang="zh-CN" sz="2800" b="1" dirty="0">
                <a:latin typeface="Univers" charset="0"/>
                <a:ea typeface="宋体" panose="02010600030101010101" pitchFamily="2" charset="-122"/>
                <a:sym typeface="Wingdings" panose="05000000000000000000" pitchFamily="2" charset="2"/>
              </a:rPr>
              <a:t> </a:t>
            </a:r>
            <a:r>
              <a:rPr lang="en-US" altLang="zh-CN" sz="2800" b="1" dirty="0">
                <a:latin typeface="Univers" charset="0"/>
                <a:ea typeface="宋体" panose="02010600030101010101" pitchFamily="2" charset="-122"/>
              </a:rPr>
              <a:t>Destination Subnet</a:t>
            </a:r>
            <a:endParaRPr lang="en-US" altLang="zh-CN" sz="2800" b="1" dirty="0">
              <a:latin typeface="Univers" charset="0"/>
              <a:ea typeface="宋体" panose="02010600030101010101" pitchFamily="2" charset="-122"/>
            </a:endParaRPr>
          </a:p>
          <a:p>
            <a:pPr eaLnBrk="1" hangingPunct="1">
              <a:spcBef>
                <a:spcPts val="1000"/>
              </a:spcBef>
              <a:spcAft>
                <a:spcPct val="20000"/>
              </a:spcAft>
              <a:buNone/>
            </a:pPr>
            <a:r>
              <a:rPr lang="en-US" altLang="zh-CN" sz="2800" b="1" dirty="0">
                <a:latin typeface="Univers" charset="0"/>
                <a:ea typeface="宋体" panose="02010600030101010101" pitchFamily="2" charset="-122"/>
              </a:rPr>
              <a:t>                         </a:t>
            </a:r>
            <a:r>
              <a:rPr lang="en-US" altLang="zh-CN" sz="2800" b="1" dirty="0">
                <a:latin typeface="Univers" charset="0"/>
                <a:ea typeface="宋体" panose="02010600030101010101" pitchFamily="2" charset="-122"/>
                <a:sym typeface="Wingdings" panose="05000000000000000000" pitchFamily="2" charset="2"/>
              </a:rPr>
              <a:t></a:t>
            </a:r>
            <a:r>
              <a:rPr lang="en-US" altLang="zh-CN" sz="2800" b="1" dirty="0">
                <a:latin typeface="Univers" charset="0"/>
                <a:ea typeface="宋体" panose="02010600030101010101" pitchFamily="2" charset="-122"/>
              </a:rPr>
              <a:t>Destination Host</a:t>
            </a:r>
            <a:endParaRPr lang="en-GB" altLang="zh-CN" sz="2800" b="1" dirty="0">
              <a:latin typeface="Univers" charset="0"/>
              <a:ea typeface="宋体" panose="02010600030101010101" pitchFamily="2" charset="-122"/>
            </a:endParaRPr>
          </a:p>
          <a:p>
            <a:pPr eaLnBrk="1" hangingPunct="1">
              <a:lnSpc>
                <a:spcPct val="110000"/>
              </a:lnSpc>
              <a:spcBef>
                <a:spcPts val="1000"/>
              </a:spcBef>
              <a:spcAft>
                <a:spcPct val="20000"/>
              </a:spcAft>
              <a:buFontTx/>
              <a:buBlip>
                <a:blip r:embed="rId2"/>
              </a:buBlip>
            </a:pPr>
            <a:r>
              <a:rPr lang="en-GB" altLang="zh-CN" sz="3200" b="1" dirty="0">
                <a:solidFill>
                  <a:srgbClr val="FF0000"/>
                </a:solidFill>
                <a:latin typeface="Univers" charset="0"/>
                <a:ea typeface="宋体" panose="02010600030101010101" pitchFamily="2" charset="-122"/>
              </a:rPr>
              <a:t>Subnet masks</a:t>
            </a:r>
            <a:r>
              <a:rPr lang="zh-CN" altLang="en-GB" sz="3200" b="1" dirty="0">
                <a:solidFill>
                  <a:srgbClr val="FF0000"/>
                </a:solidFill>
                <a:latin typeface="Univers" charset="0"/>
                <a:ea typeface="黑体" panose="02010609060101010101" pitchFamily="49" charset="-122"/>
              </a:rPr>
              <a:t>子网掩码</a:t>
            </a:r>
            <a:r>
              <a:rPr lang="zh-CN" altLang="en-GB" sz="3200" b="1" dirty="0">
                <a:latin typeface="Univers" charset="0"/>
                <a:ea typeface="宋体" panose="02010600030101010101" pitchFamily="2" charset="-122"/>
              </a:rPr>
              <a:t> </a:t>
            </a:r>
            <a:r>
              <a:rPr lang="en-GB" altLang="zh-CN" sz="3200" b="1" dirty="0">
                <a:latin typeface="Univers" charset="0"/>
                <a:ea typeface="宋体" panose="02010600030101010101" pitchFamily="2" charset="-122"/>
              </a:rPr>
              <a:t>indicates which part of a 32-bit IP address represents </a:t>
            </a:r>
            <a:r>
              <a:rPr lang="en-GB" altLang="zh-CN" sz="3200" b="1" i="1" dirty="0">
                <a:solidFill>
                  <a:srgbClr val="FF0000"/>
                </a:solidFill>
                <a:latin typeface="Univers" charset="0"/>
                <a:ea typeface="宋体" panose="02010600030101010101" pitchFamily="2" charset="-122"/>
              </a:rPr>
              <a:t>net-id</a:t>
            </a:r>
            <a:r>
              <a:rPr lang="en-GB" altLang="zh-CN" sz="3200" b="1" dirty="0">
                <a:latin typeface="Univers" charset="0"/>
                <a:ea typeface="宋体" panose="02010600030101010101" pitchFamily="2" charset="-122"/>
              </a:rPr>
              <a:t> and </a:t>
            </a:r>
            <a:r>
              <a:rPr lang="en-GB" altLang="zh-CN" sz="3200" b="1" i="1" dirty="0">
                <a:solidFill>
                  <a:srgbClr val="FF0000"/>
                </a:solidFill>
                <a:latin typeface="Univers" charset="0"/>
                <a:ea typeface="宋体" panose="02010600030101010101" pitchFamily="2" charset="-122"/>
              </a:rPr>
              <a:t>subnet-id</a:t>
            </a:r>
            <a:endParaRPr lang="en-GB" altLang="zh-CN" sz="3200" b="1" i="1" dirty="0">
              <a:solidFill>
                <a:srgbClr val="FF0000"/>
              </a:solidFill>
              <a:latin typeface="Univers" charset="0"/>
              <a:ea typeface="宋体" panose="02010600030101010101" pitchFamily="2"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4E61504-9D21-4E18-BD4C-E1DE6AB1C10A}"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148"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6149" name="Rectangle 2"/>
          <p:cNvSpPr>
            <a:spLocks noGrp="1"/>
          </p:cNvSpPr>
          <p:nvPr>
            <p:ph type="title"/>
          </p:nvPr>
        </p:nvSpPr>
        <p:spPr/>
        <p:txBody>
          <a:bodyPr vert="horz" wrap="square" lIns="91440" tIns="45720" rIns="91440" bIns="45720" anchor="ctr" anchorCtr="0"/>
          <a:p>
            <a:pPr eaLnBrk="1" hangingPunct="1"/>
            <a:r>
              <a:rPr lang="en-US" altLang="zh-CN" b="1" dirty="0">
                <a:ea typeface="宋体" panose="02010600030101010101" pitchFamily="2" charset="-122"/>
              </a:rPr>
              <a:t>Internetworking </a:t>
            </a:r>
            <a:r>
              <a:rPr lang="zh-CN" altLang="en-US" b="1" dirty="0">
                <a:ea typeface="黑体" panose="02010609060101010101" pitchFamily="49" charset="-122"/>
              </a:rPr>
              <a:t>网络互联</a:t>
            </a:r>
            <a:endParaRPr lang="zh-CN" altLang="en-US" b="1" dirty="0">
              <a:ea typeface="黑体" panose="02010609060101010101" pitchFamily="49" charset="-122"/>
            </a:endParaRPr>
          </a:p>
        </p:txBody>
      </p:sp>
      <p:sp>
        <p:nvSpPr>
          <p:cNvPr id="6150" name="Rectangle 3"/>
          <p:cNvSpPr>
            <a:spLocks noGrp="1"/>
          </p:cNvSpPr>
          <p:nvPr>
            <p:ph idx="1"/>
          </p:nvPr>
        </p:nvSpPr>
        <p:spPr>
          <a:xfrm>
            <a:off x="852488" y="1293813"/>
            <a:ext cx="8291512" cy="4864100"/>
          </a:xfrm>
        </p:spPr>
        <p:txBody>
          <a:bodyPr vert="horz" wrap="square" lIns="91440" tIns="45720" rIns="91440" bIns="45720" anchor="t" anchorCtr="0"/>
          <a:p>
            <a:pPr eaLnBrk="1" hangingPunct="1">
              <a:spcAft>
                <a:spcPct val="20000"/>
              </a:spcAft>
              <a:buFont typeface="Wingdings" panose="05000000000000000000" pitchFamily="2" charset="2"/>
              <a:buChar char="@"/>
            </a:pPr>
            <a:r>
              <a:rPr lang="en-US" altLang="zh-CN" sz="3200" b="1" dirty="0">
                <a:ea typeface="宋体" panose="02010600030101010101" pitchFamily="2" charset="-122"/>
              </a:rPr>
              <a:t>How Networks Differ;</a:t>
            </a:r>
            <a:endParaRPr lang="en-US" altLang="zh-CN" sz="3200" b="1" dirty="0">
              <a:ea typeface="宋体" panose="02010600030101010101" pitchFamily="2" charset="-122"/>
            </a:endParaRPr>
          </a:p>
          <a:p>
            <a:pPr eaLnBrk="1" hangingPunct="1">
              <a:spcAft>
                <a:spcPct val="20000"/>
              </a:spcAft>
              <a:buFont typeface="Wingdings" panose="05000000000000000000" pitchFamily="2" charset="2"/>
              <a:buChar char="@"/>
            </a:pPr>
            <a:r>
              <a:rPr lang="en-US" altLang="zh-CN" sz="3200" b="1" dirty="0">
                <a:ea typeface="宋体" panose="02010600030101010101" pitchFamily="2" charset="-122"/>
              </a:rPr>
              <a:t>How Networks Can Be Connected;</a:t>
            </a:r>
            <a:endParaRPr lang="en-US" altLang="zh-CN" sz="3200" b="1" dirty="0">
              <a:ea typeface="宋体" panose="02010600030101010101" pitchFamily="2" charset="-122"/>
            </a:endParaRPr>
          </a:p>
          <a:p>
            <a:pPr eaLnBrk="1" hangingPunct="1">
              <a:spcAft>
                <a:spcPct val="20000"/>
              </a:spcAft>
              <a:buFont typeface="Wingdings" panose="05000000000000000000" pitchFamily="2" charset="2"/>
              <a:buChar char="@"/>
            </a:pPr>
            <a:r>
              <a:rPr lang="en-US" altLang="zh-CN" sz="3200" b="1" dirty="0">
                <a:ea typeface="宋体" panose="02010600030101010101" pitchFamily="2" charset="-122"/>
              </a:rPr>
              <a:t>Tunneling;</a:t>
            </a:r>
            <a:endParaRPr lang="en-US" altLang="zh-CN" sz="3200" b="1" dirty="0">
              <a:ea typeface="宋体" panose="02010600030101010101" pitchFamily="2" charset="-122"/>
            </a:endParaRPr>
          </a:p>
          <a:p>
            <a:pPr eaLnBrk="1" hangingPunct="1">
              <a:spcAft>
                <a:spcPct val="20000"/>
              </a:spcAft>
              <a:buFont typeface="Wingdings" panose="05000000000000000000" pitchFamily="2" charset="2"/>
              <a:buChar char="@"/>
            </a:pPr>
            <a:r>
              <a:rPr lang="en-US" altLang="zh-CN" sz="3200" b="1" dirty="0">
                <a:ea typeface="宋体" panose="02010600030101010101" pitchFamily="2" charset="-122"/>
              </a:rPr>
              <a:t>Internetwork Routing;</a:t>
            </a:r>
            <a:endParaRPr lang="en-US" altLang="zh-CN" sz="3200" b="1" dirty="0">
              <a:ea typeface="宋体" panose="02010600030101010101" pitchFamily="2" charset="-122"/>
            </a:endParaRPr>
          </a:p>
          <a:p>
            <a:pPr eaLnBrk="1" hangingPunct="1">
              <a:spcAft>
                <a:spcPct val="20000"/>
              </a:spcAft>
              <a:buFont typeface="Wingdings" panose="05000000000000000000" pitchFamily="2" charset="2"/>
              <a:buChar char="@"/>
            </a:pPr>
            <a:r>
              <a:rPr lang="en-US" altLang="zh-CN" sz="3200" b="1" dirty="0">
                <a:ea typeface="宋体" panose="02010600030101010101" pitchFamily="2" charset="-122"/>
              </a:rPr>
              <a:t>Fragmentation.</a:t>
            </a:r>
            <a:endParaRPr lang="en-US" altLang="zh-CN" sz="3200" b="1" dirty="0">
              <a:ea typeface="宋体" panose="02010600030101010101" pitchFamily="2" charset="-122"/>
            </a:endParaRPr>
          </a:p>
          <a:p>
            <a:pPr algn="l" eaLnBrk="1" hangingPunct="1">
              <a:spcAft>
                <a:spcPct val="20000"/>
              </a:spcAft>
              <a:buSzTx/>
              <a:buFont typeface="Wingdings" panose="05000000000000000000" pitchFamily="2" charset="2"/>
              <a:buChar char="@"/>
            </a:pPr>
            <a:r>
              <a:rPr lang="en-US" altLang="zh-CN" sz="3200" b="1" dirty="0">
                <a:ea typeface="宋体" panose="02010600030101010101" pitchFamily="2" charset="-122"/>
                <a:sym typeface="+mn-ea"/>
              </a:rPr>
              <a:t>The Network Layer in the Internet</a:t>
            </a:r>
            <a:endParaRPr lang="en-US" altLang="zh-CN" sz="3200" b="1" dirty="0">
              <a:ea typeface="宋体" panose="02010600030101010101" pitchFamily="2" charset="-122"/>
            </a:endParaRPr>
          </a:p>
          <a:p>
            <a:pPr eaLnBrk="1" hangingPunct="1">
              <a:spcAft>
                <a:spcPct val="20000"/>
              </a:spcAft>
              <a:buFont typeface="Wingdings" panose="05000000000000000000" pitchFamily="2" charset="2"/>
              <a:buChar char="@"/>
            </a:pPr>
            <a:endParaRPr lang="en-US" altLang="zh-CN" sz="3200" b="1" dirty="0">
              <a:ea typeface="宋体" panose="02010600030101010101" pitchFamily="2"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376B80A-5C55-4384-8428-922D417B93E7}"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7828"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77829" name="Rectangle 2"/>
          <p:cNvSpPr>
            <a:spLocks noGrp="1"/>
          </p:cNvSpPr>
          <p:nvPr>
            <p:ph type="title"/>
          </p:nvPr>
        </p:nvSpPr>
        <p:spPr>
          <a:solidFill>
            <a:srgbClr val="CCCCFF">
              <a:alpha val="100000"/>
            </a:srgbClr>
          </a:solidFill>
        </p:spPr>
        <p:txBody>
          <a:bodyPr vert="horz" wrap="square" lIns="91440" tIns="45720" rIns="91440" bIns="45720" anchor="ctr" anchorCtr="0"/>
          <a:p>
            <a:pPr algn="l" eaLnBrk="1" hangingPunct="1"/>
            <a:r>
              <a:rPr lang="en-US" altLang="zh-CN" b="1" dirty="0">
                <a:solidFill>
                  <a:schemeClr val="tx1"/>
                </a:solidFill>
                <a:ea typeface="宋体" panose="02010600030101010101" pitchFamily="2" charset="-122"/>
              </a:rPr>
              <a:t>Subnets</a:t>
            </a:r>
            <a:r>
              <a:rPr lang="zh-CN" altLang="en-US" b="1" dirty="0">
                <a:solidFill>
                  <a:schemeClr val="tx1"/>
                </a:solidFill>
                <a:ea typeface="黑体" panose="02010609060101010101" pitchFamily="49" charset="-122"/>
              </a:rPr>
              <a:t>子网</a:t>
            </a:r>
            <a:endParaRPr lang="zh-CN" altLang="en-US" b="1" dirty="0">
              <a:solidFill>
                <a:schemeClr val="tx1"/>
              </a:solidFill>
              <a:ea typeface="黑体" panose="02010609060101010101" pitchFamily="49" charset="-122"/>
            </a:endParaRPr>
          </a:p>
        </p:txBody>
      </p:sp>
      <p:pic>
        <p:nvPicPr>
          <p:cNvPr id="77830" name="Picture 3"/>
          <p:cNvPicPr>
            <a:picLocks noChangeAspect="1"/>
          </p:cNvPicPr>
          <p:nvPr>
            <p:ph idx="1"/>
          </p:nvPr>
        </p:nvPicPr>
        <p:blipFill>
          <a:blip r:embed="rId1"/>
          <a:srcRect/>
          <a:stretch>
            <a:fillRect/>
          </a:stretch>
        </p:blipFill>
        <p:spPr>
          <a:xfrm>
            <a:off x="190500" y="1274763"/>
            <a:ext cx="8704263" cy="5449887"/>
          </a:xfrm>
        </p:spPr>
      </p:pic>
      <p:sp>
        <p:nvSpPr>
          <p:cNvPr id="77831" name="Rectangle 4"/>
          <p:cNvSpPr/>
          <p:nvPr/>
        </p:nvSpPr>
        <p:spPr>
          <a:xfrm>
            <a:off x="2200275" y="6343650"/>
            <a:ext cx="1190625" cy="390525"/>
          </a:xfrm>
          <a:prstGeom prst="rect">
            <a:avLst/>
          </a:prstGeom>
          <a:solidFill>
            <a:schemeClr val="bg1"/>
          </a:solidFill>
          <a:ln w="9525">
            <a:noFill/>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5D7FD22-9AE6-4F37-89B5-7652925951BF}"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9876"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234499" name="Rectangle 3"/>
          <p:cNvSpPr>
            <a:spLocks noGrp="1"/>
          </p:cNvSpPr>
          <p:nvPr>
            <p:ph idx="1"/>
          </p:nvPr>
        </p:nvSpPr>
        <p:spPr>
          <a:xfrm>
            <a:off x="179388" y="1484313"/>
            <a:ext cx="8964612" cy="5373687"/>
          </a:xfrm>
        </p:spPr>
        <p:txBody>
          <a:bodyPr vert="horz" wrap="square" lIns="91440" tIns="45720" rIns="91440" bIns="45720" anchor="t" anchorCtr="0"/>
          <a:p>
            <a:pPr marL="342900" indent="-342900" eaLnBrk="1" hangingPunct="1">
              <a:lnSpc>
                <a:spcPct val="110000"/>
              </a:lnSpc>
              <a:spcBef>
                <a:spcPct val="5000"/>
              </a:spcBef>
              <a:buNone/>
            </a:pPr>
            <a:r>
              <a:rPr lang="en-US" altLang="zh-CN" sz="2800" b="1" dirty="0">
                <a:ea typeface="宋体" panose="02010600030101010101" pitchFamily="2" charset="-122"/>
              </a:rPr>
              <a:t>Question:  With a subnet mask of 255.255.0.0, do IP addresses </a:t>
            </a:r>
            <a:r>
              <a:rPr lang="en-US" altLang="zh-CN" sz="2800" b="1" dirty="0">
                <a:solidFill>
                  <a:srgbClr val="FF3300"/>
                </a:solidFill>
                <a:ea typeface="宋体" panose="02010600030101010101" pitchFamily="2" charset="-122"/>
              </a:rPr>
              <a:t>172.16.1.58</a:t>
            </a:r>
            <a:r>
              <a:rPr lang="en-US" altLang="zh-CN" sz="2800" b="1" dirty="0">
                <a:ea typeface="宋体" panose="02010600030101010101" pitchFamily="2" charset="-122"/>
              </a:rPr>
              <a:t> and</a:t>
            </a:r>
            <a:r>
              <a:rPr lang="en-US" altLang="zh-CN" sz="2800" b="1" dirty="0">
                <a:solidFill>
                  <a:srgbClr val="FF3300"/>
                </a:solidFill>
                <a:ea typeface="宋体" panose="02010600030101010101" pitchFamily="2" charset="-122"/>
              </a:rPr>
              <a:t> 172.16.4.36</a:t>
            </a:r>
            <a:r>
              <a:rPr lang="en-US" altLang="zh-CN" sz="2800" b="1" dirty="0">
                <a:ea typeface="宋体" panose="02010600030101010101" pitchFamily="2" charset="-122"/>
              </a:rPr>
              <a:t> belong to the same network?</a:t>
            </a:r>
            <a:endParaRPr lang="zh-CN" altLang="en-US" sz="2800" b="1" dirty="0">
              <a:ea typeface="宋体" panose="02010600030101010101" pitchFamily="2" charset="-122"/>
            </a:endParaRPr>
          </a:p>
          <a:p>
            <a:pPr marL="342900" indent="-342900" eaLnBrk="1" hangingPunct="1">
              <a:lnSpc>
                <a:spcPct val="110000"/>
              </a:lnSpc>
              <a:spcBef>
                <a:spcPct val="5000"/>
              </a:spcBef>
              <a:buNone/>
            </a:pPr>
            <a:r>
              <a:rPr lang="en-US" altLang="zh-CN" b="1" dirty="0">
                <a:solidFill>
                  <a:srgbClr val="FF0000"/>
                </a:solidFill>
                <a:latin typeface="Courier New" panose="02070309020205020404" pitchFamily="49" charset="0"/>
                <a:ea typeface="宋体" panose="02010600030101010101" pitchFamily="2" charset="-122"/>
              </a:rPr>
              <a:t>172.16.1.58  10101100 00010000 00000001 00111010</a:t>
            </a:r>
            <a:endParaRPr lang="en-US" altLang="zh-CN" b="1" dirty="0">
              <a:solidFill>
                <a:srgbClr val="FF0000"/>
              </a:solidFill>
              <a:latin typeface="Courier New" panose="02070309020205020404" pitchFamily="49" charset="0"/>
              <a:ea typeface="宋体" panose="02010600030101010101" pitchFamily="2" charset="-122"/>
            </a:endParaRPr>
          </a:p>
          <a:p>
            <a:pPr marL="342900" indent="-342900" eaLnBrk="1" hangingPunct="1">
              <a:lnSpc>
                <a:spcPct val="110000"/>
              </a:lnSpc>
              <a:spcBef>
                <a:spcPct val="5000"/>
              </a:spcBef>
              <a:buNone/>
            </a:pPr>
            <a:r>
              <a:rPr lang="en-US" altLang="zh-CN" b="1" dirty="0">
                <a:latin typeface="Courier New" panose="02070309020205020404" pitchFamily="49" charset="0"/>
                <a:ea typeface="宋体" panose="02010600030101010101" pitchFamily="2" charset="-122"/>
              </a:rPr>
              <a:t>255.255.0.0  11111111 11111111 00000000 00000000</a:t>
            </a:r>
            <a:endParaRPr lang="en-US" altLang="zh-CN" b="1" dirty="0">
              <a:latin typeface="Courier New" panose="02070309020205020404" pitchFamily="49" charset="0"/>
              <a:ea typeface="宋体" panose="02010600030101010101" pitchFamily="2" charset="-122"/>
            </a:endParaRPr>
          </a:p>
          <a:p>
            <a:pPr marL="342900" indent="-342900" eaLnBrk="1" hangingPunct="1">
              <a:lnSpc>
                <a:spcPct val="110000"/>
              </a:lnSpc>
              <a:spcBef>
                <a:spcPct val="5000"/>
              </a:spcBef>
              <a:buNone/>
            </a:pPr>
            <a:r>
              <a:rPr lang="en-US" altLang="zh-CN" b="1" dirty="0">
                <a:latin typeface="Courier New" panose="02070309020205020404" pitchFamily="49" charset="0"/>
                <a:ea typeface="宋体" panose="02010600030101010101" pitchFamily="2" charset="-122"/>
              </a:rPr>
              <a:t>AND          10101100 00010000 00000000 00000000</a:t>
            </a:r>
            <a:endParaRPr lang="en-US" altLang="zh-CN" b="1" dirty="0">
              <a:latin typeface="Courier New" panose="02070309020205020404" pitchFamily="49" charset="0"/>
              <a:ea typeface="宋体" panose="02010600030101010101" pitchFamily="2" charset="-122"/>
            </a:endParaRPr>
          </a:p>
          <a:p>
            <a:pPr marL="342900" indent="-342900" eaLnBrk="1" hangingPunct="1">
              <a:lnSpc>
                <a:spcPct val="110000"/>
              </a:lnSpc>
              <a:spcBef>
                <a:spcPct val="5000"/>
              </a:spcBef>
              <a:buNone/>
            </a:pPr>
            <a:r>
              <a:rPr lang="en-US" altLang="zh-CN" b="1" dirty="0">
                <a:latin typeface="Courier New" panose="02070309020205020404" pitchFamily="49" charset="0"/>
                <a:ea typeface="宋体" panose="02010600030101010101" pitchFamily="2" charset="-122"/>
              </a:rPr>
              <a:t>------------------------------------------------</a:t>
            </a:r>
            <a:endParaRPr lang="en-US" altLang="zh-CN" b="1" dirty="0">
              <a:latin typeface="Courier New" panose="02070309020205020404" pitchFamily="49" charset="0"/>
              <a:ea typeface="宋体" panose="02010600030101010101" pitchFamily="2" charset="-122"/>
            </a:endParaRPr>
          </a:p>
          <a:p>
            <a:pPr marL="342900" indent="-342900" eaLnBrk="1" hangingPunct="1">
              <a:lnSpc>
                <a:spcPct val="110000"/>
              </a:lnSpc>
              <a:spcBef>
                <a:spcPct val="5000"/>
              </a:spcBef>
              <a:buNone/>
            </a:pPr>
            <a:r>
              <a:rPr lang="en-US" altLang="zh-CN" b="1" dirty="0">
                <a:solidFill>
                  <a:srgbClr val="FF0000"/>
                </a:solidFill>
                <a:latin typeface="Courier New" panose="02070309020205020404" pitchFamily="49" charset="0"/>
                <a:ea typeface="宋体" panose="02010600030101010101" pitchFamily="2" charset="-122"/>
              </a:rPr>
              <a:t>172.16.4.36  10101100 00010000 00000100 00100100</a:t>
            </a:r>
            <a:endParaRPr lang="en-US" altLang="zh-CN" b="1" dirty="0">
              <a:solidFill>
                <a:srgbClr val="FF0000"/>
              </a:solidFill>
              <a:latin typeface="Courier New" panose="02070309020205020404" pitchFamily="49" charset="0"/>
              <a:ea typeface="宋体" panose="02010600030101010101" pitchFamily="2" charset="-122"/>
            </a:endParaRPr>
          </a:p>
          <a:p>
            <a:pPr marL="342900" indent="-342900" eaLnBrk="1" hangingPunct="1">
              <a:lnSpc>
                <a:spcPct val="110000"/>
              </a:lnSpc>
              <a:spcBef>
                <a:spcPct val="5000"/>
              </a:spcBef>
              <a:buNone/>
            </a:pPr>
            <a:r>
              <a:rPr lang="en-US" altLang="zh-CN" b="1" dirty="0">
                <a:latin typeface="Courier New" panose="02070309020205020404" pitchFamily="49" charset="0"/>
                <a:ea typeface="宋体" panose="02010600030101010101" pitchFamily="2" charset="-122"/>
              </a:rPr>
              <a:t>255.255.0.0  11111111 11111111 00000000 00000000</a:t>
            </a:r>
            <a:endParaRPr lang="en-US" altLang="zh-CN" b="1" dirty="0">
              <a:latin typeface="Courier New" panose="02070309020205020404" pitchFamily="49" charset="0"/>
              <a:ea typeface="宋体" panose="02010600030101010101" pitchFamily="2" charset="-122"/>
            </a:endParaRPr>
          </a:p>
          <a:p>
            <a:pPr marL="342900" indent="-342900" eaLnBrk="1" hangingPunct="1">
              <a:lnSpc>
                <a:spcPct val="110000"/>
              </a:lnSpc>
              <a:spcBef>
                <a:spcPct val="5000"/>
              </a:spcBef>
              <a:buNone/>
            </a:pPr>
            <a:r>
              <a:rPr lang="en-US" altLang="zh-CN" b="1" dirty="0">
                <a:latin typeface="Courier New" panose="02070309020205020404" pitchFamily="49" charset="0"/>
                <a:ea typeface="宋体" panose="02010600030101010101" pitchFamily="2" charset="-122"/>
              </a:rPr>
              <a:t>AND          10101100 00010000 00000000 00000000</a:t>
            </a:r>
            <a:endParaRPr lang="en-US" altLang="zh-CN" b="1" dirty="0">
              <a:latin typeface="Courier New" panose="02070309020205020404" pitchFamily="49" charset="0"/>
              <a:ea typeface="宋体" panose="02010600030101010101" pitchFamily="2" charset="-122"/>
            </a:endParaRPr>
          </a:p>
        </p:txBody>
      </p:sp>
      <p:sp>
        <p:nvSpPr>
          <p:cNvPr id="79878" name="Rectangle 5"/>
          <p:cNvSpPr>
            <a:spLocks noGrp="1"/>
          </p:cNvSpPr>
          <p:nvPr>
            <p:ph type="title"/>
          </p:nvPr>
        </p:nvSpPr>
        <p:spPr>
          <a:solidFill>
            <a:srgbClr val="CCCCFF">
              <a:alpha val="100000"/>
            </a:srgbClr>
          </a:solidFill>
        </p:spPr>
        <p:txBody>
          <a:bodyPr vert="horz" wrap="square" lIns="91440" tIns="45720" rIns="91440" bIns="45720" anchor="ctr" anchorCtr="0"/>
          <a:p>
            <a:pPr eaLnBrk="1" hangingPunct="1"/>
            <a:r>
              <a:rPr lang="en-US" altLang="en-US" b="1" dirty="0">
                <a:ea typeface="宋体" panose="02010600030101010101" pitchFamily="2" charset="-122"/>
              </a:rPr>
              <a:t>Quiz</a:t>
            </a:r>
            <a:endParaRPr lang="zh-CN" altLang="en-US" b="1" dirty="0">
              <a:ea typeface="宋体" panose="02010600030101010101" pitchFamily="2" charset="-122"/>
            </a:endParaRPr>
          </a:p>
        </p:txBody>
      </p:sp>
      <p:sp>
        <p:nvSpPr>
          <p:cNvPr id="234502" name="Text Box 6"/>
          <p:cNvSpPr txBox="1"/>
          <p:nvPr/>
        </p:nvSpPr>
        <p:spPr>
          <a:xfrm>
            <a:off x="682625" y="2849563"/>
            <a:ext cx="7824788" cy="2835275"/>
          </a:xfrm>
          <a:prstGeom prst="rect">
            <a:avLst/>
          </a:prstGeom>
          <a:noFill/>
          <a:ln w="9525">
            <a:noFill/>
          </a:ln>
        </p:spPr>
        <p:txBody>
          <a:bodyPr>
            <a:spAutoFit/>
          </a:bodyPr>
          <a:p>
            <a:pPr algn="ctr" eaLnBrk="1" hangingPunct="1">
              <a:spcBef>
                <a:spcPct val="50000"/>
              </a:spcBef>
            </a:pPr>
            <a:r>
              <a:rPr lang="en-US" altLang="zh-CN" sz="18000" dirty="0">
                <a:solidFill>
                  <a:srgbClr val="0033CC"/>
                </a:solidFill>
                <a:latin typeface="Arial" panose="020B0604020202020204" pitchFamily="34" charset="0"/>
                <a:ea typeface="宋体" panose="02010600030101010101" pitchFamily="2" charset="-122"/>
              </a:rPr>
              <a:t>YES!</a:t>
            </a:r>
            <a:endParaRPr lang="en-US" altLang="zh-CN" sz="18000" dirty="0">
              <a:solidFill>
                <a:srgbClr val="0033CC"/>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4499">
                                            <p:txEl>
                                              <p:charRg st="118" end="16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4499">
                                            <p:txEl>
                                              <p:charRg st="118" end="16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4499">
                                            <p:txEl>
                                              <p:charRg st="167" end="21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4499">
                                            <p:txEl>
                                              <p:charRg st="167" end="21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34499">
                                            <p:txEl>
                                              <p:charRg st="216" end="265"/>
                                            </p:txEl>
                                          </p:spTgt>
                                        </p:tgtEl>
                                        <p:attrNameLst>
                                          <p:attrName>style.visibility</p:attrName>
                                        </p:attrNameLst>
                                      </p:cBhvr>
                                      <p:to>
                                        <p:strVal val="visible"/>
                                      </p:to>
                                    </p:set>
                                    <p:animEffect transition="in" filter="dissolve">
                                      <p:cBhvr>
                                        <p:cTn id="23" dur="500"/>
                                        <p:tgtEl>
                                          <p:spTgt spid="234499">
                                            <p:txEl>
                                              <p:charRg st="216" end="26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34499">
                                            <p:txEl>
                                              <p:charRg st="265" end="314"/>
                                            </p:txEl>
                                          </p:spTgt>
                                        </p:tgtEl>
                                        <p:attrNameLst>
                                          <p:attrName>style.visibility</p:attrName>
                                        </p:attrNameLst>
                                      </p:cBhvr>
                                      <p:to>
                                        <p:strVal val="visible"/>
                                      </p:to>
                                    </p:set>
                                    <p:animEffect transition="in" filter="dissolve">
                                      <p:cBhvr>
                                        <p:cTn id="28" dur="500"/>
                                        <p:tgtEl>
                                          <p:spTgt spid="234499">
                                            <p:txEl>
                                              <p:charRg st="265" end="31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4499">
                                            <p:txEl>
                                              <p:charRg st="314" end="36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34499">
                                            <p:txEl>
                                              <p:charRg st="363" end="4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4499">
                                            <p:txEl>
                                              <p:charRg st="412" end="46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234502"/>
                                        </p:tgtEl>
                                        <p:attrNameLst>
                                          <p:attrName>style.visibility</p:attrName>
                                        </p:attrNameLst>
                                      </p:cBhvr>
                                      <p:to>
                                        <p:strVal val="visible"/>
                                      </p:to>
                                    </p:set>
                                    <p:animEffect transition="in" filter="dissolve">
                                      <p:cBhvr>
                                        <p:cTn id="45" dur="500"/>
                                        <p:tgtEl>
                                          <p:spTgt spid="234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F210DB67-2DE3-4E76-9F2D-F3BEEB6678B0}"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0900"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80901" name="Rectangle 2"/>
          <p:cNvSpPr>
            <a:spLocks noGrp="1"/>
          </p:cNvSpPr>
          <p:nvPr>
            <p:ph type="title"/>
          </p:nvPr>
        </p:nvSpPr>
        <p:spPr>
          <a:xfrm>
            <a:off x="690563" y="0"/>
            <a:ext cx="7761287" cy="1136650"/>
          </a:xfrm>
        </p:spPr>
        <p:txBody>
          <a:bodyPr vert="horz" wrap="square" lIns="18000" tIns="46800" rIns="18000" bIns="46800" anchor="ctr" anchorCtr="0"/>
          <a:p>
            <a:pPr marL="336550" indent="-336550" defTabSz="457200" eaLnBrk="1" hangingPunct="1">
              <a:spcBef>
                <a:spcPts val="975"/>
              </a:spcBef>
              <a:tabLst>
                <a:tab pos="33655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b="1" dirty="0">
                <a:solidFill>
                  <a:schemeClr val="accent2"/>
                </a:solidFill>
                <a:latin typeface="Univers" charset="0"/>
                <a:ea typeface="宋体" panose="02010600030101010101" pitchFamily="2" charset="-122"/>
              </a:rPr>
              <a:t>Subnet Example #1</a:t>
            </a:r>
            <a:endParaRPr lang="en-GB" altLang="zh-CN" b="1" dirty="0">
              <a:solidFill>
                <a:schemeClr val="accent2"/>
              </a:solidFill>
              <a:latin typeface="Univers" charset="0"/>
              <a:ea typeface="宋体" panose="02010600030101010101" pitchFamily="2" charset="-122"/>
            </a:endParaRPr>
          </a:p>
        </p:txBody>
      </p:sp>
      <p:sp>
        <p:nvSpPr>
          <p:cNvPr id="80902" name="Rectangle 3"/>
          <p:cNvSpPr>
            <a:spLocks noGrp="1"/>
          </p:cNvSpPr>
          <p:nvPr>
            <p:ph idx="1"/>
          </p:nvPr>
        </p:nvSpPr>
        <p:spPr>
          <a:xfrm>
            <a:off x="712788" y="1000125"/>
            <a:ext cx="7481887" cy="5195888"/>
          </a:xfrm>
        </p:spPr>
        <p:txBody>
          <a:bodyPr vert="horz" wrap="square" lIns="18000" tIns="46800" rIns="18000" bIns="46800" anchor="t" anchorCtr="0"/>
          <a:p>
            <a:pPr marL="336550" indent="-336550" defTabSz="457200" eaLnBrk="1" hangingPunct="1">
              <a:spcBef>
                <a:spcPts val="975"/>
              </a:spcBef>
              <a:buFont typeface="Wingdings" panose="05000000000000000000" pitchFamily="2" charset="2"/>
              <a:buChar char="u"/>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800" dirty="0">
                <a:latin typeface="Univers" charset="0"/>
                <a:ea typeface="宋体" panose="02010600030101010101" pitchFamily="2" charset="-122"/>
              </a:rPr>
              <a:t> IP Address: </a:t>
            </a:r>
            <a:r>
              <a:rPr lang="en-GB" altLang="zh-CN" sz="2800" b="1" dirty="0">
                <a:solidFill>
                  <a:srgbClr val="990033"/>
                </a:solidFill>
                <a:latin typeface="Univers" charset="0"/>
                <a:ea typeface="宋体" panose="02010600030101010101" pitchFamily="2" charset="-122"/>
              </a:rPr>
              <a:t>130.97.16.132</a:t>
            </a:r>
            <a:endParaRPr lang="en-GB" altLang="zh-CN" sz="2800" b="1" dirty="0">
              <a:solidFill>
                <a:srgbClr val="990033"/>
              </a:solidFill>
              <a:latin typeface="Univers" charset="0"/>
              <a:ea typeface="宋体" panose="02010600030101010101" pitchFamily="2" charset="-122"/>
            </a:endParaRPr>
          </a:p>
          <a:p>
            <a:pPr marL="336550" indent="-336550" defTabSz="457200" eaLnBrk="1" hangingPunct="1">
              <a:spcBef>
                <a:spcPts val="975"/>
              </a:spcBef>
              <a:buFont typeface="Wingdings" panose="05000000000000000000" pitchFamily="2" charset="2"/>
              <a:buChar char="u"/>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800" dirty="0">
                <a:latin typeface="Univers" charset="0"/>
                <a:ea typeface="宋体" panose="02010600030101010101" pitchFamily="2" charset="-122"/>
              </a:rPr>
              <a:t> Subnet Mask: 255.255.255.192</a:t>
            </a:r>
            <a:endParaRPr lang="en-GB" altLang="zh-CN" sz="2800" dirty="0">
              <a:latin typeface="Univers" charset="0"/>
              <a:ea typeface="宋体" panose="02010600030101010101" pitchFamily="2" charset="-122"/>
            </a:endParaRPr>
          </a:p>
          <a:p>
            <a:pPr marL="336550" indent="-336550" defTabSz="457200" eaLnBrk="1" hangingPunct="1">
              <a:spcBef>
                <a:spcPts val="975"/>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sz="200" dirty="0">
              <a:latin typeface="Univers" charset="0"/>
              <a:ea typeface="宋体" panose="02010600030101010101" pitchFamily="2" charset="-122"/>
            </a:endParaRPr>
          </a:p>
          <a:p>
            <a:pPr marL="736600" lvl="1" indent="-279400" defTabSz="457200" eaLnBrk="1" hangingPunct="1">
              <a:spcBef>
                <a:spcPts val="975"/>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400" dirty="0">
                <a:latin typeface="Univers" charset="0"/>
                <a:ea typeface="宋体" panose="02010600030101010101" pitchFamily="2" charset="-122"/>
              </a:rPr>
              <a:t>Net-id=?</a:t>
            </a:r>
            <a:endParaRPr lang="en-GB" altLang="zh-CN" sz="2400" dirty="0">
              <a:latin typeface="Univers" charset="0"/>
              <a:ea typeface="宋体" panose="02010600030101010101" pitchFamily="2" charset="-122"/>
            </a:endParaRPr>
          </a:p>
          <a:p>
            <a:pPr marL="736600" lvl="1" indent="-279400" defTabSz="457200" eaLnBrk="1" hangingPunct="1">
              <a:spcBef>
                <a:spcPts val="975"/>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400" dirty="0">
                <a:latin typeface="Univers" charset="0"/>
                <a:ea typeface="宋体" panose="02010600030101010101" pitchFamily="2" charset="-122"/>
              </a:rPr>
              <a:t>Host-id=?</a:t>
            </a:r>
            <a:endParaRPr lang="en-GB" altLang="zh-CN" sz="2400" dirty="0">
              <a:latin typeface="Univers" charset="0"/>
              <a:ea typeface="宋体" panose="02010600030101010101" pitchFamily="2"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FD9F7A3-1991-4009-8086-1A28AAC741F6}"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2948"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82949" name="Rectangle 2"/>
          <p:cNvSpPr>
            <a:spLocks noGrp="1"/>
          </p:cNvSpPr>
          <p:nvPr>
            <p:ph type="title"/>
          </p:nvPr>
        </p:nvSpPr>
        <p:spPr>
          <a:xfrm>
            <a:off x="690563" y="0"/>
            <a:ext cx="7761287" cy="1136650"/>
          </a:xfrm>
        </p:spPr>
        <p:txBody>
          <a:bodyPr vert="horz" wrap="square" lIns="18000" tIns="46800" rIns="18000" bIns="46800" anchor="ctr" anchorCtr="0"/>
          <a:p>
            <a:pPr marL="336550" indent="-336550" defTabSz="457200" eaLnBrk="1" hangingPunct="1">
              <a:spcBef>
                <a:spcPts val="975"/>
              </a:spcBef>
              <a:tabLst>
                <a:tab pos="33655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b="1" dirty="0">
                <a:solidFill>
                  <a:schemeClr val="accent2"/>
                </a:solidFill>
                <a:latin typeface="Univers" charset="0"/>
                <a:ea typeface="宋体" panose="02010600030101010101" pitchFamily="2" charset="-122"/>
              </a:rPr>
              <a:t>Subnet Example #1</a:t>
            </a:r>
            <a:endParaRPr lang="en-GB" altLang="zh-CN" b="1" dirty="0">
              <a:solidFill>
                <a:schemeClr val="accent2"/>
              </a:solidFill>
              <a:latin typeface="Univers" charset="0"/>
              <a:ea typeface="宋体" panose="02010600030101010101" pitchFamily="2" charset="-122"/>
            </a:endParaRPr>
          </a:p>
        </p:txBody>
      </p:sp>
      <p:sp>
        <p:nvSpPr>
          <p:cNvPr id="82950" name="Rectangle 3"/>
          <p:cNvSpPr>
            <a:spLocks noGrp="1"/>
          </p:cNvSpPr>
          <p:nvPr>
            <p:ph idx="1"/>
          </p:nvPr>
        </p:nvSpPr>
        <p:spPr>
          <a:xfrm>
            <a:off x="712788" y="1000125"/>
            <a:ext cx="7481887" cy="5195888"/>
          </a:xfrm>
        </p:spPr>
        <p:txBody>
          <a:bodyPr vert="horz" wrap="square" lIns="18000" tIns="46800" rIns="18000" bIns="46800" anchor="t" anchorCtr="0"/>
          <a:p>
            <a:pPr marL="336550" indent="-336550" defTabSz="457200" eaLnBrk="1" hangingPunct="1">
              <a:lnSpc>
                <a:spcPct val="90000"/>
              </a:lnSpc>
              <a:spcBef>
                <a:spcPts val="975"/>
              </a:spcBef>
              <a:buFont typeface="Wingdings" panose="05000000000000000000" pitchFamily="2" charset="2"/>
              <a:buChar char="u"/>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800" dirty="0">
                <a:latin typeface="Univers" charset="0"/>
                <a:ea typeface="宋体" panose="02010600030101010101" pitchFamily="2" charset="-122"/>
              </a:rPr>
              <a:t> IP Address: </a:t>
            </a:r>
            <a:r>
              <a:rPr lang="en-GB" altLang="zh-CN" sz="2800" b="1" dirty="0">
                <a:solidFill>
                  <a:srgbClr val="990033"/>
                </a:solidFill>
                <a:latin typeface="Univers" charset="0"/>
                <a:ea typeface="宋体" panose="02010600030101010101" pitchFamily="2" charset="-122"/>
              </a:rPr>
              <a:t>130.97.16.132</a:t>
            </a:r>
            <a:endParaRPr lang="en-GB" altLang="zh-CN" sz="2800" b="1" dirty="0">
              <a:solidFill>
                <a:srgbClr val="990033"/>
              </a:solidFill>
              <a:latin typeface="Univers" charset="0"/>
              <a:ea typeface="宋体" panose="02010600030101010101" pitchFamily="2" charset="-122"/>
            </a:endParaRPr>
          </a:p>
          <a:p>
            <a:pPr marL="336550" indent="-336550" defTabSz="457200" eaLnBrk="1" hangingPunct="1">
              <a:lnSpc>
                <a:spcPct val="90000"/>
              </a:lnSpc>
              <a:spcBef>
                <a:spcPts val="975"/>
              </a:spcBef>
              <a:buFont typeface="Wingdings" panose="05000000000000000000" pitchFamily="2" charset="2"/>
              <a:buChar char="u"/>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800" dirty="0">
                <a:latin typeface="Univers" charset="0"/>
                <a:ea typeface="宋体" panose="02010600030101010101" pitchFamily="2" charset="-122"/>
              </a:rPr>
              <a:t> Subnet Mask: 255.255.255.192</a:t>
            </a:r>
            <a:endParaRPr lang="en-GB" altLang="zh-CN" sz="2800" dirty="0">
              <a:latin typeface="Univers" charset="0"/>
              <a:ea typeface="宋体" panose="02010600030101010101" pitchFamily="2" charset="-122"/>
            </a:endParaRPr>
          </a:p>
          <a:p>
            <a:pPr marL="336550" indent="-336550" defTabSz="457200" eaLnBrk="1" hangingPunct="1">
              <a:lnSpc>
                <a:spcPct val="90000"/>
              </a:lnSpc>
              <a:spcBef>
                <a:spcPts val="975"/>
              </a:spcBef>
              <a:buFont typeface="Wingdings" panose="05000000000000000000" pitchFamily="2" charset="2"/>
              <a:buChar char="u"/>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sz="200" dirty="0">
              <a:latin typeface="Univers" charset="0"/>
              <a:ea typeface="宋体" panose="02010600030101010101" pitchFamily="2" charset="-122"/>
            </a:endParaRPr>
          </a:p>
          <a:p>
            <a:pPr marL="736600" lvl="1" indent="-279400" defTabSz="457200" eaLnBrk="1" hangingPunct="1">
              <a:lnSpc>
                <a:spcPct val="90000"/>
              </a:lnSpc>
              <a:spcBef>
                <a:spcPts val="390"/>
              </a:spcBef>
              <a:buSzPct val="9600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400" dirty="0">
                <a:solidFill>
                  <a:srgbClr val="990033"/>
                </a:solidFill>
                <a:latin typeface="Univers" charset="0"/>
                <a:ea typeface="宋体" panose="02010600030101010101" pitchFamily="2" charset="-122"/>
              </a:rPr>
              <a:t>      </a:t>
            </a:r>
            <a:r>
              <a:rPr lang="en-GB" altLang="zh-CN" sz="2400" b="1" dirty="0">
                <a:solidFill>
                  <a:srgbClr val="990033"/>
                </a:solidFill>
                <a:latin typeface="Courier New" panose="02070309020205020404" pitchFamily="49" charset="0"/>
                <a:ea typeface="宋体" panose="02010600030101010101" pitchFamily="2" charset="-122"/>
              </a:rPr>
              <a:t>10000010 01100001 00010000 10000100</a:t>
            </a:r>
            <a:endParaRPr lang="en-GB" altLang="zh-CN" sz="2400" b="1" dirty="0">
              <a:solidFill>
                <a:srgbClr val="990033"/>
              </a:solidFill>
              <a:latin typeface="Courier New" panose="02070309020205020404" pitchFamily="49" charset="0"/>
              <a:ea typeface="宋体" panose="02010600030101010101" pitchFamily="2" charset="-122"/>
            </a:endParaRPr>
          </a:p>
          <a:p>
            <a:pPr marL="736600" lvl="1" indent="-279400" defTabSz="457200" eaLnBrk="1" hangingPunct="1">
              <a:lnSpc>
                <a:spcPct val="90000"/>
              </a:lnSpc>
              <a:spcBef>
                <a:spcPts val="390"/>
              </a:spcBef>
              <a:buSzPct val="9600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400" b="1" dirty="0">
                <a:solidFill>
                  <a:srgbClr val="990033"/>
                </a:solidFill>
                <a:latin typeface="Courier New" panose="02070309020205020404" pitchFamily="49" charset="0"/>
                <a:ea typeface="宋体" panose="02010600030101010101" pitchFamily="2" charset="-122"/>
              </a:rPr>
              <a:t>   </a:t>
            </a:r>
            <a:r>
              <a:rPr lang="en-GB" altLang="zh-CN" sz="2400" b="1" dirty="0">
                <a:latin typeface="Courier New" panose="02070309020205020404" pitchFamily="49" charset="0"/>
                <a:ea typeface="宋体" panose="02010600030101010101" pitchFamily="2" charset="-122"/>
              </a:rPr>
              <a:t>11111111 11111111 11111111 11000000</a:t>
            </a:r>
            <a:endParaRPr lang="en-GB" altLang="zh-CN" sz="2400" b="1" dirty="0">
              <a:solidFill>
                <a:srgbClr val="990033"/>
              </a:solidFill>
              <a:latin typeface="Courier New" panose="02070309020205020404" pitchFamily="49" charset="0"/>
              <a:ea typeface="宋体" panose="02010600030101010101" pitchFamily="2" charset="-122"/>
            </a:endParaRPr>
          </a:p>
          <a:p>
            <a:pPr marL="336550" indent="-336550" defTabSz="457200" eaLnBrk="1" hangingPunct="1">
              <a:lnSpc>
                <a:spcPct val="90000"/>
              </a:lnSpc>
              <a:spcBef>
                <a:spcPts val="97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800" dirty="0">
                <a:latin typeface="Univers" charset="0"/>
                <a:ea typeface="宋体" panose="02010600030101010101" pitchFamily="2" charset="-122"/>
              </a:rPr>
              <a:t>Net-id</a:t>
            </a:r>
            <a:endParaRPr lang="en-GB" altLang="zh-CN" sz="2800" dirty="0">
              <a:latin typeface="Univers" charset="0"/>
              <a:ea typeface="宋体" panose="02010600030101010101" pitchFamily="2" charset="-122"/>
            </a:endParaRPr>
          </a:p>
          <a:p>
            <a:pPr marL="1143000" lvl="2" indent="-228600" defTabSz="457200" eaLnBrk="1" hangingPunct="1">
              <a:lnSpc>
                <a:spcPct val="90000"/>
              </a:lnSpc>
              <a:spcBef>
                <a:spcPts val="390"/>
              </a:spcBef>
              <a:buSzPct val="9600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latin typeface="Univers" charset="0"/>
                <a:ea typeface="宋体" panose="02010600030101010101" pitchFamily="2" charset="-122"/>
              </a:rPr>
              <a:t> </a:t>
            </a:r>
            <a:r>
              <a:rPr lang="en-GB" altLang="zh-CN" b="1" dirty="0">
                <a:latin typeface="Courier New" panose="02070309020205020404" pitchFamily="49" charset="0"/>
                <a:ea typeface="宋体" panose="02010600030101010101" pitchFamily="2" charset="-122"/>
              </a:rPr>
              <a:t>10000010 01100001 00010000 10000000</a:t>
            </a:r>
            <a:endParaRPr lang="en-GB" altLang="zh-CN" b="1" dirty="0">
              <a:latin typeface="Courier New" panose="02070309020205020404" pitchFamily="49" charset="0"/>
              <a:ea typeface="宋体" panose="02010600030101010101" pitchFamily="2" charset="-122"/>
            </a:endParaRPr>
          </a:p>
          <a:p>
            <a:pPr marL="736600" lvl="1" indent="-279400" defTabSz="457200" eaLnBrk="1" hangingPunct="1">
              <a:lnSpc>
                <a:spcPct val="90000"/>
              </a:lnSpc>
              <a:spcBef>
                <a:spcPts val="97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3200" dirty="0">
                <a:latin typeface="Univers" charset="0"/>
                <a:ea typeface="宋体" panose="02010600030101010101" pitchFamily="2" charset="-122"/>
              </a:rPr>
              <a:t>     </a:t>
            </a:r>
            <a:r>
              <a:rPr lang="en-GB" altLang="zh-CN" sz="3200" dirty="0">
                <a:latin typeface="Univers" charset="0"/>
                <a:ea typeface="宋体" panose="02010600030101010101" pitchFamily="2" charset="-122"/>
                <a:sym typeface="Wingdings" panose="05000000000000000000" pitchFamily="2" charset="2"/>
              </a:rPr>
              <a:t> </a:t>
            </a:r>
            <a:r>
              <a:rPr lang="en-GB" altLang="zh-CN" sz="3200" dirty="0">
                <a:latin typeface="Univers" charset="0"/>
                <a:ea typeface="宋体" panose="02010600030101010101" pitchFamily="2" charset="-122"/>
              </a:rPr>
              <a:t>130.97.16.128</a:t>
            </a:r>
            <a:endParaRPr lang="en-GB" altLang="zh-CN" sz="3200" dirty="0">
              <a:latin typeface="Univers" charset="0"/>
              <a:ea typeface="宋体" panose="02010600030101010101" pitchFamily="2" charset="-122"/>
            </a:endParaRPr>
          </a:p>
          <a:p>
            <a:pPr marL="336550" indent="-336550" defTabSz="457200" eaLnBrk="1" hangingPunct="1">
              <a:lnSpc>
                <a:spcPct val="90000"/>
              </a:lnSpc>
              <a:spcBef>
                <a:spcPts val="97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800" dirty="0">
                <a:latin typeface="Univers" charset="0"/>
                <a:ea typeface="宋体" panose="02010600030101010101" pitchFamily="2" charset="-122"/>
              </a:rPr>
              <a:t>Host-id</a:t>
            </a:r>
            <a:endParaRPr lang="en-GB" altLang="zh-CN" sz="2800" dirty="0">
              <a:latin typeface="Univers" charset="0"/>
              <a:ea typeface="宋体" panose="02010600030101010101" pitchFamily="2" charset="-122"/>
            </a:endParaRPr>
          </a:p>
          <a:p>
            <a:pPr marL="1143000" lvl="2" indent="-228600" defTabSz="457200" eaLnBrk="1" hangingPunct="1">
              <a:lnSpc>
                <a:spcPct val="90000"/>
              </a:lnSpc>
              <a:spcBef>
                <a:spcPts val="390"/>
              </a:spcBef>
              <a:buSzPct val="9600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latin typeface="Univers" charset="0"/>
                <a:ea typeface="宋体" panose="02010600030101010101" pitchFamily="2" charset="-122"/>
              </a:rPr>
              <a:t> </a:t>
            </a:r>
            <a:r>
              <a:rPr lang="en-GB" altLang="zh-CN" b="1" dirty="0">
                <a:latin typeface="Courier New" panose="02070309020205020404" pitchFamily="49" charset="0"/>
                <a:ea typeface="宋体" panose="02010600030101010101" pitchFamily="2" charset="-122"/>
              </a:rPr>
              <a:t>00000000 00000000 00000000 00000100</a:t>
            </a:r>
            <a:endParaRPr lang="en-GB" altLang="zh-CN" b="1" dirty="0">
              <a:latin typeface="Courier New" panose="02070309020205020404" pitchFamily="49" charset="0"/>
              <a:ea typeface="宋体" panose="02010600030101010101" pitchFamily="2" charset="-122"/>
            </a:endParaRPr>
          </a:p>
          <a:p>
            <a:pPr marL="736600" lvl="1" indent="-279400" defTabSz="457200" eaLnBrk="1" hangingPunct="1">
              <a:lnSpc>
                <a:spcPct val="90000"/>
              </a:lnSpc>
              <a:spcBef>
                <a:spcPts val="97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3200" dirty="0">
                <a:latin typeface="Univers" charset="0"/>
                <a:ea typeface="宋体" panose="02010600030101010101" pitchFamily="2" charset="-122"/>
              </a:rPr>
              <a:t>    </a:t>
            </a:r>
            <a:r>
              <a:rPr lang="en-GB" altLang="zh-CN" sz="3200" dirty="0">
                <a:latin typeface="Univers" charset="0"/>
                <a:ea typeface="宋体" panose="02010600030101010101" pitchFamily="2" charset="-122"/>
                <a:sym typeface="Wingdings" panose="05000000000000000000" pitchFamily="2" charset="2"/>
              </a:rPr>
              <a:t> 0.0.0.</a:t>
            </a:r>
            <a:r>
              <a:rPr lang="en-GB" altLang="zh-CN" sz="3200" dirty="0">
                <a:latin typeface="Univers" charset="0"/>
                <a:ea typeface="宋体" panose="02010600030101010101" pitchFamily="2" charset="-122"/>
              </a:rPr>
              <a:t>4</a:t>
            </a:r>
            <a:endParaRPr lang="en-GB" altLang="zh-CN" sz="3200" dirty="0">
              <a:latin typeface="Univers" charset="0"/>
              <a:ea typeface="宋体" panose="02010600030101010101" pitchFamily="2" charset="-122"/>
            </a:endParaRPr>
          </a:p>
        </p:txBody>
      </p:sp>
      <p:sp>
        <p:nvSpPr>
          <p:cNvPr id="82951" name="Rectangle 4"/>
          <p:cNvSpPr/>
          <p:nvPr/>
        </p:nvSpPr>
        <p:spPr>
          <a:xfrm>
            <a:off x="6546850" y="1935163"/>
            <a:ext cx="1670050" cy="3325812"/>
          </a:xfrm>
          <a:prstGeom prst="rect">
            <a:avLst/>
          </a:prstGeom>
          <a:noFill/>
          <a:ln w="9525" cap="flat" cmpd="sng">
            <a:solidFill>
              <a:srgbClr val="006600"/>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418821" name="Line 5"/>
          <p:cNvSpPr/>
          <p:nvPr/>
        </p:nvSpPr>
        <p:spPr>
          <a:xfrm flipV="1">
            <a:off x="1778000" y="2851150"/>
            <a:ext cx="4746625" cy="31750"/>
          </a:xfrm>
          <a:prstGeom prst="line">
            <a:avLst/>
          </a:prstGeom>
          <a:ln w="28575" cap="rnd" cmpd="sng">
            <a:solidFill>
              <a:schemeClr val="accent2"/>
            </a:solidFill>
            <a:prstDash val="sysDot"/>
            <a:headEnd type="none" w="med" len="med"/>
            <a:tailEnd type="none" w="med" len="med"/>
          </a:ln>
        </p:spPr>
      </p:sp>
      <p:sp>
        <p:nvSpPr>
          <p:cNvPr id="418822" name="Line 6"/>
          <p:cNvSpPr/>
          <p:nvPr/>
        </p:nvSpPr>
        <p:spPr>
          <a:xfrm>
            <a:off x="3467100" y="1993900"/>
            <a:ext cx="1968500" cy="0"/>
          </a:xfrm>
          <a:prstGeom prst="line">
            <a:avLst/>
          </a:prstGeom>
          <a:ln w="28575" cap="rnd" cmpd="sng">
            <a:solidFill>
              <a:schemeClr val="accent2"/>
            </a:solidFill>
            <a:prstDash val="sysDot"/>
            <a:headEnd type="none" w="med" len="med"/>
            <a:tailEnd type="none" w="med" len="med"/>
          </a:ln>
        </p:spPr>
      </p:sp>
      <p:sp>
        <p:nvSpPr>
          <p:cNvPr id="418823" name="Line 7"/>
          <p:cNvSpPr/>
          <p:nvPr/>
        </p:nvSpPr>
        <p:spPr>
          <a:xfrm>
            <a:off x="3198813" y="1485900"/>
            <a:ext cx="1549400" cy="0"/>
          </a:xfrm>
          <a:prstGeom prst="line">
            <a:avLst/>
          </a:prstGeom>
          <a:ln w="28575" cap="rnd" cmpd="sng">
            <a:solidFill>
              <a:schemeClr val="accent2"/>
            </a:solidFill>
            <a:prstDash val="sysDot"/>
            <a:headEnd type="none" w="med" len="med"/>
            <a:tailEnd type="none" w="med" len="med"/>
          </a:ln>
        </p:spPr>
      </p:sp>
      <p:sp>
        <p:nvSpPr>
          <p:cNvPr id="418824" name="Line 8"/>
          <p:cNvSpPr/>
          <p:nvPr/>
        </p:nvSpPr>
        <p:spPr>
          <a:xfrm>
            <a:off x="2324100" y="4305300"/>
            <a:ext cx="1778000" cy="0"/>
          </a:xfrm>
          <a:prstGeom prst="line">
            <a:avLst/>
          </a:prstGeom>
          <a:ln w="28575" cap="rnd" cmpd="sng">
            <a:solidFill>
              <a:schemeClr val="accent2"/>
            </a:solidFill>
            <a:prstDash val="sysDot"/>
            <a:headEnd type="none" w="med" len="med"/>
            <a:tailEnd type="non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8822"/>
                                        </p:tgtEl>
                                        <p:attrNameLst>
                                          <p:attrName>style.visibility</p:attrName>
                                        </p:attrNameLst>
                                      </p:cBhvr>
                                      <p:to>
                                        <p:strVal val="visible"/>
                                      </p:to>
                                    </p:set>
                                    <p:animEffect transition="in" filter="wipe(left)">
                                      <p:cBhvr>
                                        <p:cTn id="7" dur="500"/>
                                        <p:tgtEl>
                                          <p:spTgt spid="41882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18821"/>
                                        </p:tgtEl>
                                        <p:attrNameLst>
                                          <p:attrName>style.visibility</p:attrName>
                                        </p:attrNameLst>
                                      </p:cBhvr>
                                      <p:to>
                                        <p:strVal val="visible"/>
                                      </p:to>
                                    </p:set>
                                    <p:animEffect transition="in" filter="wipe(left)">
                                      <p:cBhvr>
                                        <p:cTn id="11" dur="500"/>
                                        <p:tgtEl>
                                          <p:spTgt spid="41882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18823"/>
                                        </p:tgtEl>
                                        <p:attrNameLst>
                                          <p:attrName>style.visibility</p:attrName>
                                        </p:attrNameLst>
                                      </p:cBhvr>
                                      <p:to>
                                        <p:strVal val="visible"/>
                                      </p:to>
                                    </p:set>
                                    <p:animEffect transition="in" filter="wipe(left)">
                                      <p:cBhvr>
                                        <p:cTn id="15" dur="500"/>
                                        <p:tgtEl>
                                          <p:spTgt spid="418823"/>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18824"/>
                                        </p:tgtEl>
                                        <p:attrNameLst>
                                          <p:attrName>style.visibility</p:attrName>
                                        </p:attrNameLst>
                                      </p:cBhvr>
                                      <p:to>
                                        <p:strVal val="visible"/>
                                      </p:to>
                                    </p:set>
                                    <p:animEffect transition="in" filter="wipe(left)">
                                      <p:cBhvr>
                                        <p:cTn id="19" dur="500"/>
                                        <p:tgtEl>
                                          <p:spTgt spid="418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4D39EBF-B194-4CF2-A496-CE54B340FA7B}"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7044"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87045" name="Rectangle 2"/>
          <p:cNvSpPr>
            <a:spLocks noGrp="1"/>
          </p:cNvSpPr>
          <p:nvPr>
            <p:ph type="title"/>
          </p:nvPr>
        </p:nvSpPr>
        <p:spPr>
          <a:xfrm>
            <a:off x="690563" y="173038"/>
            <a:ext cx="7761287" cy="1136650"/>
          </a:xfrm>
        </p:spPr>
        <p:txBody>
          <a:bodyPr vert="horz" wrap="square" lIns="18000" tIns="46800" rIns="18000" bIns="46800" anchor="ctr" anchorCtr="0"/>
          <a:p>
            <a:pPr marL="336550" indent="-336550" defTabSz="457200" eaLnBrk="1" hangingPunct="1">
              <a:spcBef>
                <a:spcPts val="975"/>
              </a:spcBef>
              <a:tabLst>
                <a:tab pos="33655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b="1" dirty="0">
                <a:solidFill>
                  <a:schemeClr val="accent2"/>
                </a:solidFill>
                <a:latin typeface="Univers" charset="0"/>
                <a:ea typeface="宋体" panose="02010600030101010101" pitchFamily="2" charset="-122"/>
              </a:rPr>
              <a:t>Subnet Example #2</a:t>
            </a:r>
            <a:endParaRPr lang="en-GB" altLang="zh-CN" b="1" dirty="0">
              <a:solidFill>
                <a:schemeClr val="accent2"/>
              </a:solidFill>
              <a:latin typeface="Univers" charset="0"/>
              <a:ea typeface="宋体" panose="02010600030101010101" pitchFamily="2" charset="-122"/>
            </a:endParaRPr>
          </a:p>
        </p:txBody>
      </p:sp>
      <p:sp>
        <p:nvSpPr>
          <p:cNvPr id="87046" name="Rectangle 3"/>
          <p:cNvSpPr>
            <a:spLocks noGrp="1"/>
          </p:cNvSpPr>
          <p:nvPr>
            <p:ph idx="1"/>
          </p:nvPr>
        </p:nvSpPr>
        <p:spPr>
          <a:xfrm>
            <a:off x="368300" y="1212850"/>
            <a:ext cx="8224838" cy="5195888"/>
          </a:xfrm>
        </p:spPr>
        <p:txBody>
          <a:bodyPr vert="horz" wrap="square" lIns="18000" tIns="46800" rIns="18000" bIns="46800" anchor="t" anchorCtr="0"/>
          <a:p>
            <a:pPr marL="336550" indent="-336550" defTabSz="457200" eaLnBrk="1" hangingPunct="1">
              <a:spcBef>
                <a:spcPts val="975"/>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800" dirty="0">
                <a:latin typeface="Univers" charset="0"/>
                <a:ea typeface="宋体" panose="02010600030101010101" pitchFamily="2" charset="-122"/>
              </a:rPr>
              <a:t>IP Address: </a:t>
            </a:r>
            <a:r>
              <a:rPr lang="en-GB" altLang="zh-CN" sz="2800" b="1" dirty="0">
                <a:solidFill>
                  <a:srgbClr val="990033"/>
                </a:solidFill>
                <a:latin typeface="Univers" charset="0"/>
                <a:ea typeface="宋体" panose="02010600030101010101" pitchFamily="2" charset="-122"/>
              </a:rPr>
              <a:t>130.97.17.132</a:t>
            </a:r>
            <a:endParaRPr lang="en-GB" altLang="zh-CN" sz="2800" b="1" dirty="0">
              <a:solidFill>
                <a:srgbClr val="990033"/>
              </a:solidFill>
              <a:latin typeface="Univers" charset="0"/>
              <a:ea typeface="宋体" panose="02010600030101010101" pitchFamily="2" charset="-122"/>
            </a:endParaRPr>
          </a:p>
          <a:p>
            <a:pPr marL="336550" indent="-336550" defTabSz="457200" eaLnBrk="1" hangingPunct="1">
              <a:spcBef>
                <a:spcPts val="975"/>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800" dirty="0">
                <a:latin typeface="Univers" charset="0"/>
                <a:ea typeface="宋体" panose="02010600030101010101" pitchFamily="2" charset="-122"/>
              </a:rPr>
              <a:t>Subnet Mask: 255.255.254.0</a:t>
            </a:r>
            <a:endParaRPr lang="en-GB" altLang="zh-CN" dirty="0">
              <a:latin typeface="Univers" charset="0"/>
              <a:ea typeface="宋体" panose="02010600030101010101" pitchFamily="2" charset="-122"/>
            </a:endParaRPr>
          </a:p>
          <a:p>
            <a:pPr marL="736600" lvl="1" indent="-279400" defTabSz="457200" eaLnBrk="1" hangingPunct="1">
              <a:spcBef>
                <a:spcPts val="390"/>
              </a:spcBef>
              <a:buSzPct val="9600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solidFill>
                  <a:srgbClr val="990033"/>
                </a:solidFill>
                <a:latin typeface="Univers" charset="0"/>
                <a:ea typeface="宋体" panose="02010600030101010101" pitchFamily="2" charset="-122"/>
              </a:rPr>
              <a:t>    </a:t>
            </a:r>
            <a:endParaRPr lang="en-GB" altLang="zh-CN" sz="3600" dirty="0">
              <a:latin typeface="Univers" charset="0"/>
              <a:ea typeface="宋体" panose="02010600030101010101" pitchFamily="2" charset="-122"/>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AC7C8A3-79E9-4102-8BCA-95FE5D1EC903}"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9092"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89093" name="Rectangle 2"/>
          <p:cNvSpPr>
            <a:spLocks noGrp="1"/>
          </p:cNvSpPr>
          <p:nvPr>
            <p:ph type="title"/>
          </p:nvPr>
        </p:nvSpPr>
        <p:spPr>
          <a:xfrm>
            <a:off x="690563" y="173038"/>
            <a:ext cx="7761287" cy="1136650"/>
          </a:xfrm>
        </p:spPr>
        <p:txBody>
          <a:bodyPr vert="horz" wrap="square" lIns="18000" tIns="46800" rIns="18000" bIns="46800" anchor="ctr" anchorCtr="0"/>
          <a:p>
            <a:pPr marL="336550" indent="-336550" defTabSz="457200" eaLnBrk="1" hangingPunct="1">
              <a:spcBef>
                <a:spcPts val="975"/>
              </a:spcBef>
              <a:tabLst>
                <a:tab pos="33655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b="1" dirty="0">
                <a:solidFill>
                  <a:schemeClr val="accent2"/>
                </a:solidFill>
                <a:latin typeface="Univers" charset="0"/>
                <a:ea typeface="宋体" panose="02010600030101010101" pitchFamily="2" charset="-122"/>
              </a:rPr>
              <a:t>Subnet Example #2</a:t>
            </a:r>
            <a:endParaRPr lang="en-GB" altLang="zh-CN" b="1" dirty="0">
              <a:solidFill>
                <a:schemeClr val="accent2"/>
              </a:solidFill>
              <a:latin typeface="Univers" charset="0"/>
              <a:ea typeface="宋体" panose="02010600030101010101" pitchFamily="2" charset="-122"/>
            </a:endParaRPr>
          </a:p>
        </p:txBody>
      </p:sp>
      <p:sp>
        <p:nvSpPr>
          <p:cNvPr id="89094" name="Rectangle 3"/>
          <p:cNvSpPr>
            <a:spLocks noGrp="1"/>
          </p:cNvSpPr>
          <p:nvPr>
            <p:ph idx="1"/>
          </p:nvPr>
        </p:nvSpPr>
        <p:spPr>
          <a:xfrm>
            <a:off x="368300" y="1212850"/>
            <a:ext cx="8224838" cy="5195888"/>
          </a:xfrm>
        </p:spPr>
        <p:txBody>
          <a:bodyPr vert="horz" wrap="square" lIns="18000" tIns="46800" rIns="18000" bIns="46800" anchor="t" anchorCtr="0"/>
          <a:p>
            <a:pPr marL="336550" indent="-336550" defTabSz="457200" eaLnBrk="1" hangingPunct="1">
              <a:lnSpc>
                <a:spcPct val="90000"/>
              </a:lnSpc>
              <a:spcBef>
                <a:spcPts val="975"/>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800" dirty="0">
                <a:latin typeface="Univers" charset="0"/>
                <a:ea typeface="宋体" panose="02010600030101010101" pitchFamily="2" charset="-122"/>
              </a:rPr>
              <a:t>IP Address: </a:t>
            </a:r>
            <a:r>
              <a:rPr lang="en-GB" altLang="zh-CN" sz="2800" b="1" dirty="0">
                <a:solidFill>
                  <a:srgbClr val="990033"/>
                </a:solidFill>
                <a:latin typeface="Univers" charset="0"/>
                <a:ea typeface="宋体" panose="02010600030101010101" pitchFamily="2" charset="-122"/>
              </a:rPr>
              <a:t>130.97.17.132</a:t>
            </a:r>
            <a:endParaRPr lang="en-GB" altLang="zh-CN" sz="2800" b="1" dirty="0">
              <a:solidFill>
                <a:srgbClr val="990033"/>
              </a:solidFill>
              <a:latin typeface="Univers" charset="0"/>
              <a:ea typeface="宋体" panose="02010600030101010101" pitchFamily="2" charset="-122"/>
            </a:endParaRPr>
          </a:p>
          <a:p>
            <a:pPr marL="336550" indent="-336550" defTabSz="457200" eaLnBrk="1" hangingPunct="1">
              <a:lnSpc>
                <a:spcPct val="90000"/>
              </a:lnSpc>
              <a:spcBef>
                <a:spcPts val="975"/>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800" dirty="0">
                <a:latin typeface="Univers" charset="0"/>
                <a:ea typeface="宋体" panose="02010600030101010101" pitchFamily="2" charset="-122"/>
              </a:rPr>
              <a:t>Subnet Mask: 255.255.254.0</a:t>
            </a:r>
            <a:endParaRPr lang="en-GB" altLang="zh-CN" dirty="0">
              <a:latin typeface="Univers" charset="0"/>
              <a:ea typeface="宋体" panose="02010600030101010101" pitchFamily="2" charset="-122"/>
            </a:endParaRPr>
          </a:p>
          <a:p>
            <a:pPr marL="736600" lvl="1" indent="-279400" defTabSz="457200" eaLnBrk="1" hangingPunct="1">
              <a:lnSpc>
                <a:spcPct val="90000"/>
              </a:lnSpc>
              <a:spcBef>
                <a:spcPts val="390"/>
              </a:spcBef>
              <a:buSzPct val="9600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b="1" dirty="0">
                <a:solidFill>
                  <a:srgbClr val="990033"/>
                </a:solidFill>
                <a:latin typeface="Univers" charset="0"/>
                <a:ea typeface="宋体" panose="02010600030101010101" pitchFamily="2" charset="-122"/>
              </a:rPr>
              <a:t>  </a:t>
            </a:r>
            <a:r>
              <a:rPr lang="en-GB" altLang="zh-CN" b="1" dirty="0">
                <a:solidFill>
                  <a:srgbClr val="990033"/>
                </a:solidFill>
                <a:latin typeface="Courier New" panose="02070309020205020404" pitchFamily="49" charset="0"/>
                <a:ea typeface="宋体" panose="02010600030101010101" pitchFamily="2" charset="-122"/>
              </a:rPr>
              <a:t>10000010 01100001 00010001 10000100</a:t>
            </a:r>
            <a:endParaRPr lang="en-GB" altLang="zh-CN" b="1" dirty="0">
              <a:solidFill>
                <a:srgbClr val="990033"/>
              </a:solidFill>
              <a:latin typeface="Courier New" panose="02070309020205020404" pitchFamily="49" charset="0"/>
              <a:ea typeface="宋体" panose="02010600030101010101" pitchFamily="2" charset="-122"/>
            </a:endParaRPr>
          </a:p>
          <a:p>
            <a:pPr marL="736600" lvl="1" indent="-279400" defTabSz="457200" eaLnBrk="1" hangingPunct="1">
              <a:lnSpc>
                <a:spcPct val="90000"/>
              </a:lnSpc>
              <a:spcBef>
                <a:spcPts val="390"/>
              </a:spcBef>
              <a:buSzPct val="9600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b="1" dirty="0">
                <a:latin typeface="Courier New" panose="02070309020205020404" pitchFamily="49" charset="0"/>
                <a:ea typeface="宋体" panose="02010600030101010101" pitchFamily="2" charset="-122"/>
              </a:rPr>
              <a:t> 11111111 11111111 11111110 00000000</a:t>
            </a:r>
            <a:endParaRPr lang="en-GB" altLang="zh-CN" b="1" dirty="0">
              <a:latin typeface="Courier New" panose="02070309020205020404" pitchFamily="49" charset="0"/>
              <a:ea typeface="宋体" panose="02010600030101010101" pitchFamily="2" charset="-122"/>
            </a:endParaRPr>
          </a:p>
          <a:p>
            <a:pPr marL="736600" lvl="1" indent="-279400" defTabSz="457200" eaLnBrk="1" hangingPunct="1">
              <a:lnSpc>
                <a:spcPct val="90000"/>
              </a:lnSpc>
              <a:spcBef>
                <a:spcPts val="975"/>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latin typeface="Univers" charset="0"/>
                <a:ea typeface="宋体" panose="02010600030101010101" pitchFamily="2" charset="-122"/>
              </a:rPr>
              <a:t>Net-id</a:t>
            </a:r>
            <a:endParaRPr lang="en-GB" altLang="zh-CN" dirty="0">
              <a:latin typeface="Univers" charset="0"/>
              <a:ea typeface="宋体" panose="02010600030101010101" pitchFamily="2" charset="-122"/>
            </a:endParaRPr>
          </a:p>
          <a:p>
            <a:pPr marL="1143000" lvl="2" indent="-228600" defTabSz="457200" eaLnBrk="1" hangingPunct="1">
              <a:lnSpc>
                <a:spcPct val="90000"/>
              </a:lnSpc>
              <a:spcBef>
                <a:spcPts val="390"/>
              </a:spcBef>
              <a:buSzPct val="9600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800" dirty="0">
                <a:latin typeface="Univers" charset="0"/>
                <a:ea typeface="宋体" panose="02010600030101010101" pitchFamily="2" charset="-122"/>
              </a:rPr>
              <a:t>10000010 01100001 00010000 00000000</a:t>
            </a:r>
            <a:endParaRPr lang="en-GB" altLang="zh-CN" sz="2800" dirty="0">
              <a:latin typeface="Univers" charset="0"/>
              <a:ea typeface="宋体" panose="02010600030101010101" pitchFamily="2" charset="-122"/>
            </a:endParaRPr>
          </a:p>
          <a:p>
            <a:pPr marL="736600" lvl="1" indent="-279400" defTabSz="457200" eaLnBrk="1" hangingPunct="1">
              <a:lnSpc>
                <a:spcPct val="90000"/>
              </a:lnSpc>
              <a:spcBef>
                <a:spcPts val="97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3600" dirty="0">
                <a:latin typeface="Univers" charset="0"/>
                <a:ea typeface="宋体" panose="02010600030101010101" pitchFamily="2" charset="-122"/>
              </a:rPr>
              <a:t>    </a:t>
            </a:r>
            <a:r>
              <a:rPr lang="en-GB" altLang="zh-CN" sz="3600" dirty="0">
                <a:latin typeface="Univers" charset="0"/>
                <a:ea typeface="宋体" panose="02010600030101010101" pitchFamily="2" charset="-122"/>
                <a:sym typeface="Wingdings" panose="05000000000000000000" pitchFamily="2" charset="2"/>
              </a:rPr>
              <a:t> </a:t>
            </a:r>
            <a:r>
              <a:rPr lang="en-GB" altLang="zh-CN" sz="3600" dirty="0">
                <a:latin typeface="Univers" charset="0"/>
                <a:ea typeface="宋体" panose="02010600030101010101" pitchFamily="2" charset="-122"/>
              </a:rPr>
              <a:t>130.97.16.0</a:t>
            </a:r>
            <a:endParaRPr lang="en-GB" altLang="zh-CN" sz="3600" dirty="0">
              <a:latin typeface="Univers" charset="0"/>
              <a:ea typeface="宋体" panose="02010600030101010101" pitchFamily="2" charset="-122"/>
            </a:endParaRPr>
          </a:p>
          <a:p>
            <a:pPr marL="736600" lvl="1" indent="-279400" defTabSz="457200" eaLnBrk="1" hangingPunct="1">
              <a:lnSpc>
                <a:spcPct val="90000"/>
              </a:lnSpc>
              <a:spcBef>
                <a:spcPts val="975"/>
              </a:spcBef>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latin typeface="Univers" charset="0"/>
                <a:ea typeface="宋体" panose="02010600030101010101" pitchFamily="2" charset="-122"/>
              </a:rPr>
              <a:t>Host-id</a:t>
            </a:r>
            <a:endParaRPr lang="en-GB" altLang="zh-CN" dirty="0">
              <a:latin typeface="Univers" charset="0"/>
              <a:ea typeface="宋体" panose="02010600030101010101" pitchFamily="2" charset="-122"/>
            </a:endParaRPr>
          </a:p>
          <a:p>
            <a:pPr marL="1143000" lvl="2" indent="-228600" defTabSz="457200" eaLnBrk="1" hangingPunct="1">
              <a:lnSpc>
                <a:spcPct val="90000"/>
              </a:lnSpc>
              <a:spcBef>
                <a:spcPts val="390"/>
              </a:spcBef>
              <a:buSzPct val="9600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800" dirty="0">
                <a:latin typeface="Univers" charset="0"/>
                <a:ea typeface="宋体" panose="02010600030101010101" pitchFamily="2" charset="-122"/>
              </a:rPr>
              <a:t>00000000 00000000 00000001 10000100</a:t>
            </a:r>
            <a:endParaRPr lang="en-GB" altLang="zh-CN" sz="2800" dirty="0">
              <a:latin typeface="Univers" charset="0"/>
              <a:ea typeface="宋体" panose="02010600030101010101" pitchFamily="2" charset="-122"/>
            </a:endParaRPr>
          </a:p>
          <a:p>
            <a:pPr marL="736600" lvl="1" indent="-279400" defTabSz="457200" eaLnBrk="1" hangingPunct="1">
              <a:lnSpc>
                <a:spcPct val="90000"/>
              </a:lnSpc>
              <a:spcBef>
                <a:spcPts val="975"/>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3600" dirty="0">
                <a:latin typeface="Univers" charset="0"/>
                <a:ea typeface="宋体" panose="02010600030101010101" pitchFamily="2" charset="-122"/>
              </a:rPr>
              <a:t>   </a:t>
            </a:r>
            <a:r>
              <a:rPr lang="en-GB" altLang="zh-CN" sz="3600" dirty="0">
                <a:latin typeface="Univers" charset="0"/>
                <a:ea typeface="宋体" panose="02010600030101010101" pitchFamily="2" charset="-122"/>
                <a:sym typeface="Wingdings" panose="05000000000000000000" pitchFamily="2" charset="2"/>
              </a:rPr>
              <a:t> 0.0.</a:t>
            </a:r>
            <a:r>
              <a:rPr lang="en-GB" altLang="zh-CN" sz="3600" dirty="0">
                <a:latin typeface="Univers" charset="0"/>
                <a:ea typeface="宋体" panose="02010600030101010101" pitchFamily="2" charset="-122"/>
              </a:rPr>
              <a:t>1.132</a:t>
            </a:r>
            <a:endParaRPr lang="en-GB" altLang="zh-CN" sz="3600" dirty="0">
              <a:latin typeface="Univers" charset="0"/>
              <a:ea typeface="宋体" panose="02010600030101010101" pitchFamily="2" charset="-122"/>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8"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F0FE5A7-3D10-47BF-96F6-69D5E7F538DF}"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39"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6260"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96261" name="AutoShape 2"/>
          <p:cNvSpPr/>
          <p:nvPr/>
        </p:nvSpPr>
        <p:spPr>
          <a:xfrm>
            <a:off x="1350963" y="1793875"/>
            <a:ext cx="6521450" cy="3902075"/>
          </a:xfrm>
          <a:prstGeom prst="roundRect">
            <a:avLst>
              <a:gd name="adj" fmla="val 24787"/>
            </a:avLst>
          </a:prstGeom>
          <a:solidFill>
            <a:srgbClr val="CCECFF"/>
          </a:solidFill>
          <a:ln w="9525" cap="flat" cmpd="sng">
            <a:solidFill>
              <a:schemeClr val="tx1"/>
            </a:solidFill>
            <a:prstDash val="dash"/>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96262" name="Freeform 3"/>
          <p:cNvSpPr/>
          <p:nvPr/>
        </p:nvSpPr>
        <p:spPr>
          <a:xfrm>
            <a:off x="3055938" y="2538413"/>
            <a:ext cx="4789487" cy="3170237"/>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Lst>
            <a:pathLst>
              <a:path w="3246" h="2165">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CCFF">
              <a:alpha val="100000"/>
            </a:srgbClr>
          </a:solidFill>
          <a:ln w="9525">
            <a:noFill/>
          </a:ln>
        </p:spPr>
        <p:txBody>
          <a:bodyPr/>
          <a:p>
            <a:endParaRPr lang="zh-CN" altLang="en-US"/>
          </a:p>
        </p:txBody>
      </p:sp>
      <p:sp>
        <p:nvSpPr>
          <p:cNvPr id="96263" name="Line 4"/>
          <p:cNvSpPr/>
          <p:nvPr/>
        </p:nvSpPr>
        <p:spPr>
          <a:xfrm>
            <a:off x="4878388" y="5426075"/>
            <a:ext cx="0" cy="855663"/>
          </a:xfrm>
          <a:prstGeom prst="line">
            <a:avLst/>
          </a:prstGeom>
          <a:ln w="28575" cap="flat" cmpd="sng">
            <a:solidFill>
              <a:schemeClr val="tx1"/>
            </a:solidFill>
            <a:prstDash val="solid"/>
            <a:headEnd type="none" w="med" len="med"/>
            <a:tailEnd type="none" w="med" len="med"/>
          </a:ln>
        </p:spPr>
      </p:sp>
      <p:sp>
        <p:nvSpPr>
          <p:cNvPr id="96264" name="Line 5"/>
          <p:cNvSpPr/>
          <p:nvPr/>
        </p:nvSpPr>
        <p:spPr>
          <a:xfrm>
            <a:off x="3640138" y="5403850"/>
            <a:ext cx="0" cy="852488"/>
          </a:xfrm>
          <a:prstGeom prst="line">
            <a:avLst/>
          </a:prstGeom>
          <a:ln w="28575" cap="flat" cmpd="sng">
            <a:solidFill>
              <a:schemeClr val="tx1"/>
            </a:solidFill>
            <a:prstDash val="solid"/>
            <a:headEnd type="none" w="med" len="med"/>
            <a:tailEnd type="none" w="med" len="med"/>
          </a:ln>
        </p:spPr>
      </p:sp>
      <p:sp>
        <p:nvSpPr>
          <p:cNvPr id="96265" name="Freeform 6"/>
          <p:cNvSpPr/>
          <p:nvPr/>
        </p:nvSpPr>
        <p:spPr>
          <a:xfrm>
            <a:off x="5199063" y="5192713"/>
            <a:ext cx="2478087" cy="211137"/>
          </a:xfrm>
          <a:custGeom>
            <a:avLst/>
            <a:gdLst/>
            <a:ahLst/>
            <a:cxnLst>
              <a:cxn ang="0">
                <a:pos x="0" y="2147483646"/>
              </a:cxn>
              <a:cxn ang="0">
                <a:pos x="0" y="0"/>
              </a:cxn>
              <a:cxn ang="0">
                <a:pos x="2147483646" y="0"/>
              </a:cxn>
            </a:cxnLst>
            <a:pathLst>
              <a:path w="1680" h="192">
                <a:moveTo>
                  <a:pt x="0" y="192"/>
                </a:moveTo>
                <a:lnTo>
                  <a:pt x="0" y="0"/>
                </a:lnTo>
                <a:lnTo>
                  <a:pt x="1680" y="0"/>
                </a:lnTo>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96266" name="Freeform 7"/>
          <p:cNvSpPr/>
          <p:nvPr/>
        </p:nvSpPr>
        <p:spPr>
          <a:xfrm>
            <a:off x="3213100" y="4514850"/>
            <a:ext cx="1679575" cy="255588"/>
          </a:xfrm>
          <a:custGeom>
            <a:avLst/>
            <a:gdLst/>
            <a:ahLst/>
            <a:cxnLst>
              <a:cxn ang="0">
                <a:pos x="2147483646" y="2147483646"/>
              </a:cxn>
              <a:cxn ang="0">
                <a:pos x="2147483646" y="2147483646"/>
              </a:cxn>
              <a:cxn ang="0">
                <a:pos x="2147483646" y="2147483646"/>
              </a:cxn>
              <a:cxn ang="0">
                <a:pos x="2147483646" y="2147483646"/>
              </a:cxn>
              <a:cxn ang="0">
                <a:pos x="2147483646" y="0"/>
              </a:cxn>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138" h="174">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CCFF">
              <a:alpha val="100000"/>
            </a:srgbClr>
          </a:solidFill>
          <a:ln w="9525">
            <a:noFill/>
          </a:ln>
        </p:spPr>
        <p:txBody>
          <a:bodyPr/>
          <a:p>
            <a:endParaRPr lang="zh-CN" altLang="en-US"/>
          </a:p>
        </p:txBody>
      </p:sp>
      <p:sp>
        <p:nvSpPr>
          <p:cNvPr id="96267" name="Line 8"/>
          <p:cNvSpPr/>
          <p:nvPr/>
        </p:nvSpPr>
        <p:spPr>
          <a:xfrm>
            <a:off x="2789238" y="4629150"/>
            <a:ext cx="2409825" cy="0"/>
          </a:xfrm>
          <a:prstGeom prst="line">
            <a:avLst/>
          </a:prstGeom>
          <a:ln w="28575" cap="flat" cmpd="sng">
            <a:solidFill>
              <a:schemeClr val="tx1"/>
            </a:solidFill>
            <a:prstDash val="solid"/>
            <a:headEnd type="none" w="med" len="med"/>
            <a:tailEnd type="none" w="med" len="med"/>
          </a:ln>
        </p:spPr>
      </p:sp>
      <p:sp>
        <p:nvSpPr>
          <p:cNvPr id="96268" name="Freeform 9"/>
          <p:cNvSpPr/>
          <p:nvPr/>
        </p:nvSpPr>
        <p:spPr>
          <a:xfrm>
            <a:off x="1365250" y="2455863"/>
            <a:ext cx="928688" cy="2366962"/>
          </a:xfrm>
          <a:custGeom>
            <a:avLst/>
            <a:gdLst/>
            <a:ahLst/>
            <a:cxnLst>
              <a:cxn ang="0">
                <a:pos x="0"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630" h="1617">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CCFF">
              <a:alpha val="100000"/>
            </a:srgbClr>
          </a:solidFill>
          <a:ln w="9525">
            <a:noFill/>
          </a:ln>
        </p:spPr>
        <p:txBody>
          <a:bodyPr/>
          <a:p>
            <a:endParaRPr lang="zh-CN" altLang="en-US"/>
          </a:p>
        </p:txBody>
      </p:sp>
      <p:sp>
        <p:nvSpPr>
          <p:cNvPr id="96269" name="Freeform 10"/>
          <p:cNvSpPr/>
          <p:nvPr/>
        </p:nvSpPr>
        <p:spPr>
          <a:xfrm>
            <a:off x="2754313" y="3086100"/>
            <a:ext cx="1092200" cy="109061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Lst>
            <a:pathLst>
              <a:path w="741" h="744">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CCFF">
              <a:alpha val="100000"/>
            </a:srgbClr>
          </a:solidFill>
          <a:ln w="9525">
            <a:noFill/>
          </a:ln>
        </p:spPr>
        <p:txBody>
          <a:bodyPr/>
          <a:p>
            <a:endParaRPr lang="zh-CN" altLang="en-US"/>
          </a:p>
        </p:txBody>
      </p:sp>
      <p:sp>
        <p:nvSpPr>
          <p:cNvPr id="96270" name="Freeform 11"/>
          <p:cNvSpPr/>
          <p:nvPr/>
        </p:nvSpPr>
        <p:spPr>
          <a:xfrm>
            <a:off x="4357688" y="3081338"/>
            <a:ext cx="971550" cy="1220787"/>
          </a:xfrm>
          <a:custGeom>
            <a:avLst/>
            <a:gdLst/>
            <a:ahLst/>
            <a:cxnLst>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Lst>
            <a:pathLst>
              <a:path w="657" h="832">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CCFF">
              <a:alpha val="100000"/>
            </a:srgbClr>
          </a:solidFill>
          <a:ln w="9525">
            <a:noFill/>
          </a:ln>
        </p:spPr>
        <p:txBody>
          <a:bodyPr/>
          <a:p>
            <a:endParaRPr lang="zh-CN" altLang="en-US"/>
          </a:p>
        </p:txBody>
      </p:sp>
      <p:sp>
        <p:nvSpPr>
          <p:cNvPr id="96271" name="Rectangle 12"/>
          <p:cNvSpPr/>
          <p:nvPr/>
        </p:nvSpPr>
        <p:spPr>
          <a:xfrm>
            <a:off x="1512888" y="4570413"/>
            <a:ext cx="1031875" cy="26987"/>
          </a:xfrm>
          <a:prstGeom prst="rect">
            <a:avLst/>
          </a:prstGeom>
          <a:solidFill>
            <a:srgbClr val="000000"/>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272" name="Freeform 13"/>
          <p:cNvSpPr/>
          <p:nvPr/>
        </p:nvSpPr>
        <p:spPr>
          <a:xfrm>
            <a:off x="946150" y="4033838"/>
            <a:ext cx="566738" cy="30162"/>
          </a:xfrm>
          <a:custGeom>
            <a:avLst/>
            <a:gdLst/>
            <a:ahLst/>
            <a:cxnLst>
              <a:cxn ang="0">
                <a:pos x="0" y="2147483646"/>
              </a:cxn>
              <a:cxn ang="0">
                <a:pos x="0" y="2147483646"/>
              </a:cxn>
              <a:cxn ang="0">
                <a:pos x="2147483646" y="2147483646"/>
              </a:cxn>
              <a:cxn ang="0">
                <a:pos x="2147483646" y="0"/>
              </a:cxn>
              <a:cxn ang="0">
                <a:pos x="0" y="2147483646"/>
              </a:cxn>
            </a:cxnLst>
            <a:pathLst>
              <a:path w="386" h="21">
                <a:moveTo>
                  <a:pt x="0" y="2"/>
                </a:moveTo>
                <a:lnTo>
                  <a:pt x="0" y="21"/>
                </a:lnTo>
                <a:lnTo>
                  <a:pt x="386" y="19"/>
                </a:lnTo>
                <a:lnTo>
                  <a:pt x="386" y="0"/>
                </a:lnTo>
                <a:lnTo>
                  <a:pt x="0" y="2"/>
                </a:lnTo>
                <a:close/>
              </a:path>
            </a:pathLst>
          </a:custGeom>
          <a:solidFill>
            <a:srgbClr val="000000">
              <a:alpha val="100000"/>
            </a:srgbClr>
          </a:solidFill>
          <a:ln w="9525">
            <a:noFill/>
          </a:ln>
        </p:spPr>
        <p:txBody>
          <a:bodyPr/>
          <a:p>
            <a:endParaRPr lang="zh-CN" altLang="en-US"/>
          </a:p>
        </p:txBody>
      </p:sp>
      <p:sp>
        <p:nvSpPr>
          <p:cNvPr id="96273" name="Rectangle 14"/>
          <p:cNvSpPr/>
          <p:nvPr/>
        </p:nvSpPr>
        <p:spPr>
          <a:xfrm>
            <a:off x="946150" y="2930525"/>
            <a:ext cx="566738" cy="25400"/>
          </a:xfrm>
          <a:prstGeom prst="rect">
            <a:avLst/>
          </a:prstGeom>
          <a:solidFill>
            <a:srgbClr val="000000"/>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274" name="Freeform 15"/>
          <p:cNvSpPr/>
          <p:nvPr/>
        </p:nvSpPr>
        <p:spPr>
          <a:xfrm>
            <a:off x="2466975" y="2846388"/>
            <a:ext cx="1582738" cy="1639887"/>
          </a:xfrm>
          <a:custGeom>
            <a:avLst/>
            <a:gdLst/>
            <a:ahLst/>
            <a:cxnLst>
              <a:cxn ang="0">
                <a:pos x="0" y="2147483646"/>
              </a:cxn>
              <a:cxn ang="0">
                <a:pos x="2147483646" y="2147483646"/>
              </a:cxn>
              <a:cxn ang="0">
                <a:pos x="2147483646" y="2147483646"/>
              </a:cxn>
              <a:cxn ang="0">
                <a:pos x="2147483646" y="0"/>
              </a:cxn>
              <a:cxn ang="0">
                <a:pos x="0" y="2147483646"/>
              </a:cxn>
            </a:cxnLst>
            <a:pathLst>
              <a:path w="945" h="888">
                <a:moveTo>
                  <a:pt x="0" y="876"/>
                </a:moveTo>
                <a:lnTo>
                  <a:pt x="12" y="888"/>
                </a:lnTo>
                <a:lnTo>
                  <a:pt x="945" y="12"/>
                </a:lnTo>
                <a:lnTo>
                  <a:pt x="932" y="0"/>
                </a:lnTo>
                <a:lnTo>
                  <a:pt x="0" y="876"/>
                </a:lnTo>
                <a:close/>
              </a:path>
            </a:pathLst>
          </a:custGeom>
          <a:solidFill>
            <a:schemeClr val="tx1">
              <a:alpha val="100000"/>
            </a:schemeClr>
          </a:solid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96275" name="Freeform 16"/>
          <p:cNvSpPr/>
          <p:nvPr/>
        </p:nvSpPr>
        <p:spPr>
          <a:xfrm>
            <a:off x="2165350" y="1773238"/>
            <a:ext cx="5022850" cy="884237"/>
          </a:xfrm>
          <a:custGeom>
            <a:avLst/>
            <a:gdLst/>
            <a:ahLst/>
            <a:cxnLst>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3403" h="603">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CCFF">
              <a:alpha val="100000"/>
            </a:srgbClr>
          </a:solidFill>
          <a:ln w="9525">
            <a:noFill/>
          </a:ln>
        </p:spPr>
        <p:txBody>
          <a:bodyPr/>
          <a:p>
            <a:endParaRPr lang="zh-CN" altLang="en-US"/>
          </a:p>
        </p:txBody>
      </p:sp>
      <p:sp>
        <p:nvSpPr>
          <p:cNvPr id="96276" name="Freeform 17"/>
          <p:cNvSpPr/>
          <p:nvPr/>
        </p:nvSpPr>
        <p:spPr>
          <a:xfrm>
            <a:off x="4224338" y="2828925"/>
            <a:ext cx="1185862" cy="1589088"/>
          </a:xfrm>
          <a:custGeom>
            <a:avLst/>
            <a:gdLst/>
            <a:ahLst/>
            <a:cxnLst>
              <a:cxn ang="0">
                <a:pos x="2147483646" y="2147483646"/>
              </a:cxn>
              <a:cxn ang="0">
                <a:pos x="2147483646" y="2147483646"/>
              </a:cxn>
              <a:cxn ang="0">
                <a:pos x="2147483646" y="0"/>
              </a:cxn>
              <a:cxn ang="0">
                <a:pos x="0" y="2147483646"/>
              </a:cxn>
              <a:cxn ang="0">
                <a:pos x="2147483646" y="2147483646"/>
              </a:cxn>
            </a:cxnLst>
            <a:pathLst>
              <a:path w="1094" h="901">
                <a:moveTo>
                  <a:pt x="1082" y="901"/>
                </a:moveTo>
                <a:lnTo>
                  <a:pt x="1094" y="887"/>
                </a:lnTo>
                <a:lnTo>
                  <a:pt x="12" y="0"/>
                </a:lnTo>
                <a:lnTo>
                  <a:pt x="0" y="15"/>
                </a:lnTo>
                <a:lnTo>
                  <a:pt x="1082" y="901"/>
                </a:lnTo>
                <a:close/>
              </a:path>
            </a:pathLst>
          </a:custGeom>
          <a:solidFill>
            <a:srgbClr val="000000">
              <a:alpha val="100000"/>
            </a:srgbClr>
          </a:solidFill>
          <a:ln w="9525">
            <a:noFill/>
          </a:ln>
        </p:spPr>
        <p:txBody>
          <a:bodyPr/>
          <a:p>
            <a:endParaRPr lang="zh-CN" altLang="en-US"/>
          </a:p>
        </p:txBody>
      </p:sp>
      <p:sp>
        <p:nvSpPr>
          <p:cNvPr id="96277" name="Rectangle 18"/>
          <p:cNvSpPr/>
          <p:nvPr/>
        </p:nvSpPr>
        <p:spPr>
          <a:xfrm>
            <a:off x="7673975" y="4095750"/>
            <a:ext cx="627063" cy="25400"/>
          </a:xfrm>
          <a:prstGeom prst="rect">
            <a:avLst/>
          </a:prstGeom>
          <a:solidFill>
            <a:srgbClr val="000000"/>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278" name="Rectangle 19"/>
          <p:cNvSpPr/>
          <p:nvPr/>
        </p:nvSpPr>
        <p:spPr>
          <a:xfrm>
            <a:off x="7686675" y="3001963"/>
            <a:ext cx="625475" cy="26987"/>
          </a:xfrm>
          <a:prstGeom prst="rect">
            <a:avLst/>
          </a:prstGeom>
          <a:solidFill>
            <a:srgbClr val="000000"/>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279" name="Rectangle 20"/>
          <p:cNvSpPr/>
          <p:nvPr/>
        </p:nvSpPr>
        <p:spPr>
          <a:xfrm>
            <a:off x="6530975" y="4770438"/>
            <a:ext cx="184150" cy="306387"/>
          </a:xfrm>
          <a:prstGeom prst="rect">
            <a:avLst/>
          </a:prstGeom>
          <a:noFill/>
          <a:ln w="9525">
            <a:noFill/>
          </a:ln>
        </p:spPr>
        <p:txBody>
          <a:bodyPr wrap="none" lIns="0" tIns="0" rIns="0" bIns="0">
            <a:spAutoFit/>
          </a:bodyPr>
          <a:p>
            <a:pPr eaLnBrk="1" hangingPunct="1"/>
            <a:r>
              <a:rPr lang="en-US" altLang="zh-CN" sz="2000" b="1" dirty="0">
                <a:solidFill>
                  <a:srgbClr val="333399"/>
                </a:solidFill>
                <a:latin typeface="Arial" panose="020B0604020202020204" pitchFamily="34" charset="0"/>
                <a:ea typeface="黑体" panose="02010609060101010101" pitchFamily="49" charset="-122"/>
              </a:rPr>
              <a:t>B</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96280" name="Oval 21"/>
          <p:cNvSpPr/>
          <p:nvPr/>
        </p:nvSpPr>
        <p:spPr>
          <a:xfrm>
            <a:off x="3584575" y="5621338"/>
            <a:ext cx="117475" cy="119062"/>
          </a:xfrm>
          <a:prstGeom prst="ellipse">
            <a:avLst/>
          </a:prstGeom>
          <a:solidFill>
            <a:srgbClr val="FFFFFF"/>
          </a:solidFill>
          <a:ln w="30163"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a typeface="宋体" panose="02010600030101010101" pitchFamily="2" charset="-122"/>
            </a:endParaRPr>
          </a:p>
        </p:txBody>
      </p:sp>
      <p:grpSp>
        <p:nvGrpSpPr>
          <p:cNvPr id="96281" name="Group 22"/>
          <p:cNvGrpSpPr/>
          <p:nvPr/>
        </p:nvGrpSpPr>
        <p:grpSpPr>
          <a:xfrm>
            <a:off x="579438" y="3616325"/>
            <a:ext cx="504825" cy="515938"/>
            <a:chOff x="101" y="2294"/>
            <a:chExt cx="343" cy="353"/>
          </a:xfrm>
        </p:grpSpPr>
        <p:grpSp>
          <p:nvGrpSpPr>
            <p:cNvPr id="96671" name="Group 23"/>
            <p:cNvGrpSpPr/>
            <p:nvPr/>
          </p:nvGrpSpPr>
          <p:grpSpPr>
            <a:xfrm>
              <a:off x="109" y="2301"/>
              <a:ext cx="335" cy="346"/>
              <a:chOff x="109" y="2301"/>
              <a:chExt cx="335" cy="346"/>
            </a:xfrm>
          </p:grpSpPr>
          <p:sp>
            <p:nvSpPr>
              <p:cNvPr id="96685" name="Freeform 24"/>
              <p:cNvSpPr/>
              <p:nvPr/>
            </p:nvSpPr>
            <p:spPr>
              <a:xfrm>
                <a:off x="118" y="2480"/>
                <a:ext cx="316" cy="34"/>
              </a:xfrm>
              <a:custGeom>
                <a:avLst/>
                <a:gdLst/>
                <a:ahLst/>
                <a:cxnLst>
                  <a:cxn ang="0">
                    <a:pos x="0" y="34"/>
                  </a:cxn>
                  <a:cxn ang="0">
                    <a:pos x="37" y="0"/>
                  </a:cxn>
                  <a:cxn ang="0">
                    <a:pos x="278" y="0"/>
                  </a:cxn>
                  <a:cxn ang="0">
                    <a:pos x="316" y="34"/>
                  </a:cxn>
                  <a:cxn ang="0">
                    <a:pos x="0" y="34"/>
                  </a:cxn>
                </a:cxnLst>
                <a:pathLst>
                  <a:path w="316" h="34">
                    <a:moveTo>
                      <a:pt x="0" y="34"/>
                    </a:moveTo>
                    <a:lnTo>
                      <a:pt x="37" y="0"/>
                    </a:lnTo>
                    <a:lnTo>
                      <a:pt x="278" y="0"/>
                    </a:lnTo>
                    <a:lnTo>
                      <a:pt x="316" y="34"/>
                    </a:lnTo>
                    <a:lnTo>
                      <a:pt x="0" y="34"/>
                    </a:lnTo>
                    <a:close/>
                  </a:path>
                </a:pathLst>
              </a:custGeom>
              <a:solidFill>
                <a:srgbClr val="000000">
                  <a:alpha val="100000"/>
                </a:srgbClr>
              </a:solidFill>
              <a:ln w="9525">
                <a:noFill/>
              </a:ln>
            </p:spPr>
            <p:txBody>
              <a:bodyPr/>
              <a:p>
                <a:endParaRPr lang="zh-CN" altLang="en-US"/>
              </a:p>
            </p:txBody>
          </p:sp>
          <p:sp>
            <p:nvSpPr>
              <p:cNvPr id="96686" name="Freeform 25"/>
              <p:cNvSpPr/>
              <p:nvPr/>
            </p:nvSpPr>
            <p:spPr>
              <a:xfrm>
                <a:off x="118" y="2480"/>
                <a:ext cx="316" cy="34"/>
              </a:xfrm>
              <a:custGeom>
                <a:avLst/>
                <a:gdLst/>
                <a:ahLst/>
                <a:cxnLst>
                  <a:cxn ang="0">
                    <a:pos x="0" y="34"/>
                  </a:cxn>
                  <a:cxn ang="0">
                    <a:pos x="37" y="0"/>
                  </a:cxn>
                  <a:cxn ang="0">
                    <a:pos x="278" y="0"/>
                  </a:cxn>
                  <a:cxn ang="0">
                    <a:pos x="316" y="34"/>
                  </a:cxn>
                  <a:cxn ang="0">
                    <a:pos x="0" y="34"/>
                  </a:cxn>
                </a:cxnLst>
                <a:pathLst>
                  <a:path w="316" h="34">
                    <a:moveTo>
                      <a:pt x="0" y="34"/>
                    </a:moveTo>
                    <a:lnTo>
                      <a:pt x="37" y="0"/>
                    </a:lnTo>
                    <a:lnTo>
                      <a:pt x="278" y="0"/>
                    </a:lnTo>
                    <a:lnTo>
                      <a:pt x="316" y="34"/>
                    </a:lnTo>
                    <a:lnTo>
                      <a:pt x="0" y="34"/>
                    </a:lnTo>
                    <a:close/>
                  </a:path>
                </a:pathLst>
              </a:custGeom>
              <a:solidFill>
                <a:srgbClr val="000000">
                  <a:alpha val="100000"/>
                </a:srgbClr>
              </a:solidFill>
              <a:ln w="9525">
                <a:noFill/>
              </a:ln>
            </p:spPr>
            <p:txBody>
              <a:bodyPr/>
              <a:p>
                <a:endParaRPr lang="zh-CN" altLang="en-US"/>
              </a:p>
            </p:txBody>
          </p:sp>
          <p:sp>
            <p:nvSpPr>
              <p:cNvPr id="96687" name="Freeform 26"/>
              <p:cNvSpPr/>
              <p:nvPr/>
            </p:nvSpPr>
            <p:spPr>
              <a:xfrm>
                <a:off x="165" y="2301"/>
                <a:ext cx="223" cy="23"/>
              </a:xfrm>
              <a:custGeom>
                <a:avLst/>
                <a:gdLst/>
                <a:ahLst/>
                <a:cxnLst>
                  <a:cxn ang="0">
                    <a:pos x="0" y="23"/>
                  </a:cxn>
                  <a:cxn ang="0">
                    <a:pos x="27" y="0"/>
                  </a:cxn>
                  <a:cxn ang="0">
                    <a:pos x="196" y="0"/>
                  </a:cxn>
                  <a:cxn ang="0">
                    <a:pos x="223" y="23"/>
                  </a:cxn>
                  <a:cxn ang="0">
                    <a:pos x="0" y="23"/>
                  </a:cxn>
                </a:cxnLst>
                <a:pathLst>
                  <a:path w="223" h="23">
                    <a:moveTo>
                      <a:pt x="0" y="23"/>
                    </a:moveTo>
                    <a:lnTo>
                      <a:pt x="27" y="0"/>
                    </a:lnTo>
                    <a:lnTo>
                      <a:pt x="196" y="0"/>
                    </a:lnTo>
                    <a:lnTo>
                      <a:pt x="223" y="23"/>
                    </a:lnTo>
                    <a:lnTo>
                      <a:pt x="0" y="23"/>
                    </a:lnTo>
                    <a:close/>
                  </a:path>
                </a:pathLst>
              </a:custGeom>
              <a:solidFill>
                <a:srgbClr val="000000">
                  <a:alpha val="100000"/>
                </a:srgbClr>
              </a:solidFill>
              <a:ln w="9525">
                <a:noFill/>
              </a:ln>
            </p:spPr>
            <p:txBody>
              <a:bodyPr/>
              <a:p>
                <a:endParaRPr lang="zh-CN" altLang="en-US"/>
              </a:p>
            </p:txBody>
          </p:sp>
          <p:sp>
            <p:nvSpPr>
              <p:cNvPr id="96688" name="Freeform 27"/>
              <p:cNvSpPr/>
              <p:nvPr/>
            </p:nvSpPr>
            <p:spPr>
              <a:xfrm>
                <a:off x="165" y="2301"/>
                <a:ext cx="223" cy="23"/>
              </a:xfrm>
              <a:custGeom>
                <a:avLst/>
                <a:gdLst/>
                <a:ahLst/>
                <a:cxnLst>
                  <a:cxn ang="0">
                    <a:pos x="0" y="23"/>
                  </a:cxn>
                  <a:cxn ang="0">
                    <a:pos x="27" y="0"/>
                  </a:cxn>
                  <a:cxn ang="0">
                    <a:pos x="196" y="0"/>
                  </a:cxn>
                  <a:cxn ang="0">
                    <a:pos x="223" y="23"/>
                  </a:cxn>
                  <a:cxn ang="0">
                    <a:pos x="0" y="23"/>
                  </a:cxn>
                </a:cxnLst>
                <a:pathLst>
                  <a:path w="223" h="23">
                    <a:moveTo>
                      <a:pt x="0" y="23"/>
                    </a:moveTo>
                    <a:lnTo>
                      <a:pt x="27" y="0"/>
                    </a:lnTo>
                    <a:lnTo>
                      <a:pt x="196" y="0"/>
                    </a:lnTo>
                    <a:lnTo>
                      <a:pt x="223" y="23"/>
                    </a:lnTo>
                    <a:lnTo>
                      <a:pt x="0" y="23"/>
                    </a:lnTo>
                    <a:close/>
                  </a:path>
                </a:pathLst>
              </a:custGeom>
              <a:solidFill>
                <a:srgbClr val="000000">
                  <a:alpha val="100000"/>
                </a:srgbClr>
              </a:solidFill>
              <a:ln w="9525">
                <a:noFill/>
              </a:ln>
            </p:spPr>
            <p:txBody>
              <a:bodyPr/>
              <a:p>
                <a:endParaRPr lang="zh-CN" altLang="en-US"/>
              </a:p>
            </p:txBody>
          </p:sp>
          <p:sp>
            <p:nvSpPr>
              <p:cNvPr id="96689" name="Rectangle 28"/>
              <p:cNvSpPr/>
              <p:nvPr/>
            </p:nvSpPr>
            <p:spPr>
              <a:xfrm>
                <a:off x="165" y="2324"/>
                <a:ext cx="223" cy="175"/>
              </a:xfrm>
              <a:prstGeom prst="rect">
                <a:avLst/>
              </a:prstGeom>
              <a:solidFill>
                <a:srgbClr val="000000"/>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690" name="Rectangle 29"/>
              <p:cNvSpPr/>
              <p:nvPr/>
            </p:nvSpPr>
            <p:spPr>
              <a:xfrm>
                <a:off x="120" y="2512"/>
                <a:ext cx="314" cy="78"/>
              </a:xfrm>
              <a:prstGeom prst="rect">
                <a:avLst/>
              </a:prstGeom>
              <a:solidFill>
                <a:srgbClr val="000000"/>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691" name="Rectangle 30"/>
              <p:cNvSpPr/>
              <p:nvPr/>
            </p:nvSpPr>
            <p:spPr>
              <a:xfrm>
                <a:off x="186" y="2345"/>
                <a:ext cx="182" cy="135"/>
              </a:xfrm>
              <a:prstGeom prst="rect">
                <a:avLst/>
              </a:prstGeom>
              <a:solidFill>
                <a:srgbClr val="000000"/>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692" name="Line 31"/>
              <p:cNvSpPr/>
              <p:nvPr/>
            </p:nvSpPr>
            <p:spPr>
              <a:xfrm flipH="1">
                <a:off x="335" y="2541"/>
                <a:ext cx="74" cy="1"/>
              </a:xfrm>
              <a:prstGeom prst="line">
                <a:avLst/>
              </a:prstGeom>
              <a:ln w="9525" cap="flat" cmpd="sng">
                <a:solidFill>
                  <a:srgbClr val="000000"/>
                </a:solidFill>
                <a:prstDash val="solid"/>
                <a:headEnd type="none" w="med" len="med"/>
                <a:tailEnd type="none" w="med" len="med"/>
              </a:ln>
            </p:spPr>
          </p:sp>
          <p:grpSp>
            <p:nvGrpSpPr>
              <p:cNvPr id="96693" name="Group 32"/>
              <p:cNvGrpSpPr/>
              <p:nvPr/>
            </p:nvGrpSpPr>
            <p:grpSpPr>
              <a:xfrm>
                <a:off x="109" y="2596"/>
                <a:ext cx="335" cy="51"/>
                <a:chOff x="109" y="2596"/>
                <a:chExt cx="335" cy="51"/>
              </a:xfrm>
            </p:grpSpPr>
            <p:sp>
              <p:nvSpPr>
                <p:cNvPr id="96694" name="Freeform 33"/>
                <p:cNvSpPr/>
                <p:nvPr/>
              </p:nvSpPr>
              <p:spPr>
                <a:xfrm>
                  <a:off x="109" y="2596"/>
                  <a:ext cx="335" cy="38"/>
                </a:xfrm>
                <a:custGeom>
                  <a:avLst/>
                  <a:gdLst/>
                  <a:ahLst/>
                  <a:cxnLst>
                    <a:cxn ang="0">
                      <a:pos x="0" y="38"/>
                    </a:cxn>
                    <a:cxn ang="0">
                      <a:pos x="40" y="0"/>
                    </a:cxn>
                    <a:cxn ang="0">
                      <a:pos x="296" y="0"/>
                    </a:cxn>
                    <a:cxn ang="0">
                      <a:pos x="335" y="38"/>
                    </a:cxn>
                    <a:cxn ang="0">
                      <a:pos x="0" y="38"/>
                    </a:cxn>
                  </a:cxnLst>
                  <a:pathLst>
                    <a:path w="335" h="38">
                      <a:moveTo>
                        <a:pt x="0" y="38"/>
                      </a:moveTo>
                      <a:lnTo>
                        <a:pt x="40" y="0"/>
                      </a:lnTo>
                      <a:lnTo>
                        <a:pt x="296" y="0"/>
                      </a:lnTo>
                      <a:lnTo>
                        <a:pt x="335" y="38"/>
                      </a:lnTo>
                      <a:lnTo>
                        <a:pt x="0" y="38"/>
                      </a:lnTo>
                      <a:close/>
                    </a:path>
                  </a:pathLst>
                </a:custGeom>
                <a:solidFill>
                  <a:srgbClr val="000000">
                    <a:alpha val="100000"/>
                  </a:srgbClr>
                </a:solidFill>
                <a:ln w="9525">
                  <a:noFill/>
                </a:ln>
              </p:spPr>
              <p:txBody>
                <a:bodyPr/>
                <a:p>
                  <a:endParaRPr lang="zh-CN" altLang="en-US"/>
                </a:p>
              </p:txBody>
            </p:sp>
            <p:sp>
              <p:nvSpPr>
                <p:cNvPr id="96695" name="Freeform 34"/>
                <p:cNvSpPr/>
                <p:nvPr/>
              </p:nvSpPr>
              <p:spPr>
                <a:xfrm>
                  <a:off x="109" y="2596"/>
                  <a:ext cx="335" cy="38"/>
                </a:xfrm>
                <a:custGeom>
                  <a:avLst/>
                  <a:gdLst/>
                  <a:ahLst/>
                  <a:cxnLst>
                    <a:cxn ang="0">
                      <a:pos x="0" y="38"/>
                    </a:cxn>
                    <a:cxn ang="0">
                      <a:pos x="40" y="0"/>
                    </a:cxn>
                    <a:cxn ang="0">
                      <a:pos x="296" y="0"/>
                    </a:cxn>
                    <a:cxn ang="0">
                      <a:pos x="335" y="38"/>
                    </a:cxn>
                    <a:cxn ang="0">
                      <a:pos x="0" y="38"/>
                    </a:cxn>
                  </a:cxnLst>
                  <a:pathLst>
                    <a:path w="335" h="38">
                      <a:moveTo>
                        <a:pt x="0" y="38"/>
                      </a:moveTo>
                      <a:lnTo>
                        <a:pt x="40" y="0"/>
                      </a:lnTo>
                      <a:lnTo>
                        <a:pt x="296" y="0"/>
                      </a:lnTo>
                      <a:lnTo>
                        <a:pt x="335" y="38"/>
                      </a:lnTo>
                      <a:lnTo>
                        <a:pt x="0" y="38"/>
                      </a:lnTo>
                      <a:close/>
                    </a:path>
                  </a:pathLst>
                </a:custGeom>
                <a:solidFill>
                  <a:srgbClr val="000000">
                    <a:alpha val="100000"/>
                  </a:srgbClr>
                </a:solidFill>
                <a:ln w="9525">
                  <a:noFill/>
                </a:ln>
              </p:spPr>
              <p:txBody>
                <a:bodyPr/>
                <a:p>
                  <a:endParaRPr lang="zh-CN" altLang="en-US"/>
                </a:p>
              </p:txBody>
            </p:sp>
            <p:sp>
              <p:nvSpPr>
                <p:cNvPr id="96696" name="Rectangle 35"/>
                <p:cNvSpPr/>
                <p:nvPr/>
              </p:nvSpPr>
              <p:spPr>
                <a:xfrm>
                  <a:off x="112" y="2632"/>
                  <a:ext cx="330" cy="15"/>
                </a:xfrm>
                <a:prstGeom prst="rect">
                  <a:avLst/>
                </a:prstGeom>
                <a:solidFill>
                  <a:srgbClr val="000000"/>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grpSp>
        </p:grpSp>
        <p:grpSp>
          <p:nvGrpSpPr>
            <p:cNvPr id="96672" name="Group 36"/>
            <p:cNvGrpSpPr/>
            <p:nvPr/>
          </p:nvGrpSpPr>
          <p:grpSpPr>
            <a:xfrm>
              <a:off x="101" y="2294"/>
              <a:ext cx="335" cy="347"/>
              <a:chOff x="101" y="2294"/>
              <a:chExt cx="335" cy="347"/>
            </a:xfrm>
          </p:grpSpPr>
          <p:sp>
            <p:nvSpPr>
              <p:cNvPr id="96673" name="Freeform 37"/>
              <p:cNvSpPr/>
              <p:nvPr/>
            </p:nvSpPr>
            <p:spPr>
              <a:xfrm>
                <a:off x="109" y="2474"/>
                <a:ext cx="316" cy="34"/>
              </a:xfrm>
              <a:custGeom>
                <a:avLst/>
                <a:gdLst/>
                <a:ahLst/>
                <a:cxnLst>
                  <a:cxn ang="0">
                    <a:pos x="0" y="34"/>
                  </a:cxn>
                  <a:cxn ang="0">
                    <a:pos x="38" y="0"/>
                  </a:cxn>
                  <a:cxn ang="0">
                    <a:pos x="279" y="0"/>
                  </a:cxn>
                  <a:cxn ang="0">
                    <a:pos x="316" y="34"/>
                  </a:cxn>
                  <a:cxn ang="0">
                    <a:pos x="0" y="34"/>
                  </a:cxn>
                </a:cxnLst>
                <a:pathLst>
                  <a:path w="316" h="34">
                    <a:moveTo>
                      <a:pt x="0" y="34"/>
                    </a:moveTo>
                    <a:lnTo>
                      <a:pt x="38" y="0"/>
                    </a:lnTo>
                    <a:lnTo>
                      <a:pt x="279" y="0"/>
                    </a:lnTo>
                    <a:lnTo>
                      <a:pt x="316" y="34"/>
                    </a:lnTo>
                    <a:lnTo>
                      <a:pt x="0" y="34"/>
                    </a:lnTo>
                    <a:close/>
                  </a:path>
                </a:pathLst>
              </a:custGeom>
              <a:solidFill>
                <a:srgbClr val="C9C9B6">
                  <a:alpha val="100000"/>
                </a:srgbClr>
              </a:solidFill>
              <a:ln w="9525">
                <a:noFill/>
              </a:ln>
            </p:spPr>
            <p:txBody>
              <a:bodyPr/>
              <a:p>
                <a:endParaRPr lang="zh-CN" altLang="en-US"/>
              </a:p>
            </p:txBody>
          </p:sp>
          <p:sp>
            <p:nvSpPr>
              <p:cNvPr id="96674" name="Freeform 38"/>
              <p:cNvSpPr/>
              <p:nvPr/>
            </p:nvSpPr>
            <p:spPr>
              <a:xfrm>
                <a:off x="109" y="2474"/>
                <a:ext cx="316" cy="34"/>
              </a:xfrm>
              <a:custGeom>
                <a:avLst/>
                <a:gdLst/>
                <a:ahLst/>
                <a:cxnLst>
                  <a:cxn ang="0">
                    <a:pos x="0" y="34"/>
                  </a:cxn>
                  <a:cxn ang="0">
                    <a:pos x="38" y="0"/>
                  </a:cxn>
                  <a:cxn ang="0">
                    <a:pos x="279" y="0"/>
                  </a:cxn>
                  <a:cxn ang="0">
                    <a:pos x="316" y="34"/>
                  </a:cxn>
                  <a:cxn ang="0">
                    <a:pos x="0" y="34"/>
                  </a:cxn>
                </a:cxnLst>
                <a:pathLst>
                  <a:path w="316" h="34">
                    <a:moveTo>
                      <a:pt x="0" y="34"/>
                    </a:moveTo>
                    <a:lnTo>
                      <a:pt x="38" y="0"/>
                    </a:lnTo>
                    <a:lnTo>
                      <a:pt x="279" y="0"/>
                    </a:lnTo>
                    <a:lnTo>
                      <a:pt x="316" y="34"/>
                    </a:lnTo>
                    <a:lnTo>
                      <a:pt x="0" y="34"/>
                    </a:lnTo>
                    <a:close/>
                  </a:path>
                </a:pathLst>
              </a:custGeom>
              <a:solidFill>
                <a:srgbClr val="C9C9B6">
                  <a:alpha val="100000"/>
                </a:srgbClr>
              </a:solidFill>
              <a:ln w="9525">
                <a:noFill/>
              </a:ln>
            </p:spPr>
            <p:txBody>
              <a:bodyPr/>
              <a:p>
                <a:endParaRPr lang="zh-CN" altLang="en-US"/>
              </a:p>
            </p:txBody>
          </p:sp>
          <p:sp>
            <p:nvSpPr>
              <p:cNvPr id="96675" name="Freeform 39"/>
              <p:cNvSpPr/>
              <p:nvPr/>
            </p:nvSpPr>
            <p:spPr>
              <a:xfrm>
                <a:off x="157" y="2294"/>
                <a:ext cx="223" cy="24"/>
              </a:xfrm>
              <a:custGeom>
                <a:avLst/>
                <a:gdLst/>
                <a:ahLst/>
                <a:cxnLst>
                  <a:cxn ang="0">
                    <a:pos x="0" y="24"/>
                  </a:cxn>
                  <a:cxn ang="0">
                    <a:pos x="27" y="0"/>
                  </a:cxn>
                  <a:cxn ang="0">
                    <a:pos x="196" y="0"/>
                  </a:cxn>
                  <a:cxn ang="0">
                    <a:pos x="223" y="24"/>
                  </a:cxn>
                  <a:cxn ang="0">
                    <a:pos x="0" y="24"/>
                  </a:cxn>
                </a:cxnLst>
                <a:pathLst>
                  <a:path w="223" h="24">
                    <a:moveTo>
                      <a:pt x="0" y="24"/>
                    </a:moveTo>
                    <a:lnTo>
                      <a:pt x="27" y="0"/>
                    </a:lnTo>
                    <a:lnTo>
                      <a:pt x="196" y="0"/>
                    </a:lnTo>
                    <a:lnTo>
                      <a:pt x="223" y="24"/>
                    </a:lnTo>
                    <a:lnTo>
                      <a:pt x="0" y="24"/>
                    </a:lnTo>
                    <a:close/>
                  </a:path>
                </a:pathLst>
              </a:custGeom>
              <a:solidFill>
                <a:srgbClr val="C9C9B6">
                  <a:alpha val="100000"/>
                </a:srgbClr>
              </a:solidFill>
              <a:ln w="9525">
                <a:noFill/>
              </a:ln>
            </p:spPr>
            <p:txBody>
              <a:bodyPr/>
              <a:p>
                <a:endParaRPr lang="zh-CN" altLang="en-US"/>
              </a:p>
            </p:txBody>
          </p:sp>
          <p:sp>
            <p:nvSpPr>
              <p:cNvPr id="96676" name="Freeform 40"/>
              <p:cNvSpPr/>
              <p:nvPr/>
            </p:nvSpPr>
            <p:spPr>
              <a:xfrm>
                <a:off x="157" y="2294"/>
                <a:ext cx="223" cy="24"/>
              </a:xfrm>
              <a:custGeom>
                <a:avLst/>
                <a:gdLst/>
                <a:ahLst/>
                <a:cxnLst>
                  <a:cxn ang="0">
                    <a:pos x="0" y="24"/>
                  </a:cxn>
                  <a:cxn ang="0">
                    <a:pos x="27" y="0"/>
                  </a:cxn>
                  <a:cxn ang="0">
                    <a:pos x="196" y="0"/>
                  </a:cxn>
                  <a:cxn ang="0">
                    <a:pos x="223" y="24"/>
                  </a:cxn>
                  <a:cxn ang="0">
                    <a:pos x="0" y="24"/>
                  </a:cxn>
                </a:cxnLst>
                <a:pathLst>
                  <a:path w="223" h="24">
                    <a:moveTo>
                      <a:pt x="0" y="24"/>
                    </a:moveTo>
                    <a:lnTo>
                      <a:pt x="27" y="0"/>
                    </a:lnTo>
                    <a:lnTo>
                      <a:pt x="196" y="0"/>
                    </a:lnTo>
                    <a:lnTo>
                      <a:pt x="223" y="24"/>
                    </a:lnTo>
                    <a:lnTo>
                      <a:pt x="0" y="24"/>
                    </a:lnTo>
                    <a:close/>
                  </a:path>
                </a:pathLst>
              </a:custGeom>
              <a:solidFill>
                <a:srgbClr val="C9C9B6">
                  <a:alpha val="100000"/>
                </a:srgbClr>
              </a:solidFill>
              <a:ln w="9525">
                <a:noFill/>
              </a:ln>
            </p:spPr>
            <p:txBody>
              <a:bodyPr/>
              <a:p>
                <a:endParaRPr lang="zh-CN" altLang="en-US"/>
              </a:p>
            </p:txBody>
          </p:sp>
          <p:sp>
            <p:nvSpPr>
              <p:cNvPr id="96677" name="Rectangle 41"/>
              <p:cNvSpPr/>
              <p:nvPr/>
            </p:nvSpPr>
            <p:spPr>
              <a:xfrm>
                <a:off x="157" y="2318"/>
                <a:ext cx="223" cy="175"/>
              </a:xfrm>
              <a:prstGeom prst="rect">
                <a:avLst/>
              </a:prstGeom>
              <a:solidFill>
                <a:srgbClr val="B7B79D"/>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678" name="Rectangle 42"/>
              <p:cNvSpPr/>
              <p:nvPr/>
            </p:nvSpPr>
            <p:spPr>
              <a:xfrm>
                <a:off x="112" y="2506"/>
                <a:ext cx="313" cy="78"/>
              </a:xfrm>
              <a:prstGeom prst="rect">
                <a:avLst/>
              </a:prstGeom>
              <a:solidFill>
                <a:srgbClr val="B7B79D"/>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679" name="Rectangle 43"/>
              <p:cNvSpPr/>
              <p:nvPr/>
            </p:nvSpPr>
            <p:spPr>
              <a:xfrm>
                <a:off x="178" y="2339"/>
                <a:ext cx="181" cy="135"/>
              </a:xfrm>
              <a:prstGeom prst="rect">
                <a:avLst/>
              </a:prstGeom>
              <a:solidFill>
                <a:srgbClr val="FFFFFF"/>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680" name="Line 44"/>
              <p:cNvSpPr/>
              <p:nvPr/>
            </p:nvSpPr>
            <p:spPr>
              <a:xfrm flipH="1">
                <a:off x="326" y="2535"/>
                <a:ext cx="75" cy="1"/>
              </a:xfrm>
              <a:prstGeom prst="line">
                <a:avLst/>
              </a:prstGeom>
              <a:ln w="9525" cap="flat" cmpd="sng">
                <a:solidFill>
                  <a:srgbClr val="000000"/>
                </a:solidFill>
                <a:prstDash val="solid"/>
                <a:headEnd type="none" w="med" len="med"/>
                <a:tailEnd type="none" w="med" len="med"/>
              </a:ln>
            </p:spPr>
          </p:sp>
          <p:grpSp>
            <p:nvGrpSpPr>
              <p:cNvPr id="96681" name="Group 45"/>
              <p:cNvGrpSpPr/>
              <p:nvPr/>
            </p:nvGrpSpPr>
            <p:grpSpPr>
              <a:xfrm>
                <a:off x="101" y="2590"/>
                <a:ext cx="335" cy="51"/>
                <a:chOff x="101" y="2590"/>
                <a:chExt cx="335" cy="51"/>
              </a:xfrm>
            </p:grpSpPr>
            <p:sp>
              <p:nvSpPr>
                <p:cNvPr id="96682" name="Freeform 46"/>
                <p:cNvSpPr/>
                <p:nvPr/>
              </p:nvSpPr>
              <p:spPr>
                <a:xfrm>
                  <a:off x="101" y="2590"/>
                  <a:ext cx="335" cy="38"/>
                </a:xfrm>
                <a:custGeom>
                  <a:avLst/>
                  <a:gdLst/>
                  <a:ahLst/>
                  <a:cxnLst>
                    <a:cxn ang="0">
                      <a:pos x="0" y="38"/>
                    </a:cxn>
                    <a:cxn ang="0">
                      <a:pos x="39" y="0"/>
                    </a:cxn>
                    <a:cxn ang="0">
                      <a:pos x="295" y="0"/>
                    </a:cxn>
                    <a:cxn ang="0">
                      <a:pos x="335" y="38"/>
                    </a:cxn>
                    <a:cxn ang="0">
                      <a:pos x="0" y="38"/>
                    </a:cxn>
                  </a:cxnLst>
                  <a:pathLst>
                    <a:path w="335" h="38">
                      <a:moveTo>
                        <a:pt x="0" y="38"/>
                      </a:moveTo>
                      <a:lnTo>
                        <a:pt x="39" y="0"/>
                      </a:lnTo>
                      <a:lnTo>
                        <a:pt x="295" y="0"/>
                      </a:lnTo>
                      <a:lnTo>
                        <a:pt x="335" y="38"/>
                      </a:lnTo>
                      <a:lnTo>
                        <a:pt x="0" y="38"/>
                      </a:lnTo>
                      <a:close/>
                    </a:path>
                  </a:pathLst>
                </a:custGeom>
                <a:solidFill>
                  <a:srgbClr val="C9C9B6">
                    <a:alpha val="100000"/>
                  </a:srgbClr>
                </a:solidFill>
                <a:ln w="9525">
                  <a:noFill/>
                </a:ln>
              </p:spPr>
              <p:txBody>
                <a:bodyPr/>
                <a:p>
                  <a:endParaRPr lang="zh-CN" altLang="en-US"/>
                </a:p>
              </p:txBody>
            </p:sp>
            <p:sp>
              <p:nvSpPr>
                <p:cNvPr id="96683" name="Freeform 47"/>
                <p:cNvSpPr/>
                <p:nvPr/>
              </p:nvSpPr>
              <p:spPr>
                <a:xfrm>
                  <a:off x="101" y="2590"/>
                  <a:ext cx="335" cy="38"/>
                </a:xfrm>
                <a:custGeom>
                  <a:avLst/>
                  <a:gdLst/>
                  <a:ahLst/>
                  <a:cxnLst>
                    <a:cxn ang="0">
                      <a:pos x="0" y="38"/>
                    </a:cxn>
                    <a:cxn ang="0">
                      <a:pos x="39" y="0"/>
                    </a:cxn>
                    <a:cxn ang="0">
                      <a:pos x="295" y="0"/>
                    </a:cxn>
                    <a:cxn ang="0">
                      <a:pos x="335" y="38"/>
                    </a:cxn>
                    <a:cxn ang="0">
                      <a:pos x="0" y="38"/>
                    </a:cxn>
                  </a:cxnLst>
                  <a:pathLst>
                    <a:path w="335" h="38">
                      <a:moveTo>
                        <a:pt x="0" y="38"/>
                      </a:moveTo>
                      <a:lnTo>
                        <a:pt x="39" y="0"/>
                      </a:lnTo>
                      <a:lnTo>
                        <a:pt x="295" y="0"/>
                      </a:lnTo>
                      <a:lnTo>
                        <a:pt x="335" y="38"/>
                      </a:lnTo>
                      <a:lnTo>
                        <a:pt x="0" y="38"/>
                      </a:lnTo>
                      <a:close/>
                    </a:path>
                  </a:pathLst>
                </a:custGeom>
                <a:solidFill>
                  <a:srgbClr val="C9C9B6">
                    <a:alpha val="100000"/>
                  </a:srgbClr>
                </a:solidFill>
                <a:ln w="9525">
                  <a:noFill/>
                </a:ln>
              </p:spPr>
              <p:txBody>
                <a:bodyPr/>
                <a:p>
                  <a:endParaRPr lang="zh-CN" altLang="en-US"/>
                </a:p>
              </p:txBody>
            </p:sp>
            <p:sp>
              <p:nvSpPr>
                <p:cNvPr id="96684" name="Rectangle 48"/>
                <p:cNvSpPr/>
                <p:nvPr/>
              </p:nvSpPr>
              <p:spPr>
                <a:xfrm>
                  <a:off x="103" y="2626"/>
                  <a:ext cx="331" cy="15"/>
                </a:xfrm>
                <a:prstGeom prst="rect">
                  <a:avLst/>
                </a:prstGeom>
                <a:solidFill>
                  <a:srgbClr val="BAB79D"/>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grpSp>
        </p:grpSp>
      </p:grpSp>
      <p:grpSp>
        <p:nvGrpSpPr>
          <p:cNvPr id="96282" name="Group 49"/>
          <p:cNvGrpSpPr/>
          <p:nvPr/>
        </p:nvGrpSpPr>
        <p:grpSpPr>
          <a:xfrm>
            <a:off x="3357563" y="6081713"/>
            <a:ext cx="503237" cy="515937"/>
            <a:chOff x="3891" y="3616"/>
            <a:chExt cx="342" cy="353"/>
          </a:xfrm>
        </p:grpSpPr>
        <p:grpSp>
          <p:nvGrpSpPr>
            <p:cNvPr id="96645" name="Group 50"/>
            <p:cNvGrpSpPr/>
            <p:nvPr/>
          </p:nvGrpSpPr>
          <p:grpSpPr>
            <a:xfrm>
              <a:off x="3899" y="3622"/>
              <a:ext cx="334" cy="347"/>
              <a:chOff x="3899" y="3622"/>
              <a:chExt cx="334" cy="347"/>
            </a:xfrm>
          </p:grpSpPr>
          <p:sp>
            <p:nvSpPr>
              <p:cNvPr id="96659" name="Freeform 51"/>
              <p:cNvSpPr/>
              <p:nvPr/>
            </p:nvSpPr>
            <p:spPr>
              <a:xfrm>
                <a:off x="3907" y="3802"/>
                <a:ext cx="316" cy="34"/>
              </a:xfrm>
              <a:custGeom>
                <a:avLst/>
                <a:gdLst/>
                <a:ahLst/>
                <a:cxnLst>
                  <a:cxn ang="0">
                    <a:pos x="0" y="34"/>
                  </a:cxn>
                  <a:cxn ang="0">
                    <a:pos x="37" y="0"/>
                  </a:cxn>
                  <a:cxn ang="0">
                    <a:pos x="279" y="0"/>
                  </a:cxn>
                  <a:cxn ang="0">
                    <a:pos x="316" y="34"/>
                  </a:cxn>
                  <a:cxn ang="0">
                    <a:pos x="0" y="34"/>
                  </a:cxn>
                </a:cxnLst>
                <a:pathLst>
                  <a:path w="316" h="34">
                    <a:moveTo>
                      <a:pt x="0" y="34"/>
                    </a:moveTo>
                    <a:lnTo>
                      <a:pt x="37" y="0"/>
                    </a:lnTo>
                    <a:lnTo>
                      <a:pt x="279" y="0"/>
                    </a:lnTo>
                    <a:lnTo>
                      <a:pt x="316" y="34"/>
                    </a:lnTo>
                    <a:lnTo>
                      <a:pt x="0" y="34"/>
                    </a:lnTo>
                    <a:close/>
                  </a:path>
                </a:pathLst>
              </a:custGeom>
              <a:solidFill>
                <a:srgbClr val="000000">
                  <a:alpha val="100000"/>
                </a:srgbClr>
              </a:solidFill>
              <a:ln w="9525">
                <a:noFill/>
              </a:ln>
            </p:spPr>
            <p:txBody>
              <a:bodyPr/>
              <a:p>
                <a:endParaRPr lang="zh-CN" altLang="en-US"/>
              </a:p>
            </p:txBody>
          </p:sp>
          <p:sp>
            <p:nvSpPr>
              <p:cNvPr id="96660" name="Freeform 52"/>
              <p:cNvSpPr/>
              <p:nvPr/>
            </p:nvSpPr>
            <p:spPr>
              <a:xfrm>
                <a:off x="3907" y="3802"/>
                <a:ext cx="316" cy="34"/>
              </a:xfrm>
              <a:custGeom>
                <a:avLst/>
                <a:gdLst/>
                <a:ahLst/>
                <a:cxnLst>
                  <a:cxn ang="0">
                    <a:pos x="0" y="34"/>
                  </a:cxn>
                  <a:cxn ang="0">
                    <a:pos x="37" y="0"/>
                  </a:cxn>
                  <a:cxn ang="0">
                    <a:pos x="279" y="0"/>
                  </a:cxn>
                  <a:cxn ang="0">
                    <a:pos x="316" y="34"/>
                  </a:cxn>
                  <a:cxn ang="0">
                    <a:pos x="0" y="34"/>
                  </a:cxn>
                </a:cxnLst>
                <a:pathLst>
                  <a:path w="316" h="34">
                    <a:moveTo>
                      <a:pt x="0" y="34"/>
                    </a:moveTo>
                    <a:lnTo>
                      <a:pt x="37" y="0"/>
                    </a:lnTo>
                    <a:lnTo>
                      <a:pt x="279" y="0"/>
                    </a:lnTo>
                    <a:lnTo>
                      <a:pt x="316" y="34"/>
                    </a:lnTo>
                    <a:lnTo>
                      <a:pt x="0" y="34"/>
                    </a:lnTo>
                    <a:close/>
                  </a:path>
                </a:pathLst>
              </a:custGeom>
              <a:solidFill>
                <a:srgbClr val="000000">
                  <a:alpha val="100000"/>
                </a:srgbClr>
              </a:solidFill>
              <a:ln w="9525">
                <a:noFill/>
              </a:ln>
            </p:spPr>
            <p:txBody>
              <a:bodyPr/>
              <a:p>
                <a:endParaRPr lang="zh-CN" altLang="en-US"/>
              </a:p>
            </p:txBody>
          </p:sp>
          <p:sp>
            <p:nvSpPr>
              <p:cNvPr id="96661" name="Freeform 53"/>
              <p:cNvSpPr/>
              <p:nvPr/>
            </p:nvSpPr>
            <p:spPr>
              <a:xfrm>
                <a:off x="3955" y="3622"/>
                <a:ext cx="223" cy="24"/>
              </a:xfrm>
              <a:custGeom>
                <a:avLst/>
                <a:gdLst/>
                <a:ahLst/>
                <a:cxnLst>
                  <a:cxn ang="0">
                    <a:pos x="0" y="24"/>
                  </a:cxn>
                  <a:cxn ang="0">
                    <a:pos x="26" y="0"/>
                  </a:cxn>
                  <a:cxn ang="0">
                    <a:pos x="196" y="0"/>
                  </a:cxn>
                  <a:cxn ang="0">
                    <a:pos x="223" y="24"/>
                  </a:cxn>
                  <a:cxn ang="0">
                    <a:pos x="0" y="24"/>
                  </a:cxn>
                </a:cxnLst>
                <a:pathLst>
                  <a:path w="223" h="24">
                    <a:moveTo>
                      <a:pt x="0" y="24"/>
                    </a:moveTo>
                    <a:lnTo>
                      <a:pt x="26" y="0"/>
                    </a:lnTo>
                    <a:lnTo>
                      <a:pt x="196" y="0"/>
                    </a:lnTo>
                    <a:lnTo>
                      <a:pt x="223" y="24"/>
                    </a:lnTo>
                    <a:lnTo>
                      <a:pt x="0" y="24"/>
                    </a:lnTo>
                    <a:close/>
                  </a:path>
                </a:pathLst>
              </a:custGeom>
              <a:solidFill>
                <a:srgbClr val="000000">
                  <a:alpha val="100000"/>
                </a:srgbClr>
              </a:solidFill>
              <a:ln w="9525">
                <a:noFill/>
              </a:ln>
            </p:spPr>
            <p:txBody>
              <a:bodyPr/>
              <a:p>
                <a:endParaRPr lang="zh-CN" altLang="en-US"/>
              </a:p>
            </p:txBody>
          </p:sp>
          <p:sp>
            <p:nvSpPr>
              <p:cNvPr id="96662" name="Freeform 54"/>
              <p:cNvSpPr/>
              <p:nvPr/>
            </p:nvSpPr>
            <p:spPr>
              <a:xfrm>
                <a:off x="3955" y="3622"/>
                <a:ext cx="223" cy="24"/>
              </a:xfrm>
              <a:custGeom>
                <a:avLst/>
                <a:gdLst/>
                <a:ahLst/>
                <a:cxnLst>
                  <a:cxn ang="0">
                    <a:pos x="0" y="24"/>
                  </a:cxn>
                  <a:cxn ang="0">
                    <a:pos x="26" y="0"/>
                  </a:cxn>
                  <a:cxn ang="0">
                    <a:pos x="196" y="0"/>
                  </a:cxn>
                  <a:cxn ang="0">
                    <a:pos x="223" y="24"/>
                  </a:cxn>
                  <a:cxn ang="0">
                    <a:pos x="0" y="24"/>
                  </a:cxn>
                </a:cxnLst>
                <a:pathLst>
                  <a:path w="223" h="24">
                    <a:moveTo>
                      <a:pt x="0" y="24"/>
                    </a:moveTo>
                    <a:lnTo>
                      <a:pt x="26" y="0"/>
                    </a:lnTo>
                    <a:lnTo>
                      <a:pt x="196" y="0"/>
                    </a:lnTo>
                    <a:lnTo>
                      <a:pt x="223" y="24"/>
                    </a:lnTo>
                    <a:lnTo>
                      <a:pt x="0" y="24"/>
                    </a:lnTo>
                    <a:close/>
                  </a:path>
                </a:pathLst>
              </a:custGeom>
              <a:solidFill>
                <a:srgbClr val="000000">
                  <a:alpha val="100000"/>
                </a:srgbClr>
              </a:solidFill>
              <a:ln w="9525">
                <a:noFill/>
              </a:ln>
            </p:spPr>
            <p:txBody>
              <a:bodyPr/>
              <a:p>
                <a:endParaRPr lang="zh-CN" altLang="en-US"/>
              </a:p>
            </p:txBody>
          </p:sp>
          <p:sp>
            <p:nvSpPr>
              <p:cNvPr id="96663" name="Rectangle 55"/>
              <p:cNvSpPr/>
              <p:nvPr/>
            </p:nvSpPr>
            <p:spPr>
              <a:xfrm>
                <a:off x="3955" y="3646"/>
                <a:ext cx="223" cy="175"/>
              </a:xfrm>
              <a:prstGeom prst="rect">
                <a:avLst/>
              </a:prstGeom>
              <a:solidFill>
                <a:srgbClr val="000000"/>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664" name="Rectangle 56"/>
              <p:cNvSpPr/>
              <p:nvPr/>
            </p:nvSpPr>
            <p:spPr>
              <a:xfrm>
                <a:off x="3909" y="3833"/>
                <a:ext cx="314" cy="79"/>
              </a:xfrm>
              <a:prstGeom prst="rect">
                <a:avLst/>
              </a:prstGeom>
              <a:solidFill>
                <a:srgbClr val="000000"/>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665" name="Rectangle 57"/>
              <p:cNvSpPr/>
              <p:nvPr/>
            </p:nvSpPr>
            <p:spPr>
              <a:xfrm>
                <a:off x="3975" y="3667"/>
                <a:ext cx="182" cy="135"/>
              </a:xfrm>
              <a:prstGeom prst="rect">
                <a:avLst/>
              </a:prstGeom>
              <a:solidFill>
                <a:srgbClr val="000000"/>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666" name="Line 58"/>
              <p:cNvSpPr/>
              <p:nvPr/>
            </p:nvSpPr>
            <p:spPr>
              <a:xfrm flipH="1">
                <a:off x="4124" y="3863"/>
                <a:ext cx="74" cy="1"/>
              </a:xfrm>
              <a:prstGeom prst="line">
                <a:avLst/>
              </a:prstGeom>
              <a:ln w="9525" cap="flat" cmpd="sng">
                <a:solidFill>
                  <a:srgbClr val="000000"/>
                </a:solidFill>
                <a:prstDash val="solid"/>
                <a:headEnd type="none" w="med" len="med"/>
                <a:tailEnd type="none" w="med" len="med"/>
              </a:ln>
            </p:spPr>
          </p:sp>
          <p:grpSp>
            <p:nvGrpSpPr>
              <p:cNvPr id="96667" name="Group 59"/>
              <p:cNvGrpSpPr/>
              <p:nvPr/>
            </p:nvGrpSpPr>
            <p:grpSpPr>
              <a:xfrm>
                <a:off x="3899" y="3918"/>
                <a:ext cx="334" cy="51"/>
                <a:chOff x="3899" y="3918"/>
                <a:chExt cx="334" cy="51"/>
              </a:xfrm>
            </p:grpSpPr>
            <p:sp>
              <p:nvSpPr>
                <p:cNvPr id="96668" name="Freeform 60"/>
                <p:cNvSpPr/>
                <p:nvPr/>
              </p:nvSpPr>
              <p:spPr>
                <a:xfrm>
                  <a:off x="3899" y="3918"/>
                  <a:ext cx="334" cy="38"/>
                </a:xfrm>
                <a:custGeom>
                  <a:avLst/>
                  <a:gdLst/>
                  <a:ahLst/>
                  <a:cxnLst>
                    <a:cxn ang="0">
                      <a:pos x="0" y="38"/>
                    </a:cxn>
                    <a:cxn ang="0">
                      <a:pos x="39" y="0"/>
                    </a:cxn>
                    <a:cxn ang="0">
                      <a:pos x="295" y="0"/>
                    </a:cxn>
                    <a:cxn ang="0">
                      <a:pos x="334" y="38"/>
                    </a:cxn>
                    <a:cxn ang="0">
                      <a:pos x="0" y="38"/>
                    </a:cxn>
                  </a:cxnLst>
                  <a:pathLst>
                    <a:path w="334" h="38">
                      <a:moveTo>
                        <a:pt x="0" y="38"/>
                      </a:moveTo>
                      <a:lnTo>
                        <a:pt x="39" y="0"/>
                      </a:lnTo>
                      <a:lnTo>
                        <a:pt x="295" y="0"/>
                      </a:lnTo>
                      <a:lnTo>
                        <a:pt x="334" y="38"/>
                      </a:lnTo>
                      <a:lnTo>
                        <a:pt x="0" y="38"/>
                      </a:lnTo>
                      <a:close/>
                    </a:path>
                  </a:pathLst>
                </a:custGeom>
                <a:solidFill>
                  <a:srgbClr val="000000">
                    <a:alpha val="100000"/>
                  </a:srgbClr>
                </a:solidFill>
                <a:ln w="9525">
                  <a:noFill/>
                </a:ln>
              </p:spPr>
              <p:txBody>
                <a:bodyPr/>
                <a:p>
                  <a:endParaRPr lang="zh-CN" altLang="en-US"/>
                </a:p>
              </p:txBody>
            </p:sp>
            <p:sp>
              <p:nvSpPr>
                <p:cNvPr id="96669" name="Freeform 61"/>
                <p:cNvSpPr/>
                <p:nvPr/>
              </p:nvSpPr>
              <p:spPr>
                <a:xfrm>
                  <a:off x="3899" y="3918"/>
                  <a:ext cx="334" cy="38"/>
                </a:xfrm>
                <a:custGeom>
                  <a:avLst/>
                  <a:gdLst/>
                  <a:ahLst/>
                  <a:cxnLst>
                    <a:cxn ang="0">
                      <a:pos x="0" y="38"/>
                    </a:cxn>
                    <a:cxn ang="0">
                      <a:pos x="39" y="0"/>
                    </a:cxn>
                    <a:cxn ang="0">
                      <a:pos x="295" y="0"/>
                    </a:cxn>
                    <a:cxn ang="0">
                      <a:pos x="334" y="38"/>
                    </a:cxn>
                    <a:cxn ang="0">
                      <a:pos x="0" y="38"/>
                    </a:cxn>
                  </a:cxnLst>
                  <a:pathLst>
                    <a:path w="334" h="38">
                      <a:moveTo>
                        <a:pt x="0" y="38"/>
                      </a:moveTo>
                      <a:lnTo>
                        <a:pt x="39" y="0"/>
                      </a:lnTo>
                      <a:lnTo>
                        <a:pt x="295" y="0"/>
                      </a:lnTo>
                      <a:lnTo>
                        <a:pt x="334" y="38"/>
                      </a:lnTo>
                      <a:lnTo>
                        <a:pt x="0" y="38"/>
                      </a:lnTo>
                      <a:close/>
                    </a:path>
                  </a:pathLst>
                </a:custGeom>
                <a:solidFill>
                  <a:srgbClr val="000000">
                    <a:alpha val="100000"/>
                  </a:srgbClr>
                </a:solidFill>
                <a:ln w="9525">
                  <a:noFill/>
                </a:ln>
              </p:spPr>
              <p:txBody>
                <a:bodyPr/>
                <a:p>
                  <a:endParaRPr lang="zh-CN" altLang="en-US"/>
                </a:p>
              </p:txBody>
            </p:sp>
            <p:sp>
              <p:nvSpPr>
                <p:cNvPr id="96670" name="Rectangle 62"/>
                <p:cNvSpPr/>
                <p:nvPr/>
              </p:nvSpPr>
              <p:spPr>
                <a:xfrm>
                  <a:off x="3901" y="3954"/>
                  <a:ext cx="330" cy="15"/>
                </a:xfrm>
                <a:prstGeom prst="rect">
                  <a:avLst/>
                </a:prstGeom>
                <a:solidFill>
                  <a:srgbClr val="000000"/>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grpSp>
        </p:grpSp>
        <p:grpSp>
          <p:nvGrpSpPr>
            <p:cNvPr id="96646" name="Group 63"/>
            <p:cNvGrpSpPr/>
            <p:nvPr/>
          </p:nvGrpSpPr>
          <p:grpSpPr>
            <a:xfrm>
              <a:off x="3891" y="3616"/>
              <a:ext cx="334" cy="346"/>
              <a:chOff x="3891" y="3616"/>
              <a:chExt cx="334" cy="346"/>
            </a:xfrm>
          </p:grpSpPr>
          <p:sp>
            <p:nvSpPr>
              <p:cNvPr id="96647" name="Freeform 64"/>
              <p:cNvSpPr/>
              <p:nvPr/>
            </p:nvSpPr>
            <p:spPr>
              <a:xfrm>
                <a:off x="3899" y="3795"/>
                <a:ext cx="316" cy="34"/>
              </a:xfrm>
              <a:custGeom>
                <a:avLst/>
                <a:gdLst/>
                <a:ahLst/>
                <a:cxnLst>
                  <a:cxn ang="0">
                    <a:pos x="0" y="34"/>
                  </a:cxn>
                  <a:cxn ang="0">
                    <a:pos x="37" y="0"/>
                  </a:cxn>
                  <a:cxn ang="0">
                    <a:pos x="279" y="0"/>
                  </a:cxn>
                  <a:cxn ang="0">
                    <a:pos x="316" y="34"/>
                  </a:cxn>
                  <a:cxn ang="0">
                    <a:pos x="0" y="34"/>
                  </a:cxn>
                </a:cxnLst>
                <a:pathLst>
                  <a:path w="316" h="34">
                    <a:moveTo>
                      <a:pt x="0" y="34"/>
                    </a:moveTo>
                    <a:lnTo>
                      <a:pt x="37" y="0"/>
                    </a:lnTo>
                    <a:lnTo>
                      <a:pt x="279" y="0"/>
                    </a:lnTo>
                    <a:lnTo>
                      <a:pt x="316" y="34"/>
                    </a:lnTo>
                    <a:lnTo>
                      <a:pt x="0" y="34"/>
                    </a:lnTo>
                    <a:close/>
                  </a:path>
                </a:pathLst>
              </a:custGeom>
              <a:solidFill>
                <a:srgbClr val="C9C9B6">
                  <a:alpha val="100000"/>
                </a:srgbClr>
              </a:solidFill>
              <a:ln w="9525">
                <a:noFill/>
              </a:ln>
            </p:spPr>
            <p:txBody>
              <a:bodyPr/>
              <a:p>
                <a:endParaRPr lang="zh-CN" altLang="en-US"/>
              </a:p>
            </p:txBody>
          </p:sp>
          <p:sp>
            <p:nvSpPr>
              <p:cNvPr id="96648" name="Freeform 65"/>
              <p:cNvSpPr/>
              <p:nvPr/>
            </p:nvSpPr>
            <p:spPr>
              <a:xfrm>
                <a:off x="3899" y="3795"/>
                <a:ext cx="316" cy="34"/>
              </a:xfrm>
              <a:custGeom>
                <a:avLst/>
                <a:gdLst/>
                <a:ahLst/>
                <a:cxnLst>
                  <a:cxn ang="0">
                    <a:pos x="0" y="34"/>
                  </a:cxn>
                  <a:cxn ang="0">
                    <a:pos x="37" y="0"/>
                  </a:cxn>
                  <a:cxn ang="0">
                    <a:pos x="279" y="0"/>
                  </a:cxn>
                  <a:cxn ang="0">
                    <a:pos x="316" y="34"/>
                  </a:cxn>
                  <a:cxn ang="0">
                    <a:pos x="0" y="34"/>
                  </a:cxn>
                </a:cxnLst>
                <a:pathLst>
                  <a:path w="316" h="34">
                    <a:moveTo>
                      <a:pt x="0" y="34"/>
                    </a:moveTo>
                    <a:lnTo>
                      <a:pt x="37" y="0"/>
                    </a:lnTo>
                    <a:lnTo>
                      <a:pt x="279" y="0"/>
                    </a:lnTo>
                    <a:lnTo>
                      <a:pt x="316" y="34"/>
                    </a:lnTo>
                    <a:lnTo>
                      <a:pt x="0" y="34"/>
                    </a:lnTo>
                    <a:close/>
                  </a:path>
                </a:pathLst>
              </a:custGeom>
              <a:solidFill>
                <a:srgbClr val="C9C9B6">
                  <a:alpha val="100000"/>
                </a:srgbClr>
              </a:solidFill>
              <a:ln w="9525">
                <a:noFill/>
              </a:ln>
            </p:spPr>
            <p:txBody>
              <a:bodyPr/>
              <a:p>
                <a:endParaRPr lang="zh-CN" altLang="en-US"/>
              </a:p>
            </p:txBody>
          </p:sp>
          <p:sp>
            <p:nvSpPr>
              <p:cNvPr id="96649" name="Freeform 66"/>
              <p:cNvSpPr/>
              <p:nvPr/>
            </p:nvSpPr>
            <p:spPr>
              <a:xfrm>
                <a:off x="3946" y="3616"/>
                <a:ext cx="223" cy="23"/>
              </a:xfrm>
              <a:custGeom>
                <a:avLst/>
                <a:gdLst/>
                <a:ahLst/>
                <a:cxnLst>
                  <a:cxn ang="0">
                    <a:pos x="0" y="23"/>
                  </a:cxn>
                  <a:cxn ang="0">
                    <a:pos x="27" y="0"/>
                  </a:cxn>
                  <a:cxn ang="0">
                    <a:pos x="197" y="0"/>
                  </a:cxn>
                  <a:cxn ang="0">
                    <a:pos x="223" y="23"/>
                  </a:cxn>
                  <a:cxn ang="0">
                    <a:pos x="0" y="23"/>
                  </a:cxn>
                </a:cxnLst>
                <a:pathLst>
                  <a:path w="223" h="23">
                    <a:moveTo>
                      <a:pt x="0" y="23"/>
                    </a:moveTo>
                    <a:lnTo>
                      <a:pt x="27" y="0"/>
                    </a:lnTo>
                    <a:lnTo>
                      <a:pt x="197" y="0"/>
                    </a:lnTo>
                    <a:lnTo>
                      <a:pt x="223" y="23"/>
                    </a:lnTo>
                    <a:lnTo>
                      <a:pt x="0" y="23"/>
                    </a:lnTo>
                    <a:close/>
                  </a:path>
                </a:pathLst>
              </a:custGeom>
              <a:solidFill>
                <a:srgbClr val="C9C9B6">
                  <a:alpha val="100000"/>
                </a:srgbClr>
              </a:solidFill>
              <a:ln w="9525">
                <a:noFill/>
              </a:ln>
            </p:spPr>
            <p:txBody>
              <a:bodyPr/>
              <a:p>
                <a:endParaRPr lang="zh-CN" altLang="en-US"/>
              </a:p>
            </p:txBody>
          </p:sp>
          <p:sp>
            <p:nvSpPr>
              <p:cNvPr id="96650" name="Freeform 67"/>
              <p:cNvSpPr/>
              <p:nvPr/>
            </p:nvSpPr>
            <p:spPr>
              <a:xfrm>
                <a:off x="3946" y="3616"/>
                <a:ext cx="223" cy="23"/>
              </a:xfrm>
              <a:custGeom>
                <a:avLst/>
                <a:gdLst/>
                <a:ahLst/>
                <a:cxnLst>
                  <a:cxn ang="0">
                    <a:pos x="0" y="23"/>
                  </a:cxn>
                  <a:cxn ang="0">
                    <a:pos x="27" y="0"/>
                  </a:cxn>
                  <a:cxn ang="0">
                    <a:pos x="197" y="0"/>
                  </a:cxn>
                  <a:cxn ang="0">
                    <a:pos x="223" y="23"/>
                  </a:cxn>
                  <a:cxn ang="0">
                    <a:pos x="0" y="23"/>
                  </a:cxn>
                </a:cxnLst>
                <a:pathLst>
                  <a:path w="223" h="23">
                    <a:moveTo>
                      <a:pt x="0" y="23"/>
                    </a:moveTo>
                    <a:lnTo>
                      <a:pt x="27" y="0"/>
                    </a:lnTo>
                    <a:lnTo>
                      <a:pt x="197" y="0"/>
                    </a:lnTo>
                    <a:lnTo>
                      <a:pt x="223" y="23"/>
                    </a:lnTo>
                    <a:lnTo>
                      <a:pt x="0" y="23"/>
                    </a:lnTo>
                    <a:close/>
                  </a:path>
                </a:pathLst>
              </a:custGeom>
              <a:solidFill>
                <a:srgbClr val="C9C9B6">
                  <a:alpha val="100000"/>
                </a:srgbClr>
              </a:solidFill>
              <a:ln w="9525">
                <a:noFill/>
              </a:ln>
            </p:spPr>
            <p:txBody>
              <a:bodyPr/>
              <a:p>
                <a:endParaRPr lang="zh-CN" altLang="en-US"/>
              </a:p>
            </p:txBody>
          </p:sp>
          <p:sp>
            <p:nvSpPr>
              <p:cNvPr id="96651" name="Rectangle 68"/>
              <p:cNvSpPr/>
              <p:nvPr/>
            </p:nvSpPr>
            <p:spPr>
              <a:xfrm>
                <a:off x="3946" y="3639"/>
                <a:ext cx="223" cy="175"/>
              </a:xfrm>
              <a:prstGeom prst="rect">
                <a:avLst/>
              </a:prstGeom>
              <a:solidFill>
                <a:srgbClr val="B7B79D"/>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652" name="Rectangle 69"/>
              <p:cNvSpPr/>
              <p:nvPr/>
            </p:nvSpPr>
            <p:spPr>
              <a:xfrm>
                <a:off x="3901" y="3827"/>
                <a:ext cx="314" cy="78"/>
              </a:xfrm>
              <a:prstGeom prst="rect">
                <a:avLst/>
              </a:prstGeom>
              <a:solidFill>
                <a:srgbClr val="B7B79D"/>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653" name="Rectangle 70"/>
              <p:cNvSpPr/>
              <p:nvPr/>
            </p:nvSpPr>
            <p:spPr>
              <a:xfrm>
                <a:off x="3967" y="3660"/>
                <a:ext cx="182" cy="135"/>
              </a:xfrm>
              <a:prstGeom prst="rect">
                <a:avLst/>
              </a:prstGeom>
              <a:solidFill>
                <a:srgbClr val="FFFFFF"/>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654" name="Line 71"/>
              <p:cNvSpPr/>
              <p:nvPr/>
            </p:nvSpPr>
            <p:spPr>
              <a:xfrm flipH="1">
                <a:off x="4116" y="3857"/>
                <a:ext cx="74" cy="1"/>
              </a:xfrm>
              <a:prstGeom prst="line">
                <a:avLst/>
              </a:prstGeom>
              <a:ln w="9525" cap="flat" cmpd="sng">
                <a:solidFill>
                  <a:srgbClr val="000000"/>
                </a:solidFill>
                <a:prstDash val="solid"/>
                <a:headEnd type="none" w="med" len="med"/>
                <a:tailEnd type="none" w="med" len="med"/>
              </a:ln>
            </p:spPr>
          </p:sp>
          <p:grpSp>
            <p:nvGrpSpPr>
              <p:cNvPr id="96655" name="Group 72"/>
              <p:cNvGrpSpPr/>
              <p:nvPr/>
            </p:nvGrpSpPr>
            <p:grpSpPr>
              <a:xfrm>
                <a:off x="3891" y="3912"/>
                <a:ext cx="334" cy="50"/>
                <a:chOff x="3891" y="3912"/>
                <a:chExt cx="334" cy="50"/>
              </a:xfrm>
            </p:grpSpPr>
            <p:sp>
              <p:nvSpPr>
                <p:cNvPr id="96656" name="Freeform 73"/>
                <p:cNvSpPr/>
                <p:nvPr/>
              </p:nvSpPr>
              <p:spPr>
                <a:xfrm>
                  <a:off x="3891" y="3912"/>
                  <a:ext cx="334" cy="38"/>
                </a:xfrm>
                <a:custGeom>
                  <a:avLst/>
                  <a:gdLst/>
                  <a:ahLst/>
                  <a:cxnLst>
                    <a:cxn ang="0">
                      <a:pos x="0" y="38"/>
                    </a:cxn>
                    <a:cxn ang="0">
                      <a:pos x="39" y="0"/>
                    </a:cxn>
                    <a:cxn ang="0">
                      <a:pos x="295" y="0"/>
                    </a:cxn>
                    <a:cxn ang="0">
                      <a:pos x="334" y="38"/>
                    </a:cxn>
                    <a:cxn ang="0">
                      <a:pos x="0" y="38"/>
                    </a:cxn>
                  </a:cxnLst>
                  <a:pathLst>
                    <a:path w="334" h="38">
                      <a:moveTo>
                        <a:pt x="0" y="38"/>
                      </a:moveTo>
                      <a:lnTo>
                        <a:pt x="39" y="0"/>
                      </a:lnTo>
                      <a:lnTo>
                        <a:pt x="295" y="0"/>
                      </a:lnTo>
                      <a:lnTo>
                        <a:pt x="334" y="38"/>
                      </a:lnTo>
                      <a:lnTo>
                        <a:pt x="0" y="38"/>
                      </a:lnTo>
                      <a:close/>
                    </a:path>
                  </a:pathLst>
                </a:custGeom>
                <a:solidFill>
                  <a:srgbClr val="C9C9B6">
                    <a:alpha val="100000"/>
                  </a:srgbClr>
                </a:solidFill>
                <a:ln w="9525">
                  <a:noFill/>
                </a:ln>
              </p:spPr>
              <p:txBody>
                <a:bodyPr/>
                <a:p>
                  <a:endParaRPr lang="zh-CN" altLang="en-US"/>
                </a:p>
              </p:txBody>
            </p:sp>
            <p:sp>
              <p:nvSpPr>
                <p:cNvPr id="96657" name="Freeform 74"/>
                <p:cNvSpPr/>
                <p:nvPr/>
              </p:nvSpPr>
              <p:spPr>
                <a:xfrm>
                  <a:off x="3891" y="3912"/>
                  <a:ext cx="334" cy="38"/>
                </a:xfrm>
                <a:custGeom>
                  <a:avLst/>
                  <a:gdLst/>
                  <a:ahLst/>
                  <a:cxnLst>
                    <a:cxn ang="0">
                      <a:pos x="0" y="38"/>
                    </a:cxn>
                    <a:cxn ang="0">
                      <a:pos x="39" y="0"/>
                    </a:cxn>
                    <a:cxn ang="0">
                      <a:pos x="295" y="0"/>
                    </a:cxn>
                    <a:cxn ang="0">
                      <a:pos x="334" y="38"/>
                    </a:cxn>
                    <a:cxn ang="0">
                      <a:pos x="0" y="38"/>
                    </a:cxn>
                  </a:cxnLst>
                  <a:pathLst>
                    <a:path w="334" h="38">
                      <a:moveTo>
                        <a:pt x="0" y="38"/>
                      </a:moveTo>
                      <a:lnTo>
                        <a:pt x="39" y="0"/>
                      </a:lnTo>
                      <a:lnTo>
                        <a:pt x="295" y="0"/>
                      </a:lnTo>
                      <a:lnTo>
                        <a:pt x="334" y="38"/>
                      </a:lnTo>
                      <a:lnTo>
                        <a:pt x="0" y="38"/>
                      </a:lnTo>
                      <a:close/>
                    </a:path>
                  </a:pathLst>
                </a:custGeom>
                <a:solidFill>
                  <a:srgbClr val="C9C9B6">
                    <a:alpha val="100000"/>
                  </a:srgbClr>
                </a:solidFill>
                <a:ln w="9525">
                  <a:noFill/>
                </a:ln>
              </p:spPr>
              <p:txBody>
                <a:bodyPr/>
                <a:p>
                  <a:endParaRPr lang="zh-CN" altLang="en-US"/>
                </a:p>
              </p:txBody>
            </p:sp>
            <p:sp>
              <p:nvSpPr>
                <p:cNvPr id="96658" name="Rectangle 75"/>
                <p:cNvSpPr/>
                <p:nvPr/>
              </p:nvSpPr>
              <p:spPr>
                <a:xfrm>
                  <a:off x="3893" y="3947"/>
                  <a:ext cx="330" cy="15"/>
                </a:xfrm>
                <a:prstGeom prst="rect">
                  <a:avLst/>
                </a:prstGeom>
                <a:solidFill>
                  <a:srgbClr val="BAB79D"/>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grpSp>
        </p:grpSp>
      </p:grpSp>
      <p:grpSp>
        <p:nvGrpSpPr>
          <p:cNvPr id="96283" name="Group 76"/>
          <p:cNvGrpSpPr/>
          <p:nvPr/>
        </p:nvGrpSpPr>
        <p:grpSpPr>
          <a:xfrm>
            <a:off x="4627563" y="6065838"/>
            <a:ext cx="504825" cy="515937"/>
            <a:chOff x="4752" y="3605"/>
            <a:chExt cx="343" cy="353"/>
          </a:xfrm>
        </p:grpSpPr>
        <p:grpSp>
          <p:nvGrpSpPr>
            <p:cNvPr id="96619" name="Group 77"/>
            <p:cNvGrpSpPr/>
            <p:nvPr/>
          </p:nvGrpSpPr>
          <p:grpSpPr>
            <a:xfrm>
              <a:off x="4760" y="3612"/>
              <a:ext cx="335" cy="346"/>
              <a:chOff x="4760" y="3612"/>
              <a:chExt cx="335" cy="346"/>
            </a:xfrm>
          </p:grpSpPr>
          <p:sp>
            <p:nvSpPr>
              <p:cNvPr id="96633" name="Freeform 78"/>
              <p:cNvSpPr/>
              <p:nvPr/>
            </p:nvSpPr>
            <p:spPr>
              <a:xfrm>
                <a:off x="4768" y="3791"/>
                <a:ext cx="316" cy="34"/>
              </a:xfrm>
              <a:custGeom>
                <a:avLst/>
                <a:gdLst/>
                <a:ahLst/>
                <a:cxnLst>
                  <a:cxn ang="0">
                    <a:pos x="0" y="34"/>
                  </a:cxn>
                  <a:cxn ang="0">
                    <a:pos x="37" y="0"/>
                  </a:cxn>
                  <a:cxn ang="0">
                    <a:pos x="279" y="0"/>
                  </a:cxn>
                  <a:cxn ang="0">
                    <a:pos x="316" y="34"/>
                  </a:cxn>
                  <a:cxn ang="0">
                    <a:pos x="0" y="34"/>
                  </a:cxn>
                </a:cxnLst>
                <a:pathLst>
                  <a:path w="316" h="34">
                    <a:moveTo>
                      <a:pt x="0" y="34"/>
                    </a:moveTo>
                    <a:lnTo>
                      <a:pt x="37" y="0"/>
                    </a:lnTo>
                    <a:lnTo>
                      <a:pt x="279" y="0"/>
                    </a:lnTo>
                    <a:lnTo>
                      <a:pt x="316" y="34"/>
                    </a:lnTo>
                    <a:lnTo>
                      <a:pt x="0" y="34"/>
                    </a:lnTo>
                    <a:close/>
                  </a:path>
                </a:pathLst>
              </a:custGeom>
              <a:solidFill>
                <a:srgbClr val="000000">
                  <a:alpha val="100000"/>
                </a:srgbClr>
              </a:solidFill>
              <a:ln w="9525">
                <a:noFill/>
              </a:ln>
            </p:spPr>
            <p:txBody>
              <a:bodyPr/>
              <a:p>
                <a:endParaRPr lang="zh-CN" altLang="en-US"/>
              </a:p>
            </p:txBody>
          </p:sp>
          <p:sp>
            <p:nvSpPr>
              <p:cNvPr id="96634" name="Freeform 79"/>
              <p:cNvSpPr/>
              <p:nvPr/>
            </p:nvSpPr>
            <p:spPr>
              <a:xfrm>
                <a:off x="4768" y="3791"/>
                <a:ext cx="316" cy="34"/>
              </a:xfrm>
              <a:custGeom>
                <a:avLst/>
                <a:gdLst/>
                <a:ahLst/>
                <a:cxnLst>
                  <a:cxn ang="0">
                    <a:pos x="0" y="34"/>
                  </a:cxn>
                  <a:cxn ang="0">
                    <a:pos x="37" y="0"/>
                  </a:cxn>
                  <a:cxn ang="0">
                    <a:pos x="279" y="0"/>
                  </a:cxn>
                  <a:cxn ang="0">
                    <a:pos x="316" y="34"/>
                  </a:cxn>
                  <a:cxn ang="0">
                    <a:pos x="0" y="34"/>
                  </a:cxn>
                </a:cxnLst>
                <a:pathLst>
                  <a:path w="316" h="34">
                    <a:moveTo>
                      <a:pt x="0" y="34"/>
                    </a:moveTo>
                    <a:lnTo>
                      <a:pt x="37" y="0"/>
                    </a:lnTo>
                    <a:lnTo>
                      <a:pt x="279" y="0"/>
                    </a:lnTo>
                    <a:lnTo>
                      <a:pt x="316" y="34"/>
                    </a:lnTo>
                    <a:lnTo>
                      <a:pt x="0" y="34"/>
                    </a:lnTo>
                    <a:close/>
                  </a:path>
                </a:pathLst>
              </a:custGeom>
              <a:solidFill>
                <a:srgbClr val="000000">
                  <a:alpha val="100000"/>
                </a:srgbClr>
              </a:solidFill>
              <a:ln w="9525">
                <a:noFill/>
              </a:ln>
            </p:spPr>
            <p:txBody>
              <a:bodyPr/>
              <a:p>
                <a:endParaRPr lang="zh-CN" altLang="en-US"/>
              </a:p>
            </p:txBody>
          </p:sp>
          <p:sp>
            <p:nvSpPr>
              <p:cNvPr id="96635" name="Freeform 80"/>
              <p:cNvSpPr/>
              <p:nvPr/>
            </p:nvSpPr>
            <p:spPr>
              <a:xfrm>
                <a:off x="4816" y="3612"/>
                <a:ext cx="223" cy="23"/>
              </a:xfrm>
              <a:custGeom>
                <a:avLst/>
                <a:gdLst/>
                <a:ahLst/>
                <a:cxnLst>
                  <a:cxn ang="0">
                    <a:pos x="0" y="23"/>
                  </a:cxn>
                  <a:cxn ang="0">
                    <a:pos x="27" y="0"/>
                  </a:cxn>
                  <a:cxn ang="0">
                    <a:pos x="196" y="0"/>
                  </a:cxn>
                  <a:cxn ang="0">
                    <a:pos x="223" y="23"/>
                  </a:cxn>
                  <a:cxn ang="0">
                    <a:pos x="0" y="23"/>
                  </a:cxn>
                </a:cxnLst>
                <a:pathLst>
                  <a:path w="223" h="23">
                    <a:moveTo>
                      <a:pt x="0" y="23"/>
                    </a:moveTo>
                    <a:lnTo>
                      <a:pt x="27" y="0"/>
                    </a:lnTo>
                    <a:lnTo>
                      <a:pt x="196" y="0"/>
                    </a:lnTo>
                    <a:lnTo>
                      <a:pt x="223" y="23"/>
                    </a:lnTo>
                    <a:lnTo>
                      <a:pt x="0" y="23"/>
                    </a:lnTo>
                    <a:close/>
                  </a:path>
                </a:pathLst>
              </a:custGeom>
              <a:solidFill>
                <a:srgbClr val="000000">
                  <a:alpha val="100000"/>
                </a:srgbClr>
              </a:solidFill>
              <a:ln w="9525">
                <a:noFill/>
              </a:ln>
            </p:spPr>
            <p:txBody>
              <a:bodyPr/>
              <a:p>
                <a:endParaRPr lang="zh-CN" altLang="en-US"/>
              </a:p>
            </p:txBody>
          </p:sp>
          <p:sp>
            <p:nvSpPr>
              <p:cNvPr id="96636" name="Freeform 81"/>
              <p:cNvSpPr/>
              <p:nvPr/>
            </p:nvSpPr>
            <p:spPr>
              <a:xfrm>
                <a:off x="4816" y="3612"/>
                <a:ext cx="223" cy="23"/>
              </a:xfrm>
              <a:custGeom>
                <a:avLst/>
                <a:gdLst/>
                <a:ahLst/>
                <a:cxnLst>
                  <a:cxn ang="0">
                    <a:pos x="0" y="23"/>
                  </a:cxn>
                  <a:cxn ang="0">
                    <a:pos x="27" y="0"/>
                  </a:cxn>
                  <a:cxn ang="0">
                    <a:pos x="196" y="0"/>
                  </a:cxn>
                  <a:cxn ang="0">
                    <a:pos x="223" y="23"/>
                  </a:cxn>
                  <a:cxn ang="0">
                    <a:pos x="0" y="23"/>
                  </a:cxn>
                </a:cxnLst>
                <a:pathLst>
                  <a:path w="223" h="23">
                    <a:moveTo>
                      <a:pt x="0" y="23"/>
                    </a:moveTo>
                    <a:lnTo>
                      <a:pt x="27" y="0"/>
                    </a:lnTo>
                    <a:lnTo>
                      <a:pt x="196" y="0"/>
                    </a:lnTo>
                    <a:lnTo>
                      <a:pt x="223" y="23"/>
                    </a:lnTo>
                    <a:lnTo>
                      <a:pt x="0" y="23"/>
                    </a:lnTo>
                    <a:close/>
                  </a:path>
                </a:pathLst>
              </a:custGeom>
              <a:solidFill>
                <a:srgbClr val="000000">
                  <a:alpha val="100000"/>
                </a:srgbClr>
              </a:solidFill>
              <a:ln w="9525">
                <a:noFill/>
              </a:ln>
            </p:spPr>
            <p:txBody>
              <a:bodyPr/>
              <a:p>
                <a:endParaRPr lang="zh-CN" altLang="en-US"/>
              </a:p>
            </p:txBody>
          </p:sp>
          <p:sp>
            <p:nvSpPr>
              <p:cNvPr id="96637" name="Rectangle 82"/>
              <p:cNvSpPr/>
              <p:nvPr/>
            </p:nvSpPr>
            <p:spPr>
              <a:xfrm>
                <a:off x="4816" y="3635"/>
                <a:ext cx="223" cy="175"/>
              </a:xfrm>
              <a:prstGeom prst="rect">
                <a:avLst/>
              </a:prstGeom>
              <a:solidFill>
                <a:srgbClr val="000000"/>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638" name="Rectangle 83"/>
              <p:cNvSpPr/>
              <p:nvPr/>
            </p:nvSpPr>
            <p:spPr>
              <a:xfrm>
                <a:off x="4770" y="3823"/>
                <a:ext cx="314" cy="78"/>
              </a:xfrm>
              <a:prstGeom prst="rect">
                <a:avLst/>
              </a:prstGeom>
              <a:solidFill>
                <a:srgbClr val="000000"/>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639" name="Rectangle 84"/>
              <p:cNvSpPr/>
              <p:nvPr/>
            </p:nvSpPr>
            <p:spPr>
              <a:xfrm>
                <a:off x="4836" y="3656"/>
                <a:ext cx="182" cy="135"/>
              </a:xfrm>
              <a:prstGeom prst="rect">
                <a:avLst/>
              </a:prstGeom>
              <a:solidFill>
                <a:srgbClr val="000000"/>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640" name="Line 85"/>
              <p:cNvSpPr/>
              <p:nvPr/>
            </p:nvSpPr>
            <p:spPr>
              <a:xfrm flipH="1">
                <a:off x="4985" y="3852"/>
                <a:ext cx="74" cy="1"/>
              </a:xfrm>
              <a:prstGeom prst="line">
                <a:avLst/>
              </a:prstGeom>
              <a:ln w="9525" cap="flat" cmpd="sng">
                <a:solidFill>
                  <a:srgbClr val="000000"/>
                </a:solidFill>
                <a:prstDash val="solid"/>
                <a:headEnd type="none" w="med" len="med"/>
                <a:tailEnd type="none" w="med" len="med"/>
              </a:ln>
            </p:spPr>
          </p:sp>
          <p:grpSp>
            <p:nvGrpSpPr>
              <p:cNvPr id="96641" name="Group 86"/>
              <p:cNvGrpSpPr/>
              <p:nvPr/>
            </p:nvGrpSpPr>
            <p:grpSpPr>
              <a:xfrm>
                <a:off x="4760" y="3907"/>
                <a:ext cx="335" cy="51"/>
                <a:chOff x="4760" y="3907"/>
                <a:chExt cx="335" cy="51"/>
              </a:xfrm>
            </p:grpSpPr>
            <p:sp>
              <p:nvSpPr>
                <p:cNvPr id="96642" name="Freeform 87"/>
                <p:cNvSpPr/>
                <p:nvPr/>
              </p:nvSpPr>
              <p:spPr>
                <a:xfrm>
                  <a:off x="4760" y="3907"/>
                  <a:ext cx="335" cy="38"/>
                </a:xfrm>
                <a:custGeom>
                  <a:avLst/>
                  <a:gdLst/>
                  <a:ahLst/>
                  <a:cxnLst>
                    <a:cxn ang="0">
                      <a:pos x="0" y="38"/>
                    </a:cxn>
                    <a:cxn ang="0">
                      <a:pos x="39" y="0"/>
                    </a:cxn>
                    <a:cxn ang="0">
                      <a:pos x="295" y="0"/>
                    </a:cxn>
                    <a:cxn ang="0">
                      <a:pos x="335" y="38"/>
                    </a:cxn>
                    <a:cxn ang="0">
                      <a:pos x="0" y="38"/>
                    </a:cxn>
                  </a:cxnLst>
                  <a:pathLst>
                    <a:path w="335" h="38">
                      <a:moveTo>
                        <a:pt x="0" y="38"/>
                      </a:moveTo>
                      <a:lnTo>
                        <a:pt x="39" y="0"/>
                      </a:lnTo>
                      <a:lnTo>
                        <a:pt x="295" y="0"/>
                      </a:lnTo>
                      <a:lnTo>
                        <a:pt x="335" y="38"/>
                      </a:lnTo>
                      <a:lnTo>
                        <a:pt x="0" y="38"/>
                      </a:lnTo>
                      <a:close/>
                    </a:path>
                  </a:pathLst>
                </a:custGeom>
                <a:solidFill>
                  <a:srgbClr val="000000">
                    <a:alpha val="100000"/>
                  </a:srgbClr>
                </a:solidFill>
                <a:ln w="9525">
                  <a:noFill/>
                </a:ln>
              </p:spPr>
              <p:txBody>
                <a:bodyPr/>
                <a:p>
                  <a:endParaRPr lang="zh-CN" altLang="en-US"/>
                </a:p>
              </p:txBody>
            </p:sp>
            <p:sp>
              <p:nvSpPr>
                <p:cNvPr id="96643" name="Freeform 88"/>
                <p:cNvSpPr/>
                <p:nvPr/>
              </p:nvSpPr>
              <p:spPr>
                <a:xfrm>
                  <a:off x="4760" y="3907"/>
                  <a:ext cx="335" cy="38"/>
                </a:xfrm>
                <a:custGeom>
                  <a:avLst/>
                  <a:gdLst/>
                  <a:ahLst/>
                  <a:cxnLst>
                    <a:cxn ang="0">
                      <a:pos x="0" y="38"/>
                    </a:cxn>
                    <a:cxn ang="0">
                      <a:pos x="39" y="0"/>
                    </a:cxn>
                    <a:cxn ang="0">
                      <a:pos x="295" y="0"/>
                    </a:cxn>
                    <a:cxn ang="0">
                      <a:pos x="335" y="38"/>
                    </a:cxn>
                    <a:cxn ang="0">
                      <a:pos x="0" y="38"/>
                    </a:cxn>
                  </a:cxnLst>
                  <a:pathLst>
                    <a:path w="335" h="38">
                      <a:moveTo>
                        <a:pt x="0" y="38"/>
                      </a:moveTo>
                      <a:lnTo>
                        <a:pt x="39" y="0"/>
                      </a:lnTo>
                      <a:lnTo>
                        <a:pt x="295" y="0"/>
                      </a:lnTo>
                      <a:lnTo>
                        <a:pt x="335" y="38"/>
                      </a:lnTo>
                      <a:lnTo>
                        <a:pt x="0" y="38"/>
                      </a:lnTo>
                      <a:close/>
                    </a:path>
                  </a:pathLst>
                </a:custGeom>
                <a:solidFill>
                  <a:srgbClr val="000000">
                    <a:alpha val="100000"/>
                  </a:srgbClr>
                </a:solidFill>
                <a:ln w="9525">
                  <a:noFill/>
                </a:ln>
              </p:spPr>
              <p:txBody>
                <a:bodyPr/>
                <a:p>
                  <a:endParaRPr lang="zh-CN" altLang="en-US"/>
                </a:p>
              </p:txBody>
            </p:sp>
            <p:sp>
              <p:nvSpPr>
                <p:cNvPr id="96644" name="Rectangle 89"/>
                <p:cNvSpPr/>
                <p:nvPr/>
              </p:nvSpPr>
              <p:spPr>
                <a:xfrm>
                  <a:off x="4762" y="3943"/>
                  <a:ext cx="331" cy="15"/>
                </a:xfrm>
                <a:prstGeom prst="rect">
                  <a:avLst/>
                </a:prstGeom>
                <a:solidFill>
                  <a:srgbClr val="000000"/>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grpSp>
        </p:grpSp>
        <p:grpSp>
          <p:nvGrpSpPr>
            <p:cNvPr id="96620" name="Group 90"/>
            <p:cNvGrpSpPr/>
            <p:nvPr/>
          </p:nvGrpSpPr>
          <p:grpSpPr>
            <a:xfrm>
              <a:off x="4752" y="3605"/>
              <a:ext cx="334" cy="347"/>
              <a:chOff x="4752" y="3605"/>
              <a:chExt cx="334" cy="347"/>
            </a:xfrm>
          </p:grpSpPr>
          <p:sp>
            <p:nvSpPr>
              <p:cNvPr id="96621" name="Freeform 91"/>
              <p:cNvSpPr/>
              <p:nvPr/>
            </p:nvSpPr>
            <p:spPr>
              <a:xfrm>
                <a:off x="4760" y="3785"/>
                <a:ext cx="316" cy="34"/>
              </a:xfrm>
              <a:custGeom>
                <a:avLst/>
                <a:gdLst/>
                <a:ahLst/>
                <a:cxnLst>
                  <a:cxn ang="0">
                    <a:pos x="0" y="34"/>
                  </a:cxn>
                  <a:cxn ang="0">
                    <a:pos x="37" y="0"/>
                  </a:cxn>
                  <a:cxn ang="0">
                    <a:pos x="279" y="0"/>
                  </a:cxn>
                  <a:cxn ang="0">
                    <a:pos x="316" y="34"/>
                  </a:cxn>
                  <a:cxn ang="0">
                    <a:pos x="0" y="34"/>
                  </a:cxn>
                </a:cxnLst>
                <a:pathLst>
                  <a:path w="316" h="34">
                    <a:moveTo>
                      <a:pt x="0" y="34"/>
                    </a:moveTo>
                    <a:lnTo>
                      <a:pt x="37" y="0"/>
                    </a:lnTo>
                    <a:lnTo>
                      <a:pt x="279" y="0"/>
                    </a:lnTo>
                    <a:lnTo>
                      <a:pt x="316" y="34"/>
                    </a:lnTo>
                    <a:lnTo>
                      <a:pt x="0" y="34"/>
                    </a:lnTo>
                    <a:close/>
                  </a:path>
                </a:pathLst>
              </a:custGeom>
              <a:solidFill>
                <a:srgbClr val="C9C9B6">
                  <a:alpha val="100000"/>
                </a:srgbClr>
              </a:solidFill>
              <a:ln w="9525">
                <a:noFill/>
              </a:ln>
            </p:spPr>
            <p:txBody>
              <a:bodyPr/>
              <a:p>
                <a:endParaRPr lang="zh-CN" altLang="en-US"/>
              </a:p>
            </p:txBody>
          </p:sp>
          <p:sp>
            <p:nvSpPr>
              <p:cNvPr id="96622" name="Freeform 92"/>
              <p:cNvSpPr/>
              <p:nvPr/>
            </p:nvSpPr>
            <p:spPr>
              <a:xfrm>
                <a:off x="4760" y="3785"/>
                <a:ext cx="316" cy="34"/>
              </a:xfrm>
              <a:custGeom>
                <a:avLst/>
                <a:gdLst/>
                <a:ahLst/>
                <a:cxnLst>
                  <a:cxn ang="0">
                    <a:pos x="0" y="34"/>
                  </a:cxn>
                  <a:cxn ang="0">
                    <a:pos x="37" y="0"/>
                  </a:cxn>
                  <a:cxn ang="0">
                    <a:pos x="279" y="0"/>
                  </a:cxn>
                  <a:cxn ang="0">
                    <a:pos x="316" y="34"/>
                  </a:cxn>
                  <a:cxn ang="0">
                    <a:pos x="0" y="34"/>
                  </a:cxn>
                </a:cxnLst>
                <a:pathLst>
                  <a:path w="316" h="34">
                    <a:moveTo>
                      <a:pt x="0" y="34"/>
                    </a:moveTo>
                    <a:lnTo>
                      <a:pt x="37" y="0"/>
                    </a:lnTo>
                    <a:lnTo>
                      <a:pt x="279" y="0"/>
                    </a:lnTo>
                    <a:lnTo>
                      <a:pt x="316" y="34"/>
                    </a:lnTo>
                    <a:lnTo>
                      <a:pt x="0" y="34"/>
                    </a:lnTo>
                    <a:close/>
                  </a:path>
                </a:pathLst>
              </a:custGeom>
              <a:solidFill>
                <a:srgbClr val="C9C9B6">
                  <a:alpha val="100000"/>
                </a:srgbClr>
              </a:solidFill>
              <a:ln w="9525">
                <a:noFill/>
              </a:ln>
            </p:spPr>
            <p:txBody>
              <a:bodyPr/>
              <a:p>
                <a:endParaRPr lang="zh-CN" altLang="en-US"/>
              </a:p>
            </p:txBody>
          </p:sp>
          <p:sp>
            <p:nvSpPr>
              <p:cNvPr id="96623" name="Freeform 93"/>
              <p:cNvSpPr/>
              <p:nvPr/>
            </p:nvSpPr>
            <p:spPr>
              <a:xfrm>
                <a:off x="4808" y="3605"/>
                <a:ext cx="223" cy="24"/>
              </a:xfrm>
              <a:custGeom>
                <a:avLst/>
                <a:gdLst/>
                <a:ahLst/>
                <a:cxnLst>
                  <a:cxn ang="0">
                    <a:pos x="0" y="24"/>
                  </a:cxn>
                  <a:cxn ang="0">
                    <a:pos x="26" y="0"/>
                  </a:cxn>
                  <a:cxn ang="0">
                    <a:pos x="196" y="0"/>
                  </a:cxn>
                  <a:cxn ang="0">
                    <a:pos x="223" y="24"/>
                  </a:cxn>
                  <a:cxn ang="0">
                    <a:pos x="0" y="24"/>
                  </a:cxn>
                </a:cxnLst>
                <a:pathLst>
                  <a:path w="223" h="24">
                    <a:moveTo>
                      <a:pt x="0" y="24"/>
                    </a:moveTo>
                    <a:lnTo>
                      <a:pt x="26" y="0"/>
                    </a:lnTo>
                    <a:lnTo>
                      <a:pt x="196" y="0"/>
                    </a:lnTo>
                    <a:lnTo>
                      <a:pt x="223" y="24"/>
                    </a:lnTo>
                    <a:lnTo>
                      <a:pt x="0" y="24"/>
                    </a:lnTo>
                    <a:close/>
                  </a:path>
                </a:pathLst>
              </a:custGeom>
              <a:solidFill>
                <a:srgbClr val="C9C9B6">
                  <a:alpha val="100000"/>
                </a:srgbClr>
              </a:solidFill>
              <a:ln w="9525">
                <a:noFill/>
              </a:ln>
            </p:spPr>
            <p:txBody>
              <a:bodyPr/>
              <a:p>
                <a:endParaRPr lang="zh-CN" altLang="en-US"/>
              </a:p>
            </p:txBody>
          </p:sp>
          <p:sp>
            <p:nvSpPr>
              <p:cNvPr id="96624" name="Freeform 94"/>
              <p:cNvSpPr/>
              <p:nvPr/>
            </p:nvSpPr>
            <p:spPr>
              <a:xfrm>
                <a:off x="4808" y="3605"/>
                <a:ext cx="223" cy="24"/>
              </a:xfrm>
              <a:custGeom>
                <a:avLst/>
                <a:gdLst/>
                <a:ahLst/>
                <a:cxnLst>
                  <a:cxn ang="0">
                    <a:pos x="0" y="24"/>
                  </a:cxn>
                  <a:cxn ang="0">
                    <a:pos x="26" y="0"/>
                  </a:cxn>
                  <a:cxn ang="0">
                    <a:pos x="196" y="0"/>
                  </a:cxn>
                  <a:cxn ang="0">
                    <a:pos x="223" y="24"/>
                  </a:cxn>
                  <a:cxn ang="0">
                    <a:pos x="0" y="24"/>
                  </a:cxn>
                </a:cxnLst>
                <a:pathLst>
                  <a:path w="223" h="24">
                    <a:moveTo>
                      <a:pt x="0" y="24"/>
                    </a:moveTo>
                    <a:lnTo>
                      <a:pt x="26" y="0"/>
                    </a:lnTo>
                    <a:lnTo>
                      <a:pt x="196" y="0"/>
                    </a:lnTo>
                    <a:lnTo>
                      <a:pt x="223" y="24"/>
                    </a:lnTo>
                    <a:lnTo>
                      <a:pt x="0" y="24"/>
                    </a:lnTo>
                    <a:close/>
                  </a:path>
                </a:pathLst>
              </a:custGeom>
              <a:solidFill>
                <a:srgbClr val="C9C9B6">
                  <a:alpha val="100000"/>
                </a:srgbClr>
              </a:solidFill>
              <a:ln w="9525">
                <a:noFill/>
              </a:ln>
            </p:spPr>
            <p:txBody>
              <a:bodyPr/>
              <a:p>
                <a:endParaRPr lang="zh-CN" altLang="en-US"/>
              </a:p>
            </p:txBody>
          </p:sp>
          <p:sp>
            <p:nvSpPr>
              <p:cNvPr id="96625" name="Rectangle 95"/>
              <p:cNvSpPr/>
              <p:nvPr/>
            </p:nvSpPr>
            <p:spPr>
              <a:xfrm>
                <a:off x="4808" y="3629"/>
                <a:ext cx="223" cy="175"/>
              </a:xfrm>
              <a:prstGeom prst="rect">
                <a:avLst/>
              </a:prstGeom>
              <a:solidFill>
                <a:srgbClr val="B7B79D"/>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626" name="Rectangle 96"/>
              <p:cNvSpPr/>
              <p:nvPr/>
            </p:nvSpPr>
            <p:spPr>
              <a:xfrm>
                <a:off x="4762" y="3817"/>
                <a:ext cx="314" cy="78"/>
              </a:xfrm>
              <a:prstGeom prst="rect">
                <a:avLst/>
              </a:prstGeom>
              <a:solidFill>
                <a:srgbClr val="B7B79D"/>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627" name="Rectangle 97"/>
              <p:cNvSpPr/>
              <p:nvPr/>
            </p:nvSpPr>
            <p:spPr>
              <a:xfrm>
                <a:off x="4828" y="3650"/>
                <a:ext cx="182" cy="135"/>
              </a:xfrm>
              <a:prstGeom prst="rect">
                <a:avLst/>
              </a:prstGeom>
              <a:solidFill>
                <a:srgbClr val="FFFFFF"/>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628" name="Line 98"/>
              <p:cNvSpPr/>
              <p:nvPr/>
            </p:nvSpPr>
            <p:spPr>
              <a:xfrm flipH="1">
                <a:off x="4977" y="3846"/>
                <a:ext cx="74" cy="1"/>
              </a:xfrm>
              <a:prstGeom prst="line">
                <a:avLst/>
              </a:prstGeom>
              <a:ln w="9525" cap="flat" cmpd="sng">
                <a:solidFill>
                  <a:srgbClr val="000000"/>
                </a:solidFill>
                <a:prstDash val="solid"/>
                <a:headEnd type="none" w="med" len="med"/>
                <a:tailEnd type="none" w="med" len="med"/>
              </a:ln>
            </p:spPr>
          </p:sp>
          <p:grpSp>
            <p:nvGrpSpPr>
              <p:cNvPr id="96629" name="Group 99"/>
              <p:cNvGrpSpPr/>
              <p:nvPr/>
            </p:nvGrpSpPr>
            <p:grpSpPr>
              <a:xfrm>
                <a:off x="4752" y="3901"/>
                <a:ext cx="334" cy="51"/>
                <a:chOff x="4752" y="3901"/>
                <a:chExt cx="334" cy="51"/>
              </a:xfrm>
            </p:grpSpPr>
            <p:sp>
              <p:nvSpPr>
                <p:cNvPr id="96630" name="Freeform 100"/>
                <p:cNvSpPr/>
                <p:nvPr/>
              </p:nvSpPr>
              <p:spPr>
                <a:xfrm>
                  <a:off x="4752" y="3901"/>
                  <a:ext cx="334" cy="38"/>
                </a:xfrm>
                <a:custGeom>
                  <a:avLst/>
                  <a:gdLst/>
                  <a:ahLst/>
                  <a:cxnLst>
                    <a:cxn ang="0">
                      <a:pos x="0" y="38"/>
                    </a:cxn>
                    <a:cxn ang="0">
                      <a:pos x="39" y="0"/>
                    </a:cxn>
                    <a:cxn ang="0">
                      <a:pos x="295" y="0"/>
                    </a:cxn>
                    <a:cxn ang="0">
                      <a:pos x="334" y="38"/>
                    </a:cxn>
                    <a:cxn ang="0">
                      <a:pos x="0" y="38"/>
                    </a:cxn>
                  </a:cxnLst>
                  <a:pathLst>
                    <a:path w="334" h="38">
                      <a:moveTo>
                        <a:pt x="0" y="38"/>
                      </a:moveTo>
                      <a:lnTo>
                        <a:pt x="39" y="0"/>
                      </a:lnTo>
                      <a:lnTo>
                        <a:pt x="295" y="0"/>
                      </a:lnTo>
                      <a:lnTo>
                        <a:pt x="334" y="38"/>
                      </a:lnTo>
                      <a:lnTo>
                        <a:pt x="0" y="38"/>
                      </a:lnTo>
                      <a:close/>
                    </a:path>
                  </a:pathLst>
                </a:custGeom>
                <a:solidFill>
                  <a:srgbClr val="C9C9B6">
                    <a:alpha val="100000"/>
                  </a:srgbClr>
                </a:solidFill>
                <a:ln w="9525">
                  <a:noFill/>
                </a:ln>
              </p:spPr>
              <p:txBody>
                <a:bodyPr/>
                <a:p>
                  <a:endParaRPr lang="zh-CN" altLang="en-US"/>
                </a:p>
              </p:txBody>
            </p:sp>
            <p:sp>
              <p:nvSpPr>
                <p:cNvPr id="96631" name="Freeform 101"/>
                <p:cNvSpPr/>
                <p:nvPr/>
              </p:nvSpPr>
              <p:spPr>
                <a:xfrm>
                  <a:off x="4752" y="3901"/>
                  <a:ext cx="334" cy="38"/>
                </a:xfrm>
                <a:custGeom>
                  <a:avLst/>
                  <a:gdLst/>
                  <a:ahLst/>
                  <a:cxnLst>
                    <a:cxn ang="0">
                      <a:pos x="0" y="38"/>
                    </a:cxn>
                    <a:cxn ang="0">
                      <a:pos x="39" y="0"/>
                    </a:cxn>
                    <a:cxn ang="0">
                      <a:pos x="295" y="0"/>
                    </a:cxn>
                    <a:cxn ang="0">
                      <a:pos x="334" y="38"/>
                    </a:cxn>
                    <a:cxn ang="0">
                      <a:pos x="0" y="38"/>
                    </a:cxn>
                  </a:cxnLst>
                  <a:pathLst>
                    <a:path w="334" h="38">
                      <a:moveTo>
                        <a:pt x="0" y="38"/>
                      </a:moveTo>
                      <a:lnTo>
                        <a:pt x="39" y="0"/>
                      </a:lnTo>
                      <a:lnTo>
                        <a:pt x="295" y="0"/>
                      </a:lnTo>
                      <a:lnTo>
                        <a:pt x="334" y="38"/>
                      </a:lnTo>
                      <a:lnTo>
                        <a:pt x="0" y="38"/>
                      </a:lnTo>
                      <a:close/>
                    </a:path>
                  </a:pathLst>
                </a:custGeom>
                <a:solidFill>
                  <a:srgbClr val="C9C9B6">
                    <a:alpha val="100000"/>
                  </a:srgbClr>
                </a:solidFill>
                <a:ln w="9525">
                  <a:noFill/>
                </a:ln>
              </p:spPr>
              <p:txBody>
                <a:bodyPr/>
                <a:p>
                  <a:endParaRPr lang="zh-CN" altLang="en-US"/>
                </a:p>
              </p:txBody>
            </p:sp>
            <p:sp>
              <p:nvSpPr>
                <p:cNvPr id="96632" name="Rectangle 102"/>
                <p:cNvSpPr/>
                <p:nvPr/>
              </p:nvSpPr>
              <p:spPr>
                <a:xfrm>
                  <a:off x="4754" y="3937"/>
                  <a:ext cx="330" cy="15"/>
                </a:xfrm>
                <a:prstGeom prst="rect">
                  <a:avLst/>
                </a:prstGeom>
                <a:solidFill>
                  <a:srgbClr val="BAB79D"/>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grpSp>
        </p:grpSp>
      </p:grpSp>
      <p:grpSp>
        <p:nvGrpSpPr>
          <p:cNvPr id="96284" name="Group 103"/>
          <p:cNvGrpSpPr/>
          <p:nvPr/>
        </p:nvGrpSpPr>
        <p:grpSpPr>
          <a:xfrm>
            <a:off x="579438" y="2509838"/>
            <a:ext cx="504825" cy="517525"/>
            <a:chOff x="101" y="1539"/>
            <a:chExt cx="343" cy="352"/>
          </a:xfrm>
        </p:grpSpPr>
        <p:grpSp>
          <p:nvGrpSpPr>
            <p:cNvPr id="96593" name="Group 104"/>
            <p:cNvGrpSpPr/>
            <p:nvPr/>
          </p:nvGrpSpPr>
          <p:grpSpPr>
            <a:xfrm>
              <a:off x="109" y="1545"/>
              <a:ext cx="335" cy="346"/>
              <a:chOff x="109" y="1545"/>
              <a:chExt cx="335" cy="346"/>
            </a:xfrm>
          </p:grpSpPr>
          <p:sp>
            <p:nvSpPr>
              <p:cNvPr id="96607" name="Freeform 105"/>
              <p:cNvSpPr/>
              <p:nvPr/>
            </p:nvSpPr>
            <p:spPr>
              <a:xfrm>
                <a:off x="118" y="1724"/>
                <a:ext cx="316" cy="34"/>
              </a:xfrm>
              <a:custGeom>
                <a:avLst/>
                <a:gdLst/>
                <a:ahLst/>
                <a:cxnLst>
                  <a:cxn ang="0">
                    <a:pos x="0" y="34"/>
                  </a:cxn>
                  <a:cxn ang="0">
                    <a:pos x="37" y="0"/>
                  </a:cxn>
                  <a:cxn ang="0">
                    <a:pos x="278" y="0"/>
                  </a:cxn>
                  <a:cxn ang="0">
                    <a:pos x="316" y="34"/>
                  </a:cxn>
                  <a:cxn ang="0">
                    <a:pos x="0" y="34"/>
                  </a:cxn>
                </a:cxnLst>
                <a:pathLst>
                  <a:path w="316" h="34">
                    <a:moveTo>
                      <a:pt x="0" y="34"/>
                    </a:moveTo>
                    <a:lnTo>
                      <a:pt x="37" y="0"/>
                    </a:lnTo>
                    <a:lnTo>
                      <a:pt x="278" y="0"/>
                    </a:lnTo>
                    <a:lnTo>
                      <a:pt x="316" y="34"/>
                    </a:lnTo>
                    <a:lnTo>
                      <a:pt x="0" y="34"/>
                    </a:lnTo>
                    <a:close/>
                  </a:path>
                </a:pathLst>
              </a:custGeom>
              <a:solidFill>
                <a:srgbClr val="000000">
                  <a:alpha val="100000"/>
                </a:srgbClr>
              </a:solidFill>
              <a:ln w="9525">
                <a:noFill/>
              </a:ln>
            </p:spPr>
            <p:txBody>
              <a:bodyPr/>
              <a:p>
                <a:endParaRPr lang="zh-CN" altLang="en-US"/>
              </a:p>
            </p:txBody>
          </p:sp>
          <p:sp>
            <p:nvSpPr>
              <p:cNvPr id="96608" name="Freeform 106"/>
              <p:cNvSpPr/>
              <p:nvPr/>
            </p:nvSpPr>
            <p:spPr>
              <a:xfrm>
                <a:off x="118" y="1724"/>
                <a:ext cx="316" cy="34"/>
              </a:xfrm>
              <a:custGeom>
                <a:avLst/>
                <a:gdLst/>
                <a:ahLst/>
                <a:cxnLst>
                  <a:cxn ang="0">
                    <a:pos x="0" y="34"/>
                  </a:cxn>
                  <a:cxn ang="0">
                    <a:pos x="37" y="0"/>
                  </a:cxn>
                  <a:cxn ang="0">
                    <a:pos x="278" y="0"/>
                  </a:cxn>
                  <a:cxn ang="0">
                    <a:pos x="316" y="34"/>
                  </a:cxn>
                  <a:cxn ang="0">
                    <a:pos x="0" y="34"/>
                  </a:cxn>
                </a:cxnLst>
                <a:pathLst>
                  <a:path w="316" h="34">
                    <a:moveTo>
                      <a:pt x="0" y="34"/>
                    </a:moveTo>
                    <a:lnTo>
                      <a:pt x="37" y="0"/>
                    </a:lnTo>
                    <a:lnTo>
                      <a:pt x="278" y="0"/>
                    </a:lnTo>
                    <a:lnTo>
                      <a:pt x="316" y="34"/>
                    </a:lnTo>
                    <a:lnTo>
                      <a:pt x="0" y="34"/>
                    </a:lnTo>
                    <a:close/>
                  </a:path>
                </a:pathLst>
              </a:custGeom>
              <a:solidFill>
                <a:srgbClr val="000000">
                  <a:alpha val="100000"/>
                </a:srgbClr>
              </a:solidFill>
              <a:ln w="9525">
                <a:noFill/>
              </a:ln>
            </p:spPr>
            <p:txBody>
              <a:bodyPr/>
              <a:p>
                <a:endParaRPr lang="zh-CN" altLang="en-US"/>
              </a:p>
            </p:txBody>
          </p:sp>
          <p:sp>
            <p:nvSpPr>
              <p:cNvPr id="96609" name="Freeform 107"/>
              <p:cNvSpPr/>
              <p:nvPr/>
            </p:nvSpPr>
            <p:spPr>
              <a:xfrm>
                <a:off x="165" y="1545"/>
                <a:ext cx="223" cy="23"/>
              </a:xfrm>
              <a:custGeom>
                <a:avLst/>
                <a:gdLst/>
                <a:ahLst/>
                <a:cxnLst>
                  <a:cxn ang="0">
                    <a:pos x="0" y="23"/>
                  </a:cxn>
                  <a:cxn ang="0">
                    <a:pos x="27" y="0"/>
                  </a:cxn>
                  <a:cxn ang="0">
                    <a:pos x="196" y="0"/>
                  </a:cxn>
                  <a:cxn ang="0">
                    <a:pos x="223" y="23"/>
                  </a:cxn>
                  <a:cxn ang="0">
                    <a:pos x="0" y="23"/>
                  </a:cxn>
                </a:cxnLst>
                <a:pathLst>
                  <a:path w="223" h="23">
                    <a:moveTo>
                      <a:pt x="0" y="23"/>
                    </a:moveTo>
                    <a:lnTo>
                      <a:pt x="27" y="0"/>
                    </a:lnTo>
                    <a:lnTo>
                      <a:pt x="196" y="0"/>
                    </a:lnTo>
                    <a:lnTo>
                      <a:pt x="223" y="23"/>
                    </a:lnTo>
                    <a:lnTo>
                      <a:pt x="0" y="23"/>
                    </a:lnTo>
                    <a:close/>
                  </a:path>
                </a:pathLst>
              </a:custGeom>
              <a:solidFill>
                <a:srgbClr val="000000">
                  <a:alpha val="100000"/>
                </a:srgbClr>
              </a:solidFill>
              <a:ln w="9525">
                <a:noFill/>
              </a:ln>
            </p:spPr>
            <p:txBody>
              <a:bodyPr/>
              <a:p>
                <a:endParaRPr lang="zh-CN" altLang="en-US"/>
              </a:p>
            </p:txBody>
          </p:sp>
          <p:sp>
            <p:nvSpPr>
              <p:cNvPr id="96610" name="Freeform 108"/>
              <p:cNvSpPr/>
              <p:nvPr/>
            </p:nvSpPr>
            <p:spPr>
              <a:xfrm>
                <a:off x="165" y="1545"/>
                <a:ext cx="223" cy="23"/>
              </a:xfrm>
              <a:custGeom>
                <a:avLst/>
                <a:gdLst/>
                <a:ahLst/>
                <a:cxnLst>
                  <a:cxn ang="0">
                    <a:pos x="0" y="23"/>
                  </a:cxn>
                  <a:cxn ang="0">
                    <a:pos x="27" y="0"/>
                  </a:cxn>
                  <a:cxn ang="0">
                    <a:pos x="196" y="0"/>
                  </a:cxn>
                  <a:cxn ang="0">
                    <a:pos x="223" y="23"/>
                  </a:cxn>
                  <a:cxn ang="0">
                    <a:pos x="0" y="23"/>
                  </a:cxn>
                </a:cxnLst>
                <a:pathLst>
                  <a:path w="223" h="23">
                    <a:moveTo>
                      <a:pt x="0" y="23"/>
                    </a:moveTo>
                    <a:lnTo>
                      <a:pt x="27" y="0"/>
                    </a:lnTo>
                    <a:lnTo>
                      <a:pt x="196" y="0"/>
                    </a:lnTo>
                    <a:lnTo>
                      <a:pt x="223" y="23"/>
                    </a:lnTo>
                    <a:lnTo>
                      <a:pt x="0" y="23"/>
                    </a:lnTo>
                    <a:close/>
                  </a:path>
                </a:pathLst>
              </a:custGeom>
              <a:solidFill>
                <a:srgbClr val="000000">
                  <a:alpha val="100000"/>
                </a:srgbClr>
              </a:solidFill>
              <a:ln w="9525">
                <a:noFill/>
              </a:ln>
            </p:spPr>
            <p:txBody>
              <a:bodyPr/>
              <a:p>
                <a:endParaRPr lang="zh-CN" altLang="en-US"/>
              </a:p>
            </p:txBody>
          </p:sp>
          <p:sp>
            <p:nvSpPr>
              <p:cNvPr id="96611" name="Rectangle 109"/>
              <p:cNvSpPr/>
              <p:nvPr/>
            </p:nvSpPr>
            <p:spPr>
              <a:xfrm>
                <a:off x="165" y="1568"/>
                <a:ext cx="223" cy="175"/>
              </a:xfrm>
              <a:prstGeom prst="rect">
                <a:avLst/>
              </a:prstGeom>
              <a:solidFill>
                <a:srgbClr val="000000"/>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612" name="Rectangle 110"/>
              <p:cNvSpPr/>
              <p:nvPr/>
            </p:nvSpPr>
            <p:spPr>
              <a:xfrm>
                <a:off x="120" y="1756"/>
                <a:ext cx="314" cy="78"/>
              </a:xfrm>
              <a:prstGeom prst="rect">
                <a:avLst/>
              </a:prstGeom>
              <a:solidFill>
                <a:srgbClr val="000000"/>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613" name="Rectangle 111"/>
              <p:cNvSpPr/>
              <p:nvPr/>
            </p:nvSpPr>
            <p:spPr>
              <a:xfrm>
                <a:off x="186" y="1589"/>
                <a:ext cx="182" cy="135"/>
              </a:xfrm>
              <a:prstGeom prst="rect">
                <a:avLst/>
              </a:prstGeom>
              <a:solidFill>
                <a:srgbClr val="000000"/>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614" name="Line 112"/>
              <p:cNvSpPr/>
              <p:nvPr/>
            </p:nvSpPr>
            <p:spPr>
              <a:xfrm flipH="1">
                <a:off x="335" y="1786"/>
                <a:ext cx="74" cy="1"/>
              </a:xfrm>
              <a:prstGeom prst="line">
                <a:avLst/>
              </a:prstGeom>
              <a:ln w="9525" cap="flat" cmpd="sng">
                <a:solidFill>
                  <a:srgbClr val="000000"/>
                </a:solidFill>
                <a:prstDash val="solid"/>
                <a:headEnd type="none" w="med" len="med"/>
                <a:tailEnd type="none" w="med" len="med"/>
              </a:ln>
            </p:spPr>
          </p:sp>
          <p:grpSp>
            <p:nvGrpSpPr>
              <p:cNvPr id="96615" name="Group 113"/>
              <p:cNvGrpSpPr/>
              <p:nvPr/>
            </p:nvGrpSpPr>
            <p:grpSpPr>
              <a:xfrm>
                <a:off x="109" y="1841"/>
                <a:ext cx="335" cy="50"/>
                <a:chOff x="109" y="1841"/>
                <a:chExt cx="335" cy="50"/>
              </a:xfrm>
            </p:grpSpPr>
            <p:sp>
              <p:nvSpPr>
                <p:cNvPr id="96616" name="Freeform 114"/>
                <p:cNvSpPr/>
                <p:nvPr/>
              </p:nvSpPr>
              <p:spPr>
                <a:xfrm>
                  <a:off x="109" y="1841"/>
                  <a:ext cx="335" cy="38"/>
                </a:xfrm>
                <a:custGeom>
                  <a:avLst/>
                  <a:gdLst/>
                  <a:ahLst/>
                  <a:cxnLst>
                    <a:cxn ang="0">
                      <a:pos x="0" y="38"/>
                    </a:cxn>
                    <a:cxn ang="0">
                      <a:pos x="40" y="0"/>
                    </a:cxn>
                    <a:cxn ang="0">
                      <a:pos x="296" y="0"/>
                    </a:cxn>
                    <a:cxn ang="0">
                      <a:pos x="335" y="38"/>
                    </a:cxn>
                    <a:cxn ang="0">
                      <a:pos x="0" y="38"/>
                    </a:cxn>
                  </a:cxnLst>
                  <a:pathLst>
                    <a:path w="335" h="38">
                      <a:moveTo>
                        <a:pt x="0" y="38"/>
                      </a:moveTo>
                      <a:lnTo>
                        <a:pt x="40" y="0"/>
                      </a:lnTo>
                      <a:lnTo>
                        <a:pt x="296" y="0"/>
                      </a:lnTo>
                      <a:lnTo>
                        <a:pt x="335" y="38"/>
                      </a:lnTo>
                      <a:lnTo>
                        <a:pt x="0" y="38"/>
                      </a:lnTo>
                      <a:close/>
                    </a:path>
                  </a:pathLst>
                </a:custGeom>
                <a:solidFill>
                  <a:srgbClr val="000000">
                    <a:alpha val="100000"/>
                  </a:srgbClr>
                </a:solidFill>
                <a:ln w="9525">
                  <a:noFill/>
                </a:ln>
              </p:spPr>
              <p:txBody>
                <a:bodyPr/>
                <a:p>
                  <a:endParaRPr lang="zh-CN" altLang="en-US"/>
                </a:p>
              </p:txBody>
            </p:sp>
            <p:sp>
              <p:nvSpPr>
                <p:cNvPr id="96617" name="Freeform 115"/>
                <p:cNvSpPr/>
                <p:nvPr/>
              </p:nvSpPr>
              <p:spPr>
                <a:xfrm>
                  <a:off x="109" y="1841"/>
                  <a:ext cx="335" cy="38"/>
                </a:xfrm>
                <a:custGeom>
                  <a:avLst/>
                  <a:gdLst/>
                  <a:ahLst/>
                  <a:cxnLst>
                    <a:cxn ang="0">
                      <a:pos x="0" y="38"/>
                    </a:cxn>
                    <a:cxn ang="0">
                      <a:pos x="40" y="0"/>
                    </a:cxn>
                    <a:cxn ang="0">
                      <a:pos x="296" y="0"/>
                    </a:cxn>
                    <a:cxn ang="0">
                      <a:pos x="335" y="38"/>
                    </a:cxn>
                    <a:cxn ang="0">
                      <a:pos x="0" y="38"/>
                    </a:cxn>
                  </a:cxnLst>
                  <a:pathLst>
                    <a:path w="335" h="38">
                      <a:moveTo>
                        <a:pt x="0" y="38"/>
                      </a:moveTo>
                      <a:lnTo>
                        <a:pt x="40" y="0"/>
                      </a:lnTo>
                      <a:lnTo>
                        <a:pt x="296" y="0"/>
                      </a:lnTo>
                      <a:lnTo>
                        <a:pt x="335" y="38"/>
                      </a:lnTo>
                      <a:lnTo>
                        <a:pt x="0" y="38"/>
                      </a:lnTo>
                      <a:close/>
                    </a:path>
                  </a:pathLst>
                </a:custGeom>
                <a:solidFill>
                  <a:srgbClr val="000000">
                    <a:alpha val="100000"/>
                  </a:srgbClr>
                </a:solidFill>
                <a:ln w="9525">
                  <a:noFill/>
                </a:ln>
              </p:spPr>
              <p:txBody>
                <a:bodyPr/>
                <a:p>
                  <a:endParaRPr lang="zh-CN" altLang="en-US"/>
                </a:p>
              </p:txBody>
            </p:sp>
            <p:sp>
              <p:nvSpPr>
                <p:cNvPr id="96618" name="Rectangle 116"/>
                <p:cNvSpPr/>
                <p:nvPr/>
              </p:nvSpPr>
              <p:spPr>
                <a:xfrm>
                  <a:off x="112" y="1876"/>
                  <a:ext cx="330" cy="15"/>
                </a:xfrm>
                <a:prstGeom prst="rect">
                  <a:avLst/>
                </a:prstGeom>
                <a:solidFill>
                  <a:srgbClr val="000000"/>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grpSp>
        </p:grpSp>
        <p:grpSp>
          <p:nvGrpSpPr>
            <p:cNvPr id="96594" name="Group 117"/>
            <p:cNvGrpSpPr/>
            <p:nvPr/>
          </p:nvGrpSpPr>
          <p:grpSpPr>
            <a:xfrm>
              <a:off x="101" y="1539"/>
              <a:ext cx="335" cy="346"/>
              <a:chOff x="101" y="1539"/>
              <a:chExt cx="335" cy="346"/>
            </a:xfrm>
          </p:grpSpPr>
          <p:sp>
            <p:nvSpPr>
              <p:cNvPr id="96595" name="Freeform 118"/>
              <p:cNvSpPr/>
              <p:nvPr/>
            </p:nvSpPr>
            <p:spPr>
              <a:xfrm>
                <a:off x="109" y="1718"/>
                <a:ext cx="316" cy="34"/>
              </a:xfrm>
              <a:custGeom>
                <a:avLst/>
                <a:gdLst/>
                <a:ahLst/>
                <a:cxnLst>
                  <a:cxn ang="0">
                    <a:pos x="0" y="34"/>
                  </a:cxn>
                  <a:cxn ang="0">
                    <a:pos x="38" y="0"/>
                  </a:cxn>
                  <a:cxn ang="0">
                    <a:pos x="279" y="0"/>
                  </a:cxn>
                  <a:cxn ang="0">
                    <a:pos x="316" y="34"/>
                  </a:cxn>
                  <a:cxn ang="0">
                    <a:pos x="0" y="34"/>
                  </a:cxn>
                </a:cxnLst>
                <a:pathLst>
                  <a:path w="316" h="34">
                    <a:moveTo>
                      <a:pt x="0" y="34"/>
                    </a:moveTo>
                    <a:lnTo>
                      <a:pt x="38" y="0"/>
                    </a:lnTo>
                    <a:lnTo>
                      <a:pt x="279" y="0"/>
                    </a:lnTo>
                    <a:lnTo>
                      <a:pt x="316" y="34"/>
                    </a:lnTo>
                    <a:lnTo>
                      <a:pt x="0" y="34"/>
                    </a:lnTo>
                    <a:close/>
                  </a:path>
                </a:pathLst>
              </a:custGeom>
              <a:solidFill>
                <a:srgbClr val="C9C9B6">
                  <a:alpha val="100000"/>
                </a:srgbClr>
              </a:solidFill>
              <a:ln w="9525">
                <a:noFill/>
              </a:ln>
            </p:spPr>
            <p:txBody>
              <a:bodyPr/>
              <a:p>
                <a:endParaRPr lang="zh-CN" altLang="en-US"/>
              </a:p>
            </p:txBody>
          </p:sp>
          <p:sp>
            <p:nvSpPr>
              <p:cNvPr id="96596" name="Freeform 119"/>
              <p:cNvSpPr/>
              <p:nvPr/>
            </p:nvSpPr>
            <p:spPr>
              <a:xfrm>
                <a:off x="109" y="1718"/>
                <a:ext cx="316" cy="34"/>
              </a:xfrm>
              <a:custGeom>
                <a:avLst/>
                <a:gdLst/>
                <a:ahLst/>
                <a:cxnLst>
                  <a:cxn ang="0">
                    <a:pos x="0" y="34"/>
                  </a:cxn>
                  <a:cxn ang="0">
                    <a:pos x="38" y="0"/>
                  </a:cxn>
                  <a:cxn ang="0">
                    <a:pos x="279" y="0"/>
                  </a:cxn>
                  <a:cxn ang="0">
                    <a:pos x="316" y="34"/>
                  </a:cxn>
                  <a:cxn ang="0">
                    <a:pos x="0" y="34"/>
                  </a:cxn>
                </a:cxnLst>
                <a:pathLst>
                  <a:path w="316" h="34">
                    <a:moveTo>
                      <a:pt x="0" y="34"/>
                    </a:moveTo>
                    <a:lnTo>
                      <a:pt x="38" y="0"/>
                    </a:lnTo>
                    <a:lnTo>
                      <a:pt x="279" y="0"/>
                    </a:lnTo>
                    <a:lnTo>
                      <a:pt x="316" y="34"/>
                    </a:lnTo>
                    <a:lnTo>
                      <a:pt x="0" y="34"/>
                    </a:lnTo>
                    <a:close/>
                  </a:path>
                </a:pathLst>
              </a:custGeom>
              <a:solidFill>
                <a:srgbClr val="C9C9B6">
                  <a:alpha val="100000"/>
                </a:srgbClr>
              </a:solidFill>
              <a:ln w="9525">
                <a:noFill/>
              </a:ln>
            </p:spPr>
            <p:txBody>
              <a:bodyPr/>
              <a:p>
                <a:endParaRPr lang="zh-CN" altLang="en-US"/>
              </a:p>
            </p:txBody>
          </p:sp>
          <p:sp>
            <p:nvSpPr>
              <p:cNvPr id="96597" name="Freeform 120"/>
              <p:cNvSpPr/>
              <p:nvPr/>
            </p:nvSpPr>
            <p:spPr>
              <a:xfrm>
                <a:off x="157" y="1539"/>
                <a:ext cx="223" cy="23"/>
              </a:xfrm>
              <a:custGeom>
                <a:avLst/>
                <a:gdLst/>
                <a:ahLst/>
                <a:cxnLst>
                  <a:cxn ang="0">
                    <a:pos x="0" y="23"/>
                  </a:cxn>
                  <a:cxn ang="0">
                    <a:pos x="27" y="0"/>
                  </a:cxn>
                  <a:cxn ang="0">
                    <a:pos x="196" y="0"/>
                  </a:cxn>
                  <a:cxn ang="0">
                    <a:pos x="223" y="23"/>
                  </a:cxn>
                  <a:cxn ang="0">
                    <a:pos x="0" y="23"/>
                  </a:cxn>
                </a:cxnLst>
                <a:pathLst>
                  <a:path w="223" h="23">
                    <a:moveTo>
                      <a:pt x="0" y="23"/>
                    </a:moveTo>
                    <a:lnTo>
                      <a:pt x="27" y="0"/>
                    </a:lnTo>
                    <a:lnTo>
                      <a:pt x="196" y="0"/>
                    </a:lnTo>
                    <a:lnTo>
                      <a:pt x="223" y="23"/>
                    </a:lnTo>
                    <a:lnTo>
                      <a:pt x="0" y="23"/>
                    </a:lnTo>
                    <a:close/>
                  </a:path>
                </a:pathLst>
              </a:custGeom>
              <a:solidFill>
                <a:srgbClr val="C9C9B6">
                  <a:alpha val="100000"/>
                </a:srgbClr>
              </a:solidFill>
              <a:ln w="9525">
                <a:noFill/>
              </a:ln>
            </p:spPr>
            <p:txBody>
              <a:bodyPr/>
              <a:p>
                <a:endParaRPr lang="zh-CN" altLang="en-US"/>
              </a:p>
            </p:txBody>
          </p:sp>
          <p:sp>
            <p:nvSpPr>
              <p:cNvPr id="96598" name="Freeform 121"/>
              <p:cNvSpPr/>
              <p:nvPr/>
            </p:nvSpPr>
            <p:spPr>
              <a:xfrm>
                <a:off x="157" y="1539"/>
                <a:ext cx="223" cy="23"/>
              </a:xfrm>
              <a:custGeom>
                <a:avLst/>
                <a:gdLst/>
                <a:ahLst/>
                <a:cxnLst>
                  <a:cxn ang="0">
                    <a:pos x="0" y="23"/>
                  </a:cxn>
                  <a:cxn ang="0">
                    <a:pos x="27" y="0"/>
                  </a:cxn>
                  <a:cxn ang="0">
                    <a:pos x="196" y="0"/>
                  </a:cxn>
                  <a:cxn ang="0">
                    <a:pos x="223" y="23"/>
                  </a:cxn>
                  <a:cxn ang="0">
                    <a:pos x="0" y="23"/>
                  </a:cxn>
                </a:cxnLst>
                <a:pathLst>
                  <a:path w="223" h="23">
                    <a:moveTo>
                      <a:pt x="0" y="23"/>
                    </a:moveTo>
                    <a:lnTo>
                      <a:pt x="27" y="0"/>
                    </a:lnTo>
                    <a:lnTo>
                      <a:pt x="196" y="0"/>
                    </a:lnTo>
                    <a:lnTo>
                      <a:pt x="223" y="23"/>
                    </a:lnTo>
                    <a:lnTo>
                      <a:pt x="0" y="23"/>
                    </a:lnTo>
                    <a:close/>
                  </a:path>
                </a:pathLst>
              </a:custGeom>
              <a:solidFill>
                <a:srgbClr val="C9C9B6">
                  <a:alpha val="100000"/>
                </a:srgbClr>
              </a:solidFill>
              <a:ln w="9525">
                <a:noFill/>
              </a:ln>
            </p:spPr>
            <p:txBody>
              <a:bodyPr/>
              <a:p>
                <a:endParaRPr lang="zh-CN" altLang="en-US"/>
              </a:p>
            </p:txBody>
          </p:sp>
          <p:sp>
            <p:nvSpPr>
              <p:cNvPr id="96599" name="Rectangle 122"/>
              <p:cNvSpPr/>
              <p:nvPr/>
            </p:nvSpPr>
            <p:spPr>
              <a:xfrm>
                <a:off x="157" y="1562"/>
                <a:ext cx="223" cy="175"/>
              </a:xfrm>
              <a:prstGeom prst="rect">
                <a:avLst/>
              </a:prstGeom>
              <a:solidFill>
                <a:srgbClr val="B7B79D"/>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600" name="Rectangle 123"/>
              <p:cNvSpPr/>
              <p:nvPr/>
            </p:nvSpPr>
            <p:spPr>
              <a:xfrm>
                <a:off x="112" y="1750"/>
                <a:ext cx="313" cy="78"/>
              </a:xfrm>
              <a:prstGeom prst="rect">
                <a:avLst/>
              </a:prstGeom>
              <a:solidFill>
                <a:srgbClr val="B7B79D"/>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601" name="Rectangle 124"/>
              <p:cNvSpPr/>
              <p:nvPr/>
            </p:nvSpPr>
            <p:spPr>
              <a:xfrm>
                <a:off x="178" y="1583"/>
                <a:ext cx="181" cy="135"/>
              </a:xfrm>
              <a:prstGeom prst="rect">
                <a:avLst/>
              </a:prstGeom>
              <a:solidFill>
                <a:srgbClr val="FFFFFF"/>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602" name="Line 125"/>
              <p:cNvSpPr/>
              <p:nvPr/>
            </p:nvSpPr>
            <p:spPr>
              <a:xfrm flipH="1">
                <a:off x="326" y="1779"/>
                <a:ext cx="75" cy="1"/>
              </a:xfrm>
              <a:prstGeom prst="line">
                <a:avLst/>
              </a:prstGeom>
              <a:ln w="9525" cap="flat" cmpd="sng">
                <a:solidFill>
                  <a:srgbClr val="000000"/>
                </a:solidFill>
                <a:prstDash val="solid"/>
                <a:headEnd type="none" w="med" len="med"/>
                <a:tailEnd type="none" w="med" len="med"/>
              </a:ln>
            </p:spPr>
          </p:sp>
          <p:grpSp>
            <p:nvGrpSpPr>
              <p:cNvPr id="96603" name="Group 126"/>
              <p:cNvGrpSpPr/>
              <p:nvPr/>
            </p:nvGrpSpPr>
            <p:grpSpPr>
              <a:xfrm>
                <a:off x="101" y="1834"/>
                <a:ext cx="335" cy="51"/>
                <a:chOff x="101" y="1834"/>
                <a:chExt cx="335" cy="51"/>
              </a:xfrm>
            </p:grpSpPr>
            <p:sp>
              <p:nvSpPr>
                <p:cNvPr id="96604" name="Freeform 127"/>
                <p:cNvSpPr/>
                <p:nvPr/>
              </p:nvSpPr>
              <p:spPr>
                <a:xfrm>
                  <a:off x="101" y="1834"/>
                  <a:ext cx="335" cy="38"/>
                </a:xfrm>
                <a:custGeom>
                  <a:avLst/>
                  <a:gdLst/>
                  <a:ahLst/>
                  <a:cxnLst>
                    <a:cxn ang="0">
                      <a:pos x="0" y="38"/>
                    </a:cxn>
                    <a:cxn ang="0">
                      <a:pos x="39" y="0"/>
                    </a:cxn>
                    <a:cxn ang="0">
                      <a:pos x="295" y="0"/>
                    </a:cxn>
                    <a:cxn ang="0">
                      <a:pos x="335" y="38"/>
                    </a:cxn>
                    <a:cxn ang="0">
                      <a:pos x="0" y="38"/>
                    </a:cxn>
                  </a:cxnLst>
                  <a:pathLst>
                    <a:path w="335" h="38">
                      <a:moveTo>
                        <a:pt x="0" y="38"/>
                      </a:moveTo>
                      <a:lnTo>
                        <a:pt x="39" y="0"/>
                      </a:lnTo>
                      <a:lnTo>
                        <a:pt x="295" y="0"/>
                      </a:lnTo>
                      <a:lnTo>
                        <a:pt x="335" y="38"/>
                      </a:lnTo>
                      <a:lnTo>
                        <a:pt x="0" y="38"/>
                      </a:lnTo>
                      <a:close/>
                    </a:path>
                  </a:pathLst>
                </a:custGeom>
                <a:solidFill>
                  <a:srgbClr val="C9C9B6">
                    <a:alpha val="100000"/>
                  </a:srgbClr>
                </a:solidFill>
                <a:ln w="9525">
                  <a:noFill/>
                </a:ln>
              </p:spPr>
              <p:txBody>
                <a:bodyPr/>
                <a:p>
                  <a:endParaRPr lang="zh-CN" altLang="en-US"/>
                </a:p>
              </p:txBody>
            </p:sp>
            <p:sp>
              <p:nvSpPr>
                <p:cNvPr id="96605" name="Freeform 128"/>
                <p:cNvSpPr/>
                <p:nvPr/>
              </p:nvSpPr>
              <p:spPr>
                <a:xfrm>
                  <a:off x="101" y="1834"/>
                  <a:ext cx="335" cy="38"/>
                </a:xfrm>
                <a:custGeom>
                  <a:avLst/>
                  <a:gdLst/>
                  <a:ahLst/>
                  <a:cxnLst>
                    <a:cxn ang="0">
                      <a:pos x="0" y="38"/>
                    </a:cxn>
                    <a:cxn ang="0">
                      <a:pos x="39" y="0"/>
                    </a:cxn>
                    <a:cxn ang="0">
                      <a:pos x="295" y="0"/>
                    </a:cxn>
                    <a:cxn ang="0">
                      <a:pos x="335" y="38"/>
                    </a:cxn>
                    <a:cxn ang="0">
                      <a:pos x="0" y="38"/>
                    </a:cxn>
                  </a:cxnLst>
                  <a:pathLst>
                    <a:path w="335" h="38">
                      <a:moveTo>
                        <a:pt x="0" y="38"/>
                      </a:moveTo>
                      <a:lnTo>
                        <a:pt x="39" y="0"/>
                      </a:lnTo>
                      <a:lnTo>
                        <a:pt x="295" y="0"/>
                      </a:lnTo>
                      <a:lnTo>
                        <a:pt x="335" y="38"/>
                      </a:lnTo>
                      <a:lnTo>
                        <a:pt x="0" y="38"/>
                      </a:lnTo>
                      <a:close/>
                    </a:path>
                  </a:pathLst>
                </a:custGeom>
                <a:solidFill>
                  <a:srgbClr val="C9C9B6">
                    <a:alpha val="100000"/>
                  </a:srgbClr>
                </a:solidFill>
                <a:ln w="9525">
                  <a:noFill/>
                </a:ln>
              </p:spPr>
              <p:txBody>
                <a:bodyPr/>
                <a:p>
                  <a:endParaRPr lang="zh-CN" altLang="en-US"/>
                </a:p>
              </p:txBody>
            </p:sp>
            <p:sp>
              <p:nvSpPr>
                <p:cNvPr id="96606" name="Rectangle 129"/>
                <p:cNvSpPr/>
                <p:nvPr/>
              </p:nvSpPr>
              <p:spPr>
                <a:xfrm>
                  <a:off x="103" y="1870"/>
                  <a:ext cx="331" cy="15"/>
                </a:xfrm>
                <a:prstGeom prst="rect">
                  <a:avLst/>
                </a:prstGeom>
                <a:solidFill>
                  <a:srgbClr val="BAB79D"/>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grpSp>
        </p:grpSp>
      </p:grpSp>
      <p:grpSp>
        <p:nvGrpSpPr>
          <p:cNvPr id="96285" name="Group 130"/>
          <p:cNvGrpSpPr/>
          <p:nvPr/>
        </p:nvGrpSpPr>
        <p:grpSpPr>
          <a:xfrm>
            <a:off x="8158163" y="3657600"/>
            <a:ext cx="506412" cy="514350"/>
            <a:chOff x="5237" y="2322"/>
            <a:chExt cx="343" cy="352"/>
          </a:xfrm>
        </p:grpSpPr>
        <p:grpSp>
          <p:nvGrpSpPr>
            <p:cNvPr id="96567" name="Group 131"/>
            <p:cNvGrpSpPr/>
            <p:nvPr/>
          </p:nvGrpSpPr>
          <p:grpSpPr>
            <a:xfrm>
              <a:off x="5245" y="2328"/>
              <a:ext cx="335" cy="346"/>
              <a:chOff x="5245" y="2328"/>
              <a:chExt cx="335" cy="346"/>
            </a:xfrm>
          </p:grpSpPr>
          <p:sp>
            <p:nvSpPr>
              <p:cNvPr id="96581" name="Freeform 132"/>
              <p:cNvSpPr/>
              <p:nvPr/>
            </p:nvSpPr>
            <p:spPr>
              <a:xfrm>
                <a:off x="5254" y="2508"/>
                <a:ext cx="316" cy="33"/>
              </a:xfrm>
              <a:custGeom>
                <a:avLst/>
                <a:gdLst/>
                <a:ahLst/>
                <a:cxnLst>
                  <a:cxn ang="0">
                    <a:pos x="0" y="33"/>
                  </a:cxn>
                  <a:cxn ang="0">
                    <a:pos x="37" y="0"/>
                  </a:cxn>
                  <a:cxn ang="0">
                    <a:pos x="278" y="0"/>
                  </a:cxn>
                  <a:cxn ang="0">
                    <a:pos x="316" y="33"/>
                  </a:cxn>
                  <a:cxn ang="0">
                    <a:pos x="0" y="33"/>
                  </a:cxn>
                </a:cxnLst>
                <a:pathLst>
                  <a:path w="316" h="33">
                    <a:moveTo>
                      <a:pt x="0" y="33"/>
                    </a:moveTo>
                    <a:lnTo>
                      <a:pt x="37" y="0"/>
                    </a:lnTo>
                    <a:lnTo>
                      <a:pt x="278" y="0"/>
                    </a:lnTo>
                    <a:lnTo>
                      <a:pt x="316" y="33"/>
                    </a:lnTo>
                    <a:lnTo>
                      <a:pt x="0" y="33"/>
                    </a:lnTo>
                    <a:close/>
                  </a:path>
                </a:pathLst>
              </a:custGeom>
              <a:solidFill>
                <a:srgbClr val="000000">
                  <a:alpha val="100000"/>
                </a:srgbClr>
              </a:solidFill>
              <a:ln w="9525">
                <a:noFill/>
              </a:ln>
            </p:spPr>
            <p:txBody>
              <a:bodyPr/>
              <a:p>
                <a:endParaRPr lang="zh-CN" altLang="en-US"/>
              </a:p>
            </p:txBody>
          </p:sp>
          <p:sp>
            <p:nvSpPr>
              <p:cNvPr id="96582" name="Freeform 133"/>
              <p:cNvSpPr/>
              <p:nvPr/>
            </p:nvSpPr>
            <p:spPr>
              <a:xfrm>
                <a:off x="5254" y="2508"/>
                <a:ext cx="316" cy="33"/>
              </a:xfrm>
              <a:custGeom>
                <a:avLst/>
                <a:gdLst/>
                <a:ahLst/>
                <a:cxnLst>
                  <a:cxn ang="0">
                    <a:pos x="0" y="33"/>
                  </a:cxn>
                  <a:cxn ang="0">
                    <a:pos x="37" y="0"/>
                  </a:cxn>
                  <a:cxn ang="0">
                    <a:pos x="278" y="0"/>
                  </a:cxn>
                  <a:cxn ang="0">
                    <a:pos x="316" y="33"/>
                  </a:cxn>
                  <a:cxn ang="0">
                    <a:pos x="0" y="33"/>
                  </a:cxn>
                </a:cxnLst>
                <a:pathLst>
                  <a:path w="316" h="33">
                    <a:moveTo>
                      <a:pt x="0" y="33"/>
                    </a:moveTo>
                    <a:lnTo>
                      <a:pt x="37" y="0"/>
                    </a:lnTo>
                    <a:lnTo>
                      <a:pt x="278" y="0"/>
                    </a:lnTo>
                    <a:lnTo>
                      <a:pt x="316" y="33"/>
                    </a:lnTo>
                    <a:lnTo>
                      <a:pt x="0" y="33"/>
                    </a:lnTo>
                    <a:close/>
                  </a:path>
                </a:pathLst>
              </a:custGeom>
              <a:solidFill>
                <a:srgbClr val="000000">
                  <a:alpha val="100000"/>
                </a:srgbClr>
              </a:solidFill>
              <a:ln w="9525">
                <a:noFill/>
              </a:ln>
            </p:spPr>
            <p:txBody>
              <a:bodyPr/>
              <a:p>
                <a:endParaRPr lang="zh-CN" altLang="en-US"/>
              </a:p>
            </p:txBody>
          </p:sp>
          <p:sp>
            <p:nvSpPr>
              <p:cNvPr id="96583" name="Freeform 134"/>
              <p:cNvSpPr/>
              <p:nvPr/>
            </p:nvSpPr>
            <p:spPr>
              <a:xfrm>
                <a:off x="5301" y="2328"/>
                <a:ext cx="223" cy="23"/>
              </a:xfrm>
              <a:custGeom>
                <a:avLst/>
                <a:gdLst/>
                <a:ahLst/>
                <a:cxnLst>
                  <a:cxn ang="0">
                    <a:pos x="0" y="23"/>
                  </a:cxn>
                  <a:cxn ang="0">
                    <a:pos x="27" y="0"/>
                  </a:cxn>
                  <a:cxn ang="0">
                    <a:pos x="196" y="0"/>
                  </a:cxn>
                  <a:cxn ang="0">
                    <a:pos x="223" y="23"/>
                  </a:cxn>
                  <a:cxn ang="0">
                    <a:pos x="0" y="23"/>
                  </a:cxn>
                </a:cxnLst>
                <a:pathLst>
                  <a:path w="223" h="23">
                    <a:moveTo>
                      <a:pt x="0" y="23"/>
                    </a:moveTo>
                    <a:lnTo>
                      <a:pt x="27" y="0"/>
                    </a:lnTo>
                    <a:lnTo>
                      <a:pt x="196" y="0"/>
                    </a:lnTo>
                    <a:lnTo>
                      <a:pt x="223" y="23"/>
                    </a:lnTo>
                    <a:lnTo>
                      <a:pt x="0" y="23"/>
                    </a:lnTo>
                    <a:close/>
                  </a:path>
                </a:pathLst>
              </a:custGeom>
              <a:solidFill>
                <a:srgbClr val="000000">
                  <a:alpha val="100000"/>
                </a:srgbClr>
              </a:solidFill>
              <a:ln w="9525">
                <a:noFill/>
              </a:ln>
            </p:spPr>
            <p:txBody>
              <a:bodyPr/>
              <a:p>
                <a:endParaRPr lang="zh-CN" altLang="en-US"/>
              </a:p>
            </p:txBody>
          </p:sp>
          <p:sp>
            <p:nvSpPr>
              <p:cNvPr id="96584" name="Freeform 135"/>
              <p:cNvSpPr/>
              <p:nvPr/>
            </p:nvSpPr>
            <p:spPr>
              <a:xfrm>
                <a:off x="5301" y="2328"/>
                <a:ext cx="223" cy="23"/>
              </a:xfrm>
              <a:custGeom>
                <a:avLst/>
                <a:gdLst/>
                <a:ahLst/>
                <a:cxnLst>
                  <a:cxn ang="0">
                    <a:pos x="0" y="23"/>
                  </a:cxn>
                  <a:cxn ang="0">
                    <a:pos x="27" y="0"/>
                  </a:cxn>
                  <a:cxn ang="0">
                    <a:pos x="196" y="0"/>
                  </a:cxn>
                  <a:cxn ang="0">
                    <a:pos x="223" y="23"/>
                  </a:cxn>
                  <a:cxn ang="0">
                    <a:pos x="0" y="23"/>
                  </a:cxn>
                </a:cxnLst>
                <a:pathLst>
                  <a:path w="223" h="23">
                    <a:moveTo>
                      <a:pt x="0" y="23"/>
                    </a:moveTo>
                    <a:lnTo>
                      <a:pt x="27" y="0"/>
                    </a:lnTo>
                    <a:lnTo>
                      <a:pt x="196" y="0"/>
                    </a:lnTo>
                    <a:lnTo>
                      <a:pt x="223" y="23"/>
                    </a:lnTo>
                    <a:lnTo>
                      <a:pt x="0" y="23"/>
                    </a:lnTo>
                    <a:close/>
                  </a:path>
                </a:pathLst>
              </a:custGeom>
              <a:solidFill>
                <a:srgbClr val="000000">
                  <a:alpha val="100000"/>
                </a:srgbClr>
              </a:solidFill>
              <a:ln w="9525">
                <a:noFill/>
              </a:ln>
            </p:spPr>
            <p:txBody>
              <a:bodyPr/>
              <a:p>
                <a:endParaRPr lang="zh-CN" altLang="en-US"/>
              </a:p>
            </p:txBody>
          </p:sp>
          <p:sp>
            <p:nvSpPr>
              <p:cNvPr id="96585" name="Rectangle 136"/>
              <p:cNvSpPr/>
              <p:nvPr/>
            </p:nvSpPr>
            <p:spPr>
              <a:xfrm>
                <a:off x="5301" y="2351"/>
                <a:ext cx="223" cy="176"/>
              </a:xfrm>
              <a:prstGeom prst="rect">
                <a:avLst/>
              </a:prstGeom>
              <a:solidFill>
                <a:srgbClr val="000000"/>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586" name="Rectangle 137"/>
              <p:cNvSpPr/>
              <p:nvPr/>
            </p:nvSpPr>
            <p:spPr>
              <a:xfrm>
                <a:off x="5256" y="2539"/>
                <a:ext cx="314" cy="78"/>
              </a:xfrm>
              <a:prstGeom prst="rect">
                <a:avLst/>
              </a:prstGeom>
              <a:solidFill>
                <a:srgbClr val="000000"/>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587" name="Rectangle 138"/>
              <p:cNvSpPr/>
              <p:nvPr/>
            </p:nvSpPr>
            <p:spPr>
              <a:xfrm>
                <a:off x="5322" y="2373"/>
                <a:ext cx="181" cy="135"/>
              </a:xfrm>
              <a:prstGeom prst="rect">
                <a:avLst/>
              </a:prstGeom>
              <a:solidFill>
                <a:srgbClr val="000000"/>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588" name="Line 139"/>
              <p:cNvSpPr/>
              <p:nvPr/>
            </p:nvSpPr>
            <p:spPr>
              <a:xfrm flipH="1">
                <a:off x="5470" y="2569"/>
                <a:ext cx="75" cy="1"/>
              </a:xfrm>
              <a:prstGeom prst="line">
                <a:avLst/>
              </a:prstGeom>
              <a:ln w="9525" cap="flat" cmpd="sng">
                <a:solidFill>
                  <a:srgbClr val="000000"/>
                </a:solidFill>
                <a:prstDash val="solid"/>
                <a:headEnd type="none" w="med" len="med"/>
                <a:tailEnd type="none" w="med" len="med"/>
              </a:ln>
            </p:spPr>
          </p:sp>
          <p:grpSp>
            <p:nvGrpSpPr>
              <p:cNvPr id="96589" name="Group 140"/>
              <p:cNvGrpSpPr/>
              <p:nvPr/>
            </p:nvGrpSpPr>
            <p:grpSpPr>
              <a:xfrm>
                <a:off x="5245" y="2624"/>
                <a:ext cx="335" cy="50"/>
                <a:chOff x="5245" y="2624"/>
                <a:chExt cx="335" cy="50"/>
              </a:xfrm>
            </p:grpSpPr>
            <p:sp>
              <p:nvSpPr>
                <p:cNvPr id="96590" name="Freeform 141"/>
                <p:cNvSpPr/>
                <p:nvPr/>
              </p:nvSpPr>
              <p:spPr>
                <a:xfrm>
                  <a:off x="5245" y="2624"/>
                  <a:ext cx="335" cy="38"/>
                </a:xfrm>
                <a:custGeom>
                  <a:avLst/>
                  <a:gdLst/>
                  <a:ahLst/>
                  <a:cxnLst>
                    <a:cxn ang="0">
                      <a:pos x="0" y="38"/>
                    </a:cxn>
                    <a:cxn ang="0">
                      <a:pos x="40" y="0"/>
                    </a:cxn>
                    <a:cxn ang="0">
                      <a:pos x="296" y="0"/>
                    </a:cxn>
                    <a:cxn ang="0">
                      <a:pos x="335" y="38"/>
                    </a:cxn>
                    <a:cxn ang="0">
                      <a:pos x="0" y="38"/>
                    </a:cxn>
                  </a:cxnLst>
                  <a:pathLst>
                    <a:path w="335" h="38">
                      <a:moveTo>
                        <a:pt x="0" y="38"/>
                      </a:moveTo>
                      <a:lnTo>
                        <a:pt x="40" y="0"/>
                      </a:lnTo>
                      <a:lnTo>
                        <a:pt x="296" y="0"/>
                      </a:lnTo>
                      <a:lnTo>
                        <a:pt x="335" y="38"/>
                      </a:lnTo>
                      <a:lnTo>
                        <a:pt x="0" y="38"/>
                      </a:lnTo>
                      <a:close/>
                    </a:path>
                  </a:pathLst>
                </a:custGeom>
                <a:solidFill>
                  <a:srgbClr val="000000">
                    <a:alpha val="100000"/>
                  </a:srgbClr>
                </a:solidFill>
                <a:ln w="9525">
                  <a:noFill/>
                </a:ln>
              </p:spPr>
              <p:txBody>
                <a:bodyPr/>
                <a:p>
                  <a:endParaRPr lang="zh-CN" altLang="en-US"/>
                </a:p>
              </p:txBody>
            </p:sp>
            <p:sp>
              <p:nvSpPr>
                <p:cNvPr id="96591" name="Freeform 142"/>
                <p:cNvSpPr/>
                <p:nvPr/>
              </p:nvSpPr>
              <p:spPr>
                <a:xfrm>
                  <a:off x="5245" y="2624"/>
                  <a:ext cx="335" cy="38"/>
                </a:xfrm>
                <a:custGeom>
                  <a:avLst/>
                  <a:gdLst/>
                  <a:ahLst/>
                  <a:cxnLst>
                    <a:cxn ang="0">
                      <a:pos x="0" y="38"/>
                    </a:cxn>
                    <a:cxn ang="0">
                      <a:pos x="40" y="0"/>
                    </a:cxn>
                    <a:cxn ang="0">
                      <a:pos x="296" y="0"/>
                    </a:cxn>
                    <a:cxn ang="0">
                      <a:pos x="335" y="38"/>
                    </a:cxn>
                    <a:cxn ang="0">
                      <a:pos x="0" y="38"/>
                    </a:cxn>
                  </a:cxnLst>
                  <a:pathLst>
                    <a:path w="335" h="38">
                      <a:moveTo>
                        <a:pt x="0" y="38"/>
                      </a:moveTo>
                      <a:lnTo>
                        <a:pt x="40" y="0"/>
                      </a:lnTo>
                      <a:lnTo>
                        <a:pt x="296" y="0"/>
                      </a:lnTo>
                      <a:lnTo>
                        <a:pt x="335" y="38"/>
                      </a:lnTo>
                      <a:lnTo>
                        <a:pt x="0" y="38"/>
                      </a:lnTo>
                      <a:close/>
                    </a:path>
                  </a:pathLst>
                </a:custGeom>
                <a:solidFill>
                  <a:srgbClr val="000000">
                    <a:alpha val="100000"/>
                  </a:srgbClr>
                </a:solidFill>
                <a:ln w="9525">
                  <a:noFill/>
                </a:ln>
              </p:spPr>
              <p:txBody>
                <a:bodyPr/>
                <a:p>
                  <a:endParaRPr lang="zh-CN" altLang="en-US"/>
                </a:p>
              </p:txBody>
            </p:sp>
            <p:sp>
              <p:nvSpPr>
                <p:cNvPr id="96592" name="Rectangle 143"/>
                <p:cNvSpPr/>
                <p:nvPr/>
              </p:nvSpPr>
              <p:spPr>
                <a:xfrm>
                  <a:off x="5247" y="2660"/>
                  <a:ext cx="331" cy="14"/>
                </a:xfrm>
                <a:prstGeom prst="rect">
                  <a:avLst/>
                </a:prstGeom>
                <a:solidFill>
                  <a:srgbClr val="000000"/>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grpSp>
        </p:grpSp>
        <p:grpSp>
          <p:nvGrpSpPr>
            <p:cNvPr id="96568" name="Group 144"/>
            <p:cNvGrpSpPr/>
            <p:nvPr/>
          </p:nvGrpSpPr>
          <p:grpSpPr>
            <a:xfrm>
              <a:off x="5237" y="2322"/>
              <a:ext cx="335" cy="346"/>
              <a:chOff x="5237" y="2322"/>
              <a:chExt cx="335" cy="346"/>
            </a:xfrm>
          </p:grpSpPr>
          <p:sp>
            <p:nvSpPr>
              <p:cNvPr id="96569" name="Freeform 145"/>
              <p:cNvSpPr/>
              <p:nvPr/>
            </p:nvSpPr>
            <p:spPr>
              <a:xfrm>
                <a:off x="5245" y="2501"/>
                <a:ext cx="316" cy="34"/>
              </a:xfrm>
              <a:custGeom>
                <a:avLst/>
                <a:gdLst/>
                <a:ahLst/>
                <a:cxnLst>
                  <a:cxn ang="0">
                    <a:pos x="0" y="34"/>
                  </a:cxn>
                  <a:cxn ang="0">
                    <a:pos x="37" y="0"/>
                  </a:cxn>
                  <a:cxn ang="0">
                    <a:pos x="279" y="0"/>
                  </a:cxn>
                  <a:cxn ang="0">
                    <a:pos x="316" y="34"/>
                  </a:cxn>
                  <a:cxn ang="0">
                    <a:pos x="0" y="34"/>
                  </a:cxn>
                </a:cxnLst>
                <a:pathLst>
                  <a:path w="316" h="34">
                    <a:moveTo>
                      <a:pt x="0" y="34"/>
                    </a:moveTo>
                    <a:lnTo>
                      <a:pt x="37" y="0"/>
                    </a:lnTo>
                    <a:lnTo>
                      <a:pt x="279" y="0"/>
                    </a:lnTo>
                    <a:lnTo>
                      <a:pt x="316" y="34"/>
                    </a:lnTo>
                    <a:lnTo>
                      <a:pt x="0" y="34"/>
                    </a:lnTo>
                    <a:close/>
                  </a:path>
                </a:pathLst>
              </a:custGeom>
              <a:solidFill>
                <a:srgbClr val="C9C9B6">
                  <a:alpha val="100000"/>
                </a:srgbClr>
              </a:solidFill>
              <a:ln w="9525">
                <a:noFill/>
              </a:ln>
            </p:spPr>
            <p:txBody>
              <a:bodyPr/>
              <a:p>
                <a:endParaRPr lang="zh-CN" altLang="en-US"/>
              </a:p>
            </p:txBody>
          </p:sp>
          <p:sp>
            <p:nvSpPr>
              <p:cNvPr id="96570" name="Freeform 146"/>
              <p:cNvSpPr/>
              <p:nvPr/>
            </p:nvSpPr>
            <p:spPr>
              <a:xfrm>
                <a:off x="5245" y="2501"/>
                <a:ext cx="316" cy="34"/>
              </a:xfrm>
              <a:custGeom>
                <a:avLst/>
                <a:gdLst/>
                <a:ahLst/>
                <a:cxnLst>
                  <a:cxn ang="0">
                    <a:pos x="0" y="34"/>
                  </a:cxn>
                  <a:cxn ang="0">
                    <a:pos x="37" y="0"/>
                  </a:cxn>
                  <a:cxn ang="0">
                    <a:pos x="279" y="0"/>
                  </a:cxn>
                  <a:cxn ang="0">
                    <a:pos x="316" y="34"/>
                  </a:cxn>
                  <a:cxn ang="0">
                    <a:pos x="0" y="34"/>
                  </a:cxn>
                </a:cxnLst>
                <a:pathLst>
                  <a:path w="316" h="34">
                    <a:moveTo>
                      <a:pt x="0" y="34"/>
                    </a:moveTo>
                    <a:lnTo>
                      <a:pt x="37" y="0"/>
                    </a:lnTo>
                    <a:lnTo>
                      <a:pt x="279" y="0"/>
                    </a:lnTo>
                    <a:lnTo>
                      <a:pt x="316" y="34"/>
                    </a:lnTo>
                    <a:lnTo>
                      <a:pt x="0" y="34"/>
                    </a:lnTo>
                    <a:close/>
                  </a:path>
                </a:pathLst>
              </a:custGeom>
              <a:solidFill>
                <a:srgbClr val="C9C9B6">
                  <a:alpha val="100000"/>
                </a:srgbClr>
              </a:solidFill>
              <a:ln w="9525">
                <a:noFill/>
              </a:ln>
            </p:spPr>
            <p:txBody>
              <a:bodyPr/>
              <a:p>
                <a:endParaRPr lang="zh-CN" altLang="en-US"/>
              </a:p>
            </p:txBody>
          </p:sp>
          <p:sp>
            <p:nvSpPr>
              <p:cNvPr id="96571" name="Freeform 147"/>
              <p:cNvSpPr/>
              <p:nvPr/>
            </p:nvSpPr>
            <p:spPr>
              <a:xfrm>
                <a:off x="5293" y="2322"/>
                <a:ext cx="223" cy="23"/>
              </a:xfrm>
              <a:custGeom>
                <a:avLst/>
                <a:gdLst/>
                <a:ahLst/>
                <a:cxnLst>
                  <a:cxn ang="0">
                    <a:pos x="0" y="23"/>
                  </a:cxn>
                  <a:cxn ang="0">
                    <a:pos x="27" y="0"/>
                  </a:cxn>
                  <a:cxn ang="0">
                    <a:pos x="196" y="0"/>
                  </a:cxn>
                  <a:cxn ang="0">
                    <a:pos x="223" y="23"/>
                  </a:cxn>
                  <a:cxn ang="0">
                    <a:pos x="0" y="23"/>
                  </a:cxn>
                </a:cxnLst>
                <a:pathLst>
                  <a:path w="223" h="23">
                    <a:moveTo>
                      <a:pt x="0" y="23"/>
                    </a:moveTo>
                    <a:lnTo>
                      <a:pt x="27" y="0"/>
                    </a:lnTo>
                    <a:lnTo>
                      <a:pt x="196" y="0"/>
                    </a:lnTo>
                    <a:lnTo>
                      <a:pt x="223" y="23"/>
                    </a:lnTo>
                    <a:lnTo>
                      <a:pt x="0" y="23"/>
                    </a:lnTo>
                    <a:close/>
                  </a:path>
                </a:pathLst>
              </a:custGeom>
              <a:solidFill>
                <a:srgbClr val="C9C9B6">
                  <a:alpha val="100000"/>
                </a:srgbClr>
              </a:solidFill>
              <a:ln w="9525">
                <a:noFill/>
              </a:ln>
            </p:spPr>
            <p:txBody>
              <a:bodyPr/>
              <a:p>
                <a:endParaRPr lang="zh-CN" altLang="en-US"/>
              </a:p>
            </p:txBody>
          </p:sp>
          <p:sp>
            <p:nvSpPr>
              <p:cNvPr id="96572" name="Freeform 148"/>
              <p:cNvSpPr/>
              <p:nvPr/>
            </p:nvSpPr>
            <p:spPr>
              <a:xfrm>
                <a:off x="5293" y="2322"/>
                <a:ext cx="223" cy="23"/>
              </a:xfrm>
              <a:custGeom>
                <a:avLst/>
                <a:gdLst/>
                <a:ahLst/>
                <a:cxnLst>
                  <a:cxn ang="0">
                    <a:pos x="0" y="23"/>
                  </a:cxn>
                  <a:cxn ang="0">
                    <a:pos x="27" y="0"/>
                  </a:cxn>
                  <a:cxn ang="0">
                    <a:pos x="196" y="0"/>
                  </a:cxn>
                  <a:cxn ang="0">
                    <a:pos x="223" y="23"/>
                  </a:cxn>
                  <a:cxn ang="0">
                    <a:pos x="0" y="23"/>
                  </a:cxn>
                </a:cxnLst>
                <a:pathLst>
                  <a:path w="223" h="23">
                    <a:moveTo>
                      <a:pt x="0" y="23"/>
                    </a:moveTo>
                    <a:lnTo>
                      <a:pt x="27" y="0"/>
                    </a:lnTo>
                    <a:lnTo>
                      <a:pt x="196" y="0"/>
                    </a:lnTo>
                    <a:lnTo>
                      <a:pt x="223" y="23"/>
                    </a:lnTo>
                    <a:lnTo>
                      <a:pt x="0" y="23"/>
                    </a:lnTo>
                    <a:close/>
                  </a:path>
                </a:pathLst>
              </a:custGeom>
              <a:solidFill>
                <a:srgbClr val="C9C9B6">
                  <a:alpha val="100000"/>
                </a:srgbClr>
              </a:solidFill>
              <a:ln w="9525">
                <a:noFill/>
              </a:ln>
            </p:spPr>
            <p:txBody>
              <a:bodyPr/>
              <a:p>
                <a:endParaRPr lang="zh-CN" altLang="en-US"/>
              </a:p>
            </p:txBody>
          </p:sp>
          <p:sp>
            <p:nvSpPr>
              <p:cNvPr id="96573" name="Rectangle 149"/>
              <p:cNvSpPr/>
              <p:nvPr/>
            </p:nvSpPr>
            <p:spPr>
              <a:xfrm>
                <a:off x="5293" y="2345"/>
                <a:ext cx="223" cy="175"/>
              </a:xfrm>
              <a:prstGeom prst="rect">
                <a:avLst/>
              </a:prstGeom>
              <a:solidFill>
                <a:srgbClr val="B7B79D"/>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574" name="Rectangle 150"/>
              <p:cNvSpPr/>
              <p:nvPr/>
            </p:nvSpPr>
            <p:spPr>
              <a:xfrm>
                <a:off x="5247" y="2533"/>
                <a:ext cx="314" cy="78"/>
              </a:xfrm>
              <a:prstGeom prst="rect">
                <a:avLst/>
              </a:prstGeom>
              <a:solidFill>
                <a:srgbClr val="B7B79D"/>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575" name="Rectangle 151"/>
              <p:cNvSpPr/>
              <p:nvPr/>
            </p:nvSpPr>
            <p:spPr>
              <a:xfrm>
                <a:off x="5313" y="2366"/>
                <a:ext cx="182" cy="135"/>
              </a:xfrm>
              <a:prstGeom prst="rect">
                <a:avLst/>
              </a:prstGeom>
              <a:solidFill>
                <a:srgbClr val="FFFFFF"/>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576" name="Line 152"/>
              <p:cNvSpPr/>
              <p:nvPr/>
            </p:nvSpPr>
            <p:spPr>
              <a:xfrm flipH="1">
                <a:off x="5462" y="2563"/>
                <a:ext cx="75" cy="1"/>
              </a:xfrm>
              <a:prstGeom prst="line">
                <a:avLst/>
              </a:prstGeom>
              <a:ln w="9525" cap="flat" cmpd="sng">
                <a:solidFill>
                  <a:srgbClr val="000000"/>
                </a:solidFill>
                <a:prstDash val="solid"/>
                <a:headEnd type="none" w="med" len="med"/>
                <a:tailEnd type="none" w="med" len="med"/>
              </a:ln>
            </p:spPr>
          </p:sp>
          <p:grpSp>
            <p:nvGrpSpPr>
              <p:cNvPr id="96577" name="Group 153"/>
              <p:cNvGrpSpPr/>
              <p:nvPr/>
            </p:nvGrpSpPr>
            <p:grpSpPr>
              <a:xfrm>
                <a:off x="5237" y="2617"/>
                <a:ext cx="335" cy="51"/>
                <a:chOff x="5237" y="2617"/>
                <a:chExt cx="335" cy="51"/>
              </a:xfrm>
            </p:grpSpPr>
            <p:sp>
              <p:nvSpPr>
                <p:cNvPr id="96578" name="Freeform 154"/>
                <p:cNvSpPr/>
                <p:nvPr/>
              </p:nvSpPr>
              <p:spPr>
                <a:xfrm>
                  <a:off x="5237" y="2617"/>
                  <a:ext cx="335" cy="38"/>
                </a:xfrm>
                <a:custGeom>
                  <a:avLst/>
                  <a:gdLst/>
                  <a:ahLst/>
                  <a:cxnLst>
                    <a:cxn ang="0">
                      <a:pos x="0" y="38"/>
                    </a:cxn>
                    <a:cxn ang="0">
                      <a:pos x="39" y="0"/>
                    </a:cxn>
                    <a:cxn ang="0">
                      <a:pos x="295" y="0"/>
                    </a:cxn>
                    <a:cxn ang="0">
                      <a:pos x="335" y="38"/>
                    </a:cxn>
                    <a:cxn ang="0">
                      <a:pos x="0" y="38"/>
                    </a:cxn>
                  </a:cxnLst>
                  <a:pathLst>
                    <a:path w="335" h="38">
                      <a:moveTo>
                        <a:pt x="0" y="38"/>
                      </a:moveTo>
                      <a:lnTo>
                        <a:pt x="39" y="0"/>
                      </a:lnTo>
                      <a:lnTo>
                        <a:pt x="295" y="0"/>
                      </a:lnTo>
                      <a:lnTo>
                        <a:pt x="335" y="38"/>
                      </a:lnTo>
                      <a:lnTo>
                        <a:pt x="0" y="38"/>
                      </a:lnTo>
                      <a:close/>
                    </a:path>
                  </a:pathLst>
                </a:custGeom>
                <a:solidFill>
                  <a:srgbClr val="C9C9B6">
                    <a:alpha val="100000"/>
                  </a:srgbClr>
                </a:solidFill>
                <a:ln w="9525">
                  <a:noFill/>
                </a:ln>
              </p:spPr>
              <p:txBody>
                <a:bodyPr/>
                <a:p>
                  <a:endParaRPr lang="zh-CN" altLang="en-US"/>
                </a:p>
              </p:txBody>
            </p:sp>
            <p:sp>
              <p:nvSpPr>
                <p:cNvPr id="96579" name="Freeform 155"/>
                <p:cNvSpPr/>
                <p:nvPr/>
              </p:nvSpPr>
              <p:spPr>
                <a:xfrm>
                  <a:off x="5237" y="2617"/>
                  <a:ext cx="335" cy="38"/>
                </a:xfrm>
                <a:custGeom>
                  <a:avLst/>
                  <a:gdLst/>
                  <a:ahLst/>
                  <a:cxnLst>
                    <a:cxn ang="0">
                      <a:pos x="0" y="38"/>
                    </a:cxn>
                    <a:cxn ang="0">
                      <a:pos x="39" y="0"/>
                    </a:cxn>
                    <a:cxn ang="0">
                      <a:pos x="295" y="0"/>
                    </a:cxn>
                    <a:cxn ang="0">
                      <a:pos x="335" y="38"/>
                    </a:cxn>
                    <a:cxn ang="0">
                      <a:pos x="0" y="38"/>
                    </a:cxn>
                  </a:cxnLst>
                  <a:pathLst>
                    <a:path w="335" h="38">
                      <a:moveTo>
                        <a:pt x="0" y="38"/>
                      </a:moveTo>
                      <a:lnTo>
                        <a:pt x="39" y="0"/>
                      </a:lnTo>
                      <a:lnTo>
                        <a:pt x="295" y="0"/>
                      </a:lnTo>
                      <a:lnTo>
                        <a:pt x="335" y="38"/>
                      </a:lnTo>
                      <a:lnTo>
                        <a:pt x="0" y="38"/>
                      </a:lnTo>
                      <a:close/>
                    </a:path>
                  </a:pathLst>
                </a:custGeom>
                <a:solidFill>
                  <a:srgbClr val="C9C9B6">
                    <a:alpha val="100000"/>
                  </a:srgbClr>
                </a:solidFill>
                <a:ln w="9525">
                  <a:noFill/>
                </a:ln>
              </p:spPr>
              <p:txBody>
                <a:bodyPr/>
                <a:p>
                  <a:endParaRPr lang="zh-CN" altLang="en-US"/>
                </a:p>
              </p:txBody>
            </p:sp>
            <p:sp>
              <p:nvSpPr>
                <p:cNvPr id="96580" name="Rectangle 156"/>
                <p:cNvSpPr/>
                <p:nvPr/>
              </p:nvSpPr>
              <p:spPr>
                <a:xfrm>
                  <a:off x="5239" y="2653"/>
                  <a:ext cx="331" cy="15"/>
                </a:xfrm>
                <a:prstGeom prst="rect">
                  <a:avLst/>
                </a:prstGeom>
                <a:solidFill>
                  <a:srgbClr val="BAB79D"/>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grpSp>
        </p:grpSp>
      </p:grpSp>
      <p:grpSp>
        <p:nvGrpSpPr>
          <p:cNvPr id="96286" name="Group 157"/>
          <p:cNvGrpSpPr/>
          <p:nvPr/>
        </p:nvGrpSpPr>
        <p:grpSpPr>
          <a:xfrm>
            <a:off x="8158163" y="2581275"/>
            <a:ext cx="506412" cy="515938"/>
            <a:chOff x="5237" y="1587"/>
            <a:chExt cx="343" cy="353"/>
          </a:xfrm>
        </p:grpSpPr>
        <p:grpSp>
          <p:nvGrpSpPr>
            <p:cNvPr id="96541" name="Group 158"/>
            <p:cNvGrpSpPr/>
            <p:nvPr/>
          </p:nvGrpSpPr>
          <p:grpSpPr>
            <a:xfrm>
              <a:off x="5245" y="1594"/>
              <a:ext cx="335" cy="346"/>
              <a:chOff x="5245" y="1594"/>
              <a:chExt cx="335" cy="346"/>
            </a:xfrm>
          </p:grpSpPr>
          <p:sp>
            <p:nvSpPr>
              <p:cNvPr id="96555" name="Freeform 159"/>
              <p:cNvSpPr/>
              <p:nvPr/>
            </p:nvSpPr>
            <p:spPr>
              <a:xfrm>
                <a:off x="5254" y="1773"/>
                <a:ext cx="316" cy="34"/>
              </a:xfrm>
              <a:custGeom>
                <a:avLst/>
                <a:gdLst/>
                <a:ahLst/>
                <a:cxnLst>
                  <a:cxn ang="0">
                    <a:pos x="0" y="34"/>
                  </a:cxn>
                  <a:cxn ang="0">
                    <a:pos x="37" y="0"/>
                  </a:cxn>
                  <a:cxn ang="0">
                    <a:pos x="278" y="0"/>
                  </a:cxn>
                  <a:cxn ang="0">
                    <a:pos x="316" y="34"/>
                  </a:cxn>
                  <a:cxn ang="0">
                    <a:pos x="0" y="34"/>
                  </a:cxn>
                </a:cxnLst>
                <a:pathLst>
                  <a:path w="316" h="34">
                    <a:moveTo>
                      <a:pt x="0" y="34"/>
                    </a:moveTo>
                    <a:lnTo>
                      <a:pt x="37" y="0"/>
                    </a:lnTo>
                    <a:lnTo>
                      <a:pt x="278" y="0"/>
                    </a:lnTo>
                    <a:lnTo>
                      <a:pt x="316" y="34"/>
                    </a:lnTo>
                    <a:lnTo>
                      <a:pt x="0" y="34"/>
                    </a:lnTo>
                    <a:close/>
                  </a:path>
                </a:pathLst>
              </a:custGeom>
              <a:solidFill>
                <a:srgbClr val="000000">
                  <a:alpha val="100000"/>
                </a:srgbClr>
              </a:solidFill>
              <a:ln w="9525">
                <a:noFill/>
              </a:ln>
            </p:spPr>
            <p:txBody>
              <a:bodyPr/>
              <a:p>
                <a:endParaRPr lang="zh-CN" altLang="en-US"/>
              </a:p>
            </p:txBody>
          </p:sp>
          <p:sp>
            <p:nvSpPr>
              <p:cNvPr id="96556" name="Freeform 160"/>
              <p:cNvSpPr/>
              <p:nvPr/>
            </p:nvSpPr>
            <p:spPr>
              <a:xfrm>
                <a:off x="5254" y="1773"/>
                <a:ext cx="316" cy="34"/>
              </a:xfrm>
              <a:custGeom>
                <a:avLst/>
                <a:gdLst/>
                <a:ahLst/>
                <a:cxnLst>
                  <a:cxn ang="0">
                    <a:pos x="0" y="34"/>
                  </a:cxn>
                  <a:cxn ang="0">
                    <a:pos x="37" y="0"/>
                  </a:cxn>
                  <a:cxn ang="0">
                    <a:pos x="278" y="0"/>
                  </a:cxn>
                  <a:cxn ang="0">
                    <a:pos x="316" y="34"/>
                  </a:cxn>
                  <a:cxn ang="0">
                    <a:pos x="0" y="34"/>
                  </a:cxn>
                </a:cxnLst>
                <a:pathLst>
                  <a:path w="316" h="34">
                    <a:moveTo>
                      <a:pt x="0" y="34"/>
                    </a:moveTo>
                    <a:lnTo>
                      <a:pt x="37" y="0"/>
                    </a:lnTo>
                    <a:lnTo>
                      <a:pt x="278" y="0"/>
                    </a:lnTo>
                    <a:lnTo>
                      <a:pt x="316" y="34"/>
                    </a:lnTo>
                    <a:lnTo>
                      <a:pt x="0" y="34"/>
                    </a:lnTo>
                    <a:close/>
                  </a:path>
                </a:pathLst>
              </a:custGeom>
              <a:solidFill>
                <a:srgbClr val="000000">
                  <a:alpha val="100000"/>
                </a:srgbClr>
              </a:solidFill>
              <a:ln w="9525">
                <a:noFill/>
              </a:ln>
            </p:spPr>
            <p:txBody>
              <a:bodyPr/>
              <a:p>
                <a:endParaRPr lang="zh-CN" altLang="en-US"/>
              </a:p>
            </p:txBody>
          </p:sp>
          <p:sp>
            <p:nvSpPr>
              <p:cNvPr id="96557" name="Freeform 161"/>
              <p:cNvSpPr/>
              <p:nvPr/>
            </p:nvSpPr>
            <p:spPr>
              <a:xfrm>
                <a:off x="5301" y="1594"/>
                <a:ext cx="223" cy="23"/>
              </a:xfrm>
              <a:custGeom>
                <a:avLst/>
                <a:gdLst/>
                <a:ahLst/>
                <a:cxnLst>
                  <a:cxn ang="0">
                    <a:pos x="0" y="23"/>
                  </a:cxn>
                  <a:cxn ang="0">
                    <a:pos x="27" y="0"/>
                  </a:cxn>
                  <a:cxn ang="0">
                    <a:pos x="196" y="0"/>
                  </a:cxn>
                  <a:cxn ang="0">
                    <a:pos x="223" y="23"/>
                  </a:cxn>
                  <a:cxn ang="0">
                    <a:pos x="0" y="23"/>
                  </a:cxn>
                </a:cxnLst>
                <a:pathLst>
                  <a:path w="223" h="23">
                    <a:moveTo>
                      <a:pt x="0" y="23"/>
                    </a:moveTo>
                    <a:lnTo>
                      <a:pt x="27" y="0"/>
                    </a:lnTo>
                    <a:lnTo>
                      <a:pt x="196" y="0"/>
                    </a:lnTo>
                    <a:lnTo>
                      <a:pt x="223" y="23"/>
                    </a:lnTo>
                    <a:lnTo>
                      <a:pt x="0" y="23"/>
                    </a:lnTo>
                    <a:close/>
                  </a:path>
                </a:pathLst>
              </a:custGeom>
              <a:solidFill>
                <a:srgbClr val="000000">
                  <a:alpha val="100000"/>
                </a:srgbClr>
              </a:solidFill>
              <a:ln w="9525">
                <a:noFill/>
              </a:ln>
            </p:spPr>
            <p:txBody>
              <a:bodyPr/>
              <a:p>
                <a:endParaRPr lang="zh-CN" altLang="en-US"/>
              </a:p>
            </p:txBody>
          </p:sp>
          <p:sp>
            <p:nvSpPr>
              <p:cNvPr id="96558" name="Freeform 162"/>
              <p:cNvSpPr/>
              <p:nvPr/>
            </p:nvSpPr>
            <p:spPr>
              <a:xfrm>
                <a:off x="5301" y="1594"/>
                <a:ext cx="223" cy="23"/>
              </a:xfrm>
              <a:custGeom>
                <a:avLst/>
                <a:gdLst/>
                <a:ahLst/>
                <a:cxnLst>
                  <a:cxn ang="0">
                    <a:pos x="0" y="23"/>
                  </a:cxn>
                  <a:cxn ang="0">
                    <a:pos x="27" y="0"/>
                  </a:cxn>
                  <a:cxn ang="0">
                    <a:pos x="196" y="0"/>
                  </a:cxn>
                  <a:cxn ang="0">
                    <a:pos x="223" y="23"/>
                  </a:cxn>
                  <a:cxn ang="0">
                    <a:pos x="0" y="23"/>
                  </a:cxn>
                </a:cxnLst>
                <a:pathLst>
                  <a:path w="223" h="23">
                    <a:moveTo>
                      <a:pt x="0" y="23"/>
                    </a:moveTo>
                    <a:lnTo>
                      <a:pt x="27" y="0"/>
                    </a:lnTo>
                    <a:lnTo>
                      <a:pt x="196" y="0"/>
                    </a:lnTo>
                    <a:lnTo>
                      <a:pt x="223" y="23"/>
                    </a:lnTo>
                    <a:lnTo>
                      <a:pt x="0" y="23"/>
                    </a:lnTo>
                    <a:close/>
                  </a:path>
                </a:pathLst>
              </a:custGeom>
              <a:solidFill>
                <a:srgbClr val="000000">
                  <a:alpha val="100000"/>
                </a:srgbClr>
              </a:solidFill>
              <a:ln w="9525">
                <a:noFill/>
              </a:ln>
            </p:spPr>
            <p:txBody>
              <a:bodyPr/>
              <a:p>
                <a:endParaRPr lang="zh-CN" altLang="en-US"/>
              </a:p>
            </p:txBody>
          </p:sp>
          <p:sp>
            <p:nvSpPr>
              <p:cNvPr id="96559" name="Rectangle 163"/>
              <p:cNvSpPr/>
              <p:nvPr/>
            </p:nvSpPr>
            <p:spPr>
              <a:xfrm>
                <a:off x="5301" y="1617"/>
                <a:ext cx="223" cy="175"/>
              </a:xfrm>
              <a:prstGeom prst="rect">
                <a:avLst/>
              </a:prstGeom>
              <a:solidFill>
                <a:srgbClr val="000000"/>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560" name="Rectangle 164"/>
              <p:cNvSpPr/>
              <p:nvPr/>
            </p:nvSpPr>
            <p:spPr>
              <a:xfrm>
                <a:off x="5256" y="1805"/>
                <a:ext cx="314" cy="78"/>
              </a:xfrm>
              <a:prstGeom prst="rect">
                <a:avLst/>
              </a:prstGeom>
              <a:solidFill>
                <a:srgbClr val="000000"/>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561" name="Rectangle 165"/>
              <p:cNvSpPr/>
              <p:nvPr/>
            </p:nvSpPr>
            <p:spPr>
              <a:xfrm>
                <a:off x="5322" y="1638"/>
                <a:ext cx="181" cy="135"/>
              </a:xfrm>
              <a:prstGeom prst="rect">
                <a:avLst/>
              </a:prstGeom>
              <a:solidFill>
                <a:srgbClr val="000000"/>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562" name="Line 166"/>
              <p:cNvSpPr/>
              <p:nvPr/>
            </p:nvSpPr>
            <p:spPr>
              <a:xfrm flipH="1">
                <a:off x="5470" y="1834"/>
                <a:ext cx="75" cy="1"/>
              </a:xfrm>
              <a:prstGeom prst="line">
                <a:avLst/>
              </a:prstGeom>
              <a:ln w="9525" cap="flat" cmpd="sng">
                <a:solidFill>
                  <a:srgbClr val="000000"/>
                </a:solidFill>
                <a:prstDash val="solid"/>
                <a:headEnd type="none" w="med" len="med"/>
                <a:tailEnd type="none" w="med" len="med"/>
              </a:ln>
            </p:spPr>
          </p:sp>
          <p:grpSp>
            <p:nvGrpSpPr>
              <p:cNvPr id="96563" name="Group 167"/>
              <p:cNvGrpSpPr/>
              <p:nvPr/>
            </p:nvGrpSpPr>
            <p:grpSpPr>
              <a:xfrm>
                <a:off x="5245" y="1889"/>
                <a:ext cx="335" cy="51"/>
                <a:chOff x="5245" y="1889"/>
                <a:chExt cx="335" cy="51"/>
              </a:xfrm>
            </p:grpSpPr>
            <p:sp>
              <p:nvSpPr>
                <p:cNvPr id="96564" name="Freeform 168"/>
                <p:cNvSpPr/>
                <p:nvPr/>
              </p:nvSpPr>
              <p:spPr>
                <a:xfrm>
                  <a:off x="5245" y="1889"/>
                  <a:ext cx="335" cy="38"/>
                </a:xfrm>
                <a:custGeom>
                  <a:avLst/>
                  <a:gdLst/>
                  <a:ahLst/>
                  <a:cxnLst>
                    <a:cxn ang="0">
                      <a:pos x="0" y="38"/>
                    </a:cxn>
                    <a:cxn ang="0">
                      <a:pos x="40" y="0"/>
                    </a:cxn>
                    <a:cxn ang="0">
                      <a:pos x="296" y="0"/>
                    </a:cxn>
                    <a:cxn ang="0">
                      <a:pos x="335" y="38"/>
                    </a:cxn>
                    <a:cxn ang="0">
                      <a:pos x="0" y="38"/>
                    </a:cxn>
                  </a:cxnLst>
                  <a:pathLst>
                    <a:path w="335" h="38">
                      <a:moveTo>
                        <a:pt x="0" y="38"/>
                      </a:moveTo>
                      <a:lnTo>
                        <a:pt x="40" y="0"/>
                      </a:lnTo>
                      <a:lnTo>
                        <a:pt x="296" y="0"/>
                      </a:lnTo>
                      <a:lnTo>
                        <a:pt x="335" y="38"/>
                      </a:lnTo>
                      <a:lnTo>
                        <a:pt x="0" y="38"/>
                      </a:lnTo>
                      <a:close/>
                    </a:path>
                  </a:pathLst>
                </a:custGeom>
                <a:solidFill>
                  <a:srgbClr val="000000">
                    <a:alpha val="100000"/>
                  </a:srgbClr>
                </a:solidFill>
                <a:ln w="9525">
                  <a:noFill/>
                </a:ln>
              </p:spPr>
              <p:txBody>
                <a:bodyPr/>
                <a:p>
                  <a:endParaRPr lang="zh-CN" altLang="en-US"/>
                </a:p>
              </p:txBody>
            </p:sp>
            <p:sp>
              <p:nvSpPr>
                <p:cNvPr id="96565" name="Freeform 169"/>
                <p:cNvSpPr/>
                <p:nvPr/>
              </p:nvSpPr>
              <p:spPr>
                <a:xfrm>
                  <a:off x="5245" y="1889"/>
                  <a:ext cx="335" cy="38"/>
                </a:xfrm>
                <a:custGeom>
                  <a:avLst/>
                  <a:gdLst/>
                  <a:ahLst/>
                  <a:cxnLst>
                    <a:cxn ang="0">
                      <a:pos x="0" y="38"/>
                    </a:cxn>
                    <a:cxn ang="0">
                      <a:pos x="40" y="0"/>
                    </a:cxn>
                    <a:cxn ang="0">
                      <a:pos x="296" y="0"/>
                    </a:cxn>
                    <a:cxn ang="0">
                      <a:pos x="335" y="38"/>
                    </a:cxn>
                    <a:cxn ang="0">
                      <a:pos x="0" y="38"/>
                    </a:cxn>
                  </a:cxnLst>
                  <a:pathLst>
                    <a:path w="335" h="38">
                      <a:moveTo>
                        <a:pt x="0" y="38"/>
                      </a:moveTo>
                      <a:lnTo>
                        <a:pt x="40" y="0"/>
                      </a:lnTo>
                      <a:lnTo>
                        <a:pt x="296" y="0"/>
                      </a:lnTo>
                      <a:lnTo>
                        <a:pt x="335" y="38"/>
                      </a:lnTo>
                      <a:lnTo>
                        <a:pt x="0" y="38"/>
                      </a:lnTo>
                      <a:close/>
                    </a:path>
                  </a:pathLst>
                </a:custGeom>
                <a:solidFill>
                  <a:srgbClr val="000000">
                    <a:alpha val="100000"/>
                  </a:srgbClr>
                </a:solidFill>
                <a:ln w="9525">
                  <a:noFill/>
                </a:ln>
              </p:spPr>
              <p:txBody>
                <a:bodyPr/>
                <a:p>
                  <a:endParaRPr lang="zh-CN" altLang="en-US"/>
                </a:p>
              </p:txBody>
            </p:sp>
            <p:sp>
              <p:nvSpPr>
                <p:cNvPr id="96566" name="Rectangle 170"/>
                <p:cNvSpPr/>
                <p:nvPr/>
              </p:nvSpPr>
              <p:spPr>
                <a:xfrm>
                  <a:off x="5247" y="1925"/>
                  <a:ext cx="331" cy="15"/>
                </a:xfrm>
                <a:prstGeom prst="rect">
                  <a:avLst/>
                </a:prstGeom>
                <a:solidFill>
                  <a:srgbClr val="000000"/>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grpSp>
        </p:grpSp>
        <p:grpSp>
          <p:nvGrpSpPr>
            <p:cNvPr id="96542" name="Group 171"/>
            <p:cNvGrpSpPr/>
            <p:nvPr/>
          </p:nvGrpSpPr>
          <p:grpSpPr>
            <a:xfrm>
              <a:off x="5237" y="1587"/>
              <a:ext cx="335" cy="346"/>
              <a:chOff x="5237" y="1587"/>
              <a:chExt cx="335" cy="346"/>
            </a:xfrm>
          </p:grpSpPr>
          <p:sp>
            <p:nvSpPr>
              <p:cNvPr id="96543" name="Freeform 172"/>
              <p:cNvSpPr/>
              <p:nvPr/>
            </p:nvSpPr>
            <p:spPr>
              <a:xfrm>
                <a:off x="5245" y="1767"/>
                <a:ext cx="316" cy="33"/>
              </a:xfrm>
              <a:custGeom>
                <a:avLst/>
                <a:gdLst/>
                <a:ahLst/>
                <a:cxnLst>
                  <a:cxn ang="0">
                    <a:pos x="0" y="33"/>
                  </a:cxn>
                  <a:cxn ang="0">
                    <a:pos x="37" y="0"/>
                  </a:cxn>
                  <a:cxn ang="0">
                    <a:pos x="279" y="0"/>
                  </a:cxn>
                  <a:cxn ang="0">
                    <a:pos x="316" y="33"/>
                  </a:cxn>
                  <a:cxn ang="0">
                    <a:pos x="0" y="33"/>
                  </a:cxn>
                </a:cxnLst>
                <a:pathLst>
                  <a:path w="316" h="33">
                    <a:moveTo>
                      <a:pt x="0" y="33"/>
                    </a:moveTo>
                    <a:lnTo>
                      <a:pt x="37" y="0"/>
                    </a:lnTo>
                    <a:lnTo>
                      <a:pt x="279" y="0"/>
                    </a:lnTo>
                    <a:lnTo>
                      <a:pt x="316" y="33"/>
                    </a:lnTo>
                    <a:lnTo>
                      <a:pt x="0" y="33"/>
                    </a:lnTo>
                    <a:close/>
                  </a:path>
                </a:pathLst>
              </a:custGeom>
              <a:solidFill>
                <a:srgbClr val="C9C9B6">
                  <a:alpha val="100000"/>
                </a:srgbClr>
              </a:solidFill>
              <a:ln w="9525">
                <a:noFill/>
              </a:ln>
            </p:spPr>
            <p:txBody>
              <a:bodyPr/>
              <a:p>
                <a:endParaRPr lang="zh-CN" altLang="en-US"/>
              </a:p>
            </p:txBody>
          </p:sp>
          <p:sp>
            <p:nvSpPr>
              <p:cNvPr id="96544" name="Freeform 173"/>
              <p:cNvSpPr/>
              <p:nvPr/>
            </p:nvSpPr>
            <p:spPr>
              <a:xfrm>
                <a:off x="5245" y="1767"/>
                <a:ext cx="316" cy="33"/>
              </a:xfrm>
              <a:custGeom>
                <a:avLst/>
                <a:gdLst/>
                <a:ahLst/>
                <a:cxnLst>
                  <a:cxn ang="0">
                    <a:pos x="0" y="33"/>
                  </a:cxn>
                  <a:cxn ang="0">
                    <a:pos x="37" y="0"/>
                  </a:cxn>
                  <a:cxn ang="0">
                    <a:pos x="279" y="0"/>
                  </a:cxn>
                  <a:cxn ang="0">
                    <a:pos x="316" y="33"/>
                  </a:cxn>
                  <a:cxn ang="0">
                    <a:pos x="0" y="33"/>
                  </a:cxn>
                </a:cxnLst>
                <a:pathLst>
                  <a:path w="316" h="33">
                    <a:moveTo>
                      <a:pt x="0" y="33"/>
                    </a:moveTo>
                    <a:lnTo>
                      <a:pt x="37" y="0"/>
                    </a:lnTo>
                    <a:lnTo>
                      <a:pt x="279" y="0"/>
                    </a:lnTo>
                    <a:lnTo>
                      <a:pt x="316" y="33"/>
                    </a:lnTo>
                    <a:lnTo>
                      <a:pt x="0" y="33"/>
                    </a:lnTo>
                    <a:close/>
                  </a:path>
                </a:pathLst>
              </a:custGeom>
              <a:solidFill>
                <a:srgbClr val="C9C9B6">
                  <a:alpha val="100000"/>
                </a:srgbClr>
              </a:solidFill>
              <a:ln w="9525">
                <a:noFill/>
              </a:ln>
            </p:spPr>
            <p:txBody>
              <a:bodyPr/>
              <a:p>
                <a:endParaRPr lang="zh-CN" altLang="en-US"/>
              </a:p>
            </p:txBody>
          </p:sp>
          <p:sp>
            <p:nvSpPr>
              <p:cNvPr id="96545" name="Freeform 174"/>
              <p:cNvSpPr/>
              <p:nvPr/>
            </p:nvSpPr>
            <p:spPr>
              <a:xfrm>
                <a:off x="5293" y="1587"/>
                <a:ext cx="223" cy="23"/>
              </a:xfrm>
              <a:custGeom>
                <a:avLst/>
                <a:gdLst/>
                <a:ahLst/>
                <a:cxnLst>
                  <a:cxn ang="0">
                    <a:pos x="0" y="23"/>
                  </a:cxn>
                  <a:cxn ang="0">
                    <a:pos x="27" y="0"/>
                  </a:cxn>
                  <a:cxn ang="0">
                    <a:pos x="196" y="0"/>
                  </a:cxn>
                  <a:cxn ang="0">
                    <a:pos x="223" y="23"/>
                  </a:cxn>
                  <a:cxn ang="0">
                    <a:pos x="0" y="23"/>
                  </a:cxn>
                </a:cxnLst>
                <a:pathLst>
                  <a:path w="223" h="23">
                    <a:moveTo>
                      <a:pt x="0" y="23"/>
                    </a:moveTo>
                    <a:lnTo>
                      <a:pt x="27" y="0"/>
                    </a:lnTo>
                    <a:lnTo>
                      <a:pt x="196" y="0"/>
                    </a:lnTo>
                    <a:lnTo>
                      <a:pt x="223" y="23"/>
                    </a:lnTo>
                    <a:lnTo>
                      <a:pt x="0" y="23"/>
                    </a:lnTo>
                    <a:close/>
                  </a:path>
                </a:pathLst>
              </a:custGeom>
              <a:solidFill>
                <a:srgbClr val="C9C9B6">
                  <a:alpha val="100000"/>
                </a:srgbClr>
              </a:solidFill>
              <a:ln w="9525">
                <a:noFill/>
              </a:ln>
            </p:spPr>
            <p:txBody>
              <a:bodyPr/>
              <a:p>
                <a:endParaRPr lang="zh-CN" altLang="en-US"/>
              </a:p>
            </p:txBody>
          </p:sp>
          <p:sp>
            <p:nvSpPr>
              <p:cNvPr id="96546" name="Freeform 175"/>
              <p:cNvSpPr/>
              <p:nvPr/>
            </p:nvSpPr>
            <p:spPr>
              <a:xfrm>
                <a:off x="5293" y="1587"/>
                <a:ext cx="223" cy="23"/>
              </a:xfrm>
              <a:custGeom>
                <a:avLst/>
                <a:gdLst/>
                <a:ahLst/>
                <a:cxnLst>
                  <a:cxn ang="0">
                    <a:pos x="0" y="23"/>
                  </a:cxn>
                  <a:cxn ang="0">
                    <a:pos x="27" y="0"/>
                  </a:cxn>
                  <a:cxn ang="0">
                    <a:pos x="196" y="0"/>
                  </a:cxn>
                  <a:cxn ang="0">
                    <a:pos x="223" y="23"/>
                  </a:cxn>
                  <a:cxn ang="0">
                    <a:pos x="0" y="23"/>
                  </a:cxn>
                </a:cxnLst>
                <a:pathLst>
                  <a:path w="223" h="23">
                    <a:moveTo>
                      <a:pt x="0" y="23"/>
                    </a:moveTo>
                    <a:lnTo>
                      <a:pt x="27" y="0"/>
                    </a:lnTo>
                    <a:lnTo>
                      <a:pt x="196" y="0"/>
                    </a:lnTo>
                    <a:lnTo>
                      <a:pt x="223" y="23"/>
                    </a:lnTo>
                    <a:lnTo>
                      <a:pt x="0" y="23"/>
                    </a:lnTo>
                    <a:close/>
                  </a:path>
                </a:pathLst>
              </a:custGeom>
              <a:solidFill>
                <a:srgbClr val="C9C9B6">
                  <a:alpha val="100000"/>
                </a:srgbClr>
              </a:solidFill>
              <a:ln w="9525">
                <a:noFill/>
              </a:ln>
            </p:spPr>
            <p:txBody>
              <a:bodyPr/>
              <a:p>
                <a:endParaRPr lang="zh-CN" altLang="en-US"/>
              </a:p>
            </p:txBody>
          </p:sp>
          <p:sp>
            <p:nvSpPr>
              <p:cNvPr id="96547" name="Rectangle 176"/>
              <p:cNvSpPr/>
              <p:nvPr/>
            </p:nvSpPr>
            <p:spPr>
              <a:xfrm>
                <a:off x="5293" y="1610"/>
                <a:ext cx="223" cy="176"/>
              </a:xfrm>
              <a:prstGeom prst="rect">
                <a:avLst/>
              </a:prstGeom>
              <a:solidFill>
                <a:srgbClr val="B7B79D"/>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548" name="Rectangle 177"/>
              <p:cNvSpPr/>
              <p:nvPr/>
            </p:nvSpPr>
            <p:spPr>
              <a:xfrm>
                <a:off x="5247" y="1798"/>
                <a:ext cx="314" cy="78"/>
              </a:xfrm>
              <a:prstGeom prst="rect">
                <a:avLst/>
              </a:prstGeom>
              <a:solidFill>
                <a:srgbClr val="B7B79D"/>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549" name="Rectangle 178"/>
              <p:cNvSpPr/>
              <p:nvPr/>
            </p:nvSpPr>
            <p:spPr>
              <a:xfrm>
                <a:off x="5313" y="1632"/>
                <a:ext cx="182" cy="135"/>
              </a:xfrm>
              <a:prstGeom prst="rect">
                <a:avLst/>
              </a:prstGeom>
              <a:solidFill>
                <a:srgbClr val="FFFFFF"/>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550" name="Line 179"/>
              <p:cNvSpPr/>
              <p:nvPr/>
            </p:nvSpPr>
            <p:spPr>
              <a:xfrm flipH="1">
                <a:off x="5462" y="1828"/>
                <a:ext cx="75" cy="1"/>
              </a:xfrm>
              <a:prstGeom prst="line">
                <a:avLst/>
              </a:prstGeom>
              <a:ln w="9525" cap="flat" cmpd="sng">
                <a:solidFill>
                  <a:srgbClr val="000000"/>
                </a:solidFill>
                <a:prstDash val="solid"/>
                <a:headEnd type="none" w="med" len="med"/>
                <a:tailEnd type="none" w="med" len="med"/>
              </a:ln>
            </p:spPr>
          </p:sp>
          <p:grpSp>
            <p:nvGrpSpPr>
              <p:cNvPr id="96551" name="Group 180"/>
              <p:cNvGrpSpPr/>
              <p:nvPr/>
            </p:nvGrpSpPr>
            <p:grpSpPr>
              <a:xfrm>
                <a:off x="5237" y="1883"/>
                <a:ext cx="335" cy="50"/>
                <a:chOff x="5237" y="1883"/>
                <a:chExt cx="335" cy="50"/>
              </a:xfrm>
            </p:grpSpPr>
            <p:sp>
              <p:nvSpPr>
                <p:cNvPr id="96552" name="Freeform 181"/>
                <p:cNvSpPr/>
                <p:nvPr/>
              </p:nvSpPr>
              <p:spPr>
                <a:xfrm>
                  <a:off x="5237" y="1883"/>
                  <a:ext cx="335" cy="38"/>
                </a:xfrm>
                <a:custGeom>
                  <a:avLst/>
                  <a:gdLst/>
                  <a:ahLst/>
                  <a:cxnLst>
                    <a:cxn ang="0">
                      <a:pos x="0" y="38"/>
                    </a:cxn>
                    <a:cxn ang="0">
                      <a:pos x="39" y="0"/>
                    </a:cxn>
                    <a:cxn ang="0">
                      <a:pos x="295" y="0"/>
                    </a:cxn>
                    <a:cxn ang="0">
                      <a:pos x="335" y="38"/>
                    </a:cxn>
                    <a:cxn ang="0">
                      <a:pos x="0" y="38"/>
                    </a:cxn>
                  </a:cxnLst>
                  <a:pathLst>
                    <a:path w="335" h="38">
                      <a:moveTo>
                        <a:pt x="0" y="38"/>
                      </a:moveTo>
                      <a:lnTo>
                        <a:pt x="39" y="0"/>
                      </a:lnTo>
                      <a:lnTo>
                        <a:pt x="295" y="0"/>
                      </a:lnTo>
                      <a:lnTo>
                        <a:pt x="335" y="38"/>
                      </a:lnTo>
                      <a:lnTo>
                        <a:pt x="0" y="38"/>
                      </a:lnTo>
                      <a:close/>
                    </a:path>
                  </a:pathLst>
                </a:custGeom>
                <a:solidFill>
                  <a:srgbClr val="C9C9B6">
                    <a:alpha val="100000"/>
                  </a:srgbClr>
                </a:solidFill>
                <a:ln w="9525">
                  <a:noFill/>
                </a:ln>
              </p:spPr>
              <p:txBody>
                <a:bodyPr/>
                <a:p>
                  <a:endParaRPr lang="zh-CN" altLang="en-US"/>
                </a:p>
              </p:txBody>
            </p:sp>
            <p:sp>
              <p:nvSpPr>
                <p:cNvPr id="96553" name="Freeform 182"/>
                <p:cNvSpPr/>
                <p:nvPr/>
              </p:nvSpPr>
              <p:spPr>
                <a:xfrm>
                  <a:off x="5237" y="1883"/>
                  <a:ext cx="335" cy="38"/>
                </a:xfrm>
                <a:custGeom>
                  <a:avLst/>
                  <a:gdLst/>
                  <a:ahLst/>
                  <a:cxnLst>
                    <a:cxn ang="0">
                      <a:pos x="0" y="38"/>
                    </a:cxn>
                    <a:cxn ang="0">
                      <a:pos x="39" y="0"/>
                    </a:cxn>
                    <a:cxn ang="0">
                      <a:pos x="295" y="0"/>
                    </a:cxn>
                    <a:cxn ang="0">
                      <a:pos x="335" y="38"/>
                    </a:cxn>
                    <a:cxn ang="0">
                      <a:pos x="0" y="38"/>
                    </a:cxn>
                  </a:cxnLst>
                  <a:pathLst>
                    <a:path w="335" h="38">
                      <a:moveTo>
                        <a:pt x="0" y="38"/>
                      </a:moveTo>
                      <a:lnTo>
                        <a:pt x="39" y="0"/>
                      </a:lnTo>
                      <a:lnTo>
                        <a:pt x="295" y="0"/>
                      </a:lnTo>
                      <a:lnTo>
                        <a:pt x="335" y="38"/>
                      </a:lnTo>
                      <a:lnTo>
                        <a:pt x="0" y="38"/>
                      </a:lnTo>
                      <a:close/>
                    </a:path>
                  </a:pathLst>
                </a:custGeom>
                <a:solidFill>
                  <a:srgbClr val="C9C9B6">
                    <a:alpha val="100000"/>
                  </a:srgbClr>
                </a:solidFill>
                <a:ln w="9525">
                  <a:noFill/>
                </a:ln>
              </p:spPr>
              <p:txBody>
                <a:bodyPr/>
                <a:p>
                  <a:endParaRPr lang="zh-CN" altLang="en-US"/>
                </a:p>
              </p:txBody>
            </p:sp>
            <p:sp>
              <p:nvSpPr>
                <p:cNvPr id="96554" name="Rectangle 183"/>
                <p:cNvSpPr/>
                <p:nvPr/>
              </p:nvSpPr>
              <p:spPr>
                <a:xfrm>
                  <a:off x="5239" y="1919"/>
                  <a:ext cx="331" cy="14"/>
                </a:xfrm>
                <a:prstGeom prst="rect">
                  <a:avLst/>
                </a:prstGeom>
                <a:solidFill>
                  <a:srgbClr val="BAB79D"/>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grpSp>
        </p:grpSp>
      </p:grpSp>
      <p:sp>
        <p:nvSpPr>
          <p:cNvPr id="96287" name="Rectangle 184"/>
          <p:cNvSpPr/>
          <p:nvPr/>
        </p:nvSpPr>
        <p:spPr>
          <a:xfrm>
            <a:off x="1900238" y="1920875"/>
            <a:ext cx="898525" cy="355600"/>
          </a:xfrm>
          <a:prstGeom prst="rect">
            <a:avLst/>
          </a:prstGeom>
          <a:no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288" name="Rectangle 185"/>
          <p:cNvSpPr/>
          <p:nvPr/>
        </p:nvSpPr>
        <p:spPr>
          <a:xfrm>
            <a:off x="2343150" y="2324100"/>
            <a:ext cx="917575" cy="304800"/>
          </a:xfrm>
          <a:prstGeom prst="rect">
            <a:avLst/>
          </a:prstGeom>
          <a:noFill/>
          <a:ln w="9525">
            <a:noFill/>
          </a:ln>
        </p:spPr>
        <p:txBody>
          <a:bodyPr wrap="none" lIns="0" tIns="0" rIns="0" bIns="0">
            <a:spAutoFit/>
          </a:bodyPr>
          <a:p>
            <a:pPr eaLnBrk="1" hangingPunct="1"/>
            <a:r>
              <a:rPr lang="en-US" altLang="zh-CN" sz="2000" b="1" dirty="0">
                <a:solidFill>
                  <a:srgbClr val="333399"/>
                </a:solidFill>
                <a:latin typeface="Arial" panose="020B0604020202020204" pitchFamily="34" charset="0"/>
                <a:ea typeface="黑体" panose="02010609060101010101" pitchFamily="49" charset="-122"/>
              </a:rPr>
              <a:t>222.1.1.</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96289" name="Rectangle 186"/>
          <p:cNvSpPr/>
          <p:nvPr/>
        </p:nvSpPr>
        <p:spPr>
          <a:xfrm>
            <a:off x="3568700" y="1482725"/>
            <a:ext cx="1008063" cy="354013"/>
          </a:xfrm>
          <a:prstGeom prst="rect">
            <a:avLst/>
          </a:prstGeom>
          <a:no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290" name="Rectangle 187"/>
          <p:cNvSpPr/>
          <p:nvPr/>
        </p:nvSpPr>
        <p:spPr>
          <a:xfrm>
            <a:off x="3484563" y="1439863"/>
            <a:ext cx="1057275" cy="304800"/>
          </a:xfrm>
          <a:prstGeom prst="rect">
            <a:avLst/>
          </a:prstGeom>
          <a:noFill/>
          <a:ln w="9525">
            <a:noFill/>
          </a:ln>
        </p:spPr>
        <p:txBody>
          <a:bodyPr wrap="none" lIns="0" tIns="0" rIns="0" bIns="0">
            <a:spAutoFit/>
          </a:bodyPr>
          <a:p>
            <a:pPr eaLnBrk="1" hangingPunct="1"/>
            <a:r>
              <a:rPr lang="en-US" altLang="zh-CN" sz="2000" dirty="0">
                <a:solidFill>
                  <a:srgbClr val="333399"/>
                </a:solidFill>
                <a:latin typeface="Arial" panose="020B0604020202020204" pitchFamily="34" charset="0"/>
                <a:ea typeface="黑体" panose="02010609060101010101" pitchFamily="49" charset="-122"/>
              </a:rPr>
              <a:t>222.1.1.1</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96291" name="Rectangle 188"/>
          <p:cNvSpPr/>
          <p:nvPr/>
        </p:nvSpPr>
        <p:spPr>
          <a:xfrm>
            <a:off x="5113338" y="1482725"/>
            <a:ext cx="1006475" cy="354013"/>
          </a:xfrm>
          <a:prstGeom prst="rect">
            <a:avLst/>
          </a:prstGeom>
          <a:no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292" name="Rectangle 189"/>
          <p:cNvSpPr/>
          <p:nvPr/>
        </p:nvSpPr>
        <p:spPr>
          <a:xfrm>
            <a:off x="5006975" y="1439863"/>
            <a:ext cx="1057275" cy="304800"/>
          </a:xfrm>
          <a:prstGeom prst="rect">
            <a:avLst/>
          </a:prstGeom>
          <a:noFill/>
          <a:ln w="9525">
            <a:noFill/>
          </a:ln>
        </p:spPr>
        <p:txBody>
          <a:bodyPr wrap="none" lIns="0" tIns="0" rIns="0" bIns="0">
            <a:spAutoFit/>
          </a:bodyPr>
          <a:p>
            <a:pPr eaLnBrk="1" hangingPunct="1"/>
            <a:r>
              <a:rPr lang="en-US" altLang="zh-CN" sz="2000" dirty="0">
                <a:solidFill>
                  <a:srgbClr val="333399"/>
                </a:solidFill>
                <a:latin typeface="Arial" panose="020B0604020202020204" pitchFamily="34" charset="0"/>
                <a:ea typeface="黑体" panose="02010609060101010101" pitchFamily="49" charset="-122"/>
              </a:rPr>
              <a:t>222.1.1.2</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96293" name="Rectangle 190"/>
          <p:cNvSpPr/>
          <p:nvPr/>
        </p:nvSpPr>
        <p:spPr>
          <a:xfrm>
            <a:off x="6707188" y="1482725"/>
            <a:ext cx="1006475" cy="354013"/>
          </a:xfrm>
          <a:prstGeom prst="rect">
            <a:avLst/>
          </a:prstGeom>
          <a:no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294" name="Rectangle 191"/>
          <p:cNvSpPr/>
          <p:nvPr/>
        </p:nvSpPr>
        <p:spPr>
          <a:xfrm>
            <a:off x="6554788" y="1412875"/>
            <a:ext cx="1057275" cy="306388"/>
          </a:xfrm>
          <a:prstGeom prst="rect">
            <a:avLst/>
          </a:prstGeom>
          <a:noFill/>
          <a:ln w="9525">
            <a:noFill/>
          </a:ln>
        </p:spPr>
        <p:txBody>
          <a:bodyPr wrap="none" lIns="0" tIns="0" rIns="0" bIns="0">
            <a:spAutoFit/>
          </a:bodyPr>
          <a:p>
            <a:pPr eaLnBrk="1" hangingPunct="1"/>
            <a:r>
              <a:rPr lang="en-US" altLang="zh-CN" sz="2000" dirty="0">
                <a:solidFill>
                  <a:srgbClr val="333399"/>
                </a:solidFill>
                <a:latin typeface="Arial" panose="020B0604020202020204" pitchFamily="34" charset="0"/>
                <a:ea typeface="黑体" panose="02010609060101010101" pitchFamily="49" charset="-122"/>
              </a:rPr>
              <a:t>222.1.1.3</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96295" name="Rectangle 192"/>
          <p:cNvSpPr/>
          <p:nvPr/>
        </p:nvSpPr>
        <p:spPr>
          <a:xfrm>
            <a:off x="4168775" y="2138363"/>
            <a:ext cx="26988" cy="538162"/>
          </a:xfrm>
          <a:prstGeom prst="rect">
            <a:avLst/>
          </a:prstGeom>
          <a:solidFill>
            <a:srgbClr val="000000"/>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grpSp>
        <p:nvGrpSpPr>
          <p:cNvPr id="96296" name="Group 193"/>
          <p:cNvGrpSpPr/>
          <p:nvPr/>
        </p:nvGrpSpPr>
        <p:grpSpPr>
          <a:xfrm>
            <a:off x="3822700" y="2630488"/>
            <a:ext cx="647700" cy="385762"/>
            <a:chOff x="2299" y="1622"/>
            <a:chExt cx="439" cy="262"/>
          </a:xfrm>
        </p:grpSpPr>
        <p:sp>
          <p:nvSpPr>
            <p:cNvPr id="96516" name="Oval 194"/>
            <p:cNvSpPr/>
            <p:nvPr/>
          </p:nvSpPr>
          <p:spPr>
            <a:xfrm>
              <a:off x="2300" y="1731"/>
              <a:ext cx="438" cy="153"/>
            </a:xfrm>
            <a:prstGeom prst="ellipse">
              <a:avLst/>
            </a:prstGeom>
            <a:solidFill>
              <a:srgbClr val="0078AA"/>
            </a:solidFill>
            <a:ln w="4763" cap="flat" cmpd="sng">
              <a:solidFill>
                <a:srgbClr val="AAE6FF"/>
              </a:solidFill>
              <a:prstDash val="solid"/>
              <a:headEnd type="none" w="med" len="med"/>
              <a:tailEnd type="none" w="med" len="med"/>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517" name="Rectangle 195"/>
            <p:cNvSpPr/>
            <p:nvPr/>
          </p:nvSpPr>
          <p:spPr>
            <a:xfrm>
              <a:off x="2299" y="1700"/>
              <a:ext cx="437" cy="109"/>
            </a:xfrm>
            <a:prstGeom prst="rect">
              <a:avLst/>
            </a:prstGeom>
            <a:solidFill>
              <a:srgbClr val="0078AA"/>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518" name="Rectangle 196"/>
            <p:cNvSpPr/>
            <p:nvPr/>
          </p:nvSpPr>
          <p:spPr>
            <a:xfrm>
              <a:off x="2299" y="1700"/>
              <a:ext cx="437" cy="109"/>
            </a:xfrm>
            <a:prstGeom prst="rect">
              <a:avLst/>
            </a:prstGeom>
            <a:solidFill>
              <a:srgbClr val="0078AA"/>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519" name="Oval 197"/>
            <p:cNvSpPr/>
            <p:nvPr/>
          </p:nvSpPr>
          <p:spPr>
            <a:xfrm>
              <a:off x="2300" y="1622"/>
              <a:ext cx="438" cy="153"/>
            </a:xfrm>
            <a:prstGeom prst="ellipse">
              <a:avLst/>
            </a:prstGeom>
            <a:solidFill>
              <a:srgbClr val="00B4FF"/>
            </a:solidFill>
            <a:ln w="4763" cap="flat" cmpd="sng">
              <a:solidFill>
                <a:srgbClr val="AAE6FF"/>
              </a:solidFill>
              <a:prstDash val="solid"/>
              <a:headEnd type="none" w="med" len="med"/>
              <a:tailEnd type="none" w="med" len="med"/>
            </a:ln>
          </p:spPr>
          <p:txBody>
            <a:bodyPr/>
            <a:p>
              <a:pPr eaLnBrk="1" hangingPunct="1"/>
              <a:endParaRPr lang="zh-CN" altLang="en-US" dirty="0">
                <a:latin typeface="Arial" panose="020B0604020202020204" pitchFamily="34" charset="0"/>
                <a:ea typeface="宋体" panose="02010600030101010101" pitchFamily="2" charset="-122"/>
              </a:endParaRPr>
            </a:p>
          </p:txBody>
        </p:sp>
        <p:grpSp>
          <p:nvGrpSpPr>
            <p:cNvPr id="96520" name="Group 198"/>
            <p:cNvGrpSpPr/>
            <p:nvPr/>
          </p:nvGrpSpPr>
          <p:grpSpPr>
            <a:xfrm>
              <a:off x="2365" y="1640"/>
              <a:ext cx="304" cy="117"/>
              <a:chOff x="2365" y="1640"/>
              <a:chExt cx="304" cy="117"/>
            </a:xfrm>
          </p:grpSpPr>
          <p:grpSp>
            <p:nvGrpSpPr>
              <p:cNvPr id="96523" name="Group 199"/>
              <p:cNvGrpSpPr/>
              <p:nvPr/>
            </p:nvGrpSpPr>
            <p:grpSpPr>
              <a:xfrm>
                <a:off x="2365" y="1640"/>
                <a:ext cx="302" cy="115"/>
                <a:chOff x="2365" y="1640"/>
                <a:chExt cx="302" cy="115"/>
              </a:xfrm>
            </p:grpSpPr>
            <p:sp>
              <p:nvSpPr>
                <p:cNvPr id="96533" name="Freeform 200"/>
                <p:cNvSpPr/>
                <p:nvPr/>
              </p:nvSpPr>
              <p:spPr>
                <a:xfrm>
                  <a:off x="2523" y="1643"/>
                  <a:ext cx="144" cy="49"/>
                </a:xfrm>
                <a:custGeom>
                  <a:avLst/>
                  <a:gdLst/>
                  <a:ahLst/>
                  <a:cxnLst>
                    <a:cxn ang="0">
                      <a:pos x="0" y="38"/>
                    </a:cxn>
                    <a:cxn ang="0">
                      <a:pos x="32" y="49"/>
                    </a:cxn>
                    <a:cxn ang="0">
                      <a:pos x="109" y="16"/>
                    </a:cxn>
                    <a:cxn ang="0">
                      <a:pos x="144" y="27"/>
                    </a:cxn>
                    <a:cxn ang="0">
                      <a:pos x="125" y="0"/>
                    </a:cxn>
                    <a:cxn ang="0">
                      <a:pos x="34" y="0"/>
                    </a:cxn>
                    <a:cxn ang="0">
                      <a:pos x="72" y="8"/>
                    </a:cxn>
                    <a:cxn ang="0">
                      <a:pos x="0" y="38"/>
                    </a:cxn>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alpha val="100000"/>
                  </a:srgbClr>
                </a:solidFill>
                <a:ln w="9525">
                  <a:noFill/>
                </a:ln>
              </p:spPr>
              <p:txBody>
                <a:bodyPr/>
                <a:p>
                  <a:endParaRPr lang="zh-CN" altLang="en-US"/>
                </a:p>
              </p:txBody>
            </p:sp>
            <p:sp>
              <p:nvSpPr>
                <p:cNvPr id="96534" name="Freeform 201"/>
                <p:cNvSpPr/>
                <p:nvPr/>
              </p:nvSpPr>
              <p:spPr>
                <a:xfrm>
                  <a:off x="2523" y="1643"/>
                  <a:ext cx="144" cy="49"/>
                </a:xfrm>
                <a:custGeom>
                  <a:avLst/>
                  <a:gdLst/>
                  <a:ahLst/>
                  <a:cxnLst>
                    <a:cxn ang="0">
                      <a:pos x="0" y="38"/>
                    </a:cxn>
                    <a:cxn ang="0">
                      <a:pos x="32" y="49"/>
                    </a:cxn>
                    <a:cxn ang="0">
                      <a:pos x="109" y="16"/>
                    </a:cxn>
                    <a:cxn ang="0">
                      <a:pos x="144" y="27"/>
                    </a:cxn>
                    <a:cxn ang="0">
                      <a:pos x="125" y="0"/>
                    </a:cxn>
                    <a:cxn ang="0">
                      <a:pos x="34" y="0"/>
                    </a:cxn>
                    <a:cxn ang="0">
                      <a:pos x="72" y="8"/>
                    </a:cxn>
                    <a:cxn ang="0">
                      <a:pos x="0" y="38"/>
                    </a:cxn>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alpha val="100000"/>
                  </a:srgbClr>
                </a:solidFill>
                <a:ln w="9525">
                  <a:noFill/>
                </a:ln>
              </p:spPr>
              <p:txBody>
                <a:bodyPr/>
                <a:p>
                  <a:endParaRPr lang="zh-CN" altLang="en-US"/>
                </a:p>
              </p:txBody>
            </p:sp>
            <p:sp>
              <p:nvSpPr>
                <p:cNvPr id="96535" name="Freeform 202"/>
                <p:cNvSpPr/>
                <p:nvPr/>
              </p:nvSpPr>
              <p:spPr>
                <a:xfrm>
                  <a:off x="2365" y="1700"/>
                  <a:ext cx="144" cy="52"/>
                </a:xfrm>
                <a:custGeom>
                  <a:avLst/>
                  <a:gdLst/>
                  <a:ahLst/>
                  <a:cxnLst>
                    <a:cxn ang="0">
                      <a:pos x="144" y="11"/>
                    </a:cxn>
                    <a:cxn ang="0">
                      <a:pos x="112" y="0"/>
                    </a:cxn>
                    <a:cxn ang="0">
                      <a:pos x="38" y="33"/>
                    </a:cxn>
                    <a:cxn ang="0">
                      <a:pos x="0" y="22"/>
                    </a:cxn>
                    <a:cxn ang="0">
                      <a:pos x="19" y="52"/>
                    </a:cxn>
                    <a:cxn ang="0">
                      <a:pos x="112" y="52"/>
                    </a:cxn>
                    <a:cxn ang="0">
                      <a:pos x="72" y="41"/>
                    </a:cxn>
                    <a:cxn ang="0">
                      <a:pos x="144" y="11"/>
                    </a:cxn>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alpha val="100000"/>
                  </a:srgbClr>
                </a:solidFill>
                <a:ln w="9525">
                  <a:noFill/>
                </a:ln>
              </p:spPr>
              <p:txBody>
                <a:bodyPr/>
                <a:p>
                  <a:endParaRPr lang="zh-CN" altLang="en-US"/>
                </a:p>
              </p:txBody>
            </p:sp>
            <p:sp>
              <p:nvSpPr>
                <p:cNvPr id="96536" name="Freeform 203"/>
                <p:cNvSpPr/>
                <p:nvPr/>
              </p:nvSpPr>
              <p:spPr>
                <a:xfrm>
                  <a:off x="2365" y="1700"/>
                  <a:ext cx="144" cy="52"/>
                </a:xfrm>
                <a:custGeom>
                  <a:avLst/>
                  <a:gdLst/>
                  <a:ahLst/>
                  <a:cxnLst>
                    <a:cxn ang="0">
                      <a:pos x="144" y="11"/>
                    </a:cxn>
                    <a:cxn ang="0">
                      <a:pos x="112" y="0"/>
                    </a:cxn>
                    <a:cxn ang="0">
                      <a:pos x="38" y="33"/>
                    </a:cxn>
                    <a:cxn ang="0">
                      <a:pos x="0" y="22"/>
                    </a:cxn>
                    <a:cxn ang="0">
                      <a:pos x="19" y="52"/>
                    </a:cxn>
                    <a:cxn ang="0">
                      <a:pos x="112" y="52"/>
                    </a:cxn>
                    <a:cxn ang="0">
                      <a:pos x="72" y="41"/>
                    </a:cxn>
                    <a:cxn ang="0">
                      <a:pos x="144" y="11"/>
                    </a:cxn>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alpha val="100000"/>
                  </a:srgbClr>
                </a:solidFill>
                <a:ln w="9525">
                  <a:noFill/>
                </a:ln>
              </p:spPr>
              <p:txBody>
                <a:bodyPr/>
                <a:p>
                  <a:endParaRPr lang="zh-CN" altLang="en-US"/>
                </a:p>
              </p:txBody>
            </p:sp>
            <p:sp>
              <p:nvSpPr>
                <p:cNvPr id="96537" name="Freeform 204"/>
                <p:cNvSpPr/>
                <p:nvPr/>
              </p:nvSpPr>
              <p:spPr>
                <a:xfrm>
                  <a:off x="2373" y="1640"/>
                  <a:ext cx="144" cy="49"/>
                </a:xfrm>
                <a:custGeom>
                  <a:avLst/>
                  <a:gdLst/>
                  <a:ahLst/>
                  <a:cxnLst>
                    <a:cxn ang="0">
                      <a:pos x="0" y="11"/>
                    </a:cxn>
                    <a:cxn ang="0">
                      <a:pos x="32" y="0"/>
                    </a:cxn>
                    <a:cxn ang="0">
                      <a:pos x="110" y="30"/>
                    </a:cxn>
                    <a:cxn ang="0">
                      <a:pos x="144" y="22"/>
                    </a:cxn>
                    <a:cxn ang="0">
                      <a:pos x="126" y="49"/>
                    </a:cxn>
                    <a:cxn ang="0">
                      <a:pos x="35" y="49"/>
                    </a:cxn>
                    <a:cxn ang="0">
                      <a:pos x="72" y="41"/>
                    </a:cxn>
                    <a:cxn ang="0">
                      <a:pos x="0" y="11"/>
                    </a:cxn>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alpha val="100000"/>
                  </a:srgbClr>
                </a:solidFill>
                <a:ln w="9525">
                  <a:noFill/>
                </a:ln>
              </p:spPr>
              <p:txBody>
                <a:bodyPr/>
                <a:p>
                  <a:endParaRPr lang="zh-CN" altLang="en-US"/>
                </a:p>
              </p:txBody>
            </p:sp>
            <p:sp>
              <p:nvSpPr>
                <p:cNvPr id="96538" name="Freeform 205"/>
                <p:cNvSpPr/>
                <p:nvPr/>
              </p:nvSpPr>
              <p:spPr>
                <a:xfrm>
                  <a:off x="2373" y="1640"/>
                  <a:ext cx="144" cy="49"/>
                </a:xfrm>
                <a:custGeom>
                  <a:avLst/>
                  <a:gdLst/>
                  <a:ahLst/>
                  <a:cxnLst>
                    <a:cxn ang="0">
                      <a:pos x="0" y="11"/>
                    </a:cxn>
                    <a:cxn ang="0">
                      <a:pos x="32" y="0"/>
                    </a:cxn>
                    <a:cxn ang="0">
                      <a:pos x="110" y="30"/>
                    </a:cxn>
                    <a:cxn ang="0">
                      <a:pos x="144" y="22"/>
                    </a:cxn>
                    <a:cxn ang="0">
                      <a:pos x="126" y="49"/>
                    </a:cxn>
                    <a:cxn ang="0">
                      <a:pos x="35" y="49"/>
                    </a:cxn>
                    <a:cxn ang="0">
                      <a:pos x="72" y="41"/>
                    </a:cxn>
                    <a:cxn ang="0">
                      <a:pos x="0" y="11"/>
                    </a:cxn>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alpha val="100000"/>
                  </a:srgbClr>
                </a:solidFill>
                <a:ln w="9525">
                  <a:noFill/>
                </a:ln>
              </p:spPr>
              <p:txBody>
                <a:bodyPr/>
                <a:p>
                  <a:endParaRPr lang="zh-CN" altLang="en-US"/>
                </a:p>
              </p:txBody>
            </p:sp>
            <p:sp>
              <p:nvSpPr>
                <p:cNvPr id="96539" name="Freeform 206"/>
                <p:cNvSpPr/>
                <p:nvPr/>
              </p:nvSpPr>
              <p:spPr>
                <a:xfrm>
                  <a:off x="2517" y="1706"/>
                  <a:ext cx="144" cy="49"/>
                </a:xfrm>
                <a:custGeom>
                  <a:avLst/>
                  <a:gdLst/>
                  <a:ahLst/>
                  <a:cxnLst>
                    <a:cxn ang="0">
                      <a:pos x="144" y="38"/>
                    </a:cxn>
                    <a:cxn ang="0">
                      <a:pos x="112" y="49"/>
                    </a:cxn>
                    <a:cxn ang="0">
                      <a:pos x="38" y="16"/>
                    </a:cxn>
                    <a:cxn ang="0">
                      <a:pos x="0" y="27"/>
                    </a:cxn>
                    <a:cxn ang="0">
                      <a:pos x="19" y="0"/>
                    </a:cxn>
                    <a:cxn ang="0">
                      <a:pos x="112" y="0"/>
                    </a:cxn>
                    <a:cxn ang="0">
                      <a:pos x="72" y="8"/>
                    </a:cxn>
                    <a:cxn ang="0">
                      <a:pos x="144" y="38"/>
                    </a:cxn>
                  </a:cxnLst>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alpha val="100000"/>
                  </a:srgbClr>
                </a:solidFill>
                <a:ln w="9525">
                  <a:noFill/>
                </a:ln>
              </p:spPr>
              <p:txBody>
                <a:bodyPr/>
                <a:p>
                  <a:endParaRPr lang="zh-CN" altLang="en-US"/>
                </a:p>
              </p:txBody>
            </p:sp>
            <p:sp>
              <p:nvSpPr>
                <p:cNvPr id="96540" name="Freeform 207"/>
                <p:cNvSpPr/>
                <p:nvPr/>
              </p:nvSpPr>
              <p:spPr>
                <a:xfrm>
                  <a:off x="2517" y="1706"/>
                  <a:ext cx="144" cy="49"/>
                </a:xfrm>
                <a:custGeom>
                  <a:avLst/>
                  <a:gdLst/>
                  <a:ahLst/>
                  <a:cxnLst>
                    <a:cxn ang="0">
                      <a:pos x="144" y="38"/>
                    </a:cxn>
                    <a:cxn ang="0">
                      <a:pos x="112" y="49"/>
                    </a:cxn>
                    <a:cxn ang="0">
                      <a:pos x="38" y="16"/>
                    </a:cxn>
                    <a:cxn ang="0">
                      <a:pos x="0" y="27"/>
                    </a:cxn>
                    <a:cxn ang="0">
                      <a:pos x="19" y="0"/>
                    </a:cxn>
                    <a:cxn ang="0">
                      <a:pos x="112" y="0"/>
                    </a:cxn>
                    <a:cxn ang="0">
                      <a:pos x="72" y="8"/>
                    </a:cxn>
                    <a:cxn ang="0">
                      <a:pos x="144" y="38"/>
                    </a:cxn>
                  </a:cxnLst>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alpha val="100000"/>
                  </a:srgbClr>
                </a:solidFill>
                <a:ln w="9525">
                  <a:noFill/>
                </a:ln>
              </p:spPr>
              <p:txBody>
                <a:bodyPr/>
                <a:p>
                  <a:endParaRPr lang="zh-CN" altLang="en-US"/>
                </a:p>
              </p:txBody>
            </p:sp>
          </p:grpSp>
          <p:grpSp>
            <p:nvGrpSpPr>
              <p:cNvPr id="96524" name="Group 208"/>
              <p:cNvGrpSpPr/>
              <p:nvPr/>
            </p:nvGrpSpPr>
            <p:grpSpPr>
              <a:xfrm>
                <a:off x="2368" y="1643"/>
                <a:ext cx="301" cy="114"/>
                <a:chOff x="2368" y="1643"/>
                <a:chExt cx="301" cy="114"/>
              </a:xfrm>
            </p:grpSpPr>
            <p:sp>
              <p:nvSpPr>
                <p:cNvPr id="96525" name="Freeform 209"/>
                <p:cNvSpPr/>
                <p:nvPr/>
              </p:nvSpPr>
              <p:spPr>
                <a:xfrm>
                  <a:off x="2525" y="1646"/>
                  <a:ext cx="144" cy="49"/>
                </a:xfrm>
                <a:custGeom>
                  <a:avLst/>
                  <a:gdLst/>
                  <a:ahLst/>
                  <a:cxnLst>
                    <a:cxn ang="0">
                      <a:pos x="0" y="38"/>
                    </a:cxn>
                    <a:cxn ang="0">
                      <a:pos x="32" y="49"/>
                    </a:cxn>
                    <a:cxn ang="0">
                      <a:pos x="110" y="16"/>
                    </a:cxn>
                    <a:cxn ang="0">
                      <a:pos x="144" y="27"/>
                    </a:cxn>
                    <a:cxn ang="0">
                      <a:pos x="126" y="0"/>
                    </a:cxn>
                    <a:cxn ang="0">
                      <a:pos x="35" y="0"/>
                    </a:cxn>
                    <a:cxn ang="0">
                      <a:pos x="72" y="8"/>
                    </a:cxn>
                    <a:cxn ang="0">
                      <a:pos x="0" y="38"/>
                    </a:cxn>
                  </a:cxnLst>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alpha val="100000"/>
                  </a:srgbClr>
                </a:solidFill>
                <a:ln w="9525">
                  <a:noFill/>
                </a:ln>
              </p:spPr>
              <p:txBody>
                <a:bodyPr/>
                <a:p>
                  <a:endParaRPr lang="zh-CN" altLang="en-US"/>
                </a:p>
              </p:txBody>
            </p:sp>
            <p:sp>
              <p:nvSpPr>
                <p:cNvPr id="96526" name="Freeform 210"/>
                <p:cNvSpPr/>
                <p:nvPr/>
              </p:nvSpPr>
              <p:spPr>
                <a:xfrm>
                  <a:off x="2525" y="1646"/>
                  <a:ext cx="144" cy="49"/>
                </a:xfrm>
                <a:custGeom>
                  <a:avLst/>
                  <a:gdLst/>
                  <a:ahLst/>
                  <a:cxnLst>
                    <a:cxn ang="0">
                      <a:pos x="0" y="38"/>
                    </a:cxn>
                    <a:cxn ang="0">
                      <a:pos x="32" y="49"/>
                    </a:cxn>
                    <a:cxn ang="0">
                      <a:pos x="110" y="16"/>
                    </a:cxn>
                    <a:cxn ang="0">
                      <a:pos x="144" y="27"/>
                    </a:cxn>
                    <a:cxn ang="0">
                      <a:pos x="126" y="0"/>
                    </a:cxn>
                    <a:cxn ang="0">
                      <a:pos x="35" y="0"/>
                    </a:cxn>
                    <a:cxn ang="0">
                      <a:pos x="72" y="8"/>
                    </a:cxn>
                    <a:cxn ang="0">
                      <a:pos x="0" y="38"/>
                    </a:cxn>
                  </a:cxnLst>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alpha val="100000"/>
                  </a:srgbClr>
                </a:solidFill>
                <a:ln w="9525">
                  <a:noFill/>
                </a:ln>
              </p:spPr>
              <p:txBody>
                <a:bodyPr/>
                <a:p>
                  <a:endParaRPr lang="zh-CN" altLang="en-US"/>
                </a:p>
              </p:txBody>
            </p:sp>
            <p:sp>
              <p:nvSpPr>
                <p:cNvPr id="96527" name="Freeform 211"/>
                <p:cNvSpPr/>
                <p:nvPr/>
              </p:nvSpPr>
              <p:spPr>
                <a:xfrm>
                  <a:off x="2368" y="1703"/>
                  <a:ext cx="144" cy="52"/>
                </a:xfrm>
                <a:custGeom>
                  <a:avLst/>
                  <a:gdLst/>
                  <a:ahLst/>
                  <a:cxnLst>
                    <a:cxn ang="0">
                      <a:pos x="144" y="11"/>
                    </a:cxn>
                    <a:cxn ang="0">
                      <a:pos x="112" y="0"/>
                    </a:cxn>
                    <a:cxn ang="0">
                      <a:pos x="37" y="33"/>
                    </a:cxn>
                    <a:cxn ang="0">
                      <a:pos x="0" y="22"/>
                    </a:cxn>
                    <a:cxn ang="0">
                      <a:pos x="19" y="52"/>
                    </a:cxn>
                    <a:cxn ang="0">
                      <a:pos x="112" y="52"/>
                    </a:cxn>
                    <a:cxn ang="0">
                      <a:pos x="72" y="41"/>
                    </a:cxn>
                    <a:cxn ang="0">
                      <a:pos x="144" y="11"/>
                    </a:cxn>
                  </a:cxnLst>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alpha val="100000"/>
                  </a:srgbClr>
                </a:solidFill>
                <a:ln w="9525">
                  <a:noFill/>
                </a:ln>
              </p:spPr>
              <p:txBody>
                <a:bodyPr/>
                <a:p>
                  <a:endParaRPr lang="zh-CN" altLang="en-US"/>
                </a:p>
              </p:txBody>
            </p:sp>
            <p:sp>
              <p:nvSpPr>
                <p:cNvPr id="96528" name="Freeform 212"/>
                <p:cNvSpPr/>
                <p:nvPr/>
              </p:nvSpPr>
              <p:spPr>
                <a:xfrm>
                  <a:off x="2368" y="1703"/>
                  <a:ext cx="144" cy="52"/>
                </a:xfrm>
                <a:custGeom>
                  <a:avLst/>
                  <a:gdLst/>
                  <a:ahLst/>
                  <a:cxnLst>
                    <a:cxn ang="0">
                      <a:pos x="144" y="11"/>
                    </a:cxn>
                    <a:cxn ang="0">
                      <a:pos x="112" y="0"/>
                    </a:cxn>
                    <a:cxn ang="0">
                      <a:pos x="37" y="33"/>
                    </a:cxn>
                    <a:cxn ang="0">
                      <a:pos x="0" y="22"/>
                    </a:cxn>
                    <a:cxn ang="0">
                      <a:pos x="19" y="52"/>
                    </a:cxn>
                    <a:cxn ang="0">
                      <a:pos x="112" y="52"/>
                    </a:cxn>
                    <a:cxn ang="0">
                      <a:pos x="72" y="41"/>
                    </a:cxn>
                    <a:cxn ang="0">
                      <a:pos x="144" y="11"/>
                    </a:cxn>
                  </a:cxnLst>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alpha val="100000"/>
                  </a:srgbClr>
                </a:solidFill>
                <a:ln w="9525">
                  <a:noFill/>
                </a:ln>
              </p:spPr>
              <p:txBody>
                <a:bodyPr/>
                <a:p>
                  <a:endParaRPr lang="zh-CN" altLang="en-US"/>
                </a:p>
              </p:txBody>
            </p:sp>
            <p:sp>
              <p:nvSpPr>
                <p:cNvPr id="96529" name="Freeform 213"/>
                <p:cNvSpPr/>
                <p:nvPr/>
              </p:nvSpPr>
              <p:spPr>
                <a:xfrm>
                  <a:off x="2376" y="1643"/>
                  <a:ext cx="144" cy="49"/>
                </a:xfrm>
                <a:custGeom>
                  <a:avLst/>
                  <a:gdLst/>
                  <a:ahLst/>
                  <a:cxnLst>
                    <a:cxn ang="0">
                      <a:pos x="0" y="11"/>
                    </a:cxn>
                    <a:cxn ang="0">
                      <a:pos x="32" y="0"/>
                    </a:cxn>
                    <a:cxn ang="0">
                      <a:pos x="109" y="30"/>
                    </a:cxn>
                    <a:cxn ang="0">
                      <a:pos x="144" y="22"/>
                    </a:cxn>
                    <a:cxn ang="0">
                      <a:pos x="125" y="49"/>
                    </a:cxn>
                    <a:cxn ang="0">
                      <a:pos x="35" y="49"/>
                    </a:cxn>
                    <a:cxn ang="0">
                      <a:pos x="72" y="41"/>
                    </a:cxn>
                    <a:cxn ang="0">
                      <a:pos x="0" y="11"/>
                    </a:cxn>
                  </a:cxnLst>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alpha val="100000"/>
                  </a:srgbClr>
                </a:solidFill>
                <a:ln w="9525">
                  <a:noFill/>
                </a:ln>
              </p:spPr>
              <p:txBody>
                <a:bodyPr/>
                <a:p>
                  <a:endParaRPr lang="zh-CN" altLang="en-US"/>
                </a:p>
              </p:txBody>
            </p:sp>
            <p:sp>
              <p:nvSpPr>
                <p:cNvPr id="96530" name="Freeform 214"/>
                <p:cNvSpPr/>
                <p:nvPr/>
              </p:nvSpPr>
              <p:spPr>
                <a:xfrm>
                  <a:off x="2376" y="1643"/>
                  <a:ext cx="144" cy="49"/>
                </a:xfrm>
                <a:custGeom>
                  <a:avLst/>
                  <a:gdLst/>
                  <a:ahLst/>
                  <a:cxnLst>
                    <a:cxn ang="0">
                      <a:pos x="0" y="11"/>
                    </a:cxn>
                    <a:cxn ang="0">
                      <a:pos x="32" y="0"/>
                    </a:cxn>
                    <a:cxn ang="0">
                      <a:pos x="109" y="30"/>
                    </a:cxn>
                    <a:cxn ang="0">
                      <a:pos x="144" y="22"/>
                    </a:cxn>
                    <a:cxn ang="0">
                      <a:pos x="125" y="49"/>
                    </a:cxn>
                    <a:cxn ang="0">
                      <a:pos x="35" y="49"/>
                    </a:cxn>
                    <a:cxn ang="0">
                      <a:pos x="72" y="41"/>
                    </a:cxn>
                    <a:cxn ang="0">
                      <a:pos x="0" y="11"/>
                    </a:cxn>
                  </a:cxnLst>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alpha val="100000"/>
                  </a:srgbClr>
                </a:solidFill>
                <a:ln w="9525">
                  <a:noFill/>
                </a:ln>
              </p:spPr>
              <p:txBody>
                <a:bodyPr/>
                <a:p>
                  <a:endParaRPr lang="zh-CN" altLang="en-US"/>
                </a:p>
              </p:txBody>
            </p:sp>
            <p:sp>
              <p:nvSpPr>
                <p:cNvPr id="96531" name="Freeform 215"/>
                <p:cNvSpPr/>
                <p:nvPr/>
              </p:nvSpPr>
              <p:spPr>
                <a:xfrm>
                  <a:off x="2520" y="1708"/>
                  <a:ext cx="144" cy="49"/>
                </a:xfrm>
                <a:custGeom>
                  <a:avLst/>
                  <a:gdLst/>
                  <a:ahLst/>
                  <a:cxnLst>
                    <a:cxn ang="0">
                      <a:pos x="144" y="38"/>
                    </a:cxn>
                    <a:cxn ang="0">
                      <a:pos x="112" y="49"/>
                    </a:cxn>
                    <a:cxn ang="0">
                      <a:pos x="37" y="17"/>
                    </a:cxn>
                    <a:cxn ang="0">
                      <a:pos x="0" y="28"/>
                    </a:cxn>
                    <a:cxn ang="0">
                      <a:pos x="19" y="0"/>
                    </a:cxn>
                    <a:cxn ang="0">
                      <a:pos x="112" y="0"/>
                    </a:cxn>
                    <a:cxn ang="0">
                      <a:pos x="72" y="8"/>
                    </a:cxn>
                    <a:cxn ang="0">
                      <a:pos x="144" y="38"/>
                    </a:cxn>
                  </a:cxnLst>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alpha val="100000"/>
                  </a:srgbClr>
                </a:solidFill>
                <a:ln w="9525">
                  <a:noFill/>
                </a:ln>
              </p:spPr>
              <p:txBody>
                <a:bodyPr/>
                <a:p>
                  <a:endParaRPr lang="zh-CN" altLang="en-US"/>
                </a:p>
              </p:txBody>
            </p:sp>
            <p:sp>
              <p:nvSpPr>
                <p:cNvPr id="96532" name="Freeform 216"/>
                <p:cNvSpPr/>
                <p:nvPr/>
              </p:nvSpPr>
              <p:spPr>
                <a:xfrm>
                  <a:off x="2520" y="1708"/>
                  <a:ext cx="144" cy="49"/>
                </a:xfrm>
                <a:custGeom>
                  <a:avLst/>
                  <a:gdLst/>
                  <a:ahLst/>
                  <a:cxnLst>
                    <a:cxn ang="0">
                      <a:pos x="144" y="38"/>
                    </a:cxn>
                    <a:cxn ang="0">
                      <a:pos x="112" y="49"/>
                    </a:cxn>
                    <a:cxn ang="0">
                      <a:pos x="37" y="17"/>
                    </a:cxn>
                    <a:cxn ang="0">
                      <a:pos x="0" y="28"/>
                    </a:cxn>
                    <a:cxn ang="0">
                      <a:pos x="19" y="0"/>
                    </a:cxn>
                    <a:cxn ang="0">
                      <a:pos x="112" y="0"/>
                    </a:cxn>
                    <a:cxn ang="0">
                      <a:pos x="72" y="8"/>
                    </a:cxn>
                    <a:cxn ang="0">
                      <a:pos x="144" y="38"/>
                    </a:cxn>
                  </a:cxnLst>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alpha val="100000"/>
                  </a:srgbClr>
                </a:solidFill>
                <a:ln w="9525">
                  <a:noFill/>
                </a:ln>
              </p:spPr>
              <p:txBody>
                <a:bodyPr/>
                <a:p>
                  <a:endParaRPr lang="zh-CN" altLang="en-US"/>
                </a:p>
              </p:txBody>
            </p:sp>
          </p:grpSp>
        </p:grpSp>
        <p:sp>
          <p:nvSpPr>
            <p:cNvPr id="96521" name="Line 217"/>
            <p:cNvSpPr/>
            <p:nvPr/>
          </p:nvSpPr>
          <p:spPr>
            <a:xfrm>
              <a:off x="2299" y="1697"/>
              <a:ext cx="1" cy="109"/>
            </a:xfrm>
            <a:prstGeom prst="line">
              <a:avLst/>
            </a:prstGeom>
            <a:ln w="4763" cap="flat" cmpd="sng">
              <a:solidFill>
                <a:srgbClr val="AAE6FF"/>
              </a:solidFill>
              <a:prstDash val="solid"/>
              <a:headEnd type="none" w="med" len="med"/>
              <a:tailEnd type="none" w="med" len="med"/>
            </a:ln>
          </p:spPr>
        </p:sp>
        <p:sp>
          <p:nvSpPr>
            <p:cNvPr id="96522" name="Line 218"/>
            <p:cNvSpPr/>
            <p:nvPr/>
          </p:nvSpPr>
          <p:spPr>
            <a:xfrm>
              <a:off x="2736" y="1697"/>
              <a:ext cx="1" cy="109"/>
            </a:xfrm>
            <a:prstGeom prst="line">
              <a:avLst/>
            </a:prstGeom>
            <a:ln w="4763" cap="flat" cmpd="sng">
              <a:solidFill>
                <a:srgbClr val="AAE6FF"/>
              </a:solidFill>
              <a:prstDash val="solid"/>
              <a:headEnd type="none" w="med" len="med"/>
              <a:tailEnd type="none" w="med" len="med"/>
            </a:ln>
          </p:spPr>
        </p:sp>
      </p:grpSp>
      <p:sp>
        <p:nvSpPr>
          <p:cNvPr id="96297" name="Rectangle 219"/>
          <p:cNvSpPr/>
          <p:nvPr/>
        </p:nvSpPr>
        <p:spPr>
          <a:xfrm>
            <a:off x="4278313" y="2371725"/>
            <a:ext cx="1009650" cy="354013"/>
          </a:xfrm>
          <a:prstGeom prst="rect">
            <a:avLst/>
          </a:prstGeom>
          <a:no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298" name="Rectangle 220"/>
          <p:cNvSpPr/>
          <p:nvPr/>
        </p:nvSpPr>
        <p:spPr>
          <a:xfrm>
            <a:off x="4351338" y="2381250"/>
            <a:ext cx="1055687" cy="304800"/>
          </a:xfrm>
          <a:prstGeom prst="rect">
            <a:avLst/>
          </a:prstGeom>
          <a:noFill/>
          <a:ln w="9525">
            <a:noFill/>
          </a:ln>
        </p:spPr>
        <p:txBody>
          <a:bodyPr wrap="none" lIns="0" tIns="0" rIns="0" bIns="0">
            <a:spAutoFit/>
          </a:bodyPr>
          <a:p>
            <a:pPr eaLnBrk="1" hangingPunct="1"/>
            <a:r>
              <a:rPr lang="en-US" altLang="zh-CN" sz="2000" dirty="0">
                <a:solidFill>
                  <a:srgbClr val="333399"/>
                </a:solidFill>
                <a:latin typeface="Arial" panose="020B0604020202020204" pitchFamily="34" charset="0"/>
                <a:ea typeface="黑体" panose="02010609060101010101" pitchFamily="49" charset="-122"/>
              </a:rPr>
              <a:t>222.1.1.4</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96299" name="Rectangle 221"/>
          <p:cNvSpPr/>
          <p:nvPr/>
        </p:nvSpPr>
        <p:spPr>
          <a:xfrm>
            <a:off x="3446463" y="2519363"/>
            <a:ext cx="412750" cy="350837"/>
          </a:xfrm>
          <a:prstGeom prst="rect">
            <a:avLst/>
          </a:prstGeom>
          <a:no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300" name="Rectangle 222"/>
          <p:cNvSpPr/>
          <p:nvPr/>
        </p:nvSpPr>
        <p:spPr>
          <a:xfrm>
            <a:off x="3549650" y="2509838"/>
            <a:ext cx="276225" cy="303212"/>
          </a:xfrm>
          <a:prstGeom prst="rect">
            <a:avLst/>
          </a:prstGeom>
          <a:noFill/>
          <a:ln w="9525">
            <a:noFill/>
          </a:ln>
        </p:spPr>
        <p:txBody>
          <a:bodyPr wrap="none" lIns="0" tIns="0" rIns="0" bIns="0">
            <a:spAutoFit/>
          </a:bodyPr>
          <a:p>
            <a:pPr eaLnBrk="1" hangingPunct="1"/>
            <a:r>
              <a:rPr lang="en-US" altLang="zh-CN" sz="2000" b="1" dirty="0">
                <a:solidFill>
                  <a:srgbClr val="333399"/>
                </a:solidFill>
                <a:latin typeface="Arial" panose="020B0604020202020204" pitchFamily="34" charset="0"/>
                <a:ea typeface="黑体" panose="02010609060101010101" pitchFamily="49" charset="-122"/>
              </a:rPr>
              <a:t>R</a:t>
            </a:r>
            <a:r>
              <a:rPr lang="en-US" altLang="zh-CN" sz="2000" b="1" baseline="-25000" dirty="0">
                <a:solidFill>
                  <a:srgbClr val="333399"/>
                </a:solidFill>
                <a:latin typeface="Arial" panose="020B0604020202020204" pitchFamily="34" charset="0"/>
                <a:ea typeface="黑体" panose="02010609060101010101" pitchFamily="49" charset="-122"/>
              </a:rPr>
              <a:t>1</a:t>
            </a:r>
            <a:endParaRPr lang="en-US" altLang="zh-CN" sz="2000" baseline="-25000" dirty="0">
              <a:solidFill>
                <a:srgbClr val="333399"/>
              </a:solidFill>
              <a:latin typeface="Arial" panose="020B0604020202020204" pitchFamily="34" charset="0"/>
              <a:ea typeface="黑体" panose="02010609060101010101" pitchFamily="49" charset="-122"/>
            </a:endParaRPr>
          </a:p>
        </p:txBody>
      </p:sp>
      <p:sp>
        <p:nvSpPr>
          <p:cNvPr id="96301" name="Oval 223"/>
          <p:cNvSpPr/>
          <p:nvPr/>
        </p:nvSpPr>
        <p:spPr>
          <a:xfrm>
            <a:off x="4129088" y="2422525"/>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302" name="Rectangle 224"/>
          <p:cNvSpPr/>
          <p:nvPr/>
        </p:nvSpPr>
        <p:spPr>
          <a:xfrm>
            <a:off x="1974850" y="1616075"/>
            <a:ext cx="720725" cy="355600"/>
          </a:xfrm>
          <a:prstGeom prst="rect">
            <a:avLst/>
          </a:prstGeom>
          <a:no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303" name="Oval 225"/>
          <p:cNvSpPr/>
          <p:nvPr/>
        </p:nvSpPr>
        <p:spPr>
          <a:xfrm>
            <a:off x="7786688" y="4067175"/>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304" name="Oval 226"/>
          <p:cNvSpPr/>
          <p:nvPr/>
        </p:nvSpPr>
        <p:spPr>
          <a:xfrm>
            <a:off x="7791450" y="2960688"/>
            <a:ext cx="93663" cy="92075"/>
          </a:xfrm>
          <a:prstGeom prst="ellipse">
            <a:avLst/>
          </a:prstGeom>
          <a:solidFill>
            <a:srgbClr val="FFFFFF"/>
          </a:solidFill>
          <a:ln w="30163"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305" name="Rectangle 227"/>
          <p:cNvSpPr/>
          <p:nvPr/>
        </p:nvSpPr>
        <p:spPr>
          <a:xfrm>
            <a:off x="6338888" y="3686175"/>
            <a:ext cx="1009650" cy="352425"/>
          </a:xfrm>
          <a:prstGeom prst="rect">
            <a:avLst/>
          </a:prstGeom>
          <a:no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306" name="Rectangle 228"/>
          <p:cNvSpPr/>
          <p:nvPr/>
        </p:nvSpPr>
        <p:spPr>
          <a:xfrm>
            <a:off x="5795963" y="4202113"/>
            <a:ext cx="1058862" cy="306387"/>
          </a:xfrm>
          <a:prstGeom prst="rect">
            <a:avLst/>
          </a:prstGeom>
          <a:noFill/>
          <a:ln w="9525">
            <a:noFill/>
          </a:ln>
        </p:spPr>
        <p:txBody>
          <a:bodyPr wrap="none" lIns="0" tIns="0" rIns="0" bIns="0">
            <a:spAutoFit/>
          </a:bodyPr>
          <a:p>
            <a:pPr eaLnBrk="1" hangingPunct="1"/>
            <a:r>
              <a:rPr lang="en-US" altLang="zh-CN" sz="2000" dirty="0">
                <a:solidFill>
                  <a:srgbClr val="333399"/>
                </a:solidFill>
                <a:latin typeface="Arial" panose="020B0604020202020204" pitchFamily="34" charset="0"/>
                <a:ea typeface="黑体" panose="02010609060101010101" pitchFamily="49" charset="-122"/>
              </a:rPr>
              <a:t>222.1.2.5</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96307" name="Rectangle 229"/>
          <p:cNvSpPr/>
          <p:nvPr/>
        </p:nvSpPr>
        <p:spPr>
          <a:xfrm>
            <a:off x="7883525" y="4197350"/>
            <a:ext cx="1008063" cy="350838"/>
          </a:xfrm>
          <a:prstGeom prst="rect">
            <a:avLst/>
          </a:prstGeom>
          <a:no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308" name="Rectangle 230"/>
          <p:cNvSpPr/>
          <p:nvPr/>
        </p:nvSpPr>
        <p:spPr>
          <a:xfrm>
            <a:off x="7975600" y="4257675"/>
            <a:ext cx="1055688" cy="303213"/>
          </a:xfrm>
          <a:prstGeom prst="rect">
            <a:avLst/>
          </a:prstGeom>
          <a:noFill/>
          <a:ln w="9525">
            <a:noFill/>
          </a:ln>
        </p:spPr>
        <p:txBody>
          <a:bodyPr wrap="none" lIns="0" tIns="0" rIns="0" bIns="0">
            <a:spAutoFit/>
          </a:bodyPr>
          <a:p>
            <a:pPr eaLnBrk="1" hangingPunct="1"/>
            <a:r>
              <a:rPr lang="en-US" altLang="zh-CN" sz="2000" dirty="0">
                <a:solidFill>
                  <a:srgbClr val="333399"/>
                </a:solidFill>
                <a:latin typeface="Arial" panose="020B0604020202020204" pitchFamily="34" charset="0"/>
                <a:ea typeface="黑体" panose="02010609060101010101" pitchFamily="49" charset="-122"/>
              </a:rPr>
              <a:t>222.1.2.2</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96309" name="Rectangle 231"/>
          <p:cNvSpPr/>
          <p:nvPr/>
        </p:nvSpPr>
        <p:spPr>
          <a:xfrm>
            <a:off x="7883525" y="3086100"/>
            <a:ext cx="1008063" cy="355600"/>
          </a:xfrm>
          <a:prstGeom prst="rect">
            <a:avLst/>
          </a:prstGeom>
          <a:no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310" name="Rectangle 232"/>
          <p:cNvSpPr/>
          <p:nvPr/>
        </p:nvSpPr>
        <p:spPr>
          <a:xfrm>
            <a:off x="7975600" y="3148013"/>
            <a:ext cx="1055688" cy="304800"/>
          </a:xfrm>
          <a:prstGeom prst="rect">
            <a:avLst/>
          </a:prstGeom>
          <a:noFill/>
          <a:ln w="9525">
            <a:noFill/>
          </a:ln>
        </p:spPr>
        <p:txBody>
          <a:bodyPr wrap="none" lIns="0" tIns="0" rIns="0" bIns="0">
            <a:spAutoFit/>
          </a:bodyPr>
          <a:p>
            <a:pPr eaLnBrk="1" hangingPunct="1"/>
            <a:r>
              <a:rPr lang="en-US" altLang="zh-CN" sz="2000" dirty="0">
                <a:solidFill>
                  <a:srgbClr val="333399"/>
                </a:solidFill>
                <a:latin typeface="Arial" panose="020B0604020202020204" pitchFamily="34" charset="0"/>
                <a:ea typeface="黑体" panose="02010609060101010101" pitchFamily="49" charset="-122"/>
              </a:rPr>
              <a:t>222.1.2.1</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96311" name="Rectangle 233"/>
          <p:cNvSpPr/>
          <p:nvPr/>
        </p:nvSpPr>
        <p:spPr>
          <a:xfrm>
            <a:off x="7785100" y="5219700"/>
            <a:ext cx="1008063" cy="349250"/>
          </a:xfrm>
          <a:prstGeom prst="rect">
            <a:avLst/>
          </a:prstGeom>
          <a:no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312" name="Rectangle 234"/>
          <p:cNvSpPr/>
          <p:nvPr/>
        </p:nvSpPr>
        <p:spPr>
          <a:xfrm>
            <a:off x="4999038" y="5718175"/>
            <a:ext cx="1057275" cy="306388"/>
          </a:xfrm>
          <a:prstGeom prst="rect">
            <a:avLst/>
          </a:prstGeom>
          <a:noFill/>
          <a:ln w="9525">
            <a:noFill/>
          </a:ln>
        </p:spPr>
        <p:txBody>
          <a:bodyPr wrap="none" lIns="0" tIns="0" rIns="0" bIns="0">
            <a:spAutoFit/>
          </a:bodyPr>
          <a:p>
            <a:pPr eaLnBrk="1" hangingPunct="1"/>
            <a:r>
              <a:rPr lang="en-US" altLang="zh-CN" sz="2000" dirty="0">
                <a:solidFill>
                  <a:srgbClr val="333399"/>
                </a:solidFill>
                <a:latin typeface="Arial" panose="020B0604020202020204" pitchFamily="34" charset="0"/>
                <a:ea typeface="黑体" panose="02010609060101010101" pitchFamily="49" charset="-122"/>
              </a:rPr>
              <a:t>222.1.2.3</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96313" name="Rectangle 235"/>
          <p:cNvSpPr/>
          <p:nvPr/>
        </p:nvSpPr>
        <p:spPr>
          <a:xfrm>
            <a:off x="3670300" y="5605463"/>
            <a:ext cx="1008063" cy="352425"/>
          </a:xfrm>
          <a:prstGeom prst="rect">
            <a:avLst/>
          </a:prstGeom>
          <a:no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314" name="Rectangle 236"/>
          <p:cNvSpPr/>
          <p:nvPr/>
        </p:nvSpPr>
        <p:spPr>
          <a:xfrm>
            <a:off x="3748088" y="5718175"/>
            <a:ext cx="1058862" cy="306388"/>
          </a:xfrm>
          <a:prstGeom prst="rect">
            <a:avLst/>
          </a:prstGeom>
          <a:noFill/>
          <a:ln w="9525">
            <a:noFill/>
          </a:ln>
        </p:spPr>
        <p:txBody>
          <a:bodyPr wrap="none" lIns="0" tIns="0" rIns="0" bIns="0">
            <a:spAutoFit/>
          </a:bodyPr>
          <a:p>
            <a:pPr eaLnBrk="1" hangingPunct="1"/>
            <a:r>
              <a:rPr lang="en-US" altLang="zh-CN" sz="2000" dirty="0">
                <a:solidFill>
                  <a:srgbClr val="333399"/>
                </a:solidFill>
                <a:latin typeface="Arial" panose="020B0604020202020204" pitchFamily="34" charset="0"/>
                <a:ea typeface="黑体" panose="02010609060101010101" pitchFamily="49" charset="-122"/>
              </a:rPr>
              <a:t>222.1.2.4</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96315" name="Oval 237"/>
          <p:cNvSpPr/>
          <p:nvPr/>
        </p:nvSpPr>
        <p:spPr>
          <a:xfrm>
            <a:off x="4835525" y="5634038"/>
            <a:ext cx="92075" cy="93662"/>
          </a:xfrm>
          <a:prstGeom prst="ellipse">
            <a:avLst/>
          </a:prstGeom>
          <a:solidFill>
            <a:srgbClr val="FFFFFF"/>
          </a:solidFill>
          <a:ln w="30163"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316" name="Rectangle 238"/>
          <p:cNvSpPr/>
          <p:nvPr/>
        </p:nvSpPr>
        <p:spPr>
          <a:xfrm>
            <a:off x="6818313" y="2955925"/>
            <a:ext cx="895350" cy="352425"/>
          </a:xfrm>
          <a:prstGeom prst="rect">
            <a:avLst/>
          </a:prstGeom>
          <a:no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317" name="Rectangle 239"/>
          <p:cNvSpPr/>
          <p:nvPr/>
        </p:nvSpPr>
        <p:spPr>
          <a:xfrm>
            <a:off x="6827838" y="3589338"/>
            <a:ext cx="915987" cy="303212"/>
          </a:xfrm>
          <a:prstGeom prst="rect">
            <a:avLst/>
          </a:prstGeom>
          <a:noFill/>
          <a:ln w="9525">
            <a:noFill/>
          </a:ln>
        </p:spPr>
        <p:txBody>
          <a:bodyPr wrap="none" lIns="0" tIns="0" rIns="0" bIns="0">
            <a:spAutoFit/>
          </a:bodyPr>
          <a:p>
            <a:pPr eaLnBrk="1" hangingPunct="1"/>
            <a:r>
              <a:rPr lang="en-US" altLang="zh-CN" sz="2000" b="1" dirty="0">
                <a:solidFill>
                  <a:srgbClr val="333399"/>
                </a:solidFill>
                <a:latin typeface="Arial" panose="020B0604020202020204" pitchFamily="34" charset="0"/>
                <a:ea typeface="黑体" panose="02010609060101010101" pitchFamily="49" charset="-122"/>
              </a:rPr>
              <a:t>222.1.2.</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96318" name="Rectangle 240"/>
          <p:cNvSpPr/>
          <p:nvPr/>
        </p:nvSpPr>
        <p:spPr>
          <a:xfrm>
            <a:off x="6889750" y="2663825"/>
            <a:ext cx="720725" cy="354013"/>
          </a:xfrm>
          <a:prstGeom prst="rect">
            <a:avLst/>
          </a:prstGeom>
          <a:no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grpSp>
        <p:nvGrpSpPr>
          <p:cNvPr id="96319" name="Group 241"/>
          <p:cNvGrpSpPr/>
          <p:nvPr/>
        </p:nvGrpSpPr>
        <p:grpSpPr>
          <a:xfrm>
            <a:off x="2222500" y="4386263"/>
            <a:ext cx="649288" cy="384175"/>
            <a:chOff x="1304" y="2569"/>
            <a:chExt cx="439" cy="262"/>
          </a:xfrm>
        </p:grpSpPr>
        <p:sp>
          <p:nvSpPr>
            <p:cNvPr id="96491" name="Oval 242"/>
            <p:cNvSpPr/>
            <p:nvPr/>
          </p:nvSpPr>
          <p:spPr>
            <a:xfrm>
              <a:off x="1305" y="2678"/>
              <a:ext cx="438" cy="153"/>
            </a:xfrm>
            <a:prstGeom prst="ellipse">
              <a:avLst/>
            </a:prstGeom>
            <a:solidFill>
              <a:srgbClr val="0078AA"/>
            </a:solidFill>
            <a:ln w="4763" cap="flat" cmpd="sng">
              <a:solidFill>
                <a:srgbClr val="AAE6FF"/>
              </a:solidFill>
              <a:prstDash val="solid"/>
              <a:headEnd type="none" w="med" len="med"/>
              <a:tailEnd type="none" w="med" len="med"/>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492" name="Rectangle 243"/>
            <p:cNvSpPr/>
            <p:nvPr/>
          </p:nvSpPr>
          <p:spPr>
            <a:xfrm>
              <a:off x="1304" y="2647"/>
              <a:ext cx="437" cy="109"/>
            </a:xfrm>
            <a:prstGeom prst="rect">
              <a:avLst/>
            </a:prstGeom>
            <a:solidFill>
              <a:srgbClr val="0078AA"/>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493" name="Rectangle 244"/>
            <p:cNvSpPr/>
            <p:nvPr/>
          </p:nvSpPr>
          <p:spPr>
            <a:xfrm>
              <a:off x="1304" y="2647"/>
              <a:ext cx="437" cy="109"/>
            </a:xfrm>
            <a:prstGeom prst="rect">
              <a:avLst/>
            </a:prstGeom>
            <a:solidFill>
              <a:srgbClr val="0078AA"/>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494" name="Oval 245"/>
            <p:cNvSpPr/>
            <p:nvPr/>
          </p:nvSpPr>
          <p:spPr>
            <a:xfrm>
              <a:off x="1305" y="2569"/>
              <a:ext cx="438" cy="153"/>
            </a:xfrm>
            <a:prstGeom prst="ellipse">
              <a:avLst/>
            </a:prstGeom>
            <a:solidFill>
              <a:srgbClr val="00B4FF"/>
            </a:solidFill>
            <a:ln w="4763" cap="flat" cmpd="sng">
              <a:solidFill>
                <a:srgbClr val="AAE6FF"/>
              </a:solidFill>
              <a:prstDash val="solid"/>
              <a:headEnd type="none" w="med" len="med"/>
              <a:tailEnd type="none" w="med" len="med"/>
            </a:ln>
          </p:spPr>
          <p:txBody>
            <a:bodyPr/>
            <a:p>
              <a:pPr eaLnBrk="1" hangingPunct="1"/>
              <a:endParaRPr lang="zh-CN" altLang="en-US" dirty="0">
                <a:latin typeface="Arial" panose="020B0604020202020204" pitchFamily="34" charset="0"/>
                <a:ea typeface="宋体" panose="02010600030101010101" pitchFamily="2" charset="-122"/>
              </a:endParaRPr>
            </a:p>
          </p:txBody>
        </p:sp>
        <p:grpSp>
          <p:nvGrpSpPr>
            <p:cNvPr id="96495" name="Group 246"/>
            <p:cNvGrpSpPr/>
            <p:nvPr/>
          </p:nvGrpSpPr>
          <p:grpSpPr>
            <a:xfrm>
              <a:off x="1371" y="2587"/>
              <a:ext cx="304" cy="117"/>
              <a:chOff x="1371" y="2587"/>
              <a:chExt cx="304" cy="117"/>
            </a:xfrm>
          </p:grpSpPr>
          <p:grpSp>
            <p:nvGrpSpPr>
              <p:cNvPr id="96498" name="Group 247"/>
              <p:cNvGrpSpPr/>
              <p:nvPr/>
            </p:nvGrpSpPr>
            <p:grpSpPr>
              <a:xfrm>
                <a:off x="1371" y="2587"/>
                <a:ext cx="301" cy="115"/>
                <a:chOff x="1371" y="2587"/>
                <a:chExt cx="301" cy="115"/>
              </a:xfrm>
            </p:grpSpPr>
            <p:sp>
              <p:nvSpPr>
                <p:cNvPr id="96508" name="Freeform 248"/>
                <p:cNvSpPr/>
                <p:nvPr/>
              </p:nvSpPr>
              <p:spPr>
                <a:xfrm>
                  <a:off x="1528" y="2590"/>
                  <a:ext cx="144" cy="49"/>
                </a:xfrm>
                <a:custGeom>
                  <a:avLst/>
                  <a:gdLst/>
                  <a:ahLst/>
                  <a:cxnLst>
                    <a:cxn ang="0">
                      <a:pos x="0" y="38"/>
                    </a:cxn>
                    <a:cxn ang="0">
                      <a:pos x="32" y="49"/>
                    </a:cxn>
                    <a:cxn ang="0">
                      <a:pos x="109" y="16"/>
                    </a:cxn>
                    <a:cxn ang="0">
                      <a:pos x="144" y="27"/>
                    </a:cxn>
                    <a:cxn ang="0">
                      <a:pos x="125" y="0"/>
                    </a:cxn>
                    <a:cxn ang="0">
                      <a:pos x="35" y="0"/>
                    </a:cxn>
                    <a:cxn ang="0">
                      <a:pos x="72" y="8"/>
                    </a:cxn>
                    <a:cxn ang="0">
                      <a:pos x="0" y="38"/>
                    </a:cxn>
                  </a:cxnLst>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alpha val="100000"/>
                  </a:srgbClr>
                </a:solidFill>
                <a:ln w="9525">
                  <a:noFill/>
                </a:ln>
              </p:spPr>
              <p:txBody>
                <a:bodyPr/>
                <a:p>
                  <a:endParaRPr lang="zh-CN" altLang="en-US"/>
                </a:p>
              </p:txBody>
            </p:sp>
            <p:sp>
              <p:nvSpPr>
                <p:cNvPr id="96509" name="Freeform 249"/>
                <p:cNvSpPr/>
                <p:nvPr/>
              </p:nvSpPr>
              <p:spPr>
                <a:xfrm>
                  <a:off x="1528" y="2590"/>
                  <a:ext cx="144" cy="49"/>
                </a:xfrm>
                <a:custGeom>
                  <a:avLst/>
                  <a:gdLst/>
                  <a:ahLst/>
                  <a:cxnLst>
                    <a:cxn ang="0">
                      <a:pos x="0" y="38"/>
                    </a:cxn>
                    <a:cxn ang="0">
                      <a:pos x="32" y="49"/>
                    </a:cxn>
                    <a:cxn ang="0">
                      <a:pos x="109" y="16"/>
                    </a:cxn>
                    <a:cxn ang="0">
                      <a:pos x="144" y="27"/>
                    </a:cxn>
                    <a:cxn ang="0">
                      <a:pos x="125" y="0"/>
                    </a:cxn>
                    <a:cxn ang="0">
                      <a:pos x="35" y="0"/>
                    </a:cxn>
                    <a:cxn ang="0">
                      <a:pos x="72" y="8"/>
                    </a:cxn>
                    <a:cxn ang="0">
                      <a:pos x="0" y="38"/>
                    </a:cxn>
                  </a:cxnLst>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alpha val="100000"/>
                  </a:srgbClr>
                </a:solidFill>
                <a:ln w="9525">
                  <a:noFill/>
                </a:ln>
              </p:spPr>
              <p:txBody>
                <a:bodyPr/>
                <a:p>
                  <a:endParaRPr lang="zh-CN" altLang="en-US"/>
                </a:p>
              </p:txBody>
            </p:sp>
            <p:sp>
              <p:nvSpPr>
                <p:cNvPr id="96510" name="Freeform 250"/>
                <p:cNvSpPr/>
                <p:nvPr/>
              </p:nvSpPr>
              <p:spPr>
                <a:xfrm>
                  <a:off x="1371" y="2647"/>
                  <a:ext cx="144" cy="52"/>
                </a:xfrm>
                <a:custGeom>
                  <a:avLst/>
                  <a:gdLst/>
                  <a:ahLst/>
                  <a:cxnLst>
                    <a:cxn ang="0">
                      <a:pos x="144" y="11"/>
                    </a:cxn>
                    <a:cxn ang="0">
                      <a:pos x="112" y="0"/>
                    </a:cxn>
                    <a:cxn ang="0">
                      <a:pos x="37" y="33"/>
                    </a:cxn>
                    <a:cxn ang="0">
                      <a:pos x="0" y="22"/>
                    </a:cxn>
                    <a:cxn ang="0">
                      <a:pos x="18" y="52"/>
                    </a:cxn>
                    <a:cxn ang="0">
                      <a:pos x="112" y="52"/>
                    </a:cxn>
                    <a:cxn ang="0">
                      <a:pos x="72" y="41"/>
                    </a:cxn>
                    <a:cxn ang="0">
                      <a:pos x="144" y="11"/>
                    </a:cxn>
                  </a:cxnLst>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alpha val="100000"/>
                  </a:srgbClr>
                </a:solidFill>
                <a:ln w="9525">
                  <a:noFill/>
                </a:ln>
              </p:spPr>
              <p:txBody>
                <a:bodyPr/>
                <a:p>
                  <a:endParaRPr lang="zh-CN" altLang="en-US"/>
                </a:p>
              </p:txBody>
            </p:sp>
            <p:sp>
              <p:nvSpPr>
                <p:cNvPr id="96511" name="Freeform 251"/>
                <p:cNvSpPr/>
                <p:nvPr/>
              </p:nvSpPr>
              <p:spPr>
                <a:xfrm>
                  <a:off x="1371" y="2647"/>
                  <a:ext cx="144" cy="52"/>
                </a:xfrm>
                <a:custGeom>
                  <a:avLst/>
                  <a:gdLst/>
                  <a:ahLst/>
                  <a:cxnLst>
                    <a:cxn ang="0">
                      <a:pos x="144" y="11"/>
                    </a:cxn>
                    <a:cxn ang="0">
                      <a:pos x="112" y="0"/>
                    </a:cxn>
                    <a:cxn ang="0">
                      <a:pos x="37" y="33"/>
                    </a:cxn>
                    <a:cxn ang="0">
                      <a:pos x="0" y="22"/>
                    </a:cxn>
                    <a:cxn ang="0">
                      <a:pos x="18" y="52"/>
                    </a:cxn>
                    <a:cxn ang="0">
                      <a:pos x="112" y="52"/>
                    </a:cxn>
                    <a:cxn ang="0">
                      <a:pos x="72" y="41"/>
                    </a:cxn>
                    <a:cxn ang="0">
                      <a:pos x="144" y="11"/>
                    </a:cxn>
                  </a:cxnLst>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alpha val="100000"/>
                  </a:srgbClr>
                </a:solidFill>
                <a:ln w="9525">
                  <a:noFill/>
                </a:ln>
              </p:spPr>
              <p:txBody>
                <a:bodyPr/>
                <a:p>
                  <a:endParaRPr lang="zh-CN" altLang="en-US"/>
                </a:p>
              </p:txBody>
            </p:sp>
            <p:sp>
              <p:nvSpPr>
                <p:cNvPr id="96512" name="Freeform 252"/>
                <p:cNvSpPr/>
                <p:nvPr/>
              </p:nvSpPr>
              <p:spPr>
                <a:xfrm>
                  <a:off x="1379" y="2587"/>
                  <a:ext cx="144" cy="49"/>
                </a:xfrm>
                <a:custGeom>
                  <a:avLst/>
                  <a:gdLst/>
                  <a:ahLst/>
                  <a:cxnLst>
                    <a:cxn ang="0">
                      <a:pos x="0" y="11"/>
                    </a:cxn>
                    <a:cxn ang="0">
                      <a:pos x="32" y="0"/>
                    </a:cxn>
                    <a:cxn ang="0">
                      <a:pos x="109" y="30"/>
                    </a:cxn>
                    <a:cxn ang="0">
                      <a:pos x="144" y="22"/>
                    </a:cxn>
                    <a:cxn ang="0">
                      <a:pos x="125" y="49"/>
                    </a:cxn>
                    <a:cxn ang="0">
                      <a:pos x="34" y="49"/>
                    </a:cxn>
                    <a:cxn ang="0">
                      <a:pos x="72" y="41"/>
                    </a:cxn>
                    <a:cxn ang="0">
                      <a:pos x="0" y="11"/>
                    </a:cxn>
                  </a:cxnLst>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alpha val="100000"/>
                  </a:srgbClr>
                </a:solidFill>
                <a:ln w="9525">
                  <a:noFill/>
                </a:ln>
              </p:spPr>
              <p:txBody>
                <a:bodyPr/>
                <a:p>
                  <a:endParaRPr lang="zh-CN" altLang="en-US"/>
                </a:p>
              </p:txBody>
            </p:sp>
            <p:sp>
              <p:nvSpPr>
                <p:cNvPr id="96513" name="Freeform 253"/>
                <p:cNvSpPr/>
                <p:nvPr/>
              </p:nvSpPr>
              <p:spPr>
                <a:xfrm>
                  <a:off x="1379" y="2587"/>
                  <a:ext cx="144" cy="49"/>
                </a:xfrm>
                <a:custGeom>
                  <a:avLst/>
                  <a:gdLst/>
                  <a:ahLst/>
                  <a:cxnLst>
                    <a:cxn ang="0">
                      <a:pos x="0" y="11"/>
                    </a:cxn>
                    <a:cxn ang="0">
                      <a:pos x="32" y="0"/>
                    </a:cxn>
                    <a:cxn ang="0">
                      <a:pos x="109" y="30"/>
                    </a:cxn>
                    <a:cxn ang="0">
                      <a:pos x="144" y="22"/>
                    </a:cxn>
                    <a:cxn ang="0">
                      <a:pos x="125" y="49"/>
                    </a:cxn>
                    <a:cxn ang="0">
                      <a:pos x="34" y="49"/>
                    </a:cxn>
                    <a:cxn ang="0">
                      <a:pos x="72" y="41"/>
                    </a:cxn>
                    <a:cxn ang="0">
                      <a:pos x="0" y="11"/>
                    </a:cxn>
                  </a:cxnLst>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alpha val="100000"/>
                  </a:srgbClr>
                </a:solidFill>
                <a:ln w="9525">
                  <a:noFill/>
                </a:ln>
              </p:spPr>
              <p:txBody>
                <a:bodyPr/>
                <a:p>
                  <a:endParaRPr lang="zh-CN" altLang="en-US"/>
                </a:p>
              </p:txBody>
            </p:sp>
            <p:sp>
              <p:nvSpPr>
                <p:cNvPr id="96514" name="Freeform 254"/>
                <p:cNvSpPr/>
                <p:nvPr/>
              </p:nvSpPr>
              <p:spPr>
                <a:xfrm>
                  <a:off x="1523" y="2653"/>
                  <a:ext cx="144" cy="49"/>
                </a:xfrm>
                <a:custGeom>
                  <a:avLst/>
                  <a:gdLst/>
                  <a:ahLst/>
                  <a:cxnLst>
                    <a:cxn ang="0">
                      <a:pos x="144" y="38"/>
                    </a:cxn>
                    <a:cxn ang="0">
                      <a:pos x="112" y="49"/>
                    </a:cxn>
                    <a:cxn ang="0">
                      <a:pos x="37" y="16"/>
                    </a:cxn>
                    <a:cxn ang="0">
                      <a:pos x="0" y="27"/>
                    </a:cxn>
                    <a:cxn ang="0">
                      <a:pos x="18" y="0"/>
                    </a:cxn>
                    <a:cxn ang="0">
                      <a:pos x="112" y="0"/>
                    </a:cxn>
                    <a:cxn ang="0">
                      <a:pos x="72" y="8"/>
                    </a:cxn>
                    <a:cxn ang="0">
                      <a:pos x="144" y="38"/>
                    </a:cxn>
                  </a:cxnLst>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alpha val="100000"/>
                  </a:srgbClr>
                </a:solidFill>
                <a:ln w="9525">
                  <a:noFill/>
                </a:ln>
              </p:spPr>
              <p:txBody>
                <a:bodyPr/>
                <a:p>
                  <a:endParaRPr lang="zh-CN" altLang="en-US"/>
                </a:p>
              </p:txBody>
            </p:sp>
            <p:sp>
              <p:nvSpPr>
                <p:cNvPr id="96515" name="Freeform 255"/>
                <p:cNvSpPr/>
                <p:nvPr/>
              </p:nvSpPr>
              <p:spPr>
                <a:xfrm>
                  <a:off x="1523" y="2653"/>
                  <a:ext cx="144" cy="49"/>
                </a:xfrm>
                <a:custGeom>
                  <a:avLst/>
                  <a:gdLst/>
                  <a:ahLst/>
                  <a:cxnLst>
                    <a:cxn ang="0">
                      <a:pos x="144" y="38"/>
                    </a:cxn>
                    <a:cxn ang="0">
                      <a:pos x="112" y="49"/>
                    </a:cxn>
                    <a:cxn ang="0">
                      <a:pos x="37" y="16"/>
                    </a:cxn>
                    <a:cxn ang="0">
                      <a:pos x="0" y="27"/>
                    </a:cxn>
                    <a:cxn ang="0">
                      <a:pos x="18" y="0"/>
                    </a:cxn>
                    <a:cxn ang="0">
                      <a:pos x="112" y="0"/>
                    </a:cxn>
                    <a:cxn ang="0">
                      <a:pos x="72" y="8"/>
                    </a:cxn>
                    <a:cxn ang="0">
                      <a:pos x="144" y="38"/>
                    </a:cxn>
                  </a:cxnLst>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alpha val="100000"/>
                  </a:srgbClr>
                </a:solidFill>
                <a:ln w="9525">
                  <a:noFill/>
                </a:ln>
              </p:spPr>
              <p:txBody>
                <a:bodyPr/>
                <a:p>
                  <a:endParaRPr lang="zh-CN" altLang="en-US"/>
                </a:p>
              </p:txBody>
            </p:sp>
          </p:grpSp>
          <p:grpSp>
            <p:nvGrpSpPr>
              <p:cNvPr id="96499" name="Group 256"/>
              <p:cNvGrpSpPr/>
              <p:nvPr/>
            </p:nvGrpSpPr>
            <p:grpSpPr>
              <a:xfrm>
                <a:off x="1373" y="2590"/>
                <a:ext cx="302" cy="114"/>
                <a:chOff x="1373" y="2590"/>
                <a:chExt cx="302" cy="114"/>
              </a:xfrm>
            </p:grpSpPr>
            <p:sp>
              <p:nvSpPr>
                <p:cNvPr id="96500" name="Freeform 257"/>
                <p:cNvSpPr/>
                <p:nvPr/>
              </p:nvSpPr>
              <p:spPr>
                <a:xfrm>
                  <a:off x="1531" y="2593"/>
                  <a:ext cx="144" cy="49"/>
                </a:xfrm>
                <a:custGeom>
                  <a:avLst/>
                  <a:gdLst/>
                  <a:ahLst/>
                  <a:cxnLst>
                    <a:cxn ang="0">
                      <a:pos x="0" y="38"/>
                    </a:cxn>
                    <a:cxn ang="0">
                      <a:pos x="32" y="49"/>
                    </a:cxn>
                    <a:cxn ang="0">
                      <a:pos x="109" y="16"/>
                    </a:cxn>
                    <a:cxn ang="0">
                      <a:pos x="144" y="27"/>
                    </a:cxn>
                    <a:cxn ang="0">
                      <a:pos x="125" y="0"/>
                    </a:cxn>
                    <a:cxn ang="0">
                      <a:pos x="34" y="0"/>
                    </a:cxn>
                    <a:cxn ang="0">
                      <a:pos x="72" y="8"/>
                    </a:cxn>
                    <a:cxn ang="0">
                      <a:pos x="0" y="38"/>
                    </a:cxn>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alpha val="100000"/>
                  </a:srgbClr>
                </a:solidFill>
                <a:ln w="9525">
                  <a:noFill/>
                </a:ln>
              </p:spPr>
              <p:txBody>
                <a:bodyPr/>
                <a:p>
                  <a:endParaRPr lang="zh-CN" altLang="en-US"/>
                </a:p>
              </p:txBody>
            </p:sp>
            <p:sp>
              <p:nvSpPr>
                <p:cNvPr id="96501" name="Freeform 258"/>
                <p:cNvSpPr/>
                <p:nvPr/>
              </p:nvSpPr>
              <p:spPr>
                <a:xfrm>
                  <a:off x="1531" y="2593"/>
                  <a:ext cx="144" cy="49"/>
                </a:xfrm>
                <a:custGeom>
                  <a:avLst/>
                  <a:gdLst/>
                  <a:ahLst/>
                  <a:cxnLst>
                    <a:cxn ang="0">
                      <a:pos x="0" y="38"/>
                    </a:cxn>
                    <a:cxn ang="0">
                      <a:pos x="32" y="49"/>
                    </a:cxn>
                    <a:cxn ang="0">
                      <a:pos x="109" y="16"/>
                    </a:cxn>
                    <a:cxn ang="0">
                      <a:pos x="144" y="27"/>
                    </a:cxn>
                    <a:cxn ang="0">
                      <a:pos x="125" y="0"/>
                    </a:cxn>
                    <a:cxn ang="0">
                      <a:pos x="34" y="0"/>
                    </a:cxn>
                    <a:cxn ang="0">
                      <a:pos x="72" y="8"/>
                    </a:cxn>
                    <a:cxn ang="0">
                      <a:pos x="0" y="38"/>
                    </a:cxn>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alpha val="100000"/>
                  </a:srgbClr>
                </a:solidFill>
                <a:ln w="9525">
                  <a:noFill/>
                </a:ln>
              </p:spPr>
              <p:txBody>
                <a:bodyPr/>
                <a:p>
                  <a:endParaRPr lang="zh-CN" altLang="en-US"/>
                </a:p>
              </p:txBody>
            </p:sp>
            <p:sp>
              <p:nvSpPr>
                <p:cNvPr id="96502" name="Freeform 259"/>
                <p:cNvSpPr/>
                <p:nvPr/>
              </p:nvSpPr>
              <p:spPr>
                <a:xfrm>
                  <a:off x="1373" y="2650"/>
                  <a:ext cx="144" cy="52"/>
                </a:xfrm>
                <a:custGeom>
                  <a:avLst/>
                  <a:gdLst/>
                  <a:ahLst/>
                  <a:cxnLst>
                    <a:cxn ang="0">
                      <a:pos x="144" y="11"/>
                    </a:cxn>
                    <a:cxn ang="0">
                      <a:pos x="112" y="0"/>
                    </a:cxn>
                    <a:cxn ang="0">
                      <a:pos x="38" y="33"/>
                    </a:cxn>
                    <a:cxn ang="0">
                      <a:pos x="0" y="22"/>
                    </a:cxn>
                    <a:cxn ang="0">
                      <a:pos x="19" y="52"/>
                    </a:cxn>
                    <a:cxn ang="0">
                      <a:pos x="112" y="52"/>
                    </a:cxn>
                    <a:cxn ang="0">
                      <a:pos x="72" y="41"/>
                    </a:cxn>
                    <a:cxn ang="0">
                      <a:pos x="144" y="11"/>
                    </a:cxn>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alpha val="100000"/>
                  </a:srgbClr>
                </a:solidFill>
                <a:ln w="9525">
                  <a:noFill/>
                </a:ln>
              </p:spPr>
              <p:txBody>
                <a:bodyPr/>
                <a:p>
                  <a:endParaRPr lang="zh-CN" altLang="en-US"/>
                </a:p>
              </p:txBody>
            </p:sp>
            <p:sp>
              <p:nvSpPr>
                <p:cNvPr id="96503" name="Freeform 260"/>
                <p:cNvSpPr/>
                <p:nvPr/>
              </p:nvSpPr>
              <p:spPr>
                <a:xfrm>
                  <a:off x="1373" y="2650"/>
                  <a:ext cx="144" cy="52"/>
                </a:xfrm>
                <a:custGeom>
                  <a:avLst/>
                  <a:gdLst/>
                  <a:ahLst/>
                  <a:cxnLst>
                    <a:cxn ang="0">
                      <a:pos x="144" y="11"/>
                    </a:cxn>
                    <a:cxn ang="0">
                      <a:pos x="112" y="0"/>
                    </a:cxn>
                    <a:cxn ang="0">
                      <a:pos x="38" y="33"/>
                    </a:cxn>
                    <a:cxn ang="0">
                      <a:pos x="0" y="22"/>
                    </a:cxn>
                    <a:cxn ang="0">
                      <a:pos x="19" y="52"/>
                    </a:cxn>
                    <a:cxn ang="0">
                      <a:pos x="112" y="52"/>
                    </a:cxn>
                    <a:cxn ang="0">
                      <a:pos x="72" y="41"/>
                    </a:cxn>
                    <a:cxn ang="0">
                      <a:pos x="144" y="11"/>
                    </a:cxn>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alpha val="100000"/>
                  </a:srgbClr>
                </a:solidFill>
                <a:ln w="9525">
                  <a:noFill/>
                </a:ln>
              </p:spPr>
              <p:txBody>
                <a:bodyPr/>
                <a:p>
                  <a:endParaRPr lang="zh-CN" altLang="en-US"/>
                </a:p>
              </p:txBody>
            </p:sp>
            <p:sp>
              <p:nvSpPr>
                <p:cNvPr id="96504" name="Freeform 261"/>
                <p:cNvSpPr/>
                <p:nvPr/>
              </p:nvSpPr>
              <p:spPr>
                <a:xfrm>
                  <a:off x="1381" y="2590"/>
                  <a:ext cx="144" cy="49"/>
                </a:xfrm>
                <a:custGeom>
                  <a:avLst/>
                  <a:gdLst/>
                  <a:ahLst/>
                  <a:cxnLst>
                    <a:cxn ang="0">
                      <a:pos x="0" y="11"/>
                    </a:cxn>
                    <a:cxn ang="0">
                      <a:pos x="32" y="0"/>
                    </a:cxn>
                    <a:cxn ang="0">
                      <a:pos x="110" y="30"/>
                    </a:cxn>
                    <a:cxn ang="0">
                      <a:pos x="144" y="22"/>
                    </a:cxn>
                    <a:cxn ang="0">
                      <a:pos x="126" y="49"/>
                    </a:cxn>
                    <a:cxn ang="0">
                      <a:pos x="35" y="49"/>
                    </a:cxn>
                    <a:cxn ang="0">
                      <a:pos x="72" y="41"/>
                    </a:cxn>
                    <a:cxn ang="0">
                      <a:pos x="0" y="11"/>
                    </a:cxn>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alpha val="100000"/>
                  </a:srgbClr>
                </a:solidFill>
                <a:ln w="9525">
                  <a:noFill/>
                </a:ln>
              </p:spPr>
              <p:txBody>
                <a:bodyPr/>
                <a:p>
                  <a:endParaRPr lang="zh-CN" altLang="en-US"/>
                </a:p>
              </p:txBody>
            </p:sp>
            <p:sp>
              <p:nvSpPr>
                <p:cNvPr id="96505" name="Freeform 262"/>
                <p:cNvSpPr/>
                <p:nvPr/>
              </p:nvSpPr>
              <p:spPr>
                <a:xfrm>
                  <a:off x="1381" y="2590"/>
                  <a:ext cx="144" cy="49"/>
                </a:xfrm>
                <a:custGeom>
                  <a:avLst/>
                  <a:gdLst/>
                  <a:ahLst/>
                  <a:cxnLst>
                    <a:cxn ang="0">
                      <a:pos x="0" y="11"/>
                    </a:cxn>
                    <a:cxn ang="0">
                      <a:pos x="32" y="0"/>
                    </a:cxn>
                    <a:cxn ang="0">
                      <a:pos x="110" y="30"/>
                    </a:cxn>
                    <a:cxn ang="0">
                      <a:pos x="144" y="22"/>
                    </a:cxn>
                    <a:cxn ang="0">
                      <a:pos x="126" y="49"/>
                    </a:cxn>
                    <a:cxn ang="0">
                      <a:pos x="35" y="49"/>
                    </a:cxn>
                    <a:cxn ang="0">
                      <a:pos x="72" y="41"/>
                    </a:cxn>
                    <a:cxn ang="0">
                      <a:pos x="0" y="11"/>
                    </a:cxn>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alpha val="100000"/>
                  </a:srgbClr>
                </a:solidFill>
                <a:ln w="9525">
                  <a:noFill/>
                </a:ln>
              </p:spPr>
              <p:txBody>
                <a:bodyPr/>
                <a:p>
                  <a:endParaRPr lang="zh-CN" altLang="en-US"/>
                </a:p>
              </p:txBody>
            </p:sp>
            <p:sp>
              <p:nvSpPr>
                <p:cNvPr id="96506" name="Freeform 263"/>
                <p:cNvSpPr/>
                <p:nvPr/>
              </p:nvSpPr>
              <p:spPr>
                <a:xfrm>
                  <a:off x="1525" y="2655"/>
                  <a:ext cx="144" cy="49"/>
                </a:xfrm>
                <a:custGeom>
                  <a:avLst/>
                  <a:gdLst/>
                  <a:ahLst/>
                  <a:cxnLst>
                    <a:cxn ang="0">
                      <a:pos x="144" y="39"/>
                    </a:cxn>
                    <a:cxn ang="0">
                      <a:pos x="112" y="49"/>
                    </a:cxn>
                    <a:cxn ang="0">
                      <a:pos x="38" y="17"/>
                    </a:cxn>
                    <a:cxn ang="0">
                      <a:pos x="0" y="28"/>
                    </a:cxn>
                    <a:cxn ang="0">
                      <a:pos x="19" y="0"/>
                    </a:cxn>
                    <a:cxn ang="0">
                      <a:pos x="112" y="0"/>
                    </a:cxn>
                    <a:cxn ang="0">
                      <a:pos x="72" y="9"/>
                    </a:cxn>
                    <a:cxn ang="0">
                      <a:pos x="144" y="39"/>
                    </a:cxn>
                  </a:cxnLst>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alpha val="100000"/>
                  </a:srgbClr>
                </a:solidFill>
                <a:ln w="9525">
                  <a:noFill/>
                </a:ln>
              </p:spPr>
              <p:txBody>
                <a:bodyPr/>
                <a:p>
                  <a:endParaRPr lang="zh-CN" altLang="en-US"/>
                </a:p>
              </p:txBody>
            </p:sp>
            <p:sp>
              <p:nvSpPr>
                <p:cNvPr id="96507" name="Freeform 264"/>
                <p:cNvSpPr/>
                <p:nvPr/>
              </p:nvSpPr>
              <p:spPr>
                <a:xfrm>
                  <a:off x="1525" y="2655"/>
                  <a:ext cx="144" cy="49"/>
                </a:xfrm>
                <a:custGeom>
                  <a:avLst/>
                  <a:gdLst/>
                  <a:ahLst/>
                  <a:cxnLst>
                    <a:cxn ang="0">
                      <a:pos x="144" y="39"/>
                    </a:cxn>
                    <a:cxn ang="0">
                      <a:pos x="112" y="49"/>
                    </a:cxn>
                    <a:cxn ang="0">
                      <a:pos x="38" y="17"/>
                    </a:cxn>
                    <a:cxn ang="0">
                      <a:pos x="0" y="28"/>
                    </a:cxn>
                    <a:cxn ang="0">
                      <a:pos x="19" y="0"/>
                    </a:cxn>
                    <a:cxn ang="0">
                      <a:pos x="112" y="0"/>
                    </a:cxn>
                    <a:cxn ang="0">
                      <a:pos x="72" y="9"/>
                    </a:cxn>
                    <a:cxn ang="0">
                      <a:pos x="144" y="39"/>
                    </a:cxn>
                  </a:cxnLst>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alpha val="100000"/>
                  </a:srgbClr>
                </a:solidFill>
                <a:ln w="9525">
                  <a:noFill/>
                </a:ln>
              </p:spPr>
              <p:txBody>
                <a:bodyPr/>
                <a:p>
                  <a:endParaRPr lang="zh-CN" altLang="en-US"/>
                </a:p>
              </p:txBody>
            </p:sp>
          </p:grpSp>
        </p:grpSp>
        <p:sp>
          <p:nvSpPr>
            <p:cNvPr id="96496" name="Line 265"/>
            <p:cNvSpPr/>
            <p:nvPr/>
          </p:nvSpPr>
          <p:spPr>
            <a:xfrm>
              <a:off x="1304" y="2645"/>
              <a:ext cx="1" cy="108"/>
            </a:xfrm>
            <a:prstGeom prst="line">
              <a:avLst/>
            </a:prstGeom>
            <a:ln w="4763" cap="flat" cmpd="sng">
              <a:solidFill>
                <a:srgbClr val="AAE6FF"/>
              </a:solidFill>
              <a:prstDash val="solid"/>
              <a:headEnd type="none" w="med" len="med"/>
              <a:tailEnd type="none" w="med" len="med"/>
            </a:ln>
          </p:spPr>
        </p:sp>
        <p:sp>
          <p:nvSpPr>
            <p:cNvPr id="96497" name="Line 266"/>
            <p:cNvSpPr/>
            <p:nvPr/>
          </p:nvSpPr>
          <p:spPr>
            <a:xfrm>
              <a:off x="1741" y="2645"/>
              <a:ext cx="1" cy="108"/>
            </a:xfrm>
            <a:prstGeom prst="line">
              <a:avLst/>
            </a:prstGeom>
            <a:ln w="4763" cap="flat" cmpd="sng">
              <a:solidFill>
                <a:srgbClr val="AAE6FF"/>
              </a:solidFill>
              <a:prstDash val="solid"/>
              <a:headEnd type="none" w="med" len="med"/>
              <a:tailEnd type="none" w="med" len="med"/>
            </a:ln>
          </p:spPr>
        </p:sp>
      </p:grpSp>
      <p:grpSp>
        <p:nvGrpSpPr>
          <p:cNvPr id="96320" name="Group 267"/>
          <p:cNvGrpSpPr/>
          <p:nvPr/>
        </p:nvGrpSpPr>
        <p:grpSpPr>
          <a:xfrm>
            <a:off x="5126038" y="4386263"/>
            <a:ext cx="649287" cy="384175"/>
            <a:chOff x="3488" y="2569"/>
            <a:chExt cx="439" cy="262"/>
          </a:xfrm>
        </p:grpSpPr>
        <p:sp>
          <p:nvSpPr>
            <p:cNvPr id="96466" name="Oval 268"/>
            <p:cNvSpPr/>
            <p:nvPr/>
          </p:nvSpPr>
          <p:spPr>
            <a:xfrm>
              <a:off x="3489" y="2678"/>
              <a:ext cx="438" cy="153"/>
            </a:xfrm>
            <a:prstGeom prst="ellipse">
              <a:avLst/>
            </a:prstGeom>
            <a:solidFill>
              <a:srgbClr val="0078AA"/>
            </a:solidFill>
            <a:ln w="4763" cap="flat" cmpd="sng">
              <a:solidFill>
                <a:srgbClr val="AAE6FF"/>
              </a:solidFill>
              <a:prstDash val="solid"/>
              <a:headEnd type="none" w="med" len="med"/>
              <a:tailEnd type="none" w="med" len="med"/>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467" name="Rectangle 269"/>
            <p:cNvSpPr/>
            <p:nvPr/>
          </p:nvSpPr>
          <p:spPr>
            <a:xfrm>
              <a:off x="3488" y="2647"/>
              <a:ext cx="437" cy="109"/>
            </a:xfrm>
            <a:prstGeom prst="rect">
              <a:avLst/>
            </a:prstGeom>
            <a:solidFill>
              <a:srgbClr val="0078AA"/>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468" name="Rectangle 270"/>
            <p:cNvSpPr/>
            <p:nvPr/>
          </p:nvSpPr>
          <p:spPr>
            <a:xfrm>
              <a:off x="3488" y="2647"/>
              <a:ext cx="437" cy="109"/>
            </a:xfrm>
            <a:prstGeom prst="rect">
              <a:avLst/>
            </a:prstGeom>
            <a:solidFill>
              <a:srgbClr val="0078AA"/>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469" name="Oval 271"/>
            <p:cNvSpPr/>
            <p:nvPr/>
          </p:nvSpPr>
          <p:spPr>
            <a:xfrm>
              <a:off x="3489" y="2569"/>
              <a:ext cx="438" cy="153"/>
            </a:xfrm>
            <a:prstGeom prst="ellipse">
              <a:avLst/>
            </a:prstGeom>
            <a:solidFill>
              <a:srgbClr val="00B4FF"/>
            </a:solidFill>
            <a:ln w="4763" cap="flat" cmpd="sng">
              <a:solidFill>
                <a:srgbClr val="AAE6FF"/>
              </a:solidFill>
              <a:prstDash val="solid"/>
              <a:headEnd type="none" w="med" len="med"/>
              <a:tailEnd type="none" w="med" len="med"/>
            </a:ln>
          </p:spPr>
          <p:txBody>
            <a:bodyPr/>
            <a:p>
              <a:pPr eaLnBrk="1" hangingPunct="1"/>
              <a:endParaRPr lang="zh-CN" altLang="en-US" dirty="0">
                <a:latin typeface="Arial" panose="020B0604020202020204" pitchFamily="34" charset="0"/>
                <a:ea typeface="宋体" panose="02010600030101010101" pitchFamily="2" charset="-122"/>
              </a:endParaRPr>
            </a:p>
          </p:txBody>
        </p:sp>
        <p:grpSp>
          <p:nvGrpSpPr>
            <p:cNvPr id="96470" name="Group 272"/>
            <p:cNvGrpSpPr/>
            <p:nvPr/>
          </p:nvGrpSpPr>
          <p:grpSpPr>
            <a:xfrm>
              <a:off x="3555" y="2587"/>
              <a:ext cx="304" cy="117"/>
              <a:chOff x="3555" y="2587"/>
              <a:chExt cx="304" cy="117"/>
            </a:xfrm>
          </p:grpSpPr>
          <p:grpSp>
            <p:nvGrpSpPr>
              <p:cNvPr id="96473" name="Group 273"/>
              <p:cNvGrpSpPr/>
              <p:nvPr/>
            </p:nvGrpSpPr>
            <p:grpSpPr>
              <a:xfrm>
                <a:off x="3555" y="2587"/>
                <a:ext cx="301" cy="115"/>
                <a:chOff x="3555" y="2587"/>
                <a:chExt cx="301" cy="115"/>
              </a:xfrm>
            </p:grpSpPr>
            <p:sp>
              <p:nvSpPr>
                <p:cNvPr id="96483" name="Freeform 274"/>
                <p:cNvSpPr/>
                <p:nvPr/>
              </p:nvSpPr>
              <p:spPr>
                <a:xfrm>
                  <a:off x="3712" y="2590"/>
                  <a:ext cx="144" cy="49"/>
                </a:xfrm>
                <a:custGeom>
                  <a:avLst/>
                  <a:gdLst/>
                  <a:ahLst/>
                  <a:cxnLst>
                    <a:cxn ang="0">
                      <a:pos x="0" y="38"/>
                    </a:cxn>
                    <a:cxn ang="0">
                      <a:pos x="32" y="49"/>
                    </a:cxn>
                    <a:cxn ang="0">
                      <a:pos x="109" y="16"/>
                    </a:cxn>
                    <a:cxn ang="0">
                      <a:pos x="144" y="27"/>
                    </a:cxn>
                    <a:cxn ang="0">
                      <a:pos x="125" y="0"/>
                    </a:cxn>
                    <a:cxn ang="0">
                      <a:pos x="35" y="0"/>
                    </a:cxn>
                    <a:cxn ang="0">
                      <a:pos x="72" y="8"/>
                    </a:cxn>
                    <a:cxn ang="0">
                      <a:pos x="0" y="38"/>
                    </a:cxn>
                  </a:cxnLst>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alpha val="100000"/>
                  </a:srgbClr>
                </a:solidFill>
                <a:ln w="9525">
                  <a:noFill/>
                </a:ln>
              </p:spPr>
              <p:txBody>
                <a:bodyPr/>
                <a:p>
                  <a:endParaRPr lang="zh-CN" altLang="en-US"/>
                </a:p>
              </p:txBody>
            </p:sp>
            <p:sp>
              <p:nvSpPr>
                <p:cNvPr id="96484" name="Freeform 275"/>
                <p:cNvSpPr/>
                <p:nvPr/>
              </p:nvSpPr>
              <p:spPr>
                <a:xfrm>
                  <a:off x="3712" y="2590"/>
                  <a:ext cx="144" cy="49"/>
                </a:xfrm>
                <a:custGeom>
                  <a:avLst/>
                  <a:gdLst/>
                  <a:ahLst/>
                  <a:cxnLst>
                    <a:cxn ang="0">
                      <a:pos x="0" y="38"/>
                    </a:cxn>
                    <a:cxn ang="0">
                      <a:pos x="32" y="49"/>
                    </a:cxn>
                    <a:cxn ang="0">
                      <a:pos x="109" y="16"/>
                    </a:cxn>
                    <a:cxn ang="0">
                      <a:pos x="144" y="27"/>
                    </a:cxn>
                    <a:cxn ang="0">
                      <a:pos x="125" y="0"/>
                    </a:cxn>
                    <a:cxn ang="0">
                      <a:pos x="35" y="0"/>
                    </a:cxn>
                    <a:cxn ang="0">
                      <a:pos x="72" y="8"/>
                    </a:cxn>
                    <a:cxn ang="0">
                      <a:pos x="0" y="38"/>
                    </a:cxn>
                  </a:cxnLst>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alpha val="100000"/>
                  </a:srgbClr>
                </a:solidFill>
                <a:ln w="9525">
                  <a:noFill/>
                </a:ln>
              </p:spPr>
              <p:txBody>
                <a:bodyPr/>
                <a:p>
                  <a:endParaRPr lang="zh-CN" altLang="en-US"/>
                </a:p>
              </p:txBody>
            </p:sp>
            <p:sp>
              <p:nvSpPr>
                <p:cNvPr id="96485" name="Freeform 276"/>
                <p:cNvSpPr/>
                <p:nvPr/>
              </p:nvSpPr>
              <p:spPr>
                <a:xfrm>
                  <a:off x="3555" y="2647"/>
                  <a:ext cx="144" cy="52"/>
                </a:xfrm>
                <a:custGeom>
                  <a:avLst/>
                  <a:gdLst/>
                  <a:ahLst/>
                  <a:cxnLst>
                    <a:cxn ang="0">
                      <a:pos x="144" y="11"/>
                    </a:cxn>
                    <a:cxn ang="0">
                      <a:pos x="112" y="0"/>
                    </a:cxn>
                    <a:cxn ang="0">
                      <a:pos x="37" y="33"/>
                    </a:cxn>
                    <a:cxn ang="0">
                      <a:pos x="0" y="22"/>
                    </a:cxn>
                    <a:cxn ang="0">
                      <a:pos x="18" y="52"/>
                    </a:cxn>
                    <a:cxn ang="0">
                      <a:pos x="112" y="52"/>
                    </a:cxn>
                    <a:cxn ang="0">
                      <a:pos x="72" y="41"/>
                    </a:cxn>
                    <a:cxn ang="0">
                      <a:pos x="144" y="11"/>
                    </a:cxn>
                  </a:cxnLst>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alpha val="100000"/>
                  </a:srgbClr>
                </a:solidFill>
                <a:ln w="9525">
                  <a:noFill/>
                </a:ln>
              </p:spPr>
              <p:txBody>
                <a:bodyPr/>
                <a:p>
                  <a:endParaRPr lang="zh-CN" altLang="en-US"/>
                </a:p>
              </p:txBody>
            </p:sp>
            <p:sp>
              <p:nvSpPr>
                <p:cNvPr id="96486" name="Freeform 277"/>
                <p:cNvSpPr/>
                <p:nvPr/>
              </p:nvSpPr>
              <p:spPr>
                <a:xfrm>
                  <a:off x="3555" y="2647"/>
                  <a:ext cx="144" cy="52"/>
                </a:xfrm>
                <a:custGeom>
                  <a:avLst/>
                  <a:gdLst/>
                  <a:ahLst/>
                  <a:cxnLst>
                    <a:cxn ang="0">
                      <a:pos x="144" y="11"/>
                    </a:cxn>
                    <a:cxn ang="0">
                      <a:pos x="112" y="0"/>
                    </a:cxn>
                    <a:cxn ang="0">
                      <a:pos x="37" y="33"/>
                    </a:cxn>
                    <a:cxn ang="0">
                      <a:pos x="0" y="22"/>
                    </a:cxn>
                    <a:cxn ang="0">
                      <a:pos x="18" y="52"/>
                    </a:cxn>
                    <a:cxn ang="0">
                      <a:pos x="112" y="52"/>
                    </a:cxn>
                    <a:cxn ang="0">
                      <a:pos x="72" y="41"/>
                    </a:cxn>
                    <a:cxn ang="0">
                      <a:pos x="144" y="11"/>
                    </a:cxn>
                  </a:cxnLst>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alpha val="100000"/>
                  </a:srgbClr>
                </a:solidFill>
                <a:ln w="9525">
                  <a:noFill/>
                </a:ln>
              </p:spPr>
              <p:txBody>
                <a:bodyPr/>
                <a:p>
                  <a:endParaRPr lang="zh-CN" altLang="en-US"/>
                </a:p>
              </p:txBody>
            </p:sp>
            <p:sp>
              <p:nvSpPr>
                <p:cNvPr id="96487" name="Freeform 278"/>
                <p:cNvSpPr/>
                <p:nvPr/>
              </p:nvSpPr>
              <p:spPr>
                <a:xfrm>
                  <a:off x="3563" y="2587"/>
                  <a:ext cx="144" cy="49"/>
                </a:xfrm>
                <a:custGeom>
                  <a:avLst/>
                  <a:gdLst/>
                  <a:ahLst/>
                  <a:cxnLst>
                    <a:cxn ang="0">
                      <a:pos x="0" y="11"/>
                    </a:cxn>
                    <a:cxn ang="0">
                      <a:pos x="32" y="0"/>
                    </a:cxn>
                    <a:cxn ang="0">
                      <a:pos x="109" y="30"/>
                    </a:cxn>
                    <a:cxn ang="0">
                      <a:pos x="144" y="22"/>
                    </a:cxn>
                    <a:cxn ang="0">
                      <a:pos x="125" y="49"/>
                    </a:cxn>
                    <a:cxn ang="0">
                      <a:pos x="34" y="49"/>
                    </a:cxn>
                    <a:cxn ang="0">
                      <a:pos x="72" y="41"/>
                    </a:cxn>
                    <a:cxn ang="0">
                      <a:pos x="0" y="11"/>
                    </a:cxn>
                  </a:cxnLst>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alpha val="100000"/>
                  </a:srgbClr>
                </a:solidFill>
                <a:ln w="9525">
                  <a:noFill/>
                </a:ln>
              </p:spPr>
              <p:txBody>
                <a:bodyPr/>
                <a:p>
                  <a:endParaRPr lang="zh-CN" altLang="en-US"/>
                </a:p>
              </p:txBody>
            </p:sp>
            <p:sp>
              <p:nvSpPr>
                <p:cNvPr id="96488" name="Freeform 279"/>
                <p:cNvSpPr/>
                <p:nvPr/>
              </p:nvSpPr>
              <p:spPr>
                <a:xfrm>
                  <a:off x="3563" y="2587"/>
                  <a:ext cx="144" cy="49"/>
                </a:xfrm>
                <a:custGeom>
                  <a:avLst/>
                  <a:gdLst/>
                  <a:ahLst/>
                  <a:cxnLst>
                    <a:cxn ang="0">
                      <a:pos x="0" y="11"/>
                    </a:cxn>
                    <a:cxn ang="0">
                      <a:pos x="32" y="0"/>
                    </a:cxn>
                    <a:cxn ang="0">
                      <a:pos x="109" y="30"/>
                    </a:cxn>
                    <a:cxn ang="0">
                      <a:pos x="144" y="22"/>
                    </a:cxn>
                    <a:cxn ang="0">
                      <a:pos x="125" y="49"/>
                    </a:cxn>
                    <a:cxn ang="0">
                      <a:pos x="34" y="49"/>
                    </a:cxn>
                    <a:cxn ang="0">
                      <a:pos x="72" y="41"/>
                    </a:cxn>
                    <a:cxn ang="0">
                      <a:pos x="0" y="11"/>
                    </a:cxn>
                  </a:cxnLst>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alpha val="100000"/>
                  </a:srgbClr>
                </a:solidFill>
                <a:ln w="9525">
                  <a:noFill/>
                </a:ln>
              </p:spPr>
              <p:txBody>
                <a:bodyPr/>
                <a:p>
                  <a:endParaRPr lang="zh-CN" altLang="en-US"/>
                </a:p>
              </p:txBody>
            </p:sp>
            <p:sp>
              <p:nvSpPr>
                <p:cNvPr id="96489" name="Freeform 280"/>
                <p:cNvSpPr/>
                <p:nvPr/>
              </p:nvSpPr>
              <p:spPr>
                <a:xfrm>
                  <a:off x="3707" y="2653"/>
                  <a:ext cx="144" cy="49"/>
                </a:xfrm>
                <a:custGeom>
                  <a:avLst/>
                  <a:gdLst/>
                  <a:ahLst/>
                  <a:cxnLst>
                    <a:cxn ang="0">
                      <a:pos x="144" y="38"/>
                    </a:cxn>
                    <a:cxn ang="0">
                      <a:pos x="112" y="49"/>
                    </a:cxn>
                    <a:cxn ang="0">
                      <a:pos x="37" y="16"/>
                    </a:cxn>
                    <a:cxn ang="0">
                      <a:pos x="0" y="27"/>
                    </a:cxn>
                    <a:cxn ang="0">
                      <a:pos x="18" y="0"/>
                    </a:cxn>
                    <a:cxn ang="0">
                      <a:pos x="112" y="0"/>
                    </a:cxn>
                    <a:cxn ang="0">
                      <a:pos x="72" y="8"/>
                    </a:cxn>
                    <a:cxn ang="0">
                      <a:pos x="144" y="38"/>
                    </a:cxn>
                  </a:cxnLst>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alpha val="100000"/>
                  </a:srgbClr>
                </a:solidFill>
                <a:ln w="9525">
                  <a:noFill/>
                </a:ln>
              </p:spPr>
              <p:txBody>
                <a:bodyPr/>
                <a:p>
                  <a:endParaRPr lang="zh-CN" altLang="en-US"/>
                </a:p>
              </p:txBody>
            </p:sp>
            <p:sp>
              <p:nvSpPr>
                <p:cNvPr id="96490" name="Freeform 281"/>
                <p:cNvSpPr/>
                <p:nvPr/>
              </p:nvSpPr>
              <p:spPr>
                <a:xfrm>
                  <a:off x="3707" y="2653"/>
                  <a:ext cx="144" cy="49"/>
                </a:xfrm>
                <a:custGeom>
                  <a:avLst/>
                  <a:gdLst/>
                  <a:ahLst/>
                  <a:cxnLst>
                    <a:cxn ang="0">
                      <a:pos x="144" y="38"/>
                    </a:cxn>
                    <a:cxn ang="0">
                      <a:pos x="112" y="49"/>
                    </a:cxn>
                    <a:cxn ang="0">
                      <a:pos x="37" y="16"/>
                    </a:cxn>
                    <a:cxn ang="0">
                      <a:pos x="0" y="27"/>
                    </a:cxn>
                    <a:cxn ang="0">
                      <a:pos x="18" y="0"/>
                    </a:cxn>
                    <a:cxn ang="0">
                      <a:pos x="112" y="0"/>
                    </a:cxn>
                    <a:cxn ang="0">
                      <a:pos x="72" y="8"/>
                    </a:cxn>
                    <a:cxn ang="0">
                      <a:pos x="144" y="38"/>
                    </a:cxn>
                  </a:cxnLst>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alpha val="100000"/>
                  </a:srgbClr>
                </a:solidFill>
                <a:ln w="9525">
                  <a:noFill/>
                </a:ln>
              </p:spPr>
              <p:txBody>
                <a:bodyPr/>
                <a:p>
                  <a:endParaRPr lang="zh-CN" altLang="en-US"/>
                </a:p>
              </p:txBody>
            </p:sp>
          </p:grpSp>
          <p:grpSp>
            <p:nvGrpSpPr>
              <p:cNvPr id="96474" name="Group 282"/>
              <p:cNvGrpSpPr/>
              <p:nvPr/>
            </p:nvGrpSpPr>
            <p:grpSpPr>
              <a:xfrm>
                <a:off x="3557" y="2590"/>
                <a:ext cx="302" cy="114"/>
                <a:chOff x="3557" y="2590"/>
                <a:chExt cx="302" cy="114"/>
              </a:xfrm>
            </p:grpSpPr>
            <p:sp>
              <p:nvSpPr>
                <p:cNvPr id="96475" name="Freeform 283"/>
                <p:cNvSpPr/>
                <p:nvPr/>
              </p:nvSpPr>
              <p:spPr>
                <a:xfrm>
                  <a:off x="3715" y="2593"/>
                  <a:ext cx="144" cy="49"/>
                </a:xfrm>
                <a:custGeom>
                  <a:avLst/>
                  <a:gdLst/>
                  <a:ahLst/>
                  <a:cxnLst>
                    <a:cxn ang="0">
                      <a:pos x="0" y="38"/>
                    </a:cxn>
                    <a:cxn ang="0">
                      <a:pos x="32" y="49"/>
                    </a:cxn>
                    <a:cxn ang="0">
                      <a:pos x="109" y="16"/>
                    </a:cxn>
                    <a:cxn ang="0">
                      <a:pos x="144" y="27"/>
                    </a:cxn>
                    <a:cxn ang="0">
                      <a:pos x="125" y="0"/>
                    </a:cxn>
                    <a:cxn ang="0">
                      <a:pos x="34" y="0"/>
                    </a:cxn>
                    <a:cxn ang="0">
                      <a:pos x="72" y="8"/>
                    </a:cxn>
                    <a:cxn ang="0">
                      <a:pos x="0" y="38"/>
                    </a:cxn>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alpha val="100000"/>
                  </a:srgbClr>
                </a:solidFill>
                <a:ln w="9525">
                  <a:noFill/>
                </a:ln>
              </p:spPr>
              <p:txBody>
                <a:bodyPr/>
                <a:p>
                  <a:endParaRPr lang="zh-CN" altLang="en-US"/>
                </a:p>
              </p:txBody>
            </p:sp>
            <p:sp>
              <p:nvSpPr>
                <p:cNvPr id="96476" name="Freeform 284"/>
                <p:cNvSpPr/>
                <p:nvPr/>
              </p:nvSpPr>
              <p:spPr>
                <a:xfrm>
                  <a:off x="3715" y="2593"/>
                  <a:ext cx="144" cy="49"/>
                </a:xfrm>
                <a:custGeom>
                  <a:avLst/>
                  <a:gdLst/>
                  <a:ahLst/>
                  <a:cxnLst>
                    <a:cxn ang="0">
                      <a:pos x="0" y="38"/>
                    </a:cxn>
                    <a:cxn ang="0">
                      <a:pos x="32" y="49"/>
                    </a:cxn>
                    <a:cxn ang="0">
                      <a:pos x="109" y="16"/>
                    </a:cxn>
                    <a:cxn ang="0">
                      <a:pos x="144" y="27"/>
                    </a:cxn>
                    <a:cxn ang="0">
                      <a:pos x="125" y="0"/>
                    </a:cxn>
                    <a:cxn ang="0">
                      <a:pos x="34" y="0"/>
                    </a:cxn>
                    <a:cxn ang="0">
                      <a:pos x="72" y="8"/>
                    </a:cxn>
                    <a:cxn ang="0">
                      <a:pos x="0" y="38"/>
                    </a:cxn>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alpha val="100000"/>
                  </a:srgbClr>
                </a:solidFill>
                <a:ln w="9525">
                  <a:noFill/>
                </a:ln>
              </p:spPr>
              <p:txBody>
                <a:bodyPr/>
                <a:p>
                  <a:endParaRPr lang="zh-CN" altLang="en-US"/>
                </a:p>
              </p:txBody>
            </p:sp>
            <p:sp>
              <p:nvSpPr>
                <p:cNvPr id="96477" name="Freeform 285"/>
                <p:cNvSpPr/>
                <p:nvPr/>
              </p:nvSpPr>
              <p:spPr>
                <a:xfrm>
                  <a:off x="3557" y="2650"/>
                  <a:ext cx="144" cy="52"/>
                </a:xfrm>
                <a:custGeom>
                  <a:avLst/>
                  <a:gdLst/>
                  <a:ahLst/>
                  <a:cxnLst>
                    <a:cxn ang="0">
                      <a:pos x="144" y="11"/>
                    </a:cxn>
                    <a:cxn ang="0">
                      <a:pos x="112" y="0"/>
                    </a:cxn>
                    <a:cxn ang="0">
                      <a:pos x="38" y="33"/>
                    </a:cxn>
                    <a:cxn ang="0">
                      <a:pos x="0" y="22"/>
                    </a:cxn>
                    <a:cxn ang="0">
                      <a:pos x="19" y="52"/>
                    </a:cxn>
                    <a:cxn ang="0">
                      <a:pos x="112" y="52"/>
                    </a:cxn>
                    <a:cxn ang="0">
                      <a:pos x="72" y="41"/>
                    </a:cxn>
                    <a:cxn ang="0">
                      <a:pos x="144" y="11"/>
                    </a:cxn>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alpha val="100000"/>
                  </a:srgbClr>
                </a:solidFill>
                <a:ln w="9525">
                  <a:noFill/>
                </a:ln>
              </p:spPr>
              <p:txBody>
                <a:bodyPr/>
                <a:p>
                  <a:endParaRPr lang="zh-CN" altLang="en-US"/>
                </a:p>
              </p:txBody>
            </p:sp>
            <p:sp>
              <p:nvSpPr>
                <p:cNvPr id="96478" name="Freeform 286"/>
                <p:cNvSpPr/>
                <p:nvPr/>
              </p:nvSpPr>
              <p:spPr>
                <a:xfrm>
                  <a:off x="3557" y="2650"/>
                  <a:ext cx="144" cy="52"/>
                </a:xfrm>
                <a:custGeom>
                  <a:avLst/>
                  <a:gdLst/>
                  <a:ahLst/>
                  <a:cxnLst>
                    <a:cxn ang="0">
                      <a:pos x="144" y="11"/>
                    </a:cxn>
                    <a:cxn ang="0">
                      <a:pos x="112" y="0"/>
                    </a:cxn>
                    <a:cxn ang="0">
                      <a:pos x="38" y="33"/>
                    </a:cxn>
                    <a:cxn ang="0">
                      <a:pos x="0" y="22"/>
                    </a:cxn>
                    <a:cxn ang="0">
                      <a:pos x="19" y="52"/>
                    </a:cxn>
                    <a:cxn ang="0">
                      <a:pos x="112" y="52"/>
                    </a:cxn>
                    <a:cxn ang="0">
                      <a:pos x="72" y="41"/>
                    </a:cxn>
                    <a:cxn ang="0">
                      <a:pos x="144" y="11"/>
                    </a:cxn>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alpha val="100000"/>
                  </a:srgbClr>
                </a:solidFill>
                <a:ln w="9525">
                  <a:noFill/>
                </a:ln>
              </p:spPr>
              <p:txBody>
                <a:bodyPr/>
                <a:p>
                  <a:endParaRPr lang="zh-CN" altLang="en-US"/>
                </a:p>
              </p:txBody>
            </p:sp>
            <p:sp>
              <p:nvSpPr>
                <p:cNvPr id="96479" name="Freeform 287"/>
                <p:cNvSpPr/>
                <p:nvPr/>
              </p:nvSpPr>
              <p:spPr>
                <a:xfrm>
                  <a:off x="3565" y="2590"/>
                  <a:ext cx="144" cy="49"/>
                </a:xfrm>
                <a:custGeom>
                  <a:avLst/>
                  <a:gdLst/>
                  <a:ahLst/>
                  <a:cxnLst>
                    <a:cxn ang="0">
                      <a:pos x="0" y="11"/>
                    </a:cxn>
                    <a:cxn ang="0">
                      <a:pos x="32" y="0"/>
                    </a:cxn>
                    <a:cxn ang="0">
                      <a:pos x="110" y="30"/>
                    </a:cxn>
                    <a:cxn ang="0">
                      <a:pos x="144" y="22"/>
                    </a:cxn>
                    <a:cxn ang="0">
                      <a:pos x="126" y="49"/>
                    </a:cxn>
                    <a:cxn ang="0">
                      <a:pos x="35" y="49"/>
                    </a:cxn>
                    <a:cxn ang="0">
                      <a:pos x="72" y="41"/>
                    </a:cxn>
                    <a:cxn ang="0">
                      <a:pos x="0" y="11"/>
                    </a:cxn>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alpha val="100000"/>
                  </a:srgbClr>
                </a:solidFill>
                <a:ln w="9525">
                  <a:noFill/>
                </a:ln>
              </p:spPr>
              <p:txBody>
                <a:bodyPr/>
                <a:p>
                  <a:endParaRPr lang="zh-CN" altLang="en-US"/>
                </a:p>
              </p:txBody>
            </p:sp>
            <p:sp>
              <p:nvSpPr>
                <p:cNvPr id="96480" name="Freeform 288"/>
                <p:cNvSpPr/>
                <p:nvPr/>
              </p:nvSpPr>
              <p:spPr>
                <a:xfrm>
                  <a:off x="3565" y="2590"/>
                  <a:ext cx="144" cy="49"/>
                </a:xfrm>
                <a:custGeom>
                  <a:avLst/>
                  <a:gdLst/>
                  <a:ahLst/>
                  <a:cxnLst>
                    <a:cxn ang="0">
                      <a:pos x="0" y="11"/>
                    </a:cxn>
                    <a:cxn ang="0">
                      <a:pos x="32" y="0"/>
                    </a:cxn>
                    <a:cxn ang="0">
                      <a:pos x="110" y="30"/>
                    </a:cxn>
                    <a:cxn ang="0">
                      <a:pos x="144" y="22"/>
                    </a:cxn>
                    <a:cxn ang="0">
                      <a:pos x="126" y="49"/>
                    </a:cxn>
                    <a:cxn ang="0">
                      <a:pos x="35" y="49"/>
                    </a:cxn>
                    <a:cxn ang="0">
                      <a:pos x="72" y="41"/>
                    </a:cxn>
                    <a:cxn ang="0">
                      <a:pos x="0" y="11"/>
                    </a:cxn>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alpha val="100000"/>
                  </a:srgbClr>
                </a:solidFill>
                <a:ln w="9525">
                  <a:noFill/>
                </a:ln>
              </p:spPr>
              <p:txBody>
                <a:bodyPr/>
                <a:p>
                  <a:endParaRPr lang="zh-CN" altLang="en-US"/>
                </a:p>
              </p:txBody>
            </p:sp>
            <p:sp>
              <p:nvSpPr>
                <p:cNvPr id="96481" name="Freeform 289"/>
                <p:cNvSpPr/>
                <p:nvPr/>
              </p:nvSpPr>
              <p:spPr>
                <a:xfrm>
                  <a:off x="3709" y="2655"/>
                  <a:ext cx="144" cy="49"/>
                </a:xfrm>
                <a:custGeom>
                  <a:avLst/>
                  <a:gdLst/>
                  <a:ahLst/>
                  <a:cxnLst>
                    <a:cxn ang="0">
                      <a:pos x="144" y="39"/>
                    </a:cxn>
                    <a:cxn ang="0">
                      <a:pos x="112" y="49"/>
                    </a:cxn>
                    <a:cxn ang="0">
                      <a:pos x="38" y="17"/>
                    </a:cxn>
                    <a:cxn ang="0">
                      <a:pos x="0" y="28"/>
                    </a:cxn>
                    <a:cxn ang="0">
                      <a:pos x="19" y="0"/>
                    </a:cxn>
                    <a:cxn ang="0">
                      <a:pos x="112" y="0"/>
                    </a:cxn>
                    <a:cxn ang="0">
                      <a:pos x="72" y="9"/>
                    </a:cxn>
                    <a:cxn ang="0">
                      <a:pos x="144" y="39"/>
                    </a:cxn>
                  </a:cxnLst>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alpha val="100000"/>
                  </a:srgbClr>
                </a:solidFill>
                <a:ln w="9525">
                  <a:noFill/>
                </a:ln>
              </p:spPr>
              <p:txBody>
                <a:bodyPr/>
                <a:p>
                  <a:endParaRPr lang="zh-CN" altLang="en-US"/>
                </a:p>
              </p:txBody>
            </p:sp>
            <p:sp>
              <p:nvSpPr>
                <p:cNvPr id="96482" name="Freeform 290"/>
                <p:cNvSpPr/>
                <p:nvPr/>
              </p:nvSpPr>
              <p:spPr>
                <a:xfrm>
                  <a:off x="3709" y="2655"/>
                  <a:ext cx="144" cy="49"/>
                </a:xfrm>
                <a:custGeom>
                  <a:avLst/>
                  <a:gdLst/>
                  <a:ahLst/>
                  <a:cxnLst>
                    <a:cxn ang="0">
                      <a:pos x="144" y="39"/>
                    </a:cxn>
                    <a:cxn ang="0">
                      <a:pos x="112" y="49"/>
                    </a:cxn>
                    <a:cxn ang="0">
                      <a:pos x="38" y="17"/>
                    </a:cxn>
                    <a:cxn ang="0">
                      <a:pos x="0" y="28"/>
                    </a:cxn>
                    <a:cxn ang="0">
                      <a:pos x="19" y="0"/>
                    </a:cxn>
                    <a:cxn ang="0">
                      <a:pos x="112" y="0"/>
                    </a:cxn>
                    <a:cxn ang="0">
                      <a:pos x="72" y="9"/>
                    </a:cxn>
                    <a:cxn ang="0">
                      <a:pos x="144" y="39"/>
                    </a:cxn>
                  </a:cxnLst>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alpha val="100000"/>
                  </a:srgbClr>
                </a:solidFill>
                <a:ln w="9525">
                  <a:noFill/>
                </a:ln>
              </p:spPr>
              <p:txBody>
                <a:bodyPr/>
                <a:p>
                  <a:endParaRPr lang="zh-CN" altLang="en-US"/>
                </a:p>
              </p:txBody>
            </p:sp>
          </p:grpSp>
        </p:grpSp>
        <p:sp>
          <p:nvSpPr>
            <p:cNvPr id="96471" name="Line 291"/>
            <p:cNvSpPr/>
            <p:nvPr/>
          </p:nvSpPr>
          <p:spPr>
            <a:xfrm>
              <a:off x="3488" y="2645"/>
              <a:ext cx="1" cy="108"/>
            </a:xfrm>
            <a:prstGeom prst="line">
              <a:avLst/>
            </a:prstGeom>
            <a:ln w="4763" cap="flat" cmpd="sng">
              <a:solidFill>
                <a:srgbClr val="AAE6FF"/>
              </a:solidFill>
              <a:prstDash val="solid"/>
              <a:headEnd type="none" w="med" len="med"/>
              <a:tailEnd type="none" w="med" len="med"/>
            </a:ln>
          </p:spPr>
        </p:sp>
        <p:sp>
          <p:nvSpPr>
            <p:cNvPr id="96472" name="Line 292"/>
            <p:cNvSpPr/>
            <p:nvPr/>
          </p:nvSpPr>
          <p:spPr>
            <a:xfrm>
              <a:off x="3925" y="2645"/>
              <a:ext cx="1" cy="108"/>
            </a:xfrm>
            <a:prstGeom prst="line">
              <a:avLst/>
            </a:prstGeom>
            <a:ln w="4763" cap="flat" cmpd="sng">
              <a:solidFill>
                <a:srgbClr val="AAE6FF"/>
              </a:solidFill>
              <a:prstDash val="solid"/>
              <a:headEnd type="none" w="med" len="med"/>
              <a:tailEnd type="none" w="med" len="med"/>
            </a:ln>
          </p:spPr>
        </p:sp>
      </p:grpSp>
      <p:sp>
        <p:nvSpPr>
          <p:cNvPr id="96321" name="Oval 293"/>
          <p:cNvSpPr/>
          <p:nvPr/>
        </p:nvSpPr>
        <p:spPr>
          <a:xfrm>
            <a:off x="3179763" y="4589463"/>
            <a:ext cx="93662" cy="93662"/>
          </a:xfrm>
          <a:prstGeom prst="ellipse">
            <a:avLst/>
          </a:prstGeom>
          <a:solidFill>
            <a:srgbClr val="FFFFFF"/>
          </a:solidFill>
          <a:ln w="30163"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322" name="Oval 294"/>
          <p:cNvSpPr/>
          <p:nvPr/>
        </p:nvSpPr>
        <p:spPr>
          <a:xfrm>
            <a:off x="4845050" y="4583113"/>
            <a:ext cx="92075" cy="90487"/>
          </a:xfrm>
          <a:prstGeom prst="ellipse">
            <a:avLst/>
          </a:prstGeom>
          <a:solidFill>
            <a:srgbClr val="FFFFFF"/>
          </a:solidFill>
          <a:ln w="30163"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323" name="Oval 295"/>
          <p:cNvSpPr/>
          <p:nvPr/>
        </p:nvSpPr>
        <p:spPr>
          <a:xfrm>
            <a:off x="5256213" y="4227513"/>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324" name="Oval 296"/>
          <p:cNvSpPr/>
          <p:nvPr/>
        </p:nvSpPr>
        <p:spPr>
          <a:xfrm>
            <a:off x="4376738" y="3055938"/>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325" name="Oval 297"/>
          <p:cNvSpPr/>
          <p:nvPr/>
        </p:nvSpPr>
        <p:spPr>
          <a:xfrm>
            <a:off x="2717800" y="4114800"/>
            <a:ext cx="93663" cy="92075"/>
          </a:xfrm>
          <a:prstGeom prst="ellipse">
            <a:avLst/>
          </a:prstGeom>
          <a:solidFill>
            <a:srgbClr val="FFFFFF"/>
          </a:solidFill>
          <a:ln w="30163"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326" name="Oval 298"/>
          <p:cNvSpPr/>
          <p:nvPr/>
        </p:nvSpPr>
        <p:spPr>
          <a:xfrm>
            <a:off x="3708400" y="3079750"/>
            <a:ext cx="90488" cy="90488"/>
          </a:xfrm>
          <a:prstGeom prst="ellipse">
            <a:avLst/>
          </a:prstGeom>
          <a:solidFill>
            <a:srgbClr val="FFFFFF"/>
          </a:solidFill>
          <a:ln w="30163"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327" name="Rectangle 299"/>
          <p:cNvSpPr/>
          <p:nvPr/>
        </p:nvSpPr>
        <p:spPr>
          <a:xfrm>
            <a:off x="4548188" y="2724150"/>
            <a:ext cx="1009650" cy="354013"/>
          </a:xfrm>
          <a:prstGeom prst="rect">
            <a:avLst/>
          </a:prstGeom>
          <a:no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328" name="Rectangle 300"/>
          <p:cNvSpPr/>
          <p:nvPr/>
        </p:nvSpPr>
        <p:spPr>
          <a:xfrm>
            <a:off x="4570413" y="2886075"/>
            <a:ext cx="1057275" cy="306388"/>
          </a:xfrm>
          <a:prstGeom prst="rect">
            <a:avLst/>
          </a:prstGeom>
          <a:noFill/>
          <a:ln w="9525">
            <a:noFill/>
          </a:ln>
        </p:spPr>
        <p:txBody>
          <a:bodyPr wrap="none" lIns="0" tIns="0" rIns="0" bIns="0">
            <a:spAutoFit/>
          </a:bodyPr>
          <a:p>
            <a:pPr eaLnBrk="1" hangingPunct="1"/>
            <a:r>
              <a:rPr lang="en-US" altLang="zh-CN" sz="2000" dirty="0">
                <a:solidFill>
                  <a:srgbClr val="333399"/>
                </a:solidFill>
                <a:latin typeface="Arial" panose="020B0604020202020204" pitchFamily="34" charset="0"/>
                <a:ea typeface="黑体" panose="02010609060101010101" pitchFamily="49" charset="-122"/>
              </a:rPr>
              <a:t>222.1.6.1</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96329" name="Rectangle 301"/>
          <p:cNvSpPr/>
          <p:nvPr/>
        </p:nvSpPr>
        <p:spPr>
          <a:xfrm>
            <a:off x="2636838" y="2868613"/>
            <a:ext cx="1006475" cy="354012"/>
          </a:xfrm>
          <a:prstGeom prst="rect">
            <a:avLst/>
          </a:prstGeom>
          <a:no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330" name="Rectangle 302"/>
          <p:cNvSpPr/>
          <p:nvPr/>
        </p:nvSpPr>
        <p:spPr>
          <a:xfrm>
            <a:off x="2755900" y="2855913"/>
            <a:ext cx="1058863" cy="304800"/>
          </a:xfrm>
          <a:prstGeom prst="rect">
            <a:avLst/>
          </a:prstGeom>
          <a:noFill/>
          <a:ln w="9525">
            <a:noFill/>
          </a:ln>
        </p:spPr>
        <p:txBody>
          <a:bodyPr wrap="none" lIns="0" tIns="0" rIns="0" bIns="0">
            <a:spAutoFit/>
          </a:bodyPr>
          <a:p>
            <a:pPr eaLnBrk="1" hangingPunct="1"/>
            <a:r>
              <a:rPr lang="en-US" altLang="zh-CN" sz="2000" dirty="0">
                <a:solidFill>
                  <a:srgbClr val="333399"/>
                </a:solidFill>
                <a:latin typeface="Arial" panose="020B0604020202020204" pitchFamily="34" charset="0"/>
                <a:ea typeface="黑体" panose="02010609060101010101" pitchFamily="49" charset="-122"/>
              </a:rPr>
              <a:t>222.1.5.1</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96331" name="Rectangle 303"/>
          <p:cNvSpPr/>
          <p:nvPr/>
        </p:nvSpPr>
        <p:spPr>
          <a:xfrm>
            <a:off x="1900238" y="3525838"/>
            <a:ext cx="1009650" cy="354012"/>
          </a:xfrm>
          <a:prstGeom prst="rect">
            <a:avLst/>
          </a:prstGeom>
          <a:no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332" name="Rectangle 304"/>
          <p:cNvSpPr/>
          <p:nvPr/>
        </p:nvSpPr>
        <p:spPr>
          <a:xfrm>
            <a:off x="1866900" y="3776663"/>
            <a:ext cx="1057275" cy="306387"/>
          </a:xfrm>
          <a:prstGeom prst="rect">
            <a:avLst/>
          </a:prstGeom>
          <a:noFill/>
          <a:ln w="9525">
            <a:noFill/>
          </a:ln>
        </p:spPr>
        <p:txBody>
          <a:bodyPr wrap="none" lIns="0" tIns="0" rIns="0" bIns="0">
            <a:spAutoFit/>
          </a:bodyPr>
          <a:p>
            <a:pPr eaLnBrk="1" hangingPunct="1"/>
            <a:r>
              <a:rPr lang="en-US" altLang="zh-CN" sz="2000" dirty="0">
                <a:solidFill>
                  <a:srgbClr val="333399"/>
                </a:solidFill>
                <a:latin typeface="Arial" panose="020B0604020202020204" pitchFamily="34" charset="0"/>
                <a:ea typeface="黑体" panose="02010609060101010101" pitchFamily="49" charset="-122"/>
              </a:rPr>
              <a:t>222.1.5.2</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96333" name="Rectangle 305"/>
          <p:cNvSpPr/>
          <p:nvPr/>
        </p:nvSpPr>
        <p:spPr>
          <a:xfrm>
            <a:off x="5235575" y="3394075"/>
            <a:ext cx="1008063" cy="352425"/>
          </a:xfrm>
          <a:prstGeom prst="rect">
            <a:avLst/>
          </a:prstGeom>
          <a:no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334" name="Rectangle 306"/>
          <p:cNvSpPr/>
          <p:nvPr/>
        </p:nvSpPr>
        <p:spPr>
          <a:xfrm>
            <a:off x="5254625" y="3900488"/>
            <a:ext cx="1057275" cy="304800"/>
          </a:xfrm>
          <a:prstGeom prst="rect">
            <a:avLst/>
          </a:prstGeom>
          <a:noFill/>
          <a:ln w="9525">
            <a:noFill/>
          </a:ln>
        </p:spPr>
        <p:txBody>
          <a:bodyPr wrap="none" lIns="0" tIns="0" rIns="0" bIns="0">
            <a:spAutoFit/>
          </a:bodyPr>
          <a:p>
            <a:pPr eaLnBrk="1" hangingPunct="1"/>
            <a:r>
              <a:rPr lang="en-US" altLang="zh-CN" sz="2000" dirty="0">
                <a:solidFill>
                  <a:srgbClr val="333399"/>
                </a:solidFill>
                <a:latin typeface="Arial" panose="020B0604020202020204" pitchFamily="34" charset="0"/>
                <a:ea typeface="黑体" panose="02010609060101010101" pitchFamily="49" charset="-122"/>
              </a:rPr>
              <a:t>222.1.6.2</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96335" name="Rectangle 307"/>
          <p:cNvSpPr/>
          <p:nvPr/>
        </p:nvSpPr>
        <p:spPr>
          <a:xfrm>
            <a:off x="4689475" y="4278313"/>
            <a:ext cx="1009650" cy="355600"/>
          </a:xfrm>
          <a:prstGeom prst="rect">
            <a:avLst/>
          </a:prstGeom>
          <a:no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336" name="Rectangle 308"/>
          <p:cNvSpPr/>
          <p:nvPr/>
        </p:nvSpPr>
        <p:spPr>
          <a:xfrm>
            <a:off x="4543425" y="4730750"/>
            <a:ext cx="1057275" cy="306388"/>
          </a:xfrm>
          <a:prstGeom prst="rect">
            <a:avLst/>
          </a:prstGeom>
          <a:noFill/>
          <a:ln w="9525">
            <a:noFill/>
          </a:ln>
        </p:spPr>
        <p:txBody>
          <a:bodyPr wrap="none" lIns="0" tIns="0" rIns="0" bIns="0">
            <a:spAutoFit/>
          </a:bodyPr>
          <a:p>
            <a:pPr eaLnBrk="1" hangingPunct="1"/>
            <a:r>
              <a:rPr lang="en-US" altLang="zh-CN" sz="2000" dirty="0">
                <a:solidFill>
                  <a:srgbClr val="333399"/>
                </a:solidFill>
                <a:latin typeface="Arial" panose="020B0604020202020204" pitchFamily="34" charset="0"/>
                <a:ea typeface="黑体" panose="02010609060101010101" pitchFamily="49" charset="-122"/>
              </a:rPr>
              <a:t>222.1.4.1</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96337" name="Rectangle 309"/>
          <p:cNvSpPr/>
          <p:nvPr/>
        </p:nvSpPr>
        <p:spPr>
          <a:xfrm>
            <a:off x="2913063" y="4278313"/>
            <a:ext cx="1006475" cy="355600"/>
          </a:xfrm>
          <a:prstGeom prst="rect">
            <a:avLst/>
          </a:prstGeom>
          <a:no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338" name="Rectangle 310"/>
          <p:cNvSpPr/>
          <p:nvPr/>
        </p:nvSpPr>
        <p:spPr>
          <a:xfrm>
            <a:off x="3000375" y="4713288"/>
            <a:ext cx="1057275" cy="306387"/>
          </a:xfrm>
          <a:prstGeom prst="rect">
            <a:avLst/>
          </a:prstGeom>
          <a:noFill/>
          <a:ln w="9525">
            <a:noFill/>
          </a:ln>
        </p:spPr>
        <p:txBody>
          <a:bodyPr wrap="none" lIns="0" tIns="0" rIns="0" bIns="0">
            <a:spAutoFit/>
          </a:bodyPr>
          <a:p>
            <a:pPr eaLnBrk="1" hangingPunct="1"/>
            <a:r>
              <a:rPr lang="en-US" altLang="zh-CN" sz="2000" dirty="0">
                <a:solidFill>
                  <a:srgbClr val="333399"/>
                </a:solidFill>
                <a:latin typeface="Arial" panose="020B0604020202020204" pitchFamily="34" charset="0"/>
                <a:ea typeface="黑体" panose="02010609060101010101" pitchFamily="49" charset="-122"/>
              </a:rPr>
              <a:t>222.1.4.2</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96339" name="Rectangle 311"/>
          <p:cNvSpPr/>
          <p:nvPr/>
        </p:nvSpPr>
        <p:spPr>
          <a:xfrm>
            <a:off x="381000" y="3013075"/>
            <a:ext cx="1008063" cy="357188"/>
          </a:xfrm>
          <a:prstGeom prst="rect">
            <a:avLst/>
          </a:prstGeom>
          <a:no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340" name="Rectangle 312"/>
          <p:cNvSpPr/>
          <p:nvPr/>
        </p:nvSpPr>
        <p:spPr>
          <a:xfrm>
            <a:off x="381000" y="3074988"/>
            <a:ext cx="1058863" cy="303212"/>
          </a:xfrm>
          <a:prstGeom prst="rect">
            <a:avLst/>
          </a:prstGeom>
          <a:noFill/>
          <a:ln w="9525">
            <a:noFill/>
          </a:ln>
        </p:spPr>
        <p:txBody>
          <a:bodyPr wrap="none" lIns="0" tIns="0" rIns="0" bIns="0">
            <a:spAutoFit/>
          </a:bodyPr>
          <a:p>
            <a:pPr eaLnBrk="1" hangingPunct="1"/>
            <a:r>
              <a:rPr lang="en-US" altLang="zh-CN" sz="2000" dirty="0">
                <a:solidFill>
                  <a:srgbClr val="333399"/>
                </a:solidFill>
                <a:latin typeface="Arial" panose="020B0604020202020204" pitchFamily="34" charset="0"/>
                <a:ea typeface="黑体" panose="02010609060101010101" pitchFamily="49" charset="-122"/>
              </a:rPr>
              <a:t>222.1.3.3</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96341" name="Rectangle 313"/>
          <p:cNvSpPr/>
          <p:nvPr/>
        </p:nvSpPr>
        <p:spPr>
          <a:xfrm>
            <a:off x="1460500" y="4341813"/>
            <a:ext cx="1008063" cy="354012"/>
          </a:xfrm>
          <a:prstGeom prst="rect">
            <a:avLst/>
          </a:prstGeom>
          <a:no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342" name="Rectangle 314"/>
          <p:cNvSpPr/>
          <p:nvPr/>
        </p:nvSpPr>
        <p:spPr>
          <a:xfrm>
            <a:off x="1582738" y="4760913"/>
            <a:ext cx="1057275" cy="304800"/>
          </a:xfrm>
          <a:prstGeom prst="rect">
            <a:avLst/>
          </a:prstGeom>
          <a:noFill/>
          <a:ln w="9525">
            <a:noFill/>
          </a:ln>
        </p:spPr>
        <p:txBody>
          <a:bodyPr wrap="none" lIns="0" tIns="0" rIns="0" bIns="0">
            <a:spAutoFit/>
          </a:bodyPr>
          <a:p>
            <a:pPr eaLnBrk="1" hangingPunct="1"/>
            <a:r>
              <a:rPr lang="en-US" altLang="zh-CN" sz="2000" dirty="0">
                <a:solidFill>
                  <a:srgbClr val="333399"/>
                </a:solidFill>
                <a:latin typeface="Arial" panose="020B0604020202020204" pitchFamily="34" charset="0"/>
                <a:ea typeface="黑体" panose="02010609060101010101" pitchFamily="49" charset="-122"/>
              </a:rPr>
              <a:t>222.1.3.2</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96343" name="Rectangle 315"/>
          <p:cNvSpPr/>
          <p:nvPr/>
        </p:nvSpPr>
        <p:spPr>
          <a:xfrm>
            <a:off x="381000" y="4121150"/>
            <a:ext cx="1008063" cy="354013"/>
          </a:xfrm>
          <a:prstGeom prst="rect">
            <a:avLst/>
          </a:prstGeom>
          <a:no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344" name="Rectangle 316"/>
          <p:cNvSpPr/>
          <p:nvPr/>
        </p:nvSpPr>
        <p:spPr>
          <a:xfrm>
            <a:off x="381000" y="4183063"/>
            <a:ext cx="1058863" cy="303212"/>
          </a:xfrm>
          <a:prstGeom prst="rect">
            <a:avLst/>
          </a:prstGeom>
          <a:noFill/>
          <a:ln w="9525">
            <a:noFill/>
          </a:ln>
        </p:spPr>
        <p:txBody>
          <a:bodyPr wrap="none" lIns="0" tIns="0" rIns="0" bIns="0">
            <a:spAutoFit/>
          </a:bodyPr>
          <a:p>
            <a:pPr eaLnBrk="1" hangingPunct="1"/>
            <a:r>
              <a:rPr lang="en-US" altLang="zh-CN" sz="2000" dirty="0">
                <a:solidFill>
                  <a:srgbClr val="333399"/>
                </a:solidFill>
                <a:latin typeface="Arial" panose="020B0604020202020204" pitchFamily="34" charset="0"/>
                <a:ea typeface="黑体" panose="02010609060101010101" pitchFamily="49" charset="-122"/>
              </a:rPr>
              <a:t>222.1.3.1</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96345" name="Oval 317"/>
          <p:cNvSpPr/>
          <p:nvPr/>
        </p:nvSpPr>
        <p:spPr>
          <a:xfrm>
            <a:off x="1317625" y="3998913"/>
            <a:ext cx="93663" cy="92075"/>
          </a:xfrm>
          <a:prstGeom prst="ellipse">
            <a:avLst/>
          </a:prstGeom>
          <a:solidFill>
            <a:srgbClr val="FFFFFF"/>
          </a:solidFill>
          <a:ln w="30163"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346" name="Oval 318"/>
          <p:cNvSpPr/>
          <p:nvPr/>
        </p:nvSpPr>
        <p:spPr>
          <a:xfrm>
            <a:off x="1309688" y="2890838"/>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347" name="Oval 319"/>
          <p:cNvSpPr/>
          <p:nvPr/>
        </p:nvSpPr>
        <p:spPr>
          <a:xfrm>
            <a:off x="2011363" y="4537075"/>
            <a:ext cx="92075" cy="92075"/>
          </a:xfrm>
          <a:prstGeom prst="ellipse">
            <a:avLst/>
          </a:prstGeom>
          <a:solidFill>
            <a:srgbClr val="FFFFFF"/>
          </a:solidFill>
          <a:ln w="30163"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348" name="Rectangle 320"/>
          <p:cNvSpPr/>
          <p:nvPr/>
        </p:nvSpPr>
        <p:spPr>
          <a:xfrm>
            <a:off x="2535238" y="4398963"/>
            <a:ext cx="414337" cy="355600"/>
          </a:xfrm>
          <a:prstGeom prst="rect">
            <a:avLst/>
          </a:prstGeom>
          <a:no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349" name="Rectangle 321"/>
          <p:cNvSpPr/>
          <p:nvPr/>
        </p:nvSpPr>
        <p:spPr>
          <a:xfrm>
            <a:off x="2854325" y="4176713"/>
            <a:ext cx="276225" cy="306387"/>
          </a:xfrm>
          <a:prstGeom prst="rect">
            <a:avLst/>
          </a:prstGeom>
          <a:noFill/>
          <a:ln w="9525">
            <a:noFill/>
          </a:ln>
        </p:spPr>
        <p:txBody>
          <a:bodyPr wrap="none" lIns="0" tIns="0" rIns="0" bIns="0">
            <a:spAutoFit/>
          </a:bodyPr>
          <a:p>
            <a:pPr eaLnBrk="1" hangingPunct="1"/>
            <a:r>
              <a:rPr lang="en-US" altLang="zh-CN" sz="2000" b="1" dirty="0">
                <a:solidFill>
                  <a:srgbClr val="333399"/>
                </a:solidFill>
                <a:latin typeface="Arial" panose="020B0604020202020204" pitchFamily="34" charset="0"/>
                <a:ea typeface="黑体" panose="02010609060101010101" pitchFamily="49" charset="-122"/>
              </a:rPr>
              <a:t>R</a:t>
            </a:r>
            <a:r>
              <a:rPr lang="en-US" altLang="zh-CN" sz="2000" b="1" baseline="-25000" dirty="0">
                <a:solidFill>
                  <a:srgbClr val="333399"/>
                </a:solidFill>
                <a:latin typeface="Arial" panose="020B0604020202020204" pitchFamily="34" charset="0"/>
                <a:ea typeface="黑体" panose="02010609060101010101" pitchFamily="49" charset="-122"/>
              </a:rPr>
              <a:t>3</a:t>
            </a:r>
            <a:endParaRPr lang="en-US" altLang="zh-CN" sz="2000" baseline="-25000" dirty="0">
              <a:solidFill>
                <a:srgbClr val="333399"/>
              </a:solidFill>
              <a:latin typeface="Arial" panose="020B0604020202020204" pitchFamily="34" charset="0"/>
              <a:ea typeface="黑体" panose="02010609060101010101" pitchFamily="49" charset="-122"/>
            </a:endParaRPr>
          </a:p>
        </p:txBody>
      </p:sp>
      <p:sp>
        <p:nvSpPr>
          <p:cNvPr id="96350" name="Rectangle 322"/>
          <p:cNvSpPr/>
          <p:nvPr/>
        </p:nvSpPr>
        <p:spPr>
          <a:xfrm>
            <a:off x="5805488" y="4340225"/>
            <a:ext cx="414337" cy="350838"/>
          </a:xfrm>
          <a:prstGeom prst="rect">
            <a:avLst/>
          </a:prstGeom>
          <a:no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351" name="Rectangle 323"/>
          <p:cNvSpPr/>
          <p:nvPr/>
        </p:nvSpPr>
        <p:spPr>
          <a:xfrm>
            <a:off x="4873625" y="4175125"/>
            <a:ext cx="274638" cy="304800"/>
          </a:xfrm>
          <a:prstGeom prst="rect">
            <a:avLst/>
          </a:prstGeom>
          <a:noFill/>
          <a:ln w="9525">
            <a:noFill/>
          </a:ln>
        </p:spPr>
        <p:txBody>
          <a:bodyPr wrap="none" lIns="0" tIns="0" rIns="0" bIns="0">
            <a:spAutoFit/>
          </a:bodyPr>
          <a:p>
            <a:pPr eaLnBrk="1" hangingPunct="1"/>
            <a:r>
              <a:rPr lang="en-US" altLang="zh-CN" sz="2000" b="1" dirty="0">
                <a:solidFill>
                  <a:srgbClr val="333399"/>
                </a:solidFill>
                <a:latin typeface="Arial" panose="020B0604020202020204" pitchFamily="34" charset="0"/>
                <a:ea typeface="黑体" panose="02010609060101010101" pitchFamily="49" charset="-122"/>
              </a:rPr>
              <a:t>R</a:t>
            </a:r>
            <a:r>
              <a:rPr lang="en-US" altLang="zh-CN" sz="2000" b="1" baseline="-25000" dirty="0">
                <a:solidFill>
                  <a:srgbClr val="333399"/>
                </a:solidFill>
                <a:latin typeface="Arial" panose="020B0604020202020204" pitchFamily="34" charset="0"/>
                <a:ea typeface="黑体" panose="02010609060101010101" pitchFamily="49" charset="-122"/>
              </a:rPr>
              <a:t>2</a:t>
            </a:r>
            <a:endParaRPr lang="en-US" altLang="zh-CN" sz="2000" baseline="-25000" dirty="0">
              <a:solidFill>
                <a:srgbClr val="333399"/>
              </a:solidFill>
              <a:latin typeface="Arial" panose="020B0604020202020204" pitchFamily="34" charset="0"/>
              <a:ea typeface="黑体" panose="02010609060101010101" pitchFamily="49" charset="-122"/>
            </a:endParaRPr>
          </a:p>
        </p:txBody>
      </p:sp>
      <p:sp>
        <p:nvSpPr>
          <p:cNvPr id="96352" name="Rectangle 324"/>
          <p:cNvSpPr/>
          <p:nvPr/>
        </p:nvSpPr>
        <p:spPr>
          <a:xfrm>
            <a:off x="1501775" y="3022600"/>
            <a:ext cx="898525" cy="354013"/>
          </a:xfrm>
          <a:prstGeom prst="rect">
            <a:avLst/>
          </a:prstGeom>
          <a:no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353" name="Rectangle 325"/>
          <p:cNvSpPr/>
          <p:nvPr/>
        </p:nvSpPr>
        <p:spPr>
          <a:xfrm>
            <a:off x="1592263" y="3079750"/>
            <a:ext cx="915987" cy="304800"/>
          </a:xfrm>
          <a:prstGeom prst="rect">
            <a:avLst/>
          </a:prstGeom>
          <a:noFill/>
          <a:ln w="9525">
            <a:noFill/>
          </a:ln>
        </p:spPr>
        <p:txBody>
          <a:bodyPr wrap="none" lIns="0" tIns="0" rIns="0" bIns="0">
            <a:spAutoFit/>
          </a:bodyPr>
          <a:p>
            <a:pPr eaLnBrk="1" hangingPunct="1"/>
            <a:r>
              <a:rPr lang="en-US" altLang="zh-CN" sz="2000" b="1" dirty="0">
                <a:solidFill>
                  <a:srgbClr val="333399"/>
                </a:solidFill>
                <a:latin typeface="Arial" panose="020B0604020202020204" pitchFamily="34" charset="0"/>
                <a:ea typeface="黑体" panose="02010609060101010101" pitchFamily="49" charset="-122"/>
              </a:rPr>
              <a:t>222.1.3.</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96354" name="Rectangle 326"/>
          <p:cNvSpPr/>
          <p:nvPr/>
        </p:nvSpPr>
        <p:spPr>
          <a:xfrm>
            <a:off x="1535113" y="2725738"/>
            <a:ext cx="717550" cy="352425"/>
          </a:xfrm>
          <a:prstGeom prst="rect">
            <a:avLst/>
          </a:prstGeom>
          <a:no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355" name="Rectangle 327"/>
          <p:cNvSpPr/>
          <p:nvPr/>
        </p:nvSpPr>
        <p:spPr>
          <a:xfrm>
            <a:off x="1622425" y="2782888"/>
            <a:ext cx="615950" cy="304800"/>
          </a:xfrm>
          <a:prstGeom prst="rect">
            <a:avLst/>
          </a:prstGeom>
          <a:noFill/>
          <a:ln w="9525">
            <a:noFill/>
          </a:ln>
        </p:spPr>
        <p:txBody>
          <a:bodyPr wrap="none" lIns="0" tIns="0" rIns="0" bIns="0">
            <a:spAutoFit/>
          </a:bodyPr>
          <a:p>
            <a:pPr eaLnBrk="1" hangingPunct="1"/>
            <a:r>
              <a:rPr lang="en-US" altLang="zh-CN" sz="2000" b="1" dirty="0">
                <a:solidFill>
                  <a:srgbClr val="333399"/>
                </a:solidFill>
                <a:latin typeface="Arial" panose="020B0604020202020204" pitchFamily="34" charset="0"/>
                <a:ea typeface="黑体" panose="02010609060101010101" pitchFamily="49" charset="-122"/>
              </a:rPr>
              <a:t>LAN</a:t>
            </a:r>
            <a:r>
              <a:rPr lang="en-US" altLang="zh-CN" sz="2000" b="1" baseline="-25000" dirty="0">
                <a:solidFill>
                  <a:srgbClr val="333399"/>
                </a:solidFill>
                <a:latin typeface="Arial" panose="020B0604020202020204" pitchFamily="34" charset="0"/>
                <a:ea typeface="黑体" panose="02010609060101010101" pitchFamily="49" charset="-122"/>
              </a:rPr>
              <a:t>3</a:t>
            </a:r>
            <a:endParaRPr lang="en-US" altLang="zh-CN" sz="2000" baseline="-25000" dirty="0">
              <a:solidFill>
                <a:srgbClr val="333399"/>
              </a:solidFill>
              <a:latin typeface="Arial" panose="020B0604020202020204" pitchFamily="34" charset="0"/>
              <a:ea typeface="黑体" panose="02010609060101010101" pitchFamily="49" charset="-122"/>
            </a:endParaRPr>
          </a:p>
        </p:txBody>
      </p:sp>
      <p:sp>
        <p:nvSpPr>
          <p:cNvPr id="96356" name="Rectangle 328"/>
          <p:cNvSpPr/>
          <p:nvPr/>
        </p:nvSpPr>
        <p:spPr>
          <a:xfrm>
            <a:off x="3959225" y="3816350"/>
            <a:ext cx="415925" cy="355600"/>
          </a:xfrm>
          <a:prstGeom prst="rect">
            <a:avLst/>
          </a:prstGeom>
          <a:no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357" name="Rectangle 329"/>
          <p:cNvSpPr/>
          <p:nvPr/>
        </p:nvSpPr>
        <p:spPr>
          <a:xfrm>
            <a:off x="4916488" y="3086100"/>
            <a:ext cx="414337" cy="355600"/>
          </a:xfrm>
          <a:prstGeom prst="rect">
            <a:avLst/>
          </a:prstGeom>
          <a:no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358" name="Rectangle 330"/>
          <p:cNvSpPr/>
          <p:nvPr/>
        </p:nvSpPr>
        <p:spPr>
          <a:xfrm>
            <a:off x="4914900" y="3292475"/>
            <a:ext cx="276225" cy="303213"/>
          </a:xfrm>
          <a:prstGeom prst="rect">
            <a:avLst/>
          </a:prstGeom>
          <a:noFill/>
          <a:ln w="9525">
            <a:noFill/>
          </a:ln>
        </p:spPr>
        <p:txBody>
          <a:bodyPr wrap="none" lIns="0" tIns="0" rIns="0" bIns="0">
            <a:spAutoFit/>
          </a:bodyPr>
          <a:p>
            <a:pPr eaLnBrk="1" hangingPunct="1"/>
            <a:r>
              <a:rPr lang="en-US" altLang="zh-CN" sz="2000" b="1" dirty="0">
                <a:solidFill>
                  <a:srgbClr val="333399"/>
                </a:solidFill>
                <a:latin typeface="Arial" panose="020B0604020202020204" pitchFamily="34" charset="0"/>
                <a:ea typeface="黑体" panose="02010609060101010101" pitchFamily="49" charset="-122"/>
              </a:rPr>
              <a:t>N</a:t>
            </a:r>
            <a:r>
              <a:rPr lang="en-US" altLang="zh-CN" sz="2000" b="1" baseline="-25000" dirty="0">
                <a:solidFill>
                  <a:srgbClr val="333399"/>
                </a:solidFill>
                <a:latin typeface="Arial" panose="020B0604020202020204" pitchFamily="34" charset="0"/>
                <a:ea typeface="黑体" panose="02010609060101010101" pitchFamily="49" charset="-122"/>
              </a:rPr>
              <a:t>3</a:t>
            </a:r>
            <a:endParaRPr lang="en-US" altLang="zh-CN" sz="2000" baseline="-25000" dirty="0">
              <a:solidFill>
                <a:srgbClr val="333399"/>
              </a:solidFill>
              <a:latin typeface="Arial" panose="020B0604020202020204" pitchFamily="34" charset="0"/>
              <a:ea typeface="黑体" panose="02010609060101010101" pitchFamily="49" charset="-122"/>
            </a:endParaRPr>
          </a:p>
        </p:txBody>
      </p:sp>
      <p:sp>
        <p:nvSpPr>
          <p:cNvPr id="96359" name="Rectangle 331"/>
          <p:cNvSpPr/>
          <p:nvPr/>
        </p:nvSpPr>
        <p:spPr>
          <a:xfrm>
            <a:off x="3298825" y="3451225"/>
            <a:ext cx="412750" cy="355600"/>
          </a:xfrm>
          <a:prstGeom prst="rect">
            <a:avLst/>
          </a:prstGeom>
          <a:no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360" name="Rectangle 332"/>
          <p:cNvSpPr/>
          <p:nvPr/>
        </p:nvSpPr>
        <p:spPr>
          <a:xfrm>
            <a:off x="3214688" y="3714750"/>
            <a:ext cx="276225" cy="303213"/>
          </a:xfrm>
          <a:prstGeom prst="rect">
            <a:avLst/>
          </a:prstGeom>
          <a:noFill/>
          <a:ln w="9525">
            <a:noFill/>
          </a:ln>
        </p:spPr>
        <p:txBody>
          <a:bodyPr wrap="none" lIns="0" tIns="0" rIns="0" bIns="0">
            <a:spAutoFit/>
          </a:bodyPr>
          <a:p>
            <a:pPr eaLnBrk="1" hangingPunct="1"/>
            <a:r>
              <a:rPr lang="en-US" altLang="zh-CN" sz="2000" b="1" dirty="0">
                <a:solidFill>
                  <a:srgbClr val="333399"/>
                </a:solidFill>
                <a:latin typeface="Arial" panose="020B0604020202020204" pitchFamily="34" charset="0"/>
                <a:ea typeface="黑体" panose="02010609060101010101" pitchFamily="49" charset="-122"/>
              </a:rPr>
              <a:t>N</a:t>
            </a:r>
            <a:r>
              <a:rPr lang="en-US" altLang="zh-CN" sz="2000" b="1" baseline="-25000" dirty="0">
                <a:solidFill>
                  <a:srgbClr val="333399"/>
                </a:solidFill>
                <a:latin typeface="Arial" panose="020B0604020202020204" pitchFamily="34" charset="0"/>
                <a:ea typeface="黑体" panose="02010609060101010101" pitchFamily="49" charset="-122"/>
              </a:rPr>
              <a:t>2</a:t>
            </a:r>
            <a:endParaRPr lang="en-US" altLang="zh-CN" sz="2000" baseline="-25000" dirty="0">
              <a:solidFill>
                <a:srgbClr val="333399"/>
              </a:solidFill>
              <a:latin typeface="Arial" panose="020B0604020202020204" pitchFamily="34" charset="0"/>
              <a:ea typeface="黑体" panose="02010609060101010101" pitchFamily="49" charset="-122"/>
            </a:endParaRPr>
          </a:p>
        </p:txBody>
      </p:sp>
      <p:sp>
        <p:nvSpPr>
          <p:cNvPr id="96361" name="Rectangle 333"/>
          <p:cNvSpPr/>
          <p:nvPr/>
        </p:nvSpPr>
        <p:spPr>
          <a:xfrm>
            <a:off x="3832225" y="4222750"/>
            <a:ext cx="917575" cy="306388"/>
          </a:xfrm>
          <a:prstGeom prst="rect">
            <a:avLst/>
          </a:prstGeom>
          <a:noFill/>
          <a:ln w="9525">
            <a:noFill/>
          </a:ln>
        </p:spPr>
        <p:txBody>
          <a:bodyPr wrap="none" lIns="0" tIns="0" rIns="0" bIns="0">
            <a:spAutoFit/>
          </a:bodyPr>
          <a:p>
            <a:pPr eaLnBrk="1" hangingPunct="1"/>
            <a:r>
              <a:rPr lang="en-US" altLang="zh-CN" sz="2000" b="1" dirty="0">
                <a:solidFill>
                  <a:srgbClr val="333399"/>
                </a:solidFill>
                <a:latin typeface="Arial" panose="020B0604020202020204" pitchFamily="34" charset="0"/>
                <a:ea typeface="黑体" panose="02010609060101010101" pitchFamily="49" charset="-122"/>
              </a:rPr>
              <a:t>222.1.4.</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96362" name="Rectangle 334"/>
          <p:cNvSpPr/>
          <p:nvPr/>
        </p:nvSpPr>
        <p:spPr>
          <a:xfrm>
            <a:off x="3592513" y="3451225"/>
            <a:ext cx="898525" cy="355600"/>
          </a:xfrm>
          <a:prstGeom prst="rect">
            <a:avLst/>
          </a:prstGeom>
          <a:no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363" name="Rectangle 335"/>
          <p:cNvSpPr/>
          <p:nvPr/>
        </p:nvSpPr>
        <p:spPr>
          <a:xfrm>
            <a:off x="3548063" y="3714750"/>
            <a:ext cx="917575" cy="303213"/>
          </a:xfrm>
          <a:prstGeom prst="rect">
            <a:avLst/>
          </a:prstGeom>
          <a:noFill/>
          <a:ln w="9525">
            <a:noFill/>
          </a:ln>
        </p:spPr>
        <p:txBody>
          <a:bodyPr wrap="none" lIns="0" tIns="0" rIns="0" bIns="0">
            <a:spAutoFit/>
          </a:bodyPr>
          <a:p>
            <a:pPr eaLnBrk="1" hangingPunct="1"/>
            <a:r>
              <a:rPr lang="en-US" altLang="zh-CN" sz="2000" b="1" dirty="0">
                <a:solidFill>
                  <a:srgbClr val="333399"/>
                </a:solidFill>
                <a:latin typeface="Arial" panose="020B0604020202020204" pitchFamily="34" charset="0"/>
                <a:ea typeface="黑体" panose="02010609060101010101" pitchFamily="49" charset="-122"/>
              </a:rPr>
              <a:t>222.1.5.</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96364" name="Rectangle 336"/>
          <p:cNvSpPr/>
          <p:nvPr/>
        </p:nvSpPr>
        <p:spPr>
          <a:xfrm>
            <a:off x="5210175" y="3101975"/>
            <a:ext cx="898525" cy="354013"/>
          </a:xfrm>
          <a:prstGeom prst="rect">
            <a:avLst/>
          </a:prstGeom>
          <a:no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365" name="Rectangle 337"/>
          <p:cNvSpPr/>
          <p:nvPr/>
        </p:nvSpPr>
        <p:spPr>
          <a:xfrm>
            <a:off x="5243513" y="3308350"/>
            <a:ext cx="914400" cy="306388"/>
          </a:xfrm>
          <a:prstGeom prst="rect">
            <a:avLst/>
          </a:prstGeom>
          <a:noFill/>
          <a:ln w="9525">
            <a:noFill/>
          </a:ln>
        </p:spPr>
        <p:txBody>
          <a:bodyPr wrap="none" lIns="0" tIns="0" rIns="0" bIns="0">
            <a:spAutoFit/>
          </a:bodyPr>
          <a:p>
            <a:pPr eaLnBrk="1" hangingPunct="1"/>
            <a:r>
              <a:rPr lang="en-US" altLang="zh-CN" sz="2000" b="1" dirty="0">
                <a:solidFill>
                  <a:srgbClr val="333399"/>
                </a:solidFill>
                <a:latin typeface="Arial" panose="020B0604020202020204" pitchFamily="34" charset="0"/>
                <a:ea typeface="黑体" panose="02010609060101010101" pitchFamily="49" charset="-122"/>
              </a:rPr>
              <a:t>222.1.6.</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96366" name="Line 338"/>
          <p:cNvSpPr/>
          <p:nvPr/>
        </p:nvSpPr>
        <p:spPr>
          <a:xfrm>
            <a:off x="1512888" y="2590800"/>
            <a:ext cx="0" cy="2179638"/>
          </a:xfrm>
          <a:prstGeom prst="line">
            <a:avLst/>
          </a:prstGeom>
          <a:ln w="38100" cap="flat" cmpd="sng">
            <a:solidFill>
              <a:schemeClr val="tx1"/>
            </a:solidFill>
            <a:prstDash val="solid"/>
            <a:headEnd type="none" w="med" len="med"/>
            <a:tailEnd type="none" w="med" len="med"/>
          </a:ln>
        </p:spPr>
      </p:sp>
      <p:sp>
        <p:nvSpPr>
          <p:cNvPr id="96367" name="Rectangle 339"/>
          <p:cNvSpPr/>
          <p:nvPr/>
        </p:nvSpPr>
        <p:spPr>
          <a:xfrm>
            <a:off x="3498850" y="4206875"/>
            <a:ext cx="276225" cy="304800"/>
          </a:xfrm>
          <a:prstGeom prst="rect">
            <a:avLst/>
          </a:prstGeom>
          <a:noFill/>
          <a:ln w="9525">
            <a:noFill/>
          </a:ln>
        </p:spPr>
        <p:txBody>
          <a:bodyPr wrap="none" lIns="0" tIns="0" rIns="0" bIns="0">
            <a:spAutoFit/>
          </a:bodyPr>
          <a:p>
            <a:pPr eaLnBrk="1" hangingPunct="1"/>
            <a:r>
              <a:rPr lang="en-US" altLang="zh-CN" sz="2000" b="1" dirty="0">
                <a:solidFill>
                  <a:srgbClr val="333399"/>
                </a:solidFill>
                <a:latin typeface="Arial" panose="020B0604020202020204" pitchFamily="34" charset="0"/>
                <a:ea typeface="黑体" panose="02010609060101010101" pitchFamily="49" charset="-122"/>
              </a:rPr>
              <a:t>N</a:t>
            </a:r>
            <a:r>
              <a:rPr lang="en-US" altLang="zh-CN" sz="2000" b="1" baseline="-25000" dirty="0">
                <a:solidFill>
                  <a:srgbClr val="333399"/>
                </a:solidFill>
                <a:latin typeface="Arial" panose="020B0604020202020204" pitchFamily="34" charset="0"/>
                <a:ea typeface="黑体" panose="02010609060101010101" pitchFamily="49" charset="-122"/>
              </a:rPr>
              <a:t>1</a:t>
            </a:r>
            <a:endParaRPr lang="en-US" altLang="zh-CN" sz="2000" baseline="-25000" dirty="0">
              <a:solidFill>
                <a:srgbClr val="333399"/>
              </a:solidFill>
              <a:latin typeface="Arial" panose="020B0604020202020204" pitchFamily="34" charset="0"/>
              <a:ea typeface="黑体" panose="02010609060101010101" pitchFamily="49" charset="-122"/>
            </a:endParaRPr>
          </a:p>
        </p:txBody>
      </p:sp>
      <p:pic>
        <p:nvPicPr>
          <p:cNvPr id="96368" name="Picture 340"/>
          <p:cNvPicPr/>
          <p:nvPr/>
        </p:nvPicPr>
        <p:blipFill>
          <a:blip r:embed="rId1"/>
          <a:stretch>
            <a:fillRect/>
          </a:stretch>
        </p:blipFill>
        <p:spPr>
          <a:xfrm>
            <a:off x="6316663" y="4937125"/>
            <a:ext cx="581025" cy="396875"/>
          </a:xfrm>
          <a:prstGeom prst="rect">
            <a:avLst/>
          </a:prstGeom>
          <a:noFill/>
          <a:ln w="12699">
            <a:noFill/>
          </a:ln>
        </p:spPr>
      </p:pic>
      <p:sp>
        <p:nvSpPr>
          <p:cNvPr id="96369" name="Line 341"/>
          <p:cNvSpPr/>
          <p:nvPr/>
        </p:nvSpPr>
        <p:spPr>
          <a:xfrm>
            <a:off x="7677150" y="2662238"/>
            <a:ext cx="0" cy="2671762"/>
          </a:xfrm>
          <a:prstGeom prst="line">
            <a:avLst/>
          </a:prstGeom>
          <a:ln w="38100" cap="flat" cmpd="sng">
            <a:solidFill>
              <a:schemeClr val="tx1"/>
            </a:solidFill>
            <a:prstDash val="solid"/>
            <a:headEnd type="none" w="med" len="med"/>
            <a:tailEnd type="none" w="med" len="med"/>
          </a:ln>
        </p:spPr>
      </p:sp>
      <p:sp>
        <p:nvSpPr>
          <p:cNvPr id="96370" name="Line 342"/>
          <p:cNvSpPr/>
          <p:nvPr/>
        </p:nvSpPr>
        <p:spPr>
          <a:xfrm rot="-5400000">
            <a:off x="4276725" y="4270375"/>
            <a:ext cx="0" cy="2266950"/>
          </a:xfrm>
          <a:prstGeom prst="line">
            <a:avLst/>
          </a:prstGeom>
          <a:ln w="38100" cap="flat" cmpd="sng">
            <a:solidFill>
              <a:schemeClr val="tx1"/>
            </a:solidFill>
            <a:prstDash val="solid"/>
            <a:headEnd type="none" w="med" len="med"/>
            <a:tailEnd type="none" w="med" len="med"/>
          </a:ln>
        </p:spPr>
      </p:sp>
      <p:sp>
        <p:nvSpPr>
          <p:cNvPr id="96371" name="Line 343"/>
          <p:cNvSpPr/>
          <p:nvPr/>
        </p:nvSpPr>
        <p:spPr>
          <a:xfrm>
            <a:off x="5694363" y="4559300"/>
            <a:ext cx="1982787" cy="0"/>
          </a:xfrm>
          <a:prstGeom prst="line">
            <a:avLst/>
          </a:prstGeom>
          <a:ln w="28575" cap="flat" cmpd="sng">
            <a:solidFill>
              <a:schemeClr val="tx1"/>
            </a:solidFill>
            <a:prstDash val="solid"/>
            <a:headEnd type="none" w="med" len="med"/>
            <a:tailEnd type="none" w="med" len="med"/>
          </a:ln>
        </p:spPr>
      </p:sp>
      <p:sp>
        <p:nvSpPr>
          <p:cNvPr id="96372" name="Oval 344"/>
          <p:cNvSpPr/>
          <p:nvPr/>
        </p:nvSpPr>
        <p:spPr>
          <a:xfrm>
            <a:off x="5907088" y="4489450"/>
            <a:ext cx="119062" cy="119063"/>
          </a:xfrm>
          <a:prstGeom prst="ellipse">
            <a:avLst/>
          </a:prstGeom>
          <a:solidFill>
            <a:srgbClr val="FFFFFF"/>
          </a:solidFill>
          <a:ln w="30163"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373" name="Rectangle 345"/>
          <p:cNvSpPr/>
          <p:nvPr/>
        </p:nvSpPr>
        <p:spPr>
          <a:xfrm>
            <a:off x="6900863" y="3292475"/>
            <a:ext cx="615950" cy="304800"/>
          </a:xfrm>
          <a:prstGeom prst="rect">
            <a:avLst/>
          </a:prstGeom>
          <a:noFill/>
          <a:ln w="9525">
            <a:noFill/>
          </a:ln>
        </p:spPr>
        <p:txBody>
          <a:bodyPr wrap="none" lIns="0" tIns="0" rIns="0" bIns="0">
            <a:spAutoFit/>
          </a:bodyPr>
          <a:p>
            <a:pPr eaLnBrk="1" hangingPunct="1"/>
            <a:r>
              <a:rPr lang="en-US" altLang="zh-CN" sz="2000" b="1" dirty="0">
                <a:solidFill>
                  <a:srgbClr val="333399"/>
                </a:solidFill>
                <a:latin typeface="Arial" panose="020B0604020202020204" pitchFamily="34" charset="0"/>
                <a:ea typeface="黑体" panose="02010609060101010101" pitchFamily="49" charset="-122"/>
              </a:rPr>
              <a:t>LAN</a:t>
            </a:r>
            <a:r>
              <a:rPr lang="en-US" altLang="zh-CN" sz="2000" b="1" baseline="-25000" dirty="0">
                <a:solidFill>
                  <a:srgbClr val="333399"/>
                </a:solidFill>
                <a:latin typeface="Arial" panose="020B0604020202020204" pitchFamily="34" charset="0"/>
                <a:ea typeface="黑体" panose="02010609060101010101" pitchFamily="49" charset="-122"/>
              </a:rPr>
              <a:t>2</a:t>
            </a:r>
            <a:endParaRPr lang="en-US" altLang="zh-CN" sz="2000" baseline="-25000" dirty="0">
              <a:solidFill>
                <a:srgbClr val="333399"/>
              </a:solidFill>
              <a:latin typeface="Arial" panose="020B0604020202020204" pitchFamily="34" charset="0"/>
              <a:ea typeface="黑体" panose="02010609060101010101" pitchFamily="49" charset="-122"/>
            </a:endParaRPr>
          </a:p>
        </p:txBody>
      </p:sp>
      <p:sp>
        <p:nvSpPr>
          <p:cNvPr id="96374" name="Rectangle 346"/>
          <p:cNvSpPr/>
          <p:nvPr/>
        </p:nvSpPr>
        <p:spPr>
          <a:xfrm>
            <a:off x="2417763" y="2022475"/>
            <a:ext cx="615950" cy="304800"/>
          </a:xfrm>
          <a:prstGeom prst="rect">
            <a:avLst/>
          </a:prstGeom>
          <a:noFill/>
          <a:ln w="9525">
            <a:noFill/>
          </a:ln>
        </p:spPr>
        <p:txBody>
          <a:bodyPr wrap="none" lIns="0" tIns="0" rIns="0" bIns="0">
            <a:spAutoFit/>
          </a:bodyPr>
          <a:p>
            <a:pPr eaLnBrk="1" hangingPunct="1"/>
            <a:r>
              <a:rPr lang="en-US" altLang="zh-CN" sz="2000" b="1" dirty="0">
                <a:solidFill>
                  <a:srgbClr val="333399"/>
                </a:solidFill>
                <a:latin typeface="Arial" panose="020B0604020202020204" pitchFamily="34" charset="0"/>
                <a:ea typeface="黑体" panose="02010609060101010101" pitchFamily="49" charset="-122"/>
              </a:rPr>
              <a:t>LAN</a:t>
            </a:r>
            <a:r>
              <a:rPr lang="en-US" altLang="zh-CN" sz="2000" b="1" baseline="-25000" dirty="0">
                <a:solidFill>
                  <a:srgbClr val="333399"/>
                </a:solidFill>
                <a:latin typeface="Arial" panose="020B0604020202020204" pitchFamily="34" charset="0"/>
                <a:ea typeface="黑体" panose="02010609060101010101" pitchFamily="49" charset="-122"/>
              </a:rPr>
              <a:t>1</a:t>
            </a:r>
            <a:endParaRPr lang="en-US" altLang="zh-CN" sz="2000" baseline="-25000" dirty="0">
              <a:solidFill>
                <a:srgbClr val="333399"/>
              </a:solidFill>
              <a:latin typeface="Arial" panose="020B0604020202020204" pitchFamily="34" charset="0"/>
              <a:ea typeface="黑体" panose="02010609060101010101" pitchFamily="49" charset="-122"/>
            </a:endParaRPr>
          </a:p>
        </p:txBody>
      </p:sp>
      <p:sp>
        <p:nvSpPr>
          <p:cNvPr id="96375" name="Line 347"/>
          <p:cNvSpPr/>
          <p:nvPr/>
        </p:nvSpPr>
        <p:spPr>
          <a:xfrm rot="-5400000">
            <a:off x="5056188" y="141288"/>
            <a:ext cx="0" cy="3967162"/>
          </a:xfrm>
          <a:prstGeom prst="line">
            <a:avLst/>
          </a:prstGeom>
          <a:ln w="38100" cap="flat" cmpd="sng">
            <a:solidFill>
              <a:schemeClr val="tx1"/>
            </a:solidFill>
            <a:prstDash val="solid"/>
            <a:headEnd type="none" w="med" len="med"/>
            <a:tailEnd type="none" w="med" len="med"/>
          </a:ln>
        </p:spPr>
      </p:sp>
      <p:sp>
        <p:nvSpPr>
          <p:cNvPr id="96376" name="Rectangle 348"/>
          <p:cNvSpPr/>
          <p:nvPr/>
        </p:nvSpPr>
        <p:spPr>
          <a:xfrm>
            <a:off x="984250" y="5964238"/>
            <a:ext cx="762000" cy="306387"/>
          </a:xfrm>
          <a:prstGeom prst="rect">
            <a:avLst/>
          </a:prstGeom>
          <a:noFill/>
          <a:ln w="9525">
            <a:noFill/>
          </a:ln>
        </p:spPr>
        <p:txBody>
          <a:bodyPr wrap="none" lIns="0" tIns="0" rIns="0" bIns="0">
            <a:spAutoFit/>
          </a:bodyPr>
          <a:p>
            <a:pPr eaLnBrk="1" hangingPunct="1"/>
            <a:r>
              <a:rPr lang="zh-CN" altLang="en-US" sz="2000" dirty="0">
                <a:solidFill>
                  <a:srgbClr val="333399"/>
                </a:solidFill>
                <a:latin typeface="Arial" panose="020B0604020202020204" pitchFamily="34" charset="0"/>
                <a:ea typeface="黑体" panose="02010609060101010101" pitchFamily="49" charset="-122"/>
              </a:rPr>
              <a:t>互联网</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96377" name="Line 349"/>
          <p:cNvSpPr/>
          <p:nvPr/>
        </p:nvSpPr>
        <p:spPr>
          <a:xfrm flipV="1">
            <a:off x="1373188" y="5541963"/>
            <a:ext cx="423862" cy="422275"/>
          </a:xfrm>
          <a:prstGeom prst="line">
            <a:avLst/>
          </a:prstGeom>
          <a:ln w="9525" cap="flat" cmpd="sng">
            <a:solidFill>
              <a:schemeClr val="tx1"/>
            </a:solidFill>
            <a:prstDash val="solid"/>
            <a:headEnd type="none" w="med" len="med"/>
            <a:tailEnd type="triangle" w="sm" len="med"/>
          </a:ln>
        </p:spPr>
      </p:sp>
      <p:sp>
        <p:nvSpPr>
          <p:cNvPr id="96378" name="Line 350"/>
          <p:cNvSpPr/>
          <p:nvPr/>
        </p:nvSpPr>
        <p:spPr>
          <a:xfrm>
            <a:off x="3378200" y="1347788"/>
            <a:ext cx="0" cy="777875"/>
          </a:xfrm>
          <a:prstGeom prst="line">
            <a:avLst/>
          </a:prstGeom>
          <a:ln w="28575" cap="flat" cmpd="sng">
            <a:solidFill>
              <a:schemeClr val="tx1"/>
            </a:solidFill>
            <a:prstDash val="solid"/>
            <a:headEnd type="none" w="med" len="med"/>
            <a:tailEnd type="none" w="med" len="med"/>
          </a:ln>
        </p:spPr>
      </p:sp>
      <p:sp>
        <p:nvSpPr>
          <p:cNvPr id="96379" name="Oval 351"/>
          <p:cNvSpPr/>
          <p:nvPr/>
        </p:nvSpPr>
        <p:spPr>
          <a:xfrm>
            <a:off x="3322638" y="1730375"/>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a typeface="宋体" panose="02010600030101010101" pitchFamily="2" charset="-122"/>
            </a:endParaRPr>
          </a:p>
        </p:txBody>
      </p:sp>
      <p:grpSp>
        <p:nvGrpSpPr>
          <p:cNvPr id="96380" name="Group 352"/>
          <p:cNvGrpSpPr/>
          <p:nvPr/>
        </p:nvGrpSpPr>
        <p:grpSpPr>
          <a:xfrm>
            <a:off x="3105150" y="898525"/>
            <a:ext cx="506413" cy="514350"/>
            <a:chOff x="1813" y="593"/>
            <a:chExt cx="343" cy="352"/>
          </a:xfrm>
        </p:grpSpPr>
        <p:grpSp>
          <p:nvGrpSpPr>
            <p:cNvPr id="96440" name="Group 353"/>
            <p:cNvGrpSpPr/>
            <p:nvPr/>
          </p:nvGrpSpPr>
          <p:grpSpPr>
            <a:xfrm>
              <a:off x="1821" y="599"/>
              <a:ext cx="335" cy="346"/>
              <a:chOff x="1821" y="599"/>
              <a:chExt cx="335" cy="346"/>
            </a:xfrm>
          </p:grpSpPr>
          <p:sp>
            <p:nvSpPr>
              <p:cNvPr id="96454" name="Freeform 354"/>
              <p:cNvSpPr/>
              <p:nvPr/>
            </p:nvSpPr>
            <p:spPr>
              <a:xfrm>
                <a:off x="1830" y="779"/>
                <a:ext cx="316" cy="33"/>
              </a:xfrm>
              <a:custGeom>
                <a:avLst/>
                <a:gdLst/>
                <a:ahLst/>
                <a:cxnLst>
                  <a:cxn ang="0">
                    <a:pos x="0" y="33"/>
                  </a:cxn>
                  <a:cxn ang="0">
                    <a:pos x="37" y="0"/>
                  </a:cxn>
                  <a:cxn ang="0">
                    <a:pos x="278" y="0"/>
                  </a:cxn>
                  <a:cxn ang="0">
                    <a:pos x="316" y="33"/>
                  </a:cxn>
                  <a:cxn ang="0">
                    <a:pos x="0" y="33"/>
                  </a:cxn>
                </a:cxnLst>
                <a:pathLst>
                  <a:path w="316" h="33">
                    <a:moveTo>
                      <a:pt x="0" y="33"/>
                    </a:moveTo>
                    <a:lnTo>
                      <a:pt x="37" y="0"/>
                    </a:lnTo>
                    <a:lnTo>
                      <a:pt x="278" y="0"/>
                    </a:lnTo>
                    <a:lnTo>
                      <a:pt x="316" y="33"/>
                    </a:lnTo>
                    <a:lnTo>
                      <a:pt x="0" y="33"/>
                    </a:lnTo>
                    <a:close/>
                  </a:path>
                </a:pathLst>
              </a:custGeom>
              <a:solidFill>
                <a:srgbClr val="000000">
                  <a:alpha val="100000"/>
                </a:srgbClr>
              </a:solidFill>
              <a:ln w="9525">
                <a:noFill/>
              </a:ln>
            </p:spPr>
            <p:txBody>
              <a:bodyPr/>
              <a:p>
                <a:endParaRPr lang="zh-CN" altLang="en-US"/>
              </a:p>
            </p:txBody>
          </p:sp>
          <p:sp>
            <p:nvSpPr>
              <p:cNvPr id="96455" name="Freeform 355"/>
              <p:cNvSpPr/>
              <p:nvPr/>
            </p:nvSpPr>
            <p:spPr>
              <a:xfrm>
                <a:off x="1830" y="779"/>
                <a:ext cx="316" cy="33"/>
              </a:xfrm>
              <a:custGeom>
                <a:avLst/>
                <a:gdLst/>
                <a:ahLst/>
                <a:cxnLst>
                  <a:cxn ang="0">
                    <a:pos x="0" y="33"/>
                  </a:cxn>
                  <a:cxn ang="0">
                    <a:pos x="37" y="0"/>
                  </a:cxn>
                  <a:cxn ang="0">
                    <a:pos x="278" y="0"/>
                  </a:cxn>
                  <a:cxn ang="0">
                    <a:pos x="316" y="33"/>
                  </a:cxn>
                  <a:cxn ang="0">
                    <a:pos x="0" y="33"/>
                  </a:cxn>
                </a:cxnLst>
                <a:pathLst>
                  <a:path w="316" h="33">
                    <a:moveTo>
                      <a:pt x="0" y="33"/>
                    </a:moveTo>
                    <a:lnTo>
                      <a:pt x="37" y="0"/>
                    </a:lnTo>
                    <a:lnTo>
                      <a:pt x="278" y="0"/>
                    </a:lnTo>
                    <a:lnTo>
                      <a:pt x="316" y="33"/>
                    </a:lnTo>
                    <a:lnTo>
                      <a:pt x="0" y="33"/>
                    </a:lnTo>
                    <a:close/>
                  </a:path>
                </a:pathLst>
              </a:custGeom>
              <a:solidFill>
                <a:srgbClr val="000000">
                  <a:alpha val="100000"/>
                </a:srgbClr>
              </a:solidFill>
              <a:ln w="9525">
                <a:noFill/>
              </a:ln>
            </p:spPr>
            <p:txBody>
              <a:bodyPr/>
              <a:p>
                <a:endParaRPr lang="zh-CN" altLang="en-US"/>
              </a:p>
            </p:txBody>
          </p:sp>
          <p:sp>
            <p:nvSpPr>
              <p:cNvPr id="96456" name="Freeform 356"/>
              <p:cNvSpPr/>
              <p:nvPr/>
            </p:nvSpPr>
            <p:spPr>
              <a:xfrm>
                <a:off x="1877" y="599"/>
                <a:ext cx="223" cy="23"/>
              </a:xfrm>
              <a:custGeom>
                <a:avLst/>
                <a:gdLst/>
                <a:ahLst/>
                <a:cxnLst>
                  <a:cxn ang="0">
                    <a:pos x="0" y="23"/>
                  </a:cxn>
                  <a:cxn ang="0">
                    <a:pos x="27" y="0"/>
                  </a:cxn>
                  <a:cxn ang="0">
                    <a:pos x="196" y="0"/>
                  </a:cxn>
                  <a:cxn ang="0">
                    <a:pos x="223" y="23"/>
                  </a:cxn>
                  <a:cxn ang="0">
                    <a:pos x="0" y="23"/>
                  </a:cxn>
                </a:cxnLst>
                <a:pathLst>
                  <a:path w="223" h="23">
                    <a:moveTo>
                      <a:pt x="0" y="23"/>
                    </a:moveTo>
                    <a:lnTo>
                      <a:pt x="27" y="0"/>
                    </a:lnTo>
                    <a:lnTo>
                      <a:pt x="196" y="0"/>
                    </a:lnTo>
                    <a:lnTo>
                      <a:pt x="223" y="23"/>
                    </a:lnTo>
                    <a:lnTo>
                      <a:pt x="0" y="23"/>
                    </a:lnTo>
                    <a:close/>
                  </a:path>
                </a:pathLst>
              </a:custGeom>
              <a:solidFill>
                <a:srgbClr val="000000">
                  <a:alpha val="100000"/>
                </a:srgbClr>
              </a:solidFill>
              <a:ln w="9525">
                <a:noFill/>
              </a:ln>
            </p:spPr>
            <p:txBody>
              <a:bodyPr/>
              <a:p>
                <a:endParaRPr lang="zh-CN" altLang="en-US"/>
              </a:p>
            </p:txBody>
          </p:sp>
          <p:sp>
            <p:nvSpPr>
              <p:cNvPr id="96457" name="Freeform 357"/>
              <p:cNvSpPr/>
              <p:nvPr/>
            </p:nvSpPr>
            <p:spPr>
              <a:xfrm>
                <a:off x="1877" y="599"/>
                <a:ext cx="223" cy="23"/>
              </a:xfrm>
              <a:custGeom>
                <a:avLst/>
                <a:gdLst/>
                <a:ahLst/>
                <a:cxnLst>
                  <a:cxn ang="0">
                    <a:pos x="0" y="23"/>
                  </a:cxn>
                  <a:cxn ang="0">
                    <a:pos x="27" y="0"/>
                  </a:cxn>
                  <a:cxn ang="0">
                    <a:pos x="196" y="0"/>
                  </a:cxn>
                  <a:cxn ang="0">
                    <a:pos x="223" y="23"/>
                  </a:cxn>
                  <a:cxn ang="0">
                    <a:pos x="0" y="23"/>
                  </a:cxn>
                </a:cxnLst>
                <a:pathLst>
                  <a:path w="223" h="23">
                    <a:moveTo>
                      <a:pt x="0" y="23"/>
                    </a:moveTo>
                    <a:lnTo>
                      <a:pt x="27" y="0"/>
                    </a:lnTo>
                    <a:lnTo>
                      <a:pt x="196" y="0"/>
                    </a:lnTo>
                    <a:lnTo>
                      <a:pt x="223" y="23"/>
                    </a:lnTo>
                    <a:lnTo>
                      <a:pt x="0" y="23"/>
                    </a:lnTo>
                    <a:close/>
                  </a:path>
                </a:pathLst>
              </a:custGeom>
              <a:solidFill>
                <a:srgbClr val="000000">
                  <a:alpha val="100000"/>
                </a:srgbClr>
              </a:solidFill>
              <a:ln w="9525">
                <a:noFill/>
              </a:ln>
            </p:spPr>
            <p:txBody>
              <a:bodyPr/>
              <a:p>
                <a:endParaRPr lang="zh-CN" altLang="en-US"/>
              </a:p>
            </p:txBody>
          </p:sp>
          <p:sp>
            <p:nvSpPr>
              <p:cNvPr id="96458" name="Rectangle 358"/>
              <p:cNvSpPr/>
              <p:nvPr/>
            </p:nvSpPr>
            <p:spPr>
              <a:xfrm>
                <a:off x="1877" y="622"/>
                <a:ext cx="223" cy="176"/>
              </a:xfrm>
              <a:prstGeom prst="rect">
                <a:avLst/>
              </a:prstGeom>
              <a:solidFill>
                <a:srgbClr val="000000"/>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459" name="Rectangle 359"/>
              <p:cNvSpPr/>
              <p:nvPr/>
            </p:nvSpPr>
            <p:spPr>
              <a:xfrm>
                <a:off x="1832" y="810"/>
                <a:ext cx="314" cy="78"/>
              </a:xfrm>
              <a:prstGeom prst="rect">
                <a:avLst/>
              </a:prstGeom>
              <a:solidFill>
                <a:srgbClr val="000000"/>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460" name="Rectangle 360"/>
              <p:cNvSpPr/>
              <p:nvPr/>
            </p:nvSpPr>
            <p:spPr>
              <a:xfrm>
                <a:off x="1898" y="644"/>
                <a:ext cx="182" cy="135"/>
              </a:xfrm>
              <a:prstGeom prst="rect">
                <a:avLst/>
              </a:prstGeom>
              <a:solidFill>
                <a:srgbClr val="000000"/>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461" name="Line 361"/>
              <p:cNvSpPr/>
              <p:nvPr/>
            </p:nvSpPr>
            <p:spPr>
              <a:xfrm flipH="1">
                <a:off x="2047" y="840"/>
                <a:ext cx="74" cy="1"/>
              </a:xfrm>
              <a:prstGeom prst="line">
                <a:avLst/>
              </a:prstGeom>
              <a:ln w="9525" cap="flat" cmpd="sng">
                <a:solidFill>
                  <a:srgbClr val="000000"/>
                </a:solidFill>
                <a:prstDash val="solid"/>
                <a:headEnd type="none" w="med" len="med"/>
                <a:tailEnd type="none" w="med" len="med"/>
              </a:ln>
            </p:spPr>
          </p:sp>
          <p:grpSp>
            <p:nvGrpSpPr>
              <p:cNvPr id="96462" name="Group 362"/>
              <p:cNvGrpSpPr/>
              <p:nvPr/>
            </p:nvGrpSpPr>
            <p:grpSpPr>
              <a:xfrm>
                <a:off x="1821" y="895"/>
                <a:ext cx="335" cy="50"/>
                <a:chOff x="1821" y="895"/>
                <a:chExt cx="335" cy="50"/>
              </a:xfrm>
            </p:grpSpPr>
            <p:sp>
              <p:nvSpPr>
                <p:cNvPr id="96463" name="Freeform 363"/>
                <p:cNvSpPr/>
                <p:nvPr/>
              </p:nvSpPr>
              <p:spPr>
                <a:xfrm>
                  <a:off x="1821" y="895"/>
                  <a:ext cx="335" cy="38"/>
                </a:xfrm>
                <a:custGeom>
                  <a:avLst/>
                  <a:gdLst/>
                  <a:ahLst/>
                  <a:cxnLst>
                    <a:cxn ang="0">
                      <a:pos x="0" y="38"/>
                    </a:cxn>
                    <a:cxn ang="0">
                      <a:pos x="40" y="0"/>
                    </a:cxn>
                    <a:cxn ang="0">
                      <a:pos x="296" y="0"/>
                    </a:cxn>
                    <a:cxn ang="0">
                      <a:pos x="335" y="38"/>
                    </a:cxn>
                    <a:cxn ang="0">
                      <a:pos x="0" y="38"/>
                    </a:cxn>
                  </a:cxnLst>
                  <a:pathLst>
                    <a:path w="335" h="38">
                      <a:moveTo>
                        <a:pt x="0" y="38"/>
                      </a:moveTo>
                      <a:lnTo>
                        <a:pt x="40" y="0"/>
                      </a:lnTo>
                      <a:lnTo>
                        <a:pt x="296" y="0"/>
                      </a:lnTo>
                      <a:lnTo>
                        <a:pt x="335" y="38"/>
                      </a:lnTo>
                      <a:lnTo>
                        <a:pt x="0" y="38"/>
                      </a:lnTo>
                      <a:close/>
                    </a:path>
                  </a:pathLst>
                </a:custGeom>
                <a:solidFill>
                  <a:srgbClr val="000000">
                    <a:alpha val="100000"/>
                  </a:srgbClr>
                </a:solidFill>
                <a:ln w="9525">
                  <a:noFill/>
                </a:ln>
              </p:spPr>
              <p:txBody>
                <a:bodyPr/>
                <a:p>
                  <a:endParaRPr lang="zh-CN" altLang="en-US"/>
                </a:p>
              </p:txBody>
            </p:sp>
            <p:sp>
              <p:nvSpPr>
                <p:cNvPr id="96464" name="Freeform 364"/>
                <p:cNvSpPr/>
                <p:nvPr/>
              </p:nvSpPr>
              <p:spPr>
                <a:xfrm>
                  <a:off x="1821" y="895"/>
                  <a:ext cx="335" cy="38"/>
                </a:xfrm>
                <a:custGeom>
                  <a:avLst/>
                  <a:gdLst/>
                  <a:ahLst/>
                  <a:cxnLst>
                    <a:cxn ang="0">
                      <a:pos x="0" y="38"/>
                    </a:cxn>
                    <a:cxn ang="0">
                      <a:pos x="40" y="0"/>
                    </a:cxn>
                    <a:cxn ang="0">
                      <a:pos x="296" y="0"/>
                    </a:cxn>
                    <a:cxn ang="0">
                      <a:pos x="335" y="38"/>
                    </a:cxn>
                    <a:cxn ang="0">
                      <a:pos x="0" y="38"/>
                    </a:cxn>
                  </a:cxnLst>
                  <a:pathLst>
                    <a:path w="335" h="38">
                      <a:moveTo>
                        <a:pt x="0" y="38"/>
                      </a:moveTo>
                      <a:lnTo>
                        <a:pt x="40" y="0"/>
                      </a:lnTo>
                      <a:lnTo>
                        <a:pt x="296" y="0"/>
                      </a:lnTo>
                      <a:lnTo>
                        <a:pt x="335" y="38"/>
                      </a:lnTo>
                      <a:lnTo>
                        <a:pt x="0" y="38"/>
                      </a:lnTo>
                      <a:close/>
                    </a:path>
                  </a:pathLst>
                </a:custGeom>
                <a:solidFill>
                  <a:srgbClr val="000000">
                    <a:alpha val="100000"/>
                  </a:srgbClr>
                </a:solidFill>
                <a:ln w="9525">
                  <a:noFill/>
                </a:ln>
              </p:spPr>
              <p:txBody>
                <a:bodyPr/>
                <a:p>
                  <a:endParaRPr lang="zh-CN" altLang="en-US"/>
                </a:p>
              </p:txBody>
            </p:sp>
            <p:sp>
              <p:nvSpPr>
                <p:cNvPr id="96465" name="Rectangle 365"/>
                <p:cNvSpPr/>
                <p:nvPr/>
              </p:nvSpPr>
              <p:spPr>
                <a:xfrm>
                  <a:off x="1823" y="931"/>
                  <a:ext cx="331" cy="14"/>
                </a:xfrm>
                <a:prstGeom prst="rect">
                  <a:avLst/>
                </a:prstGeom>
                <a:solidFill>
                  <a:srgbClr val="000000"/>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grpSp>
        </p:grpSp>
        <p:grpSp>
          <p:nvGrpSpPr>
            <p:cNvPr id="96441" name="Group 366"/>
            <p:cNvGrpSpPr/>
            <p:nvPr/>
          </p:nvGrpSpPr>
          <p:grpSpPr>
            <a:xfrm>
              <a:off x="1813" y="593"/>
              <a:ext cx="335" cy="346"/>
              <a:chOff x="1813" y="593"/>
              <a:chExt cx="335" cy="346"/>
            </a:xfrm>
          </p:grpSpPr>
          <p:sp>
            <p:nvSpPr>
              <p:cNvPr id="96442" name="Freeform 367"/>
              <p:cNvSpPr/>
              <p:nvPr/>
            </p:nvSpPr>
            <p:spPr>
              <a:xfrm>
                <a:off x="1821" y="772"/>
                <a:ext cx="316" cy="34"/>
              </a:xfrm>
              <a:custGeom>
                <a:avLst/>
                <a:gdLst/>
                <a:ahLst/>
                <a:cxnLst>
                  <a:cxn ang="0">
                    <a:pos x="0" y="34"/>
                  </a:cxn>
                  <a:cxn ang="0">
                    <a:pos x="38" y="0"/>
                  </a:cxn>
                  <a:cxn ang="0">
                    <a:pos x="279" y="0"/>
                  </a:cxn>
                  <a:cxn ang="0">
                    <a:pos x="316" y="34"/>
                  </a:cxn>
                  <a:cxn ang="0">
                    <a:pos x="0" y="34"/>
                  </a:cxn>
                </a:cxnLst>
                <a:pathLst>
                  <a:path w="316" h="34">
                    <a:moveTo>
                      <a:pt x="0" y="34"/>
                    </a:moveTo>
                    <a:lnTo>
                      <a:pt x="38" y="0"/>
                    </a:lnTo>
                    <a:lnTo>
                      <a:pt x="279" y="0"/>
                    </a:lnTo>
                    <a:lnTo>
                      <a:pt x="316" y="34"/>
                    </a:lnTo>
                    <a:lnTo>
                      <a:pt x="0" y="34"/>
                    </a:lnTo>
                    <a:close/>
                  </a:path>
                </a:pathLst>
              </a:custGeom>
              <a:solidFill>
                <a:srgbClr val="C9C9B6">
                  <a:alpha val="100000"/>
                </a:srgbClr>
              </a:solidFill>
              <a:ln w="9525">
                <a:noFill/>
              </a:ln>
            </p:spPr>
            <p:txBody>
              <a:bodyPr/>
              <a:p>
                <a:endParaRPr lang="zh-CN" altLang="en-US"/>
              </a:p>
            </p:txBody>
          </p:sp>
          <p:sp>
            <p:nvSpPr>
              <p:cNvPr id="96443" name="Freeform 368"/>
              <p:cNvSpPr/>
              <p:nvPr/>
            </p:nvSpPr>
            <p:spPr>
              <a:xfrm>
                <a:off x="1821" y="772"/>
                <a:ext cx="316" cy="34"/>
              </a:xfrm>
              <a:custGeom>
                <a:avLst/>
                <a:gdLst/>
                <a:ahLst/>
                <a:cxnLst>
                  <a:cxn ang="0">
                    <a:pos x="0" y="34"/>
                  </a:cxn>
                  <a:cxn ang="0">
                    <a:pos x="38" y="0"/>
                  </a:cxn>
                  <a:cxn ang="0">
                    <a:pos x="279" y="0"/>
                  </a:cxn>
                  <a:cxn ang="0">
                    <a:pos x="316" y="34"/>
                  </a:cxn>
                  <a:cxn ang="0">
                    <a:pos x="0" y="34"/>
                  </a:cxn>
                </a:cxnLst>
                <a:pathLst>
                  <a:path w="316" h="34">
                    <a:moveTo>
                      <a:pt x="0" y="34"/>
                    </a:moveTo>
                    <a:lnTo>
                      <a:pt x="38" y="0"/>
                    </a:lnTo>
                    <a:lnTo>
                      <a:pt x="279" y="0"/>
                    </a:lnTo>
                    <a:lnTo>
                      <a:pt x="316" y="34"/>
                    </a:lnTo>
                    <a:lnTo>
                      <a:pt x="0" y="34"/>
                    </a:lnTo>
                    <a:close/>
                  </a:path>
                </a:pathLst>
              </a:custGeom>
              <a:solidFill>
                <a:srgbClr val="C9C9B6">
                  <a:alpha val="100000"/>
                </a:srgbClr>
              </a:solidFill>
              <a:ln w="9525">
                <a:noFill/>
              </a:ln>
            </p:spPr>
            <p:txBody>
              <a:bodyPr/>
              <a:p>
                <a:endParaRPr lang="zh-CN" altLang="en-US"/>
              </a:p>
            </p:txBody>
          </p:sp>
          <p:sp>
            <p:nvSpPr>
              <p:cNvPr id="96444" name="Freeform 369"/>
              <p:cNvSpPr/>
              <p:nvPr/>
            </p:nvSpPr>
            <p:spPr>
              <a:xfrm>
                <a:off x="1869" y="593"/>
                <a:ext cx="223" cy="23"/>
              </a:xfrm>
              <a:custGeom>
                <a:avLst/>
                <a:gdLst/>
                <a:ahLst/>
                <a:cxnLst>
                  <a:cxn ang="0">
                    <a:pos x="0" y="23"/>
                  </a:cxn>
                  <a:cxn ang="0">
                    <a:pos x="27" y="0"/>
                  </a:cxn>
                  <a:cxn ang="0">
                    <a:pos x="196" y="0"/>
                  </a:cxn>
                  <a:cxn ang="0">
                    <a:pos x="223" y="23"/>
                  </a:cxn>
                  <a:cxn ang="0">
                    <a:pos x="0" y="23"/>
                  </a:cxn>
                </a:cxnLst>
                <a:pathLst>
                  <a:path w="223" h="23">
                    <a:moveTo>
                      <a:pt x="0" y="23"/>
                    </a:moveTo>
                    <a:lnTo>
                      <a:pt x="27" y="0"/>
                    </a:lnTo>
                    <a:lnTo>
                      <a:pt x="196" y="0"/>
                    </a:lnTo>
                    <a:lnTo>
                      <a:pt x="223" y="23"/>
                    </a:lnTo>
                    <a:lnTo>
                      <a:pt x="0" y="23"/>
                    </a:lnTo>
                    <a:close/>
                  </a:path>
                </a:pathLst>
              </a:custGeom>
              <a:solidFill>
                <a:srgbClr val="C9C9B6">
                  <a:alpha val="100000"/>
                </a:srgbClr>
              </a:solidFill>
              <a:ln w="9525">
                <a:noFill/>
              </a:ln>
            </p:spPr>
            <p:txBody>
              <a:bodyPr/>
              <a:p>
                <a:endParaRPr lang="zh-CN" altLang="en-US"/>
              </a:p>
            </p:txBody>
          </p:sp>
          <p:sp>
            <p:nvSpPr>
              <p:cNvPr id="96445" name="Freeform 370"/>
              <p:cNvSpPr/>
              <p:nvPr/>
            </p:nvSpPr>
            <p:spPr>
              <a:xfrm>
                <a:off x="1869" y="593"/>
                <a:ext cx="223" cy="23"/>
              </a:xfrm>
              <a:custGeom>
                <a:avLst/>
                <a:gdLst/>
                <a:ahLst/>
                <a:cxnLst>
                  <a:cxn ang="0">
                    <a:pos x="0" y="23"/>
                  </a:cxn>
                  <a:cxn ang="0">
                    <a:pos x="27" y="0"/>
                  </a:cxn>
                  <a:cxn ang="0">
                    <a:pos x="196" y="0"/>
                  </a:cxn>
                  <a:cxn ang="0">
                    <a:pos x="223" y="23"/>
                  </a:cxn>
                  <a:cxn ang="0">
                    <a:pos x="0" y="23"/>
                  </a:cxn>
                </a:cxnLst>
                <a:pathLst>
                  <a:path w="223" h="23">
                    <a:moveTo>
                      <a:pt x="0" y="23"/>
                    </a:moveTo>
                    <a:lnTo>
                      <a:pt x="27" y="0"/>
                    </a:lnTo>
                    <a:lnTo>
                      <a:pt x="196" y="0"/>
                    </a:lnTo>
                    <a:lnTo>
                      <a:pt x="223" y="23"/>
                    </a:lnTo>
                    <a:lnTo>
                      <a:pt x="0" y="23"/>
                    </a:lnTo>
                    <a:close/>
                  </a:path>
                </a:pathLst>
              </a:custGeom>
              <a:solidFill>
                <a:srgbClr val="C9C9B6">
                  <a:alpha val="100000"/>
                </a:srgbClr>
              </a:solidFill>
              <a:ln w="9525">
                <a:noFill/>
              </a:ln>
            </p:spPr>
            <p:txBody>
              <a:bodyPr/>
              <a:p>
                <a:endParaRPr lang="zh-CN" altLang="en-US"/>
              </a:p>
            </p:txBody>
          </p:sp>
          <p:sp>
            <p:nvSpPr>
              <p:cNvPr id="96446" name="Rectangle 371"/>
              <p:cNvSpPr/>
              <p:nvPr/>
            </p:nvSpPr>
            <p:spPr>
              <a:xfrm>
                <a:off x="1869" y="616"/>
                <a:ext cx="223" cy="175"/>
              </a:xfrm>
              <a:prstGeom prst="rect">
                <a:avLst/>
              </a:prstGeom>
              <a:solidFill>
                <a:srgbClr val="B7B79D"/>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447" name="Rectangle 372"/>
              <p:cNvSpPr/>
              <p:nvPr/>
            </p:nvSpPr>
            <p:spPr>
              <a:xfrm>
                <a:off x="1823" y="804"/>
                <a:ext cx="314" cy="78"/>
              </a:xfrm>
              <a:prstGeom prst="rect">
                <a:avLst/>
              </a:prstGeom>
              <a:solidFill>
                <a:srgbClr val="B7B79D"/>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448" name="Rectangle 373"/>
              <p:cNvSpPr/>
              <p:nvPr/>
            </p:nvSpPr>
            <p:spPr>
              <a:xfrm>
                <a:off x="1890" y="637"/>
                <a:ext cx="181" cy="135"/>
              </a:xfrm>
              <a:prstGeom prst="rect">
                <a:avLst/>
              </a:prstGeom>
              <a:solidFill>
                <a:srgbClr val="FFFFFF"/>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449" name="Line 374"/>
              <p:cNvSpPr/>
              <p:nvPr/>
            </p:nvSpPr>
            <p:spPr>
              <a:xfrm flipH="1">
                <a:off x="2038" y="834"/>
                <a:ext cx="75" cy="1"/>
              </a:xfrm>
              <a:prstGeom prst="line">
                <a:avLst/>
              </a:prstGeom>
              <a:ln w="9525" cap="flat" cmpd="sng">
                <a:solidFill>
                  <a:srgbClr val="000000"/>
                </a:solidFill>
                <a:prstDash val="solid"/>
                <a:headEnd type="none" w="med" len="med"/>
                <a:tailEnd type="none" w="med" len="med"/>
              </a:ln>
            </p:spPr>
          </p:sp>
          <p:grpSp>
            <p:nvGrpSpPr>
              <p:cNvPr id="96450" name="Group 375"/>
              <p:cNvGrpSpPr/>
              <p:nvPr/>
            </p:nvGrpSpPr>
            <p:grpSpPr>
              <a:xfrm>
                <a:off x="1813" y="888"/>
                <a:ext cx="335" cy="51"/>
                <a:chOff x="1813" y="888"/>
                <a:chExt cx="335" cy="51"/>
              </a:xfrm>
            </p:grpSpPr>
            <p:sp>
              <p:nvSpPr>
                <p:cNvPr id="96451" name="Freeform 376"/>
                <p:cNvSpPr/>
                <p:nvPr/>
              </p:nvSpPr>
              <p:spPr>
                <a:xfrm>
                  <a:off x="1813" y="888"/>
                  <a:ext cx="335" cy="38"/>
                </a:xfrm>
                <a:custGeom>
                  <a:avLst/>
                  <a:gdLst/>
                  <a:ahLst/>
                  <a:cxnLst>
                    <a:cxn ang="0">
                      <a:pos x="0" y="38"/>
                    </a:cxn>
                    <a:cxn ang="0">
                      <a:pos x="39" y="0"/>
                    </a:cxn>
                    <a:cxn ang="0">
                      <a:pos x="295" y="0"/>
                    </a:cxn>
                    <a:cxn ang="0">
                      <a:pos x="335" y="38"/>
                    </a:cxn>
                    <a:cxn ang="0">
                      <a:pos x="0" y="38"/>
                    </a:cxn>
                  </a:cxnLst>
                  <a:pathLst>
                    <a:path w="335" h="38">
                      <a:moveTo>
                        <a:pt x="0" y="38"/>
                      </a:moveTo>
                      <a:lnTo>
                        <a:pt x="39" y="0"/>
                      </a:lnTo>
                      <a:lnTo>
                        <a:pt x="295" y="0"/>
                      </a:lnTo>
                      <a:lnTo>
                        <a:pt x="335" y="38"/>
                      </a:lnTo>
                      <a:lnTo>
                        <a:pt x="0" y="38"/>
                      </a:lnTo>
                      <a:close/>
                    </a:path>
                  </a:pathLst>
                </a:custGeom>
                <a:solidFill>
                  <a:srgbClr val="C9C9B6">
                    <a:alpha val="100000"/>
                  </a:srgbClr>
                </a:solidFill>
                <a:ln w="9525">
                  <a:noFill/>
                </a:ln>
              </p:spPr>
              <p:txBody>
                <a:bodyPr/>
                <a:p>
                  <a:endParaRPr lang="zh-CN" altLang="en-US"/>
                </a:p>
              </p:txBody>
            </p:sp>
            <p:sp>
              <p:nvSpPr>
                <p:cNvPr id="96452" name="Freeform 377"/>
                <p:cNvSpPr/>
                <p:nvPr/>
              </p:nvSpPr>
              <p:spPr>
                <a:xfrm>
                  <a:off x="1813" y="888"/>
                  <a:ext cx="335" cy="38"/>
                </a:xfrm>
                <a:custGeom>
                  <a:avLst/>
                  <a:gdLst/>
                  <a:ahLst/>
                  <a:cxnLst>
                    <a:cxn ang="0">
                      <a:pos x="0" y="38"/>
                    </a:cxn>
                    <a:cxn ang="0">
                      <a:pos x="39" y="0"/>
                    </a:cxn>
                    <a:cxn ang="0">
                      <a:pos x="295" y="0"/>
                    </a:cxn>
                    <a:cxn ang="0">
                      <a:pos x="335" y="38"/>
                    </a:cxn>
                    <a:cxn ang="0">
                      <a:pos x="0" y="38"/>
                    </a:cxn>
                  </a:cxnLst>
                  <a:pathLst>
                    <a:path w="335" h="38">
                      <a:moveTo>
                        <a:pt x="0" y="38"/>
                      </a:moveTo>
                      <a:lnTo>
                        <a:pt x="39" y="0"/>
                      </a:lnTo>
                      <a:lnTo>
                        <a:pt x="295" y="0"/>
                      </a:lnTo>
                      <a:lnTo>
                        <a:pt x="335" y="38"/>
                      </a:lnTo>
                      <a:lnTo>
                        <a:pt x="0" y="38"/>
                      </a:lnTo>
                      <a:close/>
                    </a:path>
                  </a:pathLst>
                </a:custGeom>
                <a:solidFill>
                  <a:srgbClr val="C9C9B6">
                    <a:alpha val="100000"/>
                  </a:srgbClr>
                </a:solidFill>
                <a:ln w="9525">
                  <a:noFill/>
                </a:ln>
              </p:spPr>
              <p:txBody>
                <a:bodyPr/>
                <a:p>
                  <a:endParaRPr lang="zh-CN" altLang="en-US"/>
                </a:p>
              </p:txBody>
            </p:sp>
            <p:sp>
              <p:nvSpPr>
                <p:cNvPr id="96453" name="Rectangle 378"/>
                <p:cNvSpPr/>
                <p:nvPr/>
              </p:nvSpPr>
              <p:spPr>
                <a:xfrm>
                  <a:off x="1815" y="924"/>
                  <a:ext cx="331" cy="15"/>
                </a:xfrm>
                <a:prstGeom prst="rect">
                  <a:avLst/>
                </a:prstGeom>
                <a:solidFill>
                  <a:srgbClr val="BAB79D"/>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grpSp>
        </p:grpSp>
      </p:grpSp>
      <p:sp>
        <p:nvSpPr>
          <p:cNvPr id="96381" name="Line 379"/>
          <p:cNvSpPr/>
          <p:nvPr/>
        </p:nvSpPr>
        <p:spPr>
          <a:xfrm>
            <a:off x="6467475" y="1347788"/>
            <a:ext cx="0" cy="777875"/>
          </a:xfrm>
          <a:prstGeom prst="line">
            <a:avLst/>
          </a:prstGeom>
          <a:ln w="28575" cap="flat" cmpd="sng">
            <a:solidFill>
              <a:schemeClr val="tx1"/>
            </a:solidFill>
            <a:prstDash val="solid"/>
            <a:headEnd type="none" w="med" len="med"/>
            <a:tailEnd type="none" w="med" len="med"/>
          </a:ln>
        </p:spPr>
      </p:sp>
      <p:sp>
        <p:nvSpPr>
          <p:cNvPr id="96382" name="Line 380"/>
          <p:cNvSpPr/>
          <p:nvPr/>
        </p:nvSpPr>
        <p:spPr>
          <a:xfrm>
            <a:off x="4922838" y="1333500"/>
            <a:ext cx="0" cy="779463"/>
          </a:xfrm>
          <a:prstGeom prst="line">
            <a:avLst/>
          </a:prstGeom>
          <a:ln w="28575" cap="flat" cmpd="sng">
            <a:solidFill>
              <a:schemeClr val="tx1"/>
            </a:solidFill>
            <a:prstDash val="solid"/>
            <a:headEnd type="none" w="med" len="med"/>
            <a:tailEnd type="none" w="med" len="med"/>
          </a:ln>
        </p:spPr>
      </p:sp>
      <p:sp>
        <p:nvSpPr>
          <p:cNvPr id="96383" name="Oval 381"/>
          <p:cNvSpPr/>
          <p:nvPr/>
        </p:nvSpPr>
        <p:spPr>
          <a:xfrm>
            <a:off x="4878388" y="1744663"/>
            <a:ext cx="92075" cy="92075"/>
          </a:xfrm>
          <a:prstGeom prst="ellipse">
            <a:avLst/>
          </a:prstGeom>
          <a:solidFill>
            <a:srgbClr val="FFFFFF"/>
          </a:solidFill>
          <a:ln w="30163"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a typeface="宋体" panose="02010600030101010101" pitchFamily="2" charset="-122"/>
            </a:endParaRPr>
          </a:p>
        </p:txBody>
      </p:sp>
      <p:grpSp>
        <p:nvGrpSpPr>
          <p:cNvPr id="96384" name="Group 382"/>
          <p:cNvGrpSpPr/>
          <p:nvPr/>
        </p:nvGrpSpPr>
        <p:grpSpPr>
          <a:xfrm>
            <a:off x="4662488" y="898525"/>
            <a:ext cx="506412" cy="514350"/>
            <a:chOff x="2868" y="593"/>
            <a:chExt cx="343" cy="352"/>
          </a:xfrm>
        </p:grpSpPr>
        <p:grpSp>
          <p:nvGrpSpPr>
            <p:cNvPr id="96414" name="Group 383"/>
            <p:cNvGrpSpPr/>
            <p:nvPr/>
          </p:nvGrpSpPr>
          <p:grpSpPr>
            <a:xfrm>
              <a:off x="2877" y="599"/>
              <a:ext cx="334" cy="346"/>
              <a:chOff x="2877" y="599"/>
              <a:chExt cx="334" cy="346"/>
            </a:xfrm>
          </p:grpSpPr>
          <p:sp>
            <p:nvSpPr>
              <p:cNvPr id="96428" name="Freeform 384"/>
              <p:cNvSpPr/>
              <p:nvPr/>
            </p:nvSpPr>
            <p:spPr>
              <a:xfrm>
                <a:off x="2885" y="779"/>
                <a:ext cx="316" cy="33"/>
              </a:xfrm>
              <a:custGeom>
                <a:avLst/>
                <a:gdLst/>
                <a:ahLst/>
                <a:cxnLst>
                  <a:cxn ang="0">
                    <a:pos x="0" y="33"/>
                  </a:cxn>
                  <a:cxn ang="0">
                    <a:pos x="37" y="0"/>
                  </a:cxn>
                  <a:cxn ang="0">
                    <a:pos x="279" y="0"/>
                  </a:cxn>
                  <a:cxn ang="0">
                    <a:pos x="316" y="33"/>
                  </a:cxn>
                  <a:cxn ang="0">
                    <a:pos x="0" y="33"/>
                  </a:cxn>
                </a:cxnLst>
                <a:pathLst>
                  <a:path w="316" h="33">
                    <a:moveTo>
                      <a:pt x="0" y="33"/>
                    </a:moveTo>
                    <a:lnTo>
                      <a:pt x="37" y="0"/>
                    </a:lnTo>
                    <a:lnTo>
                      <a:pt x="279" y="0"/>
                    </a:lnTo>
                    <a:lnTo>
                      <a:pt x="316" y="33"/>
                    </a:lnTo>
                    <a:lnTo>
                      <a:pt x="0" y="33"/>
                    </a:lnTo>
                    <a:close/>
                  </a:path>
                </a:pathLst>
              </a:custGeom>
              <a:solidFill>
                <a:srgbClr val="000000">
                  <a:alpha val="100000"/>
                </a:srgbClr>
              </a:solidFill>
              <a:ln w="9525">
                <a:noFill/>
              </a:ln>
            </p:spPr>
            <p:txBody>
              <a:bodyPr/>
              <a:p>
                <a:endParaRPr lang="zh-CN" altLang="en-US"/>
              </a:p>
            </p:txBody>
          </p:sp>
          <p:sp>
            <p:nvSpPr>
              <p:cNvPr id="96429" name="Freeform 385"/>
              <p:cNvSpPr/>
              <p:nvPr/>
            </p:nvSpPr>
            <p:spPr>
              <a:xfrm>
                <a:off x="2885" y="779"/>
                <a:ext cx="316" cy="33"/>
              </a:xfrm>
              <a:custGeom>
                <a:avLst/>
                <a:gdLst/>
                <a:ahLst/>
                <a:cxnLst>
                  <a:cxn ang="0">
                    <a:pos x="0" y="33"/>
                  </a:cxn>
                  <a:cxn ang="0">
                    <a:pos x="37" y="0"/>
                  </a:cxn>
                  <a:cxn ang="0">
                    <a:pos x="279" y="0"/>
                  </a:cxn>
                  <a:cxn ang="0">
                    <a:pos x="316" y="33"/>
                  </a:cxn>
                  <a:cxn ang="0">
                    <a:pos x="0" y="33"/>
                  </a:cxn>
                </a:cxnLst>
                <a:pathLst>
                  <a:path w="316" h="33">
                    <a:moveTo>
                      <a:pt x="0" y="33"/>
                    </a:moveTo>
                    <a:lnTo>
                      <a:pt x="37" y="0"/>
                    </a:lnTo>
                    <a:lnTo>
                      <a:pt x="279" y="0"/>
                    </a:lnTo>
                    <a:lnTo>
                      <a:pt x="316" y="33"/>
                    </a:lnTo>
                    <a:lnTo>
                      <a:pt x="0" y="33"/>
                    </a:lnTo>
                    <a:close/>
                  </a:path>
                </a:pathLst>
              </a:custGeom>
              <a:solidFill>
                <a:srgbClr val="000000">
                  <a:alpha val="100000"/>
                </a:srgbClr>
              </a:solidFill>
              <a:ln w="9525">
                <a:noFill/>
              </a:ln>
            </p:spPr>
            <p:txBody>
              <a:bodyPr/>
              <a:p>
                <a:endParaRPr lang="zh-CN" altLang="en-US"/>
              </a:p>
            </p:txBody>
          </p:sp>
          <p:sp>
            <p:nvSpPr>
              <p:cNvPr id="96430" name="Freeform 386"/>
              <p:cNvSpPr/>
              <p:nvPr/>
            </p:nvSpPr>
            <p:spPr>
              <a:xfrm>
                <a:off x="2932" y="599"/>
                <a:ext cx="223" cy="23"/>
              </a:xfrm>
              <a:custGeom>
                <a:avLst/>
                <a:gdLst/>
                <a:ahLst/>
                <a:cxnLst>
                  <a:cxn ang="0">
                    <a:pos x="0" y="23"/>
                  </a:cxn>
                  <a:cxn ang="0">
                    <a:pos x="27" y="0"/>
                  </a:cxn>
                  <a:cxn ang="0">
                    <a:pos x="197" y="0"/>
                  </a:cxn>
                  <a:cxn ang="0">
                    <a:pos x="223" y="23"/>
                  </a:cxn>
                  <a:cxn ang="0">
                    <a:pos x="0" y="23"/>
                  </a:cxn>
                </a:cxnLst>
                <a:pathLst>
                  <a:path w="223" h="23">
                    <a:moveTo>
                      <a:pt x="0" y="23"/>
                    </a:moveTo>
                    <a:lnTo>
                      <a:pt x="27" y="0"/>
                    </a:lnTo>
                    <a:lnTo>
                      <a:pt x="197" y="0"/>
                    </a:lnTo>
                    <a:lnTo>
                      <a:pt x="223" y="23"/>
                    </a:lnTo>
                    <a:lnTo>
                      <a:pt x="0" y="23"/>
                    </a:lnTo>
                    <a:close/>
                  </a:path>
                </a:pathLst>
              </a:custGeom>
              <a:solidFill>
                <a:srgbClr val="000000">
                  <a:alpha val="100000"/>
                </a:srgbClr>
              </a:solidFill>
              <a:ln w="9525">
                <a:noFill/>
              </a:ln>
            </p:spPr>
            <p:txBody>
              <a:bodyPr/>
              <a:p>
                <a:endParaRPr lang="zh-CN" altLang="en-US"/>
              </a:p>
            </p:txBody>
          </p:sp>
          <p:sp>
            <p:nvSpPr>
              <p:cNvPr id="96431" name="Freeform 387"/>
              <p:cNvSpPr/>
              <p:nvPr/>
            </p:nvSpPr>
            <p:spPr>
              <a:xfrm>
                <a:off x="2932" y="599"/>
                <a:ext cx="223" cy="23"/>
              </a:xfrm>
              <a:custGeom>
                <a:avLst/>
                <a:gdLst/>
                <a:ahLst/>
                <a:cxnLst>
                  <a:cxn ang="0">
                    <a:pos x="0" y="23"/>
                  </a:cxn>
                  <a:cxn ang="0">
                    <a:pos x="27" y="0"/>
                  </a:cxn>
                  <a:cxn ang="0">
                    <a:pos x="197" y="0"/>
                  </a:cxn>
                  <a:cxn ang="0">
                    <a:pos x="223" y="23"/>
                  </a:cxn>
                  <a:cxn ang="0">
                    <a:pos x="0" y="23"/>
                  </a:cxn>
                </a:cxnLst>
                <a:pathLst>
                  <a:path w="223" h="23">
                    <a:moveTo>
                      <a:pt x="0" y="23"/>
                    </a:moveTo>
                    <a:lnTo>
                      <a:pt x="27" y="0"/>
                    </a:lnTo>
                    <a:lnTo>
                      <a:pt x="197" y="0"/>
                    </a:lnTo>
                    <a:lnTo>
                      <a:pt x="223" y="23"/>
                    </a:lnTo>
                    <a:lnTo>
                      <a:pt x="0" y="23"/>
                    </a:lnTo>
                    <a:close/>
                  </a:path>
                </a:pathLst>
              </a:custGeom>
              <a:solidFill>
                <a:srgbClr val="000000">
                  <a:alpha val="100000"/>
                </a:srgbClr>
              </a:solidFill>
              <a:ln w="9525">
                <a:noFill/>
              </a:ln>
            </p:spPr>
            <p:txBody>
              <a:bodyPr/>
              <a:p>
                <a:endParaRPr lang="zh-CN" altLang="en-US"/>
              </a:p>
            </p:txBody>
          </p:sp>
          <p:sp>
            <p:nvSpPr>
              <p:cNvPr id="96432" name="Rectangle 388"/>
              <p:cNvSpPr/>
              <p:nvPr/>
            </p:nvSpPr>
            <p:spPr>
              <a:xfrm>
                <a:off x="2932" y="622"/>
                <a:ext cx="223" cy="176"/>
              </a:xfrm>
              <a:prstGeom prst="rect">
                <a:avLst/>
              </a:prstGeom>
              <a:solidFill>
                <a:srgbClr val="000000"/>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433" name="Rectangle 389"/>
              <p:cNvSpPr/>
              <p:nvPr/>
            </p:nvSpPr>
            <p:spPr>
              <a:xfrm>
                <a:off x="2887" y="810"/>
                <a:ext cx="314" cy="78"/>
              </a:xfrm>
              <a:prstGeom prst="rect">
                <a:avLst/>
              </a:prstGeom>
              <a:solidFill>
                <a:srgbClr val="000000"/>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434" name="Rectangle 390"/>
              <p:cNvSpPr/>
              <p:nvPr/>
            </p:nvSpPr>
            <p:spPr>
              <a:xfrm>
                <a:off x="2953" y="644"/>
                <a:ext cx="182" cy="135"/>
              </a:xfrm>
              <a:prstGeom prst="rect">
                <a:avLst/>
              </a:prstGeom>
              <a:solidFill>
                <a:srgbClr val="000000"/>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435" name="Line 391"/>
              <p:cNvSpPr/>
              <p:nvPr/>
            </p:nvSpPr>
            <p:spPr>
              <a:xfrm flipH="1">
                <a:off x="3102" y="840"/>
                <a:ext cx="74" cy="1"/>
              </a:xfrm>
              <a:prstGeom prst="line">
                <a:avLst/>
              </a:prstGeom>
              <a:ln w="9525" cap="flat" cmpd="sng">
                <a:solidFill>
                  <a:srgbClr val="000000"/>
                </a:solidFill>
                <a:prstDash val="solid"/>
                <a:headEnd type="none" w="med" len="med"/>
                <a:tailEnd type="none" w="med" len="med"/>
              </a:ln>
            </p:spPr>
          </p:sp>
          <p:grpSp>
            <p:nvGrpSpPr>
              <p:cNvPr id="96436" name="Group 392"/>
              <p:cNvGrpSpPr/>
              <p:nvPr/>
            </p:nvGrpSpPr>
            <p:grpSpPr>
              <a:xfrm>
                <a:off x="2877" y="895"/>
                <a:ext cx="334" cy="50"/>
                <a:chOff x="2877" y="895"/>
                <a:chExt cx="334" cy="50"/>
              </a:xfrm>
            </p:grpSpPr>
            <p:sp>
              <p:nvSpPr>
                <p:cNvPr id="96437" name="Freeform 393"/>
                <p:cNvSpPr/>
                <p:nvPr/>
              </p:nvSpPr>
              <p:spPr>
                <a:xfrm>
                  <a:off x="2877" y="895"/>
                  <a:ext cx="334" cy="38"/>
                </a:xfrm>
                <a:custGeom>
                  <a:avLst/>
                  <a:gdLst/>
                  <a:ahLst/>
                  <a:cxnLst>
                    <a:cxn ang="0">
                      <a:pos x="0" y="38"/>
                    </a:cxn>
                    <a:cxn ang="0">
                      <a:pos x="39" y="0"/>
                    </a:cxn>
                    <a:cxn ang="0">
                      <a:pos x="295" y="0"/>
                    </a:cxn>
                    <a:cxn ang="0">
                      <a:pos x="334" y="38"/>
                    </a:cxn>
                    <a:cxn ang="0">
                      <a:pos x="0" y="38"/>
                    </a:cxn>
                  </a:cxnLst>
                  <a:pathLst>
                    <a:path w="334" h="38">
                      <a:moveTo>
                        <a:pt x="0" y="38"/>
                      </a:moveTo>
                      <a:lnTo>
                        <a:pt x="39" y="0"/>
                      </a:lnTo>
                      <a:lnTo>
                        <a:pt x="295" y="0"/>
                      </a:lnTo>
                      <a:lnTo>
                        <a:pt x="334" y="38"/>
                      </a:lnTo>
                      <a:lnTo>
                        <a:pt x="0" y="38"/>
                      </a:lnTo>
                      <a:close/>
                    </a:path>
                  </a:pathLst>
                </a:custGeom>
                <a:solidFill>
                  <a:srgbClr val="000000">
                    <a:alpha val="100000"/>
                  </a:srgbClr>
                </a:solidFill>
                <a:ln w="9525">
                  <a:noFill/>
                </a:ln>
              </p:spPr>
              <p:txBody>
                <a:bodyPr/>
                <a:p>
                  <a:endParaRPr lang="zh-CN" altLang="en-US"/>
                </a:p>
              </p:txBody>
            </p:sp>
            <p:sp>
              <p:nvSpPr>
                <p:cNvPr id="96438" name="Freeform 394"/>
                <p:cNvSpPr/>
                <p:nvPr/>
              </p:nvSpPr>
              <p:spPr>
                <a:xfrm>
                  <a:off x="2877" y="895"/>
                  <a:ext cx="334" cy="38"/>
                </a:xfrm>
                <a:custGeom>
                  <a:avLst/>
                  <a:gdLst/>
                  <a:ahLst/>
                  <a:cxnLst>
                    <a:cxn ang="0">
                      <a:pos x="0" y="38"/>
                    </a:cxn>
                    <a:cxn ang="0">
                      <a:pos x="39" y="0"/>
                    </a:cxn>
                    <a:cxn ang="0">
                      <a:pos x="295" y="0"/>
                    </a:cxn>
                    <a:cxn ang="0">
                      <a:pos x="334" y="38"/>
                    </a:cxn>
                    <a:cxn ang="0">
                      <a:pos x="0" y="38"/>
                    </a:cxn>
                  </a:cxnLst>
                  <a:pathLst>
                    <a:path w="334" h="38">
                      <a:moveTo>
                        <a:pt x="0" y="38"/>
                      </a:moveTo>
                      <a:lnTo>
                        <a:pt x="39" y="0"/>
                      </a:lnTo>
                      <a:lnTo>
                        <a:pt x="295" y="0"/>
                      </a:lnTo>
                      <a:lnTo>
                        <a:pt x="334" y="38"/>
                      </a:lnTo>
                      <a:lnTo>
                        <a:pt x="0" y="38"/>
                      </a:lnTo>
                      <a:close/>
                    </a:path>
                  </a:pathLst>
                </a:custGeom>
                <a:solidFill>
                  <a:srgbClr val="000000">
                    <a:alpha val="100000"/>
                  </a:srgbClr>
                </a:solidFill>
                <a:ln w="9525">
                  <a:noFill/>
                </a:ln>
              </p:spPr>
              <p:txBody>
                <a:bodyPr/>
                <a:p>
                  <a:endParaRPr lang="zh-CN" altLang="en-US"/>
                </a:p>
              </p:txBody>
            </p:sp>
            <p:sp>
              <p:nvSpPr>
                <p:cNvPr id="96439" name="Rectangle 395"/>
                <p:cNvSpPr/>
                <p:nvPr/>
              </p:nvSpPr>
              <p:spPr>
                <a:xfrm>
                  <a:off x="2879" y="931"/>
                  <a:ext cx="330" cy="14"/>
                </a:xfrm>
                <a:prstGeom prst="rect">
                  <a:avLst/>
                </a:prstGeom>
                <a:solidFill>
                  <a:srgbClr val="000000"/>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grpSp>
        </p:grpSp>
        <p:grpSp>
          <p:nvGrpSpPr>
            <p:cNvPr id="96415" name="Group 396"/>
            <p:cNvGrpSpPr/>
            <p:nvPr/>
          </p:nvGrpSpPr>
          <p:grpSpPr>
            <a:xfrm>
              <a:off x="2868" y="593"/>
              <a:ext cx="335" cy="346"/>
              <a:chOff x="2868" y="593"/>
              <a:chExt cx="335" cy="346"/>
            </a:xfrm>
          </p:grpSpPr>
          <p:sp>
            <p:nvSpPr>
              <p:cNvPr id="96416" name="Freeform 397"/>
              <p:cNvSpPr/>
              <p:nvPr/>
            </p:nvSpPr>
            <p:spPr>
              <a:xfrm>
                <a:off x="2877" y="772"/>
                <a:ext cx="316" cy="34"/>
              </a:xfrm>
              <a:custGeom>
                <a:avLst/>
                <a:gdLst/>
                <a:ahLst/>
                <a:cxnLst>
                  <a:cxn ang="0">
                    <a:pos x="0" y="34"/>
                  </a:cxn>
                  <a:cxn ang="0">
                    <a:pos x="37" y="0"/>
                  </a:cxn>
                  <a:cxn ang="0">
                    <a:pos x="278" y="0"/>
                  </a:cxn>
                  <a:cxn ang="0">
                    <a:pos x="316" y="34"/>
                  </a:cxn>
                  <a:cxn ang="0">
                    <a:pos x="0" y="34"/>
                  </a:cxn>
                </a:cxnLst>
                <a:pathLst>
                  <a:path w="316" h="34">
                    <a:moveTo>
                      <a:pt x="0" y="34"/>
                    </a:moveTo>
                    <a:lnTo>
                      <a:pt x="37" y="0"/>
                    </a:lnTo>
                    <a:lnTo>
                      <a:pt x="278" y="0"/>
                    </a:lnTo>
                    <a:lnTo>
                      <a:pt x="316" y="34"/>
                    </a:lnTo>
                    <a:lnTo>
                      <a:pt x="0" y="34"/>
                    </a:lnTo>
                    <a:close/>
                  </a:path>
                </a:pathLst>
              </a:custGeom>
              <a:solidFill>
                <a:srgbClr val="C9C9B6">
                  <a:alpha val="100000"/>
                </a:srgbClr>
              </a:solidFill>
              <a:ln w="9525">
                <a:noFill/>
              </a:ln>
            </p:spPr>
            <p:txBody>
              <a:bodyPr/>
              <a:p>
                <a:endParaRPr lang="zh-CN" altLang="en-US"/>
              </a:p>
            </p:txBody>
          </p:sp>
          <p:sp>
            <p:nvSpPr>
              <p:cNvPr id="96417" name="Freeform 398"/>
              <p:cNvSpPr/>
              <p:nvPr/>
            </p:nvSpPr>
            <p:spPr>
              <a:xfrm>
                <a:off x="2877" y="772"/>
                <a:ext cx="316" cy="34"/>
              </a:xfrm>
              <a:custGeom>
                <a:avLst/>
                <a:gdLst/>
                <a:ahLst/>
                <a:cxnLst>
                  <a:cxn ang="0">
                    <a:pos x="0" y="34"/>
                  </a:cxn>
                  <a:cxn ang="0">
                    <a:pos x="37" y="0"/>
                  </a:cxn>
                  <a:cxn ang="0">
                    <a:pos x="278" y="0"/>
                  </a:cxn>
                  <a:cxn ang="0">
                    <a:pos x="316" y="34"/>
                  </a:cxn>
                  <a:cxn ang="0">
                    <a:pos x="0" y="34"/>
                  </a:cxn>
                </a:cxnLst>
                <a:pathLst>
                  <a:path w="316" h="34">
                    <a:moveTo>
                      <a:pt x="0" y="34"/>
                    </a:moveTo>
                    <a:lnTo>
                      <a:pt x="37" y="0"/>
                    </a:lnTo>
                    <a:lnTo>
                      <a:pt x="278" y="0"/>
                    </a:lnTo>
                    <a:lnTo>
                      <a:pt x="316" y="34"/>
                    </a:lnTo>
                    <a:lnTo>
                      <a:pt x="0" y="34"/>
                    </a:lnTo>
                    <a:close/>
                  </a:path>
                </a:pathLst>
              </a:custGeom>
              <a:solidFill>
                <a:srgbClr val="C9C9B6">
                  <a:alpha val="100000"/>
                </a:srgbClr>
              </a:solidFill>
              <a:ln w="9525">
                <a:noFill/>
              </a:ln>
            </p:spPr>
            <p:txBody>
              <a:bodyPr/>
              <a:p>
                <a:endParaRPr lang="zh-CN" altLang="en-US"/>
              </a:p>
            </p:txBody>
          </p:sp>
          <p:sp>
            <p:nvSpPr>
              <p:cNvPr id="96418" name="Freeform 399"/>
              <p:cNvSpPr/>
              <p:nvPr/>
            </p:nvSpPr>
            <p:spPr>
              <a:xfrm>
                <a:off x="2924" y="593"/>
                <a:ext cx="223" cy="23"/>
              </a:xfrm>
              <a:custGeom>
                <a:avLst/>
                <a:gdLst/>
                <a:ahLst/>
                <a:cxnLst>
                  <a:cxn ang="0">
                    <a:pos x="0" y="23"/>
                  </a:cxn>
                  <a:cxn ang="0">
                    <a:pos x="27" y="0"/>
                  </a:cxn>
                  <a:cxn ang="0">
                    <a:pos x="196" y="0"/>
                  </a:cxn>
                  <a:cxn ang="0">
                    <a:pos x="223" y="23"/>
                  </a:cxn>
                  <a:cxn ang="0">
                    <a:pos x="0" y="23"/>
                  </a:cxn>
                </a:cxnLst>
                <a:pathLst>
                  <a:path w="223" h="23">
                    <a:moveTo>
                      <a:pt x="0" y="23"/>
                    </a:moveTo>
                    <a:lnTo>
                      <a:pt x="27" y="0"/>
                    </a:lnTo>
                    <a:lnTo>
                      <a:pt x="196" y="0"/>
                    </a:lnTo>
                    <a:lnTo>
                      <a:pt x="223" y="23"/>
                    </a:lnTo>
                    <a:lnTo>
                      <a:pt x="0" y="23"/>
                    </a:lnTo>
                    <a:close/>
                  </a:path>
                </a:pathLst>
              </a:custGeom>
              <a:solidFill>
                <a:srgbClr val="C9C9B6">
                  <a:alpha val="100000"/>
                </a:srgbClr>
              </a:solidFill>
              <a:ln w="9525">
                <a:noFill/>
              </a:ln>
            </p:spPr>
            <p:txBody>
              <a:bodyPr/>
              <a:p>
                <a:endParaRPr lang="zh-CN" altLang="en-US"/>
              </a:p>
            </p:txBody>
          </p:sp>
          <p:sp>
            <p:nvSpPr>
              <p:cNvPr id="96419" name="Freeform 400"/>
              <p:cNvSpPr/>
              <p:nvPr/>
            </p:nvSpPr>
            <p:spPr>
              <a:xfrm>
                <a:off x="2924" y="593"/>
                <a:ext cx="223" cy="23"/>
              </a:xfrm>
              <a:custGeom>
                <a:avLst/>
                <a:gdLst/>
                <a:ahLst/>
                <a:cxnLst>
                  <a:cxn ang="0">
                    <a:pos x="0" y="23"/>
                  </a:cxn>
                  <a:cxn ang="0">
                    <a:pos x="27" y="0"/>
                  </a:cxn>
                  <a:cxn ang="0">
                    <a:pos x="196" y="0"/>
                  </a:cxn>
                  <a:cxn ang="0">
                    <a:pos x="223" y="23"/>
                  </a:cxn>
                  <a:cxn ang="0">
                    <a:pos x="0" y="23"/>
                  </a:cxn>
                </a:cxnLst>
                <a:pathLst>
                  <a:path w="223" h="23">
                    <a:moveTo>
                      <a:pt x="0" y="23"/>
                    </a:moveTo>
                    <a:lnTo>
                      <a:pt x="27" y="0"/>
                    </a:lnTo>
                    <a:lnTo>
                      <a:pt x="196" y="0"/>
                    </a:lnTo>
                    <a:lnTo>
                      <a:pt x="223" y="23"/>
                    </a:lnTo>
                    <a:lnTo>
                      <a:pt x="0" y="23"/>
                    </a:lnTo>
                    <a:close/>
                  </a:path>
                </a:pathLst>
              </a:custGeom>
              <a:solidFill>
                <a:srgbClr val="C9C9B6">
                  <a:alpha val="100000"/>
                </a:srgbClr>
              </a:solidFill>
              <a:ln w="9525">
                <a:noFill/>
              </a:ln>
            </p:spPr>
            <p:txBody>
              <a:bodyPr/>
              <a:p>
                <a:endParaRPr lang="zh-CN" altLang="en-US"/>
              </a:p>
            </p:txBody>
          </p:sp>
          <p:sp>
            <p:nvSpPr>
              <p:cNvPr id="96420" name="Rectangle 401"/>
              <p:cNvSpPr/>
              <p:nvPr/>
            </p:nvSpPr>
            <p:spPr>
              <a:xfrm>
                <a:off x="2924" y="616"/>
                <a:ext cx="223" cy="175"/>
              </a:xfrm>
              <a:prstGeom prst="rect">
                <a:avLst/>
              </a:prstGeom>
              <a:solidFill>
                <a:srgbClr val="B7B79D"/>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421" name="Rectangle 402"/>
              <p:cNvSpPr/>
              <p:nvPr/>
            </p:nvSpPr>
            <p:spPr>
              <a:xfrm>
                <a:off x="2879" y="804"/>
                <a:ext cx="314" cy="78"/>
              </a:xfrm>
              <a:prstGeom prst="rect">
                <a:avLst/>
              </a:prstGeom>
              <a:solidFill>
                <a:srgbClr val="B7B79D"/>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422" name="Rectangle 403"/>
              <p:cNvSpPr/>
              <p:nvPr/>
            </p:nvSpPr>
            <p:spPr>
              <a:xfrm>
                <a:off x="2945" y="637"/>
                <a:ext cx="182" cy="135"/>
              </a:xfrm>
              <a:prstGeom prst="rect">
                <a:avLst/>
              </a:prstGeom>
              <a:solidFill>
                <a:srgbClr val="FFFFFF"/>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423" name="Line 404"/>
              <p:cNvSpPr/>
              <p:nvPr/>
            </p:nvSpPr>
            <p:spPr>
              <a:xfrm flipH="1">
                <a:off x="3094" y="834"/>
                <a:ext cx="74" cy="1"/>
              </a:xfrm>
              <a:prstGeom prst="line">
                <a:avLst/>
              </a:prstGeom>
              <a:ln w="9525" cap="flat" cmpd="sng">
                <a:solidFill>
                  <a:srgbClr val="000000"/>
                </a:solidFill>
                <a:prstDash val="solid"/>
                <a:headEnd type="none" w="med" len="med"/>
                <a:tailEnd type="none" w="med" len="med"/>
              </a:ln>
            </p:spPr>
          </p:sp>
          <p:grpSp>
            <p:nvGrpSpPr>
              <p:cNvPr id="96424" name="Group 405"/>
              <p:cNvGrpSpPr/>
              <p:nvPr/>
            </p:nvGrpSpPr>
            <p:grpSpPr>
              <a:xfrm>
                <a:off x="2868" y="888"/>
                <a:ext cx="335" cy="51"/>
                <a:chOff x="2868" y="888"/>
                <a:chExt cx="335" cy="51"/>
              </a:xfrm>
            </p:grpSpPr>
            <p:sp>
              <p:nvSpPr>
                <p:cNvPr id="96425" name="Freeform 406"/>
                <p:cNvSpPr/>
                <p:nvPr/>
              </p:nvSpPr>
              <p:spPr>
                <a:xfrm>
                  <a:off x="2868" y="888"/>
                  <a:ext cx="335" cy="38"/>
                </a:xfrm>
                <a:custGeom>
                  <a:avLst/>
                  <a:gdLst/>
                  <a:ahLst/>
                  <a:cxnLst>
                    <a:cxn ang="0">
                      <a:pos x="0" y="38"/>
                    </a:cxn>
                    <a:cxn ang="0">
                      <a:pos x="40" y="0"/>
                    </a:cxn>
                    <a:cxn ang="0">
                      <a:pos x="296" y="0"/>
                    </a:cxn>
                    <a:cxn ang="0">
                      <a:pos x="335" y="38"/>
                    </a:cxn>
                    <a:cxn ang="0">
                      <a:pos x="0" y="38"/>
                    </a:cxn>
                  </a:cxnLst>
                  <a:pathLst>
                    <a:path w="335" h="38">
                      <a:moveTo>
                        <a:pt x="0" y="38"/>
                      </a:moveTo>
                      <a:lnTo>
                        <a:pt x="40" y="0"/>
                      </a:lnTo>
                      <a:lnTo>
                        <a:pt x="296" y="0"/>
                      </a:lnTo>
                      <a:lnTo>
                        <a:pt x="335" y="38"/>
                      </a:lnTo>
                      <a:lnTo>
                        <a:pt x="0" y="38"/>
                      </a:lnTo>
                      <a:close/>
                    </a:path>
                  </a:pathLst>
                </a:custGeom>
                <a:solidFill>
                  <a:srgbClr val="C9C9B6">
                    <a:alpha val="100000"/>
                  </a:srgbClr>
                </a:solidFill>
                <a:ln w="9525">
                  <a:noFill/>
                </a:ln>
              </p:spPr>
              <p:txBody>
                <a:bodyPr/>
                <a:p>
                  <a:endParaRPr lang="zh-CN" altLang="en-US"/>
                </a:p>
              </p:txBody>
            </p:sp>
            <p:sp>
              <p:nvSpPr>
                <p:cNvPr id="96426" name="Freeform 407"/>
                <p:cNvSpPr/>
                <p:nvPr/>
              </p:nvSpPr>
              <p:spPr>
                <a:xfrm>
                  <a:off x="2868" y="888"/>
                  <a:ext cx="335" cy="38"/>
                </a:xfrm>
                <a:custGeom>
                  <a:avLst/>
                  <a:gdLst/>
                  <a:ahLst/>
                  <a:cxnLst>
                    <a:cxn ang="0">
                      <a:pos x="0" y="38"/>
                    </a:cxn>
                    <a:cxn ang="0">
                      <a:pos x="40" y="0"/>
                    </a:cxn>
                    <a:cxn ang="0">
                      <a:pos x="296" y="0"/>
                    </a:cxn>
                    <a:cxn ang="0">
                      <a:pos x="335" y="38"/>
                    </a:cxn>
                    <a:cxn ang="0">
                      <a:pos x="0" y="38"/>
                    </a:cxn>
                  </a:cxnLst>
                  <a:pathLst>
                    <a:path w="335" h="38">
                      <a:moveTo>
                        <a:pt x="0" y="38"/>
                      </a:moveTo>
                      <a:lnTo>
                        <a:pt x="40" y="0"/>
                      </a:lnTo>
                      <a:lnTo>
                        <a:pt x="296" y="0"/>
                      </a:lnTo>
                      <a:lnTo>
                        <a:pt x="335" y="38"/>
                      </a:lnTo>
                      <a:lnTo>
                        <a:pt x="0" y="38"/>
                      </a:lnTo>
                      <a:close/>
                    </a:path>
                  </a:pathLst>
                </a:custGeom>
                <a:solidFill>
                  <a:srgbClr val="C9C9B6">
                    <a:alpha val="100000"/>
                  </a:srgbClr>
                </a:solidFill>
                <a:ln w="9525">
                  <a:noFill/>
                </a:ln>
              </p:spPr>
              <p:txBody>
                <a:bodyPr/>
                <a:p>
                  <a:endParaRPr lang="zh-CN" altLang="en-US"/>
                </a:p>
              </p:txBody>
            </p:sp>
            <p:sp>
              <p:nvSpPr>
                <p:cNvPr id="96427" name="Rectangle 408"/>
                <p:cNvSpPr/>
                <p:nvPr/>
              </p:nvSpPr>
              <p:spPr>
                <a:xfrm>
                  <a:off x="2870" y="924"/>
                  <a:ext cx="331" cy="15"/>
                </a:xfrm>
                <a:prstGeom prst="rect">
                  <a:avLst/>
                </a:prstGeom>
                <a:solidFill>
                  <a:srgbClr val="BAB79D"/>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grpSp>
        </p:grpSp>
      </p:grpSp>
      <p:sp>
        <p:nvSpPr>
          <p:cNvPr id="96385" name="Oval 409"/>
          <p:cNvSpPr/>
          <p:nvPr/>
        </p:nvSpPr>
        <p:spPr>
          <a:xfrm>
            <a:off x="6423025" y="1744663"/>
            <a:ext cx="93663" cy="92075"/>
          </a:xfrm>
          <a:prstGeom prst="ellipse">
            <a:avLst/>
          </a:prstGeom>
          <a:solidFill>
            <a:srgbClr val="FFFFFF"/>
          </a:solidFill>
          <a:ln w="30163"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a typeface="宋体" panose="02010600030101010101" pitchFamily="2" charset="-122"/>
            </a:endParaRPr>
          </a:p>
        </p:txBody>
      </p:sp>
      <p:grpSp>
        <p:nvGrpSpPr>
          <p:cNvPr id="96386" name="Group 410"/>
          <p:cNvGrpSpPr/>
          <p:nvPr/>
        </p:nvGrpSpPr>
        <p:grpSpPr>
          <a:xfrm>
            <a:off x="6207125" y="898525"/>
            <a:ext cx="506413" cy="514350"/>
            <a:chOff x="3915" y="593"/>
            <a:chExt cx="343" cy="352"/>
          </a:xfrm>
        </p:grpSpPr>
        <p:grpSp>
          <p:nvGrpSpPr>
            <p:cNvPr id="96388" name="Group 411"/>
            <p:cNvGrpSpPr/>
            <p:nvPr/>
          </p:nvGrpSpPr>
          <p:grpSpPr>
            <a:xfrm>
              <a:off x="3924" y="599"/>
              <a:ext cx="334" cy="346"/>
              <a:chOff x="3924" y="599"/>
              <a:chExt cx="334" cy="346"/>
            </a:xfrm>
          </p:grpSpPr>
          <p:sp>
            <p:nvSpPr>
              <p:cNvPr id="96402" name="Freeform 412"/>
              <p:cNvSpPr/>
              <p:nvPr/>
            </p:nvSpPr>
            <p:spPr>
              <a:xfrm>
                <a:off x="3932" y="779"/>
                <a:ext cx="316" cy="33"/>
              </a:xfrm>
              <a:custGeom>
                <a:avLst/>
                <a:gdLst/>
                <a:ahLst/>
                <a:cxnLst>
                  <a:cxn ang="0">
                    <a:pos x="0" y="33"/>
                  </a:cxn>
                  <a:cxn ang="0">
                    <a:pos x="37" y="0"/>
                  </a:cxn>
                  <a:cxn ang="0">
                    <a:pos x="279" y="0"/>
                  </a:cxn>
                  <a:cxn ang="0">
                    <a:pos x="316" y="33"/>
                  </a:cxn>
                  <a:cxn ang="0">
                    <a:pos x="0" y="33"/>
                  </a:cxn>
                </a:cxnLst>
                <a:pathLst>
                  <a:path w="316" h="33">
                    <a:moveTo>
                      <a:pt x="0" y="33"/>
                    </a:moveTo>
                    <a:lnTo>
                      <a:pt x="37" y="0"/>
                    </a:lnTo>
                    <a:lnTo>
                      <a:pt x="279" y="0"/>
                    </a:lnTo>
                    <a:lnTo>
                      <a:pt x="316" y="33"/>
                    </a:lnTo>
                    <a:lnTo>
                      <a:pt x="0" y="33"/>
                    </a:lnTo>
                    <a:close/>
                  </a:path>
                </a:pathLst>
              </a:custGeom>
              <a:solidFill>
                <a:srgbClr val="000000">
                  <a:alpha val="100000"/>
                </a:srgbClr>
              </a:solidFill>
              <a:ln w="9525">
                <a:noFill/>
              </a:ln>
            </p:spPr>
            <p:txBody>
              <a:bodyPr/>
              <a:p>
                <a:endParaRPr lang="zh-CN" altLang="en-US"/>
              </a:p>
            </p:txBody>
          </p:sp>
          <p:sp>
            <p:nvSpPr>
              <p:cNvPr id="96403" name="Freeform 413"/>
              <p:cNvSpPr/>
              <p:nvPr/>
            </p:nvSpPr>
            <p:spPr>
              <a:xfrm>
                <a:off x="3932" y="779"/>
                <a:ext cx="316" cy="33"/>
              </a:xfrm>
              <a:custGeom>
                <a:avLst/>
                <a:gdLst/>
                <a:ahLst/>
                <a:cxnLst>
                  <a:cxn ang="0">
                    <a:pos x="0" y="33"/>
                  </a:cxn>
                  <a:cxn ang="0">
                    <a:pos x="37" y="0"/>
                  </a:cxn>
                  <a:cxn ang="0">
                    <a:pos x="279" y="0"/>
                  </a:cxn>
                  <a:cxn ang="0">
                    <a:pos x="316" y="33"/>
                  </a:cxn>
                  <a:cxn ang="0">
                    <a:pos x="0" y="33"/>
                  </a:cxn>
                </a:cxnLst>
                <a:pathLst>
                  <a:path w="316" h="33">
                    <a:moveTo>
                      <a:pt x="0" y="33"/>
                    </a:moveTo>
                    <a:lnTo>
                      <a:pt x="37" y="0"/>
                    </a:lnTo>
                    <a:lnTo>
                      <a:pt x="279" y="0"/>
                    </a:lnTo>
                    <a:lnTo>
                      <a:pt x="316" y="33"/>
                    </a:lnTo>
                    <a:lnTo>
                      <a:pt x="0" y="33"/>
                    </a:lnTo>
                    <a:close/>
                  </a:path>
                </a:pathLst>
              </a:custGeom>
              <a:solidFill>
                <a:srgbClr val="000000">
                  <a:alpha val="100000"/>
                </a:srgbClr>
              </a:solidFill>
              <a:ln w="9525">
                <a:noFill/>
              </a:ln>
            </p:spPr>
            <p:txBody>
              <a:bodyPr/>
              <a:p>
                <a:endParaRPr lang="zh-CN" altLang="en-US"/>
              </a:p>
            </p:txBody>
          </p:sp>
          <p:sp>
            <p:nvSpPr>
              <p:cNvPr id="96404" name="Freeform 414"/>
              <p:cNvSpPr/>
              <p:nvPr/>
            </p:nvSpPr>
            <p:spPr>
              <a:xfrm>
                <a:off x="3979" y="599"/>
                <a:ext cx="223" cy="23"/>
              </a:xfrm>
              <a:custGeom>
                <a:avLst/>
                <a:gdLst/>
                <a:ahLst/>
                <a:cxnLst>
                  <a:cxn ang="0">
                    <a:pos x="0" y="23"/>
                  </a:cxn>
                  <a:cxn ang="0">
                    <a:pos x="27" y="0"/>
                  </a:cxn>
                  <a:cxn ang="0">
                    <a:pos x="197" y="0"/>
                  </a:cxn>
                  <a:cxn ang="0">
                    <a:pos x="223" y="23"/>
                  </a:cxn>
                  <a:cxn ang="0">
                    <a:pos x="0" y="23"/>
                  </a:cxn>
                </a:cxnLst>
                <a:pathLst>
                  <a:path w="223" h="23">
                    <a:moveTo>
                      <a:pt x="0" y="23"/>
                    </a:moveTo>
                    <a:lnTo>
                      <a:pt x="27" y="0"/>
                    </a:lnTo>
                    <a:lnTo>
                      <a:pt x="197" y="0"/>
                    </a:lnTo>
                    <a:lnTo>
                      <a:pt x="223" y="23"/>
                    </a:lnTo>
                    <a:lnTo>
                      <a:pt x="0" y="23"/>
                    </a:lnTo>
                    <a:close/>
                  </a:path>
                </a:pathLst>
              </a:custGeom>
              <a:solidFill>
                <a:srgbClr val="000000">
                  <a:alpha val="100000"/>
                </a:srgbClr>
              </a:solidFill>
              <a:ln w="9525">
                <a:noFill/>
              </a:ln>
            </p:spPr>
            <p:txBody>
              <a:bodyPr/>
              <a:p>
                <a:endParaRPr lang="zh-CN" altLang="en-US"/>
              </a:p>
            </p:txBody>
          </p:sp>
          <p:sp>
            <p:nvSpPr>
              <p:cNvPr id="96405" name="Freeform 415"/>
              <p:cNvSpPr/>
              <p:nvPr/>
            </p:nvSpPr>
            <p:spPr>
              <a:xfrm>
                <a:off x="3979" y="599"/>
                <a:ext cx="223" cy="23"/>
              </a:xfrm>
              <a:custGeom>
                <a:avLst/>
                <a:gdLst/>
                <a:ahLst/>
                <a:cxnLst>
                  <a:cxn ang="0">
                    <a:pos x="0" y="23"/>
                  </a:cxn>
                  <a:cxn ang="0">
                    <a:pos x="27" y="0"/>
                  </a:cxn>
                  <a:cxn ang="0">
                    <a:pos x="197" y="0"/>
                  </a:cxn>
                  <a:cxn ang="0">
                    <a:pos x="223" y="23"/>
                  </a:cxn>
                  <a:cxn ang="0">
                    <a:pos x="0" y="23"/>
                  </a:cxn>
                </a:cxnLst>
                <a:pathLst>
                  <a:path w="223" h="23">
                    <a:moveTo>
                      <a:pt x="0" y="23"/>
                    </a:moveTo>
                    <a:lnTo>
                      <a:pt x="27" y="0"/>
                    </a:lnTo>
                    <a:lnTo>
                      <a:pt x="197" y="0"/>
                    </a:lnTo>
                    <a:lnTo>
                      <a:pt x="223" y="23"/>
                    </a:lnTo>
                    <a:lnTo>
                      <a:pt x="0" y="23"/>
                    </a:lnTo>
                    <a:close/>
                  </a:path>
                </a:pathLst>
              </a:custGeom>
              <a:solidFill>
                <a:srgbClr val="000000">
                  <a:alpha val="100000"/>
                </a:srgbClr>
              </a:solidFill>
              <a:ln w="9525">
                <a:noFill/>
              </a:ln>
            </p:spPr>
            <p:txBody>
              <a:bodyPr/>
              <a:p>
                <a:endParaRPr lang="zh-CN" altLang="en-US"/>
              </a:p>
            </p:txBody>
          </p:sp>
          <p:sp>
            <p:nvSpPr>
              <p:cNvPr id="96406" name="Rectangle 416"/>
              <p:cNvSpPr/>
              <p:nvPr/>
            </p:nvSpPr>
            <p:spPr>
              <a:xfrm>
                <a:off x="3979" y="622"/>
                <a:ext cx="223" cy="176"/>
              </a:xfrm>
              <a:prstGeom prst="rect">
                <a:avLst/>
              </a:prstGeom>
              <a:solidFill>
                <a:srgbClr val="000000"/>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407" name="Rectangle 417"/>
              <p:cNvSpPr/>
              <p:nvPr/>
            </p:nvSpPr>
            <p:spPr>
              <a:xfrm>
                <a:off x="3934" y="810"/>
                <a:ext cx="314" cy="78"/>
              </a:xfrm>
              <a:prstGeom prst="rect">
                <a:avLst/>
              </a:prstGeom>
              <a:solidFill>
                <a:srgbClr val="000000"/>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408" name="Rectangle 418"/>
              <p:cNvSpPr/>
              <p:nvPr/>
            </p:nvSpPr>
            <p:spPr>
              <a:xfrm>
                <a:off x="4000" y="644"/>
                <a:ext cx="182" cy="135"/>
              </a:xfrm>
              <a:prstGeom prst="rect">
                <a:avLst/>
              </a:prstGeom>
              <a:solidFill>
                <a:srgbClr val="000000"/>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409" name="Line 419"/>
              <p:cNvSpPr/>
              <p:nvPr/>
            </p:nvSpPr>
            <p:spPr>
              <a:xfrm flipH="1">
                <a:off x="4149" y="840"/>
                <a:ext cx="74" cy="1"/>
              </a:xfrm>
              <a:prstGeom prst="line">
                <a:avLst/>
              </a:prstGeom>
              <a:ln w="9525" cap="flat" cmpd="sng">
                <a:solidFill>
                  <a:srgbClr val="000000"/>
                </a:solidFill>
                <a:prstDash val="solid"/>
                <a:headEnd type="none" w="med" len="med"/>
                <a:tailEnd type="none" w="med" len="med"/>
              </a:ln>
            </p:spPr>
          </p:sp>
          <p:grpSp>
            <p:nvGrpSpPr>
              <p:cNvPr id="96410" name="Group 420"/>
              <p:cNvGrpSpPr/>
              <p:nvPr/>
            </p:nvGrpSpPr>
            <p:grpSpPr>
              <a:xfrm>
                <a:off x="3924" y="895"/>
                <a:ext cx="334" cy="50"/>
                <a:chOff x="3924" y="895"/>
                <a:chExt cx="334" cy="50"/>
              </a:xfrm>
            </p:grpSpPr>
            <p:sp>
              <p:nvSpPr>
                <p:cNvPr id="96411" name="Freeform 421"/>
                <p:cNvSpPr/>
                <p:nvPr/>
              </p:nvSpPr>
              <p:spPr>
                <a:xfrm>
                  <a:off x="3924" y="895"/>
                  <a:ext cx="334" cy="38"/>
                </a:xfrm>
                <a:custGeom>
                  <a:avLst/>
                  <a:gdLst/>
                  <a:ahLst/>
                  <a:cxnLst>
                    <a:cxn ang="0">
                      <a:pos x="0" y="38"/>
                    </a:cxn>
                    <a:cxn ang="0">
                      <a:pos x="39" y="0"/>
                    </a:cxn>
                    <a:cxn ang="0">
                      <a:pos x="295" y="0"/>
                    </a:cxn>
                    <a:cxn ang="0">
                      <a:pos x="334" y="38"/>
                    </a:cxn>
                    <a:cxn ang="0">
                      <a:pos x="0" y="38"/>
                    </a:cxn>
                  </a:cxnLst>
                  <a:pathLst>
                    <a:path w="334" h="38">
                      <a:moveTo>
                        <a:pt x="0" y="38"/>
                      </a:moveTo>
                      <a:lnTo>
                        <a:pt x="39" y="0"/>
                      </a:lnTo>
                      <a:lnTo>
                        <a:pt x="295" y="0"/>
                      </a:lnTo>
                      <a:lnTo>
                        <a:pt x="334" y="38"/>
                      </a:lnTo>
                      <a:lnTo>
                        <a:pt x="0" y="38"/>
                      </a:lnTo>
                      <a:close/>
                    </a:path>
                  </a:pathLst>
                </a:custGeom>
                <a:solidFill>
                  <a:srgbClr val="000000">
                    <a:alpha val="100000"/>
                  </a:srgbClr>
                </a:solidFill>
                <a:ln w="9525">
                  <a:noFill/>
                </a:ln>
              </p:spPr>
              <p:txBody>
                <a:bodyPr/>
                <a:p>
                  <a:endParaRPr lang="zh-CN" altLang="en-US"/>
                </a:p>
              </p:txBody>
            </p:sp>
            <p:sp>
              <p:nvSpPr>
                <p:cNvPr id="96412" name="Freeform 422"/>
                <p:cNvSpPr/>
                <p:nvPr/>
              </p:nvSpPr>
              <p:spPr>
                <a:xfrm>
                  <a:off x="3924" y="895"/>
                  <a:ext cx="334" cy="38"/>
                </a:xfrm>
                <a:custGeom>
                  <a:avLst/>
                  <a:gdLst/>
                  <a:ahLst/>
                  <a:cxnLst>
                    <a:cxn ang="0">
                      <a:pos x="0" y="38"/>
                    </a:cxn>
                    <a:cxn ang="0">
                      <a:pos x="39" y="0"/>
                    </a:cxn>
                    <a:cxn ang="0">
                      <a:pos x="295" y="0"/>
                    </a:cxn>
                    <a:cxn ang="0">
                      <a:pos x="334" y="38"/>
                    </a:cxn>
                    <a:cxn ang="0">
                      <a:pos x="0" y="38"/>
                    </a:cxn>
                  </a:cxnLst>
                  <a:pathLst>
                    <a:path w="334" h="38">
                      <a:moveTo>
                        <a:pt x="0" y="38"/>
                      </a:moveTo>
                      <a:lnTo>
                        <a:pt x="39" y="0"/>
                      </a:lnTo>
                      <a:lnTo>
                        <a:pt x="295" y="0"/>
                      </a:lnTo>
                      <a:lnTo>
                        <a:pt x="334" y="38"/>
                      </a:lnTo>
                      <a:lnTo>
                        <a:pt x="0" y="38"/>
                      </a:lnTo>
                      <a:close/>
                    </a:path>
                  </a:pathLst>
                </a:custGeom>
                <a:solidFill>
                  <a:srgbClr val="000000">
                    <a:alpha val="100000"/>
                  </a:srgbClr>
                </a:solidFill>
                <a:ln w="9525">
                  <a:noFill/>
                </a:ln>
              </p:spPr>
              <p:txBody>
                <a:bodyPr/>
                <a:p>
                  <a:endParaRPr lang="zh-CN" altLang="en-US"/>
                </a:p>
              </p:txBody>
            </p:sp>
            <p:sp>
              <p:nvSpPr>
                <p:cNvPr id="96413" name="Rectangle 423"/>
                <p:cNvSpPr/>
                <p:nvPr/>
              </p:nvSpPr>
              <p:spPr>
                <a:xfrm>
                  <a:off x="3926" y="931"/>
                  <a:ext cx="330" cy="14"/>
                </a:xfrm>
                <a:prstGeom prst="rect">
                  <a:avLst/>
                </a:prstGeom>
                <a:solidFill>
                  <a:srgbClr val="000000"/>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grpSp>
        </p:grpSp>
        <p:grpSp>
          <p:nvGrpSpPr>
            <p:cNvPr id="96389" name="Group 424"/>
            <p:cNvGrpSpPr/>
            <p:nvPr/>
          </p:nvGrpSpPr>
          <p:grpSpPr>
            <a:xfrm>
              <a:off x="3915" y="593"/>
              <a:ext cx="335" cy="346"/>
              <a:chOff x="3915" y="593"/>
              <a:chExt cx="335" cy="346"/>
            </a:xfrm>
          </p:grpSpPr>
          <p:sp>
            <p:nvSpPr>
              <p:cNvPr id="96390" name="Freeform 425"/>
              <p:cNvSpPr/>
              <p:nvPr/>
            </p:nvSpPr>
            <p:spPr>
              <a:xfrm>
                <a:off x="3924" y="772"/>
                <a:ext cx="316" cy="34"/>
              </a:xfrm>
              <a:custGeom>
                <a:avLst/>
                <a:gdLst/>
                <a:ahLst/>
                <a:cxnLst>
                  <a:cxn ang="0">
                    <a:pos x="0" y="34"/>
                  </a:cxn>
                  <a:cxn ang="0">
                    <a:pos x="37" y="0"/>
                  </a:cxn>
                  <a:cxn ang="0">
                    <a:pos x="278" y="0"/>
                  </a:cxn>
                  <a:cxn ang="0">
                    <a:pos x="316" y="34"/>
                  </a:cxn>
                  <a:cxn ang="0">
                    <a:pos x="0" y="34"/>
                  </a:cxn>
                </a:cxnLst>
                <a:pathLst>
                  <a:path w="316" h="34">
                    <a:moveTo>
                      <a:pt x="0" y="34"/>
                    </a:moveTo>
                    <a:lnTo>
                      <a:pt x="37" y="0"/>
                    </a:lnTo>
                    <a:lnTo>
                      <a:pt x="278" y="0"/>
                    </a:lnTo>
                    <a:lnTo>
                      <a:pt x="316" y="34"/>
                    </a:lnTo>
                    <a:lnTo>
                      <a:pt x="0" y="34"/>
                    </a:lnTo>
                    <a:close/>
                  </a:path>
                </a:pathLst>
              </a:custGeom>
              <a:solidFill>
                <a:srgbClr val="C9C9B6">
                  <a:alpha val="100000"/>
                </a:srgbClr>
              </a:solidFill>
              <a:ln w="9525">
                <a:noFill/>
              </a:ln>
            </p:spPr>
            <p:txBody>
              <a:bodyPr/>
              <a:p>
                <a:endParaRPr lang="zh-CN" altLang="en-US"/>
              </a:p>
            </p:txBody>
          </p:sp>
          <p:sp>
            <p:nvSpPr>
              <p:cNvPr id="96391" name="Freeform 426"/>
              <p:cNvSpPr/>
              <p:nvPr/>
            </p:nvSpPr>
            <p:spPr>
              <a:xfrm>
                <a:off x="3924" y="772"/>
                <a:ext cx="316" cy="34"/>
              </a:xfrm>
              <a:custGeom>
                <a:avLst/>
                <a:gdLst/>
                <a:ahLst/>
                <a:cxnLst>
                  <a:cxn ang="0">
                    <a:pos x="0" y="34"/>
                  </a:cxn>
                  <a:cxn ang="0">
                    <a:pos x="37" y="0"/>
                  </a:cxn>
                  <a:cxn ang="0">
                    <a:pos x="278" y="0"/>
                  </a:cxn>
                  <a:cxn ang="0">
                    <a:pos x="316" y="34"/>
                  </a:cxn>
                  <a:cxn ang="0">
                    <a:pos x="0" y="34"/>
                  </a:cxn>
                </a:cxnLst>
                <a:pathLst>
                  <a:path w="316" h="34">
                    <a:moveTo>
                      <a:pt x="0" y="34"/>
                    </a:moveTo>
                    <a:lnTo>
                      <a:pt x="37" y="0"/>
                    </a:lnTo>
                    <a:lnTo>
                      <a:pt x="278" y="0"/>
                    </a:lnTo>
                    <a:lnTo>
                      <a:pt x="316" y="34"/>
                    </a:lnTo>
                    <a:lnTo>
                      <a:pt x="0" y="34"/>
                    </a:lnTo>
                    <a:close/>
                  </a:path>
                </a:pathLst>
              </a:custGeom>
              <a:solidFill>
                <a:srgbClr val="C9C9B6">
                  <a:alpha val="100000"/>
                </a:srgbClr>
              </a:solidFill>
              <a:ln w="9525">
                <a:noFill/>
              </a:ln>
            </p:spPr>
            <p:txBody>
              <a:bodyPr/>
              <a:p>
                <a:endParaRPr lang="zh-CN" altLang="en-US"/>
              </a:p>
            </p:txBody>
          </p:sp>
          <p:sp>
            <p:nvSpPr>
              <p:cNvPr id="96392" name="Freeform 427"/>
              <p:cNvSpPr/>
              <p:nvPr/>
            </p:nvSpPr>
            <p:spPr>
              <a:xfrm>
                <a:off x="3971" y="593"/>
                <a:ext cx="223" cy="23"/>
              </a:xfrm>
              <a:custGeom>
                <a:avLst/>
                <a:gdLst/>
                <a:ahLst/>
                <a:cxnLst>
                  <a:cxn ang="0">
                    <a:pos x="0" y="23"/>
                  </a:cxn>
                  <a:cxn ang="0">
                    <a:pos x="27" y="0"/>
                  </a:cxn>
                  <a:cxn ang="0">
                    <a:pos x="196" y="0"/>
                  </a:cxn>
                  <a:cxn ang="0">
                    <a:pos x="223" y="23"/>
                  </a:cxn>
                  <a:cxn ang="0">
                    <a:pos x="0" y="23"/>
                  </a:cxn>
                </a:cxnLst>
                <a:pathLst>
                  <a:path w="223" h="23">
                    <a:moveTo>
                      <a:pt x="0" y="23"/>
                    </a:moveTo>
                    <a:lnTo>
                      <a:pt x="27" y="0"/>
                    </a:lnTo>
                    <a:lnTo>
                      <a:pt x="196" y="0"/>
                    </a:lnTo>
                    <a:lnTo>
                      <a:pt x="223" y="23"/>
                    </a:lnTo>
                    <a:lnTo>
                      <a:pt x="0" y="23"/>
                    </a:lnTo>
                    <a:close/>
                  </a:path>
                </a:pathLst>
              </a:custGeom>
              <a:solidFill>
                <a:srgbClr val="C9C9B6">
                  <a:alpha val="100000"/>
                </a:srgbClr>
              </a:solidFill>
              <a:ln w="9525">
                <a:noFill/>
              </a:ln>
            </p:spPr>
            <p:txBody>
              <a:bodyPr/>
              <a:p>
                <a:endParaRPr lang="zh-CN" altLang="en-US"/>
              </a:p>
            </p:txBody>
          </p:sp>
          <p:sp>
            <p:nvSpPr>
              <p:cNvPr id="96393" name="Freeform 428"/>
              <p:cNvSpPr/>
              <p:nvPr/>
            </p:nvSpPr>
            <p:spPr>
              <a:xfrm>
                <a:off x="3971" y="593"/>
                <a:ext cx="223" cy="23"/>
              </a:xfrm>
              <a:custGeom>
                <a:avLst/>
                <a:gdLst/>
                <a:ahLst/>
                <a:cxnLst>
                  <a:cxn ang="0">
                    <a:pos x="0" y="23"/>
                  </a:cxn>
                  <a:cxn ang="0">
                    <a:pos x="27" y="0"/>
                  </a:cxn>
                  <a:cxn ang="0">
                    <a:pos x="196" y="0"/>
                  </a:cxn>
                  <a:cxn ang="0">
                    <a:pos x="223" y="23"/>
                  </a:cxn>
                  <a:cxn ang="0">
                    <a:pos x="0" y="23"/>
                  </a:cxn>
                </a:cxnLst>
                <a:pathLst>
                  <a:path w="223" h="23">
                    <a:moveTo>
                      <a:pt x="0" y="23"/>
                    </a:moveTo>
                    <a:lnTo>
                      <a:pt x="27" y="0"/>
                    </a:lnTo>
                    <a:lnTo>
                      <a:pt x="196" y="0"/>
                    </a:lnTo>
                    <a:lnTo>
                      <a:pt x="223" y="23"/>
                    </a:lnTo>
                    <a:lnTo>
                      <a:pt x="0" y="23"/>
                    </a:lnTo>
                    <a:close/>
                  </a:path>
                </a:pathLst>
              </a:custGeom>
              <a:solidFill>
                <a:srgbClr val="C9C9B6">
                  <a:alpha val="100000"/>
                </a:srgbClr>
              </a:solidFill>
              <a:ln w="9525">
                <a:noFill/>
              </a:ln>
            </p:spPr>
            <p:txBody>
              <a:bodyPr/>
              <a:p>
                <a:endParaRPr lang="zh-CN" altLang="en-US"/>
              </a:p>
            </p:txBody>
          </p:sp>
          <p:sp>
            <p:nvSpPr>
              <p:cNvPr id="96394" name="Rectangle 429"/>
              <p:cNvSpPr/>
              <p:nvPr/>
            </p:nvSpPr>
            <p:spPr>
              <a:xfrm>
                <a:off x="3971" y="616"/>
                <a:ext cx="223" cy="175"/>
              </a:xfrm>
              <a:prstGeom prst="rect">
                <a:avLst/>
              </a:prstGeom>
              <a:solidFill>
                <a:srgbClr val="B7B79D"/>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395" name="Rectangle 430"/>
              <p:cNvSpPr/>
              <p:nvPr/>
            </p:nvSpPr>
            <p:spPr>
              <a:xfrm>
                <a:off x="3926" y="804"/>
                <a:ext cx="314" cy="78"/>
              </a:xfrm>
              <a:prstGeom prst="rect">
                <a:avLst/>
              </a:prstGeom>
              <a:solidFill>
                <a:srgbClr val="B7B79D"/>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396" name="Rectangle 431"/>
              <p:cNvSpPr/>
              <p:nvPr/>
            </p:nvSpPr>
            <p:spPr>
              <a:xfrm>
                <a:off x="3992" y="637"/>
                <a:ext cx="182" cy="135"/>
              </a:xfrm>
              <a:prstGeom prst="rect">
                <a:avLst/>
              </a:prstGeom>
              <a:solidFill>
                <a:srgbClr val="FFFFFF"/>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sp>
            <p:nvSpPr>
              <p:cNvPr id="96397" name="Line 432"/>
              <p:cNvSpPr/>
              <p:nvPr/>
            </p:nvSpPr>
            <p:spPr>
              <a:xfrm flipH="1">
                <a:off x="4141" y="834"/>
                <a:ext cx="74" cy="1"/>
              </a:xfrm>
              <a:prstGeom prst="line">
                <a:avLst/>
              </a:prstGeom>
              <a:ln w="9525" cap="flat" cmpd="sng">
                <a:solidFill>
                  <a:srgbClr val="000000"/>
                </a:solidFill>
                <a:prstDash val="solid"/>
                <a:headEnd type="none" w="med" len="med"/>
                <a:tailEnd type="none" w="med" len="med"/>
              </a:ln>
            </p:spPr>
          </p:sp>
          <p:grpSp>
            <p:nvGrpSpPr>
              <p:cNvPr id="96398" name="Group 433"/>
              <p:cNvGrpSpPr/>
              <p:nvPr/>
            </p:nvGrpSpPr>
            <p:grpSpPr>
              <a:xfrm>
                <a:off x="3915" y="888"/>
                <a:ext cx="335" cy="51"/>
                <a:chOff x="3915" y="888"/>
                <a:chExt cx="335" cy="51"/>
              </a:xfrm>
            </p:grpSpPr>
            <p:sp>
              <p:nvSpPr>
                <p:cNvPr id="96399" name="Freeform 434"/>
                <p:cNvSpPr/>
                <p:nvPr/>
              </p:nvSpPr>
              <p:spPr>
                <a:xfrm>
                  <a:off x="3915" y="888"/>
                  <a:ext cx="335" cy="38"/>
                </a:xfrm>
                <a:custGeom>
                  <a:avLst/>
                  <a:gdLst/>
                  <a:ahLst/>
                  <a:cxnLst>
                    <a:cxn ang="0">
                      <a:pos x="0" y="38"/>
                    </a:cxn>
                    <a:cxn ang="0">
                      <a:pos x="40" y="0"/>
                    </a:cxn>
                    <a:cxn ang="0">
                      <a:pos x="296" y="0"/>
                    </a:cxn>
                    <a:cxn ang="0">
                      <a:pos x="335" y="38"/>
                    </a:cxn>
                    <a:cxn ang="0">
                      <a:pos x="0" y="38"/>
                    </a:cxn>
                  </a:cxnLst>
                  <a:pathLst>
                    <a:path w="335" h="38">
                      <a:moveTo>
                        <a:pt x="0" y="38"/>
                      </a:moveTo>
                      <a:lnTo>
                        <a:pt x="40" y="0"/>
                      </a:lnTo>
                      <a:lnTo>
                        <a:pt x="296" y="0"/>
                      </a:lnTo>
                      <a:lnTo>
                        <a:pt x="335" y="38"/>
                      </a:lnTo>
                      <a:lnTo>
                        <a:pt x="0" y="38"/>
                      </a:lnTo>
                      <a:close/>
                    </a:path>
                  </a:pathLst>
                </a:custGeom>
                <a:solidFill>
                  <a:srgbClr val="C9C9B6">
                    <a:alpha val="100000"/>
                  </a:srgbClr>
                </a:solidFill>
                <a:ln w="9525">
                  <a:noFill/>
                </a:ln>
              </p:spPr>
              <p:txBody>
                <a:bodyPr/>
                <a:p>
                  <a:endParaRPr lang="zh-CN" altLang="en-US"/>
                </a:p>
              </p:txBody>
            </p:sp>
            <p:sp>
              <p:nvSpPr>
                <p:cNvPr id="96400" name="Freeform 435"/>
                <p:cNvSpPr/>
                <p:nvPr/>
              </p:nvSpPr>
              <p:spPr>
                <a:xfrm>
                  <a:off x="3915" y="888"/>
                  <a:ext cx="335" cy="38"/>
                </a:xfrm>
                <a:custGeom>
                  <a:avLst/>
                  <a:gdLst/>
                  <a:ahLst/>
                  <a:cxnLst>
                    <a:cxn ang="0">
                      <a:pos x="0" y="38"/>
                    </a:cxn>
                    <a:cxn ang="0">
                      <a:pos x="40" y="0"/>
                    </a:cxn>
                    <a:cxn ang="0">
                      <a:pos x="296" y="0"/>
                    </a:cxn>
                    <a:cxn ang="0">
                      <a:pos x="335" y="38"/>
                    </a:cxn>
                    <a:cxn ang="0">
                      <a:pos x="0" y="38"/>
                    </a:cxn>
                  </a:cxnLst>
                  <a:pathLst>
                    <a:path w="335" h="38">
                      <a:moveTo>
                        <a:pt x="0" y="38"/>
                      </a:moveTo>
                      <a:lnTo>
                        <a:pt x="40" y="0"/>
                      </a:lnTo>
                      <a:lnTo>
                        <a:pt x="296" y="0"/>
                      </a:lnTo>
                      <a:lnTo>
                        <a:pt x="335" y="38"/>
                      </a:lnTo>
                      <a:lnTo>
                        <a:pt x="0" y="38"/>
                      </a:lnTo>
                      <a:close/>
                    </a:path>
                  </a:pathLst>
                </a:custGeom>
                <a:solidFill>
                  <a:srgbClr val="C9C9B6">
                    <a:alpha val="100000"/>
                  </a:srgbClr>
                </a:solidFill>
                <a:ln w="9525">
                  <a:noFill/>
                </a:ln>
              </p:spPr>
              <p:txBody>
                <a:bodyPr/>
                <a:p>
                  <a:endParaRPr lang="zh-CN" altLang="en-US"/>
                </a:p>
              </p:txBody>
            </p:sp>
            <p:sp>
              <p:nvSpPr>
                <p:cNvPr id="96401" name="Rectangle 436"/>
                <p:cNvSpPr/>
                <p:nvPr/>
              </p:nvSpPr>
              <p:spPr>
                <a:xfrm>
                  <a:off x="3917" y="924"/>
                  <a:ext cx="331" cy="15"/>
                </a:xfrm>
                <a:prstGeom prst="rect">
                  <a:avLst/>
                </a:prstGeom>
                <a:solidFill>
                  <a:srgbClr val="BAB79D"/>
                </a:solidFill>
                <a:ln w="9525">
                  <a:noFill/>
                </a:ln>
              </p:spPr>
              <p:txBody>
                <a:bodyPr/>
                <a:p>
                  <a:pPr eaLnBrk="1" hangingPunct="1"/>
                  <a:endParaRPr lang="zh-CN" altLang="en-US" dirty="0">
                    <a:latin typeface="Arial" panose="020B0604020202020204" pitchFamily="34" charset="0"/>
                    <a:ea typeface="宋体" panose="02010600030101010101" pitchFamily="2" charset="-122"/>
                  </a:endParaRPr>
                </a:p>
              </p:txBody>
            </p:sp>
          </p:grpSp>
        </p:grpSp>
      </p:grpSp>
      <p:sp>
        <p:nvSpPr>
          <p:cNvPr id="96387" name="Text Box 437"/>
          <p:cNvSpPr txBox="1"/>
          <p:nvPr/>
        </p:nvSpPr>
        <p:spPr>
          <a:xfrm>
            <a:off x="0" y="0"/>
            <a:ext cx="9144000" cy="946150"/>
          </a:xfrm>
          <a:prstGeom prst="rect">
            <a:avLst/>
          </a:prstGeom>
          <a:solidFill>
            <a:schemeClr val="bg1"/>
          </a:solidFill>
          <a:ln w="9525">
            <a:noFill/>
          </a:ln>
        </p:spPr>
        <p:txBody>
          <a:bodyPr>
            <a:spAutoFit/>
          </a:bodyPr>
          <a:p>
            <a:pPr eaLnBrk="1" hangingPunct="1">
              <a:spcBef>
                <a:spcPct val="50000"/>
              </a:spcBef>
            </a:pPr>
            <a:r>
              <a:rPr lang="en-US" altLang="zh-CN" sz="2800" b="1" dirty="0">
                <a:latin typeface="Arial" panose="020B0604020202020204" pitchFamily="34" charset="0"/>
                <a:ea typeface="宋体" panose="02010600030101010101" pitchFamily="2" charset="-122"/>
              </a:rPr>
              <a:t>Example: LAN1, LAN2 and LAN3 are connected by three routers, </a:t>
            </a:r>
            <a:r>
              <a:rPr lang="en-US" altLang="zh-CN" sz="2800" b="1" i="1" dirty="0">
                <a:latin typeface="Arial" panose="020B0604020202020204" pitchFamily="34" charset="0"/>
                <a:ea typeface="宋体" panose="02010600030101010101" pitchFamily="2" charset="-122"/>
              </a:rPr>
              <a:t>i.e.</a:t>
            </a:r>
            <a:r>
              <a:rPr lang="en-US" altLang="zh-CN" sz="2800" b="1" dirty="0">
                <a:latin typeface="Arial" panose="020B0604020202020204" pitchFamily="34" charset="0"/>
                <a:ea typeface="宋体" panose="02010600030101010101" pitchFamily="2" charset="-122"/>
              </a:rPr>
              <a:t> R1, R2 and R3. </a:t>
            </a:r>
            <a:endParaRPr lang="zh-CN" altLang="en-US" sz="2800" b="1" dirty="0">
              <a:latin typeface="Arial" panose="020B0604020202020204" pitchFamily="34" charset="0"/>
              <a:ea typeface="宋体" panose="02010600030101010101" pitchFamily="2"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5C2E985-CF34-4D93-A1AA-A8A50A58CA77}"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3428"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03429" name="Rectangle 2"/>
          <p:cNvSpPr>
            <a:spLocks noGrp="1"/>
          </p:cNvSpPr>
          <p:nvPr>
            <p:ph type="title"/>
          </p:nvPr>
        </p:nvSpPr>
        <p:spPr>
          <a:xfrm>
            <a:off x="0" y="0"/>
            <a:ext cx="9144000" cy="1341438"/>
          </a:xfrm>
          <a:solidFill>
            <a:srgbClr val="CCCCFF">
              <a:alpha val="100000"/>
            </a:srgbClr>
          </a:solidFill>
        </p:spPr>
        <p:txBody>
          <a:bodyPr vert="horz" wrap="square" lIns="91440" tIns="45720" rIns="91440" bIns="45720" anchor="ctr" anchorCtr="0"/>
          <a:p>
            <a:pPr eaLnBrk="1" hangingPunct="1"/>
            <a:r>
              <a:rPr lang="en-US" altLang="zh-CN" b="1" dirty="0">
                <a:solidFill>
                  <a:schemeClr val="tx1"/>
                </a:solidFill>
                <a:ea typeface="宋体" panose="02010600030101010101" pitchFamily="2" charset="-122"/>
              </a:rPr>
              <a:t>IP address space</a:t>
            </a:r>
            <a:endParaRPr lang="en-US" altLang="zh-CN" b="1" dirty="0">
              <a:solidFill>
                <a:schemeClr val="tx1"/>
              </a:solidFill>
              <a:ea typeface="宋体" panose="02010600030101010101" pitchFamily="2" charset="-122"/>
            </a:endParaRPr>
          </a:p>
        </p:txBody>
      </p:sp>
      <p:sp>
        <p:nvSpPr>
          <p:cNvPr id="103430" name="Rectangle 3"/>
          <p:cNvSpPr>
            <a:spLocks noGrp="1"/>
          </p:cNvSpPr>
          <p:nvPr>
            <p:ph idx="1"/>
          </p:nvPr>
        </p:nvSpPr>
        <p:spPr>
          <a:xfrm>
            <a:off x="0" y="1593850"/>
            <a:ext cx="8837613" cy="5094288"/>
          </a:xfrm>
        </p:spPr>
        <p:txBody>
          <a:bodyPr vert="horz" wrap="square" lIns="91440" tIns="45720" rIns="91440" bIns="45720" anchor="t" anchorCtr="0"/>
          <a:p>
            <a:pPr eaLnBrk="1" hangingPunct="1">
              <a:lnSpc>
                <a:spcPct val="110000"/>
              </a:lnSpc>
              <a:spcBef>
                <a:spcPct val="15000"/>
              </a:spcBef>
              <a:spcAft>
                <a:spcPct val="15000"/>
              </a:spcAft>
              <a:buFont typeface="Wingdings" panose="05000000000000000000" pitchFamily="2" charset="2"/>
              <a:buChar char="F"/>
            </a:pPr>
            <a:r>
              <a:rPr lang="en-US" altLang="zh-CN" sz="3200" b="1" dirty="0">
                <a:ea typeface="宋体" panose="02010600030101010101" pitchFamily="2" charset="-122"/>
              </a:rPr>
              <a:t>The address space of IPv4 is extreme wasteful! We must improve the utilization of the IP address space !</a:t>
            </a:r>
            <a:endParaRPr lang="en-US" altLang="zh-CN" sz="3200" b="1" dirty="0">
              <a:ea typeface="宋体" panose="02010600030101010101" pitchFamily="2" charset="-122"/>
            </a:endParaRPr>
          </a:p>
          <a:p>
            <a:pPr lvl="1" eaLnBrk="1" hangingPunct="1">
              <a:lnSpc>
                <a:spcPct val="110000"/>
              </a:lnSpc>
              <a:spcBef>
                <a:spcPct val="15000"/>
              </a:spcBef>
              <a:spcAft>
                <a:spcPct val="15000"/>
              </a:spcAft>
              <a:buSzPct val="80000"/>
              <a:buFont typeface="Wingdings" panose="05000000000000000000" pitchFamily="2" charset="2"/>
              <a:buChar char="Ä"/>
            </a:pPr>
            <a:r>
              <a:rPr lang="en-US" altLang="zh-CN" sz="3200" b="1" dirty="0">
                <a:ea typeface="宋体" panose="02010600030101010101" pitchFamily="2" charset="-122"/>
              </a:rPr>
              <a:t>CIDR: Classless InterDomain Routing</a:t>
            </a:r>
            <a:endParaRPr lang="en-US" altLang="zh-CN" sz="3200" b="1" dirty="0">
              <a:ea typeface="宋体" panose="02010600030101010101" pitchFamily="2" charset="-122"/>
            </a:endParaRPr>
          </a:p>
          <a:p>
            <a:pPr lvl="1" eaLnBrk="1" hangingPunct="1">
              <a:lnSpc>
                <a:spcPct val="110000"/>
              </a:lnSpc>
              <a:spcBef>
                <a:spcPct val="15000"/>
              </a:spcBef>
              <a:spcAft>
                <a:spcPct val="15000"/>
              </a:spcAft>
              <a:buSzPct val="80000"/>
              <a:buFont typeface="Wingdings" panose="05000000000000000000" pitchFamily="2" charset="2"/>
              <a:buChar char="Ä"/>
            </a:pPr>
            <a:r>
              <a:rPr lang="en-US" altLang="zh-CN" sz="3200" b="1" dirty="0">
                <a:ea typeface="宋体" panose="02010600030101010101" pitchFamily="2" charset="-122"/>
              </a:rPr>
              <a:t>NAT: Network Address Translation</a:t>
            </a:r>
            <a:endParaRPr lang="en-US" altLang="zh-CN" sz="3200" b="1" dirty="0">
              <a:ea typeface="宋体" panose="02010600030101010101" pitchFamily="2" charset="-122"/>
            </a:endParaRPr>
          </a:p>
          <a:p>
            <a:pPr eaLnBrk="1" hangingPunct="1">
              <a:lnSpc>
                <a:spcPct val="110000"/>
              </a:lnSpc>
              <a:spcBef>
                <a:spcPct val="15000"/>
              </a:spcBef>
              <a:spcAft>
                <a:spcPct val="15000"/>
              </a:spcAft>
              <a:buFont typeface="Wingdings" panose="05000000000000000000" pitchFamily="2" charset="2"/>
              <a:buChar char="F"/>
            </a:pPr>
            <a:r>
              <a:rPr lang="en-US" altLang="zh-CN" sz="3200" b="1" dirty="0">
                <a:ea typeface="宋体" panose="02010600030101010101" pitchFamily="2" charset="-122"/>
              </a:rPr>
              <a:t>We need a new IP protocol!</a:t>
            </a:r>
            <a:endParaRPr lang="en-US" altLang="zh-CN" sz="3200" b="1" dirty="0">
              <a:ea typeface="宋体" panose="02010600030101010101" pitchFamily="2" charset="-122"/>
            </a:endParaRPr>
          </a:p>
          <a:p>
            <a:pPr lvl="1" eaLnBrk="1" hangingPunct="1">
              <a:lnSpc>
                <a:spcPct val="110000"/>
              </a:lnSpc>
              <a:spcBef>
                <a:spcPct val="15000"/>
              </a:spcBef>
              <a:spcAft>
                <a:spcPct val="15000"/>
              </a:spcAft>
              <a:buSzPct val="80000"/>
              <a:buFont typeface="Wingdings" panose="05000000000000000000" pitchFamily="2" charset="2"/>
              <a:buChar char="Ä"/>
            </a:pPr>
            <a:r>
              <a:rPr lang="en-US" altLang="zh-CN" sz="3200" b="1" dirty="0">
                <a:ea typeface="宋体" panose="02010600030101010101" pitchFamily="2" charset="-122"/>
              </a:rPr>
              <a:t>IPv4</a:t>
            </a:r>
            <a:r>
              <a:rPr lang="en-US" altLang="zh-CN" sz="3200" b="1" dirty="0">
                <a:ea typeface="宋体" panose="02010600030101010101" pitchFamily="2" charset="-122"/>
                <a:sym typeface="Wingdings" panose="05000000000000000000" pitchFamily="2" charset="2"/>
              </a:rPr>
              <a:t>IPv6</a:t>
            </a:r>
            <a:endParaRPr lang="en-US" altLang="zh-CN" sz="3200" b="1" dirty="0">
              <a:ea typeface="宋体" panose="02010600030101010101" pitchFamily="2" charset="-122"/>
              <a:sym typeface="Wingdings" panose="05000000000000000000" pitchFamily="2" charset="2"/>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p:cNvSpPr txBox="1">
            <a:spLocks noChangeArrowheads="1"/>
          </p:cNvSpPr>
          <p:nvPr/>
        </p:nvSpPr>
        <p:spPr>
          <a:xfrm>
            <a:off x="683223" y="1985690"/>
            <a:ext cx="8322118" cy="1558548"/>
          </a:xfrm>
          <a:prstGeom prst="rect">
            <a:avLst/>
          </a:prstGeom>
        </p:spPr>
        <p:txBody>
          <a:bodyPr vert="horz" lIns="68580" tIns="34290" rIns="68580" bIns="34290" rtlCol="0">
            <a:normAutofit lnSpcReduction="10000"/>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charset="0"/>
              <a:buNone/>
              <a:defRPr/>
            </a:pPr>
            <a:r>
              <a:rPr kumimoji="0" lang="en-US" sz="2700" b="0" i="0" u="none" strike="noStrike" kern="1200" cap="none" spc="0" normalizeH="0" baseline="0" noProof="0" dirty="0">
                <a:ln>
                  <a:noFill/>
                </a:ln>
                <a:solidFill>
                  <a:srgbClr val="CC0000"/>
                </a:solidFill>
                <a:effectLst/>
                <a:uLnTx/>
                <a:uFillTx/>
                <a:latin typeface="Calibri" panose="020F0502020204030204"/>
                <a:ea typeface="+mn-ea"/>
                <a:cs typeface="+mn-cs"/>
              </a:rPr>
              <a:t>CIDR:</a:t>
            </a:r>
            <a:r>
              <a:rPr kumimoji="0" lang="en-US" sz="27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700" b="0" i="0" u="none" strike="noStrike" kern="1200" cap="none" spc="0" normalizeH="0" baseline="0" noProof="0" dirty="0">
                <a:ln>
                  <a:noFill/>
                </a:ln>
                <a:solidFill>
                  <a:srgbClr val="CC0000"/>
                </a:solidFill>
                <a:effectLst/>
                <a:uLnTx/>
                <a:uFillTx/>
                <a:latin typeface="Calibri" panose="020F0502020204030204"/>
                <a:ea typeface="+mn-ea"/>
                <a:cs typeface="+mn-cs"/>
              </a:rPr>
              <a:t>C</a:t>
            </a:r>
            <a:r>
              <a:rPr kumimoji="0" lang="en-US" sz="2700" b="0" i="0" u="none" strike="noStrike" kern="1200" cap="none" spc="0" normalizeH="0" baseline="0" noProof="0" dirty="0">
                <a:ln>
                  <a:noFill/>
                </a:ln>
                <a:solidFill>
                  <a:prstClr val="black"/>
                </a:solidFill>
                <a:effectLst/>
                <a:uLnTx/>
                <a:uFillTx/>
                <a:latin typeface="Calibri" panose="020F0502020204030204"/>
                <a:ea typeface="+mn-ea"/>
                <a:cs typeface="+mn-cs"/>
              </a:rPr>
              <a:t>lassless </a:t>
            </a:r>
            <a:r>
              <a:rPr kumimoji="0" lang="en-US" sz="2700" b="0" i="0" u="none" strike="noStrike" kern="1200" cap="none" spc="0" normalizeH="0" baseline="0" noProof="0" dirty="0">
                <a:ln>
                  <a:noFill/>
                </a:ln>
                <a:solidFill>
                  <a:srgbClr val="CC0000"/>
                </a:solidFill>
                <a:effectLst/>
                <a:uLnTx/>
                <a:uFillTx/>
                <a:latin typeface="Calibri" panose="020F0502020204030204"/>
                <a:ea typeface="+mn-ea"/>
                <a:cs typeface="+mn-cs"/>
              </a:rPr>
              <a:t>I</a:t>
            </a:r>
            <a:r>
              <a:rPr kumimoji="0" lang="en-US" sz="2700" b="0" i="0" u="none" strike="noStrike" kern="1200" cap="none" spc="0" normalizeH="0" baseline="0" noProof="0" dirty="0">
                <a:ln>
                  <a:noFill/>
                </a:ln>
                <a:solidFill>
                  <a:prstClr val="black"/>
                </a:solidFill>
                <a:effectLst/>
                <a:uLnTx/>
                <a:uFillTx/>
                <a:latin typeface="Calibri" panose="020F0502020204030204"/>
                <a:ea typeface="+mn-ea"/>
                <a:cs typeface="+mn-cs"/>
              </a:rPr>
              <a:t>nter</a:t>
            </a:r>
            <a:r>
              <a:rPr kumimoji="0" lang="en-US" sz="2700" b="0" i="0" u="none" strike="noStrike" kern="1200" cap="none" spc="0" normalizeH="0" baseline="0" noProof="0" dirty="0">
                <a:ln>
                  <a:noFill/>
                </a:ln>
                <a:solidFill>
                  <a:srgbClr val="CC0000"/>
                </a:solidFill>
                <a:effectLst/>
                <a:uLnTx/>
                <a:uFillTx/>
                <a:latin typeface="Calibri" panose="020F0502020204030204"/>
                <a:ea typeface="+mn-ea"/>
                <a:cs typeface="+mn-cs"/>
              </a:rPr>
              <a:t>D</a:t>
            </a:r>
            <a:r>
              <a:rPr kumimoji="0" lang="en-US" sz="2700" b="0" i="0" u="none" strike="noStrike" kern="1200" cap="none" spc="0" normalizeH="0" baseline="0" noProof="0" dirty="0">
                <a:ln>
                  <a:noFill/>
                </a:ln>
                <a:solidFill>
                  <a:prstClr val="black"/>
                </a:solidFill>
                <a:effectLst/>
                <a:uLnTx/>
                <a:uFillTx/>
                <a:latin typeface="Calibri" panose="020F0502020204030204"/>
                <a:ea typeface="+mn-ea"/>
                <a:cs typeface="+mn-cs"/>
              </a:rPr>
              <a:t>omain </a:t>
            </a:r>
            <a:r>
              <a:rPr kumimoji="0" lang="en-US" sz="2700" b="0" i="0" u="none" strike="noStrike" kern="1200" cap="none" spc="0" normalizeH="0" baseline="0" noProof="0" dirty="0">
                <a:ln>
                  <a:noFill/>
                </a:ln>
                <a:solidFill>
                  <a:srgbClr val="CC0000"/>
                </a:solidFill>
                <a:effectLst/>
                <a:uLnTx/>
                <a:uFillTx/>
                <a:latin typeface="Calibri" panose="020F0502020204030204"/>
                <a:ea typeface="+mn-ea"/>
                <a:cs typeface="+mn-cs"/>
              </a:rPr>
              <a:t>R</a:t>
            </a:r>
            <a:r>
              <a:rPr kumimoji="0" lang="en-US" sz="2700" b="0" i="0" u="none" strike="noStrike" kern="1200" cap="none" spc="0" normalizeH="0" baseline="0" noProof="0" dirty="0">
                <a:ln>
                  <a:noFill/>
                </a:ln>
                <a:solidFill>
                  <a:prstClr val="black"/>
                </a:solidFill>
                <a:effectLst/>
                <a:uLnTx/>
                <a:uFillTx/>
                <a:latin typeface="Calibri" panose="020F0502020204030204"/>
                <a:ea typeface="+mn-ea"/>
                <a:cs typeface="+mn-cs"/>
              </a:rPr>
              <a:t>outing </a:t>
            </a:r>
            <a:r>
              <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rPr>
              <a:t>(pronounced “cider”)</a:t>
            </a:r>
            <a:endParaRPr kumimoji="0" lang="en-US" sz="27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a:buChar char="•"/>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subnet portion of address of arbitrary length</a:t>
            </a:r>
            <a:endParaRPr kumimoji="0" lang="en-US"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a:buChar char="•"/>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address format: </a:t>
            </a:r>
            <a:r>
              <a:rPr kumimoji="0" lang="en-US" b="0" i="0" u="none" strike="noStrike" kern="1200" cap="none" spc="0" normalizeH="0" baseline="0" noProof="0" dirty="0">
                <a:ln>
                  <a:noFill/>
                </a:ln>
                <a:solidFill>
                  <a:srgbClr val="CC0000"/>
                </a:solidFill>
                <a:effectLst/>
                <a:uLnTx/>
                <a:uFillTx/>
                <a:latin typeface="Calibri" panose="020F0502020204030204"/>
                <a:ea typeface="+mn-ea"/>
                <a:cs typeface="+mn-cs"/>
              </a:rPr>
              <a:t>a.b.c.d/x</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where x is # bits in subnet portion of address</a:t>
            </a:r>
            <a:endParaRPr kumimoji="0" lang="en-US"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82930" marR="0" lvl="1" indent="-23368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defRPr/>
            </a:pPr>
            <a:endParaRPr kumimoji="0" lang="en-US" altLang="en-US" sz="2100" b="0" i="1"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endParaRPr>
          </a:p>
        </p:txBody>
      </p:sp>
      <p:grpSp>
        <p:nvGrpSpPr>
          <p:cNvPr id="2" name="Group 1"/>
          <p:cNvGrpSpPr/>
          <p:nvPr/>
        </p:nvGrpSpPr>
        <p:grpSpPr>
          <a:xfrm>
            <a:off x="2432037" y="3754704"/>
            <a:ext cx="4576445" cy="1243409"/>
            <a:chOff x="3242716" y="3863272"/>
            <a:chExt cx="6101927" cy="1657879"/>
          </a:xfrm>
        </p:grpSpPr>
        <p:sp>
          <p:nvSpPr>
            <p:cNvPr id="71" name="Text Box 5"/>
            <p:cNvSpPr txBox="1">
              <a:spLocks noChangeArrowheads="1"/>
            </p:cNvSpPr>
            <p:nvPr/>
          </p:nvSpPr>
          <p:spPr bwMode="auto">
            <a:xfrm>
              <a:off x="3242716" y="4444297"/>
              <a:ext cx="6101927" cy="49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MS PGothic" panose="020B0600070205080204" pitchFamily="34" charset="-128"/>
                  <a:cs typeface="+mn-cs"/>
                </a:rPr>
                <a:t>11001000  00010111  0001000</a:t>
              </a: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0  00000000</a:t>
              </a:r>
              <a:endPar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endParaRPr>
            </a:p>
          </p:txBody>
        </p:sp>
        <p:sp>
          <p:nvSpPr>
            <p:cNvPr id="84" name="Text Box 6"/>
            <p:cNvSpPr txBox="1">
              <a:spLocks noChangeArrowheads="1"/>
            </p:cNvSpPr>
            <p:nvPr/>
          </p:nvSpPr>
          <p:spPr bwMode="auto">
            <a:xfrm>
              <a:off x="4874984" y="3899784"/>
              <a:ext cx="929640" cy="67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1350" b="0" i="0" u="none" strike="noStrike" kern="1200" cap="none" spc="0" normalizeH="0" baseline="0" noProof="0" dirty="0">
                  <a:ln>
                    <a:noFill/>
                  </a:ln>
                  <a:solidFill>
                    <a:srgbClr val="000099"/>
                  </a:solidFill>
                  <a:effectLst/>
                  <a:uLnTx/>
                  <a:uFillTx/>
                  <a:latin typeface="Arial" panose="020B0604020202020204" pitchFamily="34" charset="0"/>
                  <a:ea typeface="MS PGothic" panose="020B0600070205080204" pitchFamily="34" charset="-128"/>
                  <a:cs typeface="+mn-cs"/>
                </a:rPr>
                <a:t>subnet</a:t>
              </a:r>
              <a:endParaRPr kumimoji="0" lang="en-US" altLang="en-US" sz="1350" b="0" i="0" u="none" strike="noStrike" kern="1200" cap="none" spc="0" normalizeH="0" baseline="0" noProof="0" dirty="0">
                <a:ln>
                  <a:noFill/>
                </a:ln>
                <a:solidFill>
                  <a:srgbClr val="000099"/>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1350" b="0" i="0" u="none" strike="noStrike" kern="1200" cap="none" spc="0" normalizeH="0" baseline="0" noProof="0" dirty="0">
                  <a:ln>
                    <a:noFill/>
                  </a:ln>
                  <a:solidFill>
                    <a:srgbClr val="000099"/>
                  </a:solidFill>
                  <a:effectLst/>
                  <a:uLnTx/>
                  <a:uFillTx/>
                  <a:latin typeface="Arial" panose="020B0604020202020204" pitchFamily="34" charset="0"/>
                  <a:ea typeface="MS PGothic" panose="020B0600070205080204" pitchFamily="34" charset="-128"/>
                  <a:cs typeface="+mn-cs"/>
                </a:rPr>
                <a:t>part</a:t>
              </a:r>
              <a:endParaRPr kumimoji="0" lang="en-US" altLang="en-US" sz="1350" b="0" i="0" u="none" strike="noStrike" kern="1200" cap="none" spc="0" normalizeH="0" baseline="0" noProof="0" dirty="0">
                <a:ln>
                  <a:noFill/>
                </a:ln>
                <a:solidFill>
                  <a:srgbClr val="000099"/>
                </a:solidFill>
                <a:effectLst/>
                <a:uLnTx/>
                <a:uFillTx/>
                <a:latin typeface="Arial" panose="020B0604020202020204" pitchFamily="34" charset="0"/>
                <a:ea typeface="MS PGothic" panose="020B0600070205080204" pitchFamily="34" charset="-128"/>
                <a:cs typeface="+mn-cs"/>
              </a:endParaRPr>
            </a:p>
          </p:txBody>
        </p:sp>
        <p:sp>
          <p:nvSpPr>
            <p:cNvPr id="85" name="Text Box 7"/>
            <p:cNvSpPr txBox="1">
              <a:spLocks noChangeArrowheads="1"/>
            </p:cNvSpPr>
            <p:nvPr/>
          </p:nvSpPr>
          <p:spPr bwMode="auto">
            <a:xfrm>
              <a:off x="8154759" y="3863272"/>
              <a:ext cx="675640" cy="67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135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host</a:t>
              </a:r>
              <a:endParaRPr kumimoji="0" lang="en-US" altLang="en-US" sz="135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135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part</a:t>
              </a:r>
              <a:endParaRPr kumimoji="0" lang="en-US" altLang="en-US" sz="135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89" name="Line 8"/>
            <p:cNvSpPr>
              <a:spLocks noChangeShapeType="1"/>
            </p:cNvSpPr>
            <p:nvPr/>
          </p:nvSpPr>
          <p:spPr bwMode="auto">
            <a:xfrm>
              <a:off x="5911304" y="4209347"/>
              <a:ext cx="1620837" cy="0"/>
            </a:xfrm>
            <a:prstGeom prst="line">
              <a:avLst/>
            </a:prstGeom>
            <a:noFill/>
            <a:ln w="28575">
              <a:solidFill>
                <a:srgbClr val="000099"/>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Line 11"/>
            <p:cNvSpPr>
              <a:spLocks noChangeShapeType="1"/>
            </p:cNvSpPr>
            <p:nvPr/>
          </p:nvSpPr>
          <p:spPr bwMode="auto">
            <a:xfrm flipV="1">
              <a:off x="8702129" y="4198234"/>
              <a:ext cx="595312"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Text Box 12"/>
            <p:cNvSpPr txBox="1">
              <a:spLocks noChangeArrowheads="1"/>
            </p:cNvSpPr>
            <p:nvPr/>
          </p:nvSpPr>
          <p:spPr bwMode="auto">
            <a:xfrm>
              <a:off x="5179466" y="5030084"/>
              <a:ext cx="2275840" cy="49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200.23.16.0/23</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97" name="Line 14"/>
            <p:cNvSpPr>
              <a:spLocks noChangeShapeType="1"/>
            </p:cNvSpPr>
            <p:nvPr/>
          </p:nvSpPr>
          <p:spPr bwMode="auto">
            <a:xfrm flipH="1">
              <a:off x="3312566" y="4199822"/>
              <a:ext cx="1438275" cy="0"/>
            </a:xfrm>
            <a:prstGeom prst="line">
              <a:avLst/>
            </a:prstGeom>
            <a:noFill/>
            <a:ln w="28575">
              <a:solidFill>
                <a:srgbClr val="000099"/>
              </a:solidFill>
              <a:rou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8" name="Line 15"/>
            <p:cNvSpPr>
              <a:spLocks noChangeShapeType="1"/>
            </p:cNvSpPr>
            <p:nvPr/>
          </p:nvSpPr>
          <p:spPr bwMode="auto">
            <a:xfrm flipH="1">
              <a:off x="7571829" y="4210934"/>
              <a:ext cx="647700"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 name="标题 3"/>
          <p:cNvSpPr/>
          <p:nvPr>
            <p:ph type="title"/>
          </p:nvPr>
        </p:nvSpPr>
        <p:spPr/>
        <p:txBody>
          <a:bodyPr/>
          <a:p>
            <a:endParaRPr lang="zh-CN" altLang="en-US"/>
          </a:p>
        </p:txBody>
      </p:sp>
      <p:sp>
        <p:nvSpPr>
          <p:cNvPr id="104453" name="Rectangle 2"/>
          <p:cNvSpPr>
            <a:spLocks noGrp="1"/>
          </p:cNvSpPr>
          <p:nvPr/>
        </p:nvSpPr>
        <p:spPr>
          <a:xfrm>
            <a:off x="0" y="0"/>
            <a:ext cx="9144000" cy="1289050"/>
          </a:xfrm>
          <a:prstGeom prst="rect">
            <a:avLst/>
          </a:prstGeom>
          <a:solidFill>
            <a:srgbClr val="CCCCFF">
              <a:alpha val="100000"/>
            </a:srgbClr>
          </a:solidFill>
          <a:ln w="9525">
            <a:noFill/>
          </a:ln>
        </p:spPr>
        <p:txBody>
          <a:bodyPr vert="horz" wrap="square" lIns="91440" tIns="45720" rIns="91440" bIns="45720" anchor="ctr" anchorCtr="0"/>
          <a:lstStyle>
            <a:lvl1pPr algn="ctr" rtl="0" eaLnBrk="0" fontAlgn="base" hangingPunct="0">
              <a:spcBef>
                <a:spcPct val="0"/>
              </a:spcBef>
              <a:spcAft>
                <a:spcPct val="0"/>
              </a:spcAft>
              <a:defRPr sz="4400" kern="12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Times New Roman" panose="02020603050405020304" pitchFamily="18" charset="0"/>
              </a:defRPr>
            </a:lvl2pPr>
            <a:lvl3pPr algn="ctr" rtl="0" eaLnBrk="0" fontAlgn="base" hangingPunct="0">
              <a:spcBef>
                <a:spcPct val="0"/>
              </a:spcBef>
              <a:spcAft>
                <a:spcPct val="0"/>
              </a:spcAft>
              <a:defRPr sz="4400">
                <a:solidFill>
                  <a:srgbClr val="FF0000"/>
                </a:solidFill>
                <a:latin typeface="Times New Roman" panose="02020603050405020304" pitchFamily="18" charset="0"/>
              </a:defRPr>
            </a:lvl3pPr>
            <a:lvl4pPr algn="ctr" rtl="0" eaLnBrk="0" fontAlgn="base" hangingPunct="0">
              <a:spcBef>
                <a:spcPct val="0"/>
              </a:spcBef>
              <a:spcAft>
                <a:spcPct val="0"/>
              </a:spcAft>
              <a:defRPr sz="4400">
                <a:solidFill>
                  <a:srgbClr val="FF0000"/>
                </a:solidFill>
                <a:latin typeface="Times New Roman" panose="02020603050405020304" pitchFamily="18" charset="0"/>
              </a:defRPr>
            </a:lvl4pPr>
            <a:lvl5pPr algn="ctr" rtl="0" eaLnBrk="0" fontAlgn="base" hangingPunct="0">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a:lstStyle>
          <a:p>
            <a:pPr algn="l" eaLnBrk="1" hangingPunct="1"/>
            <a:r>
              <a:rPr lang="en-US" altLang="zh-CN" b="1" dirty="0">
                <a:solidFill>
                  <a:schemeClr val="tx1"/>
                </a:solidFill>
                <a:ea typeface="黑体" panose="02010609060101010101" pitchFamily="49" charset="-122"/>
              </a:rPr>
              <a:t>CIDR – Classless InterDomain Routing</a:t>
            </a:r>
            <a:r>
              <a:rPr lang="zh-CN" altLang="en-US" b="1" dirty="0">
                <a:solidFill>
                  <a:schemeClr val="tx1"/>
                </a:solidFill>
                <a:ea typeface="黑体" panose="02010609060101010101" pitchFamily="49" charset="-122"/>
              </a:rPr>
              <a:t>无类域间路由选择</a:t>
            </a:r>
            <a:endParaRPr lang="en-US" altLang="zh-CN" b="1" dirty="0">
              <a:solidFill>
                <a:schemeClr val="tx1"/>
              </a:solidFill>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EA19C24-EDE8-4B1F-BF48-948D8904D638}"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5476"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05477" name="Rectangle 2"/>
          <p:cNvSpPr>
            <a:spLocks noGrp="1"/>
          </p:cNvSpPr>
          <p:nvPr>
            <p:ph type="title"/>
          </p:nvPr>
        </p:nvSpPr>
        <p:spPr>
          <a:xfrm>
            <a:off x="0" y="0"/>
            <a:ext cx="9144000" cy="1289050"/>
          </a:xfrm>
          <a:solidFill>
            <a:srgbClr val="CCCCFF">
              <a:alpha val="100000"/>
            </a:srgbClr>
          </a:solidFill>
        </p:spPr>
        <p:txBody>
          <a:bodyPr vert="horz" wrap="square" lIns="91440" tIns="45720" rIns="91440" bIns="45720" anchor="ctr" anchorCtr="0"/>
          <a:p>
            <a:pPr algn="l" eaLnBrk="1" hangingPunct="1"/>
            <a:r>
              <a:rPr lang="en-US" altLang="zh-CN" b="1" dirty="0">
                <a:solidFill>
                  <a:schemeClr val="tx1"/>
                </a:solidFill>
                <a:ea typeface="宋体" panose="02010600030101010101" pitchFamily="2" charset="-122"/>
              </a:rPr>
              <a:t>CIDR – Classless InterDomain Routing</a:t>
            </a:r>
            <a:r>
              <a:rPr lang="zh-CN" altLang="en-US" b="1" dirty="0">
                <a:solidFill>
                  <a:schemeClr val="tx1"/>
                </a:solidFill>
                <a:ea typeface="黑体" panose="02010609060101010101" pitchFamily="49" charset="-122"/>
              </a:rPr>
              <a:t>无类域间路由选择</a:t>
            </a:r>
            <a:endParaRPr lang="en-US" altLang="zh-CN" b="1" dirty="0">
              <a:solidFill>
                <a:schemeClr val="tx1"/>
              </a:solidFill>
              <a:ea typeface="黑体" panose="02010609060101010101" pitchFamily="49" charset="-122"/>
            </a:endParaRPr>
          </a:p>
        </p:txBody>
      </p:sp>
      <p:sp>
        <p:nvSpPr>
          <p:cNvPr id="105478" name="Rectangle 3"/>
          <p:cNvSpPr>
            <a:spLocks noGrp="1"/>
          </p:cNvSpPr>
          <p:nvPr>
            <p:ph idx="1"/>
          </p:nvPr>
        </p:nvSpPr>
        <p:spPr>
          <a:xfrm>
            <a:off x="350838" y="1773238"/>
            <a:ext cx="8440737" cy="4694237"/>
          </a:xfrm>
        </p:spPr>
        <p:txBody>
          <a:bodyPr vert="horz" wrap="square" lIns="91440" tIns="45720" rIns="91440" bIns="45720" anchor="t" anchorCtr="0"/>
          <a:p>
            <a:pPr eaLnBrk="1" hangingPunct="1">
              <a:lnSpc>
                <a:spcPct val="130000"/>
              </a:lnSpc>
              <a:buFontTx/>
              <a:buBlip>
                <a:blip r:embed="rId1"/>
              </a:buBlip>
            </a:pPr>
            <a:r>
              <a:rPr lang="en-US" altLang="zh-CN" sz="3200" b="1" i="1" dirty="0">
                <a:ea typeface="宋体" panose="02010600030101010101" pitchFamily="2" charset="-122"/>
              </a:rPr>
              <a:t>net-id</a:t>
            </a:r>
            <a:r>
              <a:rPr lang="en-US" altLang="zh-CN" sz="3200" b="1" dirty="0">
                <a:ea typeface="宋体" panose="02010600030101010101" pitchFamily="2" charset="-122"/>
              </a:rPr>
              <a:t> and </a:t>
            </a:r>
            <a:r>
              <a:rPr lang="en-US" altLang="zh-CN" sz="3200" b="1" i="1" dirty="0">
                <a:ea typeface="宋体" panose="02010600030101010101" pitchFamily="2" charset="-122"/>
              </a:rPr>
              <a:t>host-id</a:t>
            </a:r>
            <a:r>
              <a:rPr lang="en-US" altLang="zh-CN" sz="3200" b="1" dirty="0">
                <a:ea typeface="宋体" panose="02010600030101010101" pitchFamily="2" charset="-122"/>
              </a:rPr>
              <a:t> are replaced by </a:t>
            </a:r>
            <a:r>
              <a:rPr lang="en-US" altLang="zh-CN" sz="3200" b="1" i="1" dirty="0">
                <a:ea typeface="宋体" panose="02010600030101010101" pitchFamily="2" charset="-122"/>
              </a:rPr>
              <a:t>network-prefix</a:t>
            </a:r>
            <a:r>
              <a:rPr lang="zh-CN" altLang="en-US" sz="3200" b="1" i="1" dirty="0">
                <a:ea typeface="黑体" panose="02010609060101010101" pitchFamily="49" charset="-122"/>
              </a:rPr>
              <a:t>网络前缀</a:t>
            </a:r>
            <a:endParaRPr lang="zh-CN" altLang="en-US" sz="3200" b="1" i="1" dirty="0">
              <a:ea typeface="黑体" panose="02010609060101010101" pitchFamily="49" charset="-122"/>
            </a:endParaRPr>
          </a:p>
          <a:p>
            <a:pPr eaLnBrk="1" hangingPunct="1">
              <a:lnSpc>
                <a:spcPct val="130000"/>
              </a:lnSpc>
              <a:buNone/>
            </a:pPr>
            <a:r>
              <a:rPr lang="en-US" altLang="zh-CN" sz="3200" b="1" dirty="0">
                <a:ea typeface="宋体" panose="02010600030101010101" pitchFamily="2" charset="-122"/>
              </a:rPr>
              <a:t>     i.e. IPaddr ::= {&lt;net-prefix&gt;, &lt;host-id&gt;}.      e.g. </a:t>
            </a:r>
            <a:r>
              <a:rPr lang="en-US" altLang="zh-CN" sz="3200" b="1" dirty="0">
                <a:solidFill>
                  <a:srgbClr val="FF0000"/>
                </a:solidFill>
                <a:ea typeface="宋体" panose="02010600030101010101" pitchFamily="2" charset="-122"/>
              </a:rPr>
              <a:t>128.14.46.34/20</a:t>
            </a:r>
            <a:r>
              <a:rPr lang="en-US" altLang="zh-CN" sz="3200" b="1" dirty="0">
                <a:ea typeface="宋体" panose="02010600030101010101" pitchFamily="2" charset="-122"/>
              </a:rPr>
              <a:t> </a:t>
            </a:r>
            <a:endParaRPr lang="en-US" altLang="zh-CN" sz="3200" b="1" dirty="0">
              <a:ea typeface="宋体" panose="02010600030101010101" pitchFamily="2" charset="-122"/>
            </a:endParaRPr>
          </a:p>
          <a:p>
            <a:pPr eaLnBrk="1" hangingPunct="1">
              <a:lnSpc>
                <a:spcPct val="130000"/>
              </a:lnSpc>
              <a:buNone/>
            </a:pPr>
            <a:r>
              <a:rPr lang="en-US" altLang="zh-CN" sz="2800" b="1" dirty="0">
                <a:solidFill>
                  <a:srgbClr val="FF3300"/>
                </a:solidFill>
                <a:ea typeface="宋体" panose="02010600030101010101" pitchFamily="2" charset="-122"/>
              </a:rPr>
              <a:t>        </a:t>
            </a:r>
            <a:r>
              <a:rPr lang="en-US" altLang="zh-CN" sz="2800" b="1" dirty="0">
                <a:solidFill>
                  <a:srgbClr val="FF3300"/>
                </a:solidFill>
                <a:ea typeface="宋体" panose="02010600030101010101" pitchFamily="2" charset="-122"/>
                <a:sym typeface="Wingdings" panose="05000000000000000000" pitchFamily="2" charset="2"/>
              </a:rPr>
              <a:t> </a:t>
            </a:r>
            <a:r>
              <a:rPr lang="en-US" altLang="zh-CN" sz="2800" b="1" dirty="0">
                <a:solidFill>
                  <a:srgbClr val="FF3300"/>
                </a:solidFill>
                <a:ea typeface="宋体" panose="02010600030101010101" pitchFamily="2" charset="-122"/>
              </a:rPr>
              <a:t>10000000   00001110   0010</a:t>
            </a:r>
            <a:r>
              <a:rPr lang="en-US" altLang="zh-CN" sz="2800" b="1" dirty="0">
                <a:ea typeface="宋体" panose="02010600030101010101" pitchFamily="2" charset="-122"/>
              </a:rPr>
              <a:t>1110   00100010</a:t>
            </a:r>
            <a:endParaRPr lang="en-US" altLang="zh-CN" sz="2800" b="1" dirty="0">
              <a:ea typeface="宋体" panose="02010600030101010101" pitchFamily="2" charset="-122"/>
            </a:endParaRPr>
          </a:p>
        </p:txBody>
      </p:sp>
      <p:sp>
        <p:nvSpPr>
          <p:cNvPr id="105479" name="AutoShape 4"/>
          <p:cNvSpPr/>
          <p:nvPr/>
        </p:nvSpPr>
        <p:spPr>
          <a:xfrm rot="5400000">
            <a:off x="3559175" y="3378200"/>
            <a:ext cx="184150" cy="4002088"/>
          </a:xfrm>
          <a:prstGeom prst="rightBrace">
            <a:avLst>
              <a:gd name="adj1" fmla="val 181106"/>
              <a:gd name="adj2" fmla="val 50000"/>
            </a:avLst>
          </a:prstGeom>
          <a:noFill/>
          <a:ln w="9525" cap="flat" cmpd="sng">
            <a:solidFill>
              <a:srgbClr val="FF3300"/>
            </a:solidFill>
            <a:prstDash val="solid"/>
            <a:headEnd type="none" w="med" len="med"/>
            <a:tailEnd type="none" w="med" len="med"/>
          </a:ln>
        </p:spPr>
        <p:txBody>
          <a:bodyPr rot="10800000" vert="eaVert" wrap="none" anchor="ctr" anchorCtr="0"/>
          <a:p>
            <a:pPr algn="ctr" eaLnBrk="1" hangingPunct="1"/>
            <a:endParaRPr lang="zh-CN" altLang="en-US" sz="2400" dirty="0">
              <a:solidFill>
                <a:srgbClr val="FF3300"/>
              </a:solidFill>
              <a:latin typeface="Arial" panose="020B0604020202020204" pitchFamily="34" charset="0"/>
              <a:ea typeface="宋体" panose="02010600030101010101" pitchFamily="2" charset="-122"/>
            </a:endParaRPr>
          </a:p>
        </p:txBody>
      </p:sp>
      <p:sp>
        <p:nvSpPr>
          <p:cNvPr id="105480" name="AutoShape 5"/>
          <p:cNvSpPr/>
          <p:nvPr/>
        </p:nvSpPr>
        <p:spPr>
          <a:xfrm rot="5400000">
            <a:off x="6881813" y="4206875"/>
            <a:ext cx="117475" cy="2265363"/>
          </a:xfrm>
          <a:prstGeom prst="rightBrace">
            <a:avLst>
              <a:gd name="adj1" fmla="val 160698"/>
              <a:gd name="adj2" fmla="val 50000"/>
            </a:avLst>
          </a:prstGeom>
          <a:noFill/>
          <a:ln w="9525"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105481" name="Text Box 6"/>
          <p:cNvSpPr txBox="1"/>
          <p:nvPr/>
        </p:nvSpPr>
        <p:spPr>
          <a:xfrm>
            <a:off x="2809875" y="5568950"/>
            <a:ext cx="4859338" cy="457200"/>
          </a:xfrm>
          <a:prstGeom prst="rect">
            <a:avLst/>
          </a:prstGeom>
          <a:noFill/>
          <a:ln w="9525">
            <a:noFill/>
          </a:ln>
        </p:spPr>
        <p:txBody>
          <a:bodyPr wrap="none">
            <a:spAutoFit/>
          </a:bodyPr>
          <a:p>
            <a:pPr eaLnBrk="1" hangingPunct="1"/>
            <a:r>
              <a:rPr lang="en-US" altLang="zh-CN" sz="2400" b="1" dirty="0">
                <a:latin typeface="Arial" panose="020B0604020202020204" pitchFamily="34" charset="0"/>
                <a:ea typeface="宋体" panose="02010600030101010101" pitchFamily="2" charset="-122"/>
              </a:rPr>
              <a:t> </a:t>
            </a:r>
            <a:r>
              <a:rPr lang="en-US" altLang="zh-CN" sz="2400" b="1" dirty="0">
                <a:solidFill>
                  <a:srgbClr val="FF3300"/>
                </a:solidFill>
                <a:latin typeface="Arial" panose="020B0604020202020204" pitchFamily="34" charset="0"/>
                <a:ea typeface="宋体" panose="02010600030101010101" pitchFamily="2" charset="-122"/>
              </a:rPr>
              <a:t>net-prefix   </a:t>
            </a:r>
            <a:r>
              <a:rPr lang="en-US" altLang="zh-CN" sz="2400" b="1" dirty="0">
                <a:latin typeface="Arial" panose="020B0604020202020204" pitchFamily="34" charset="0"/>
                <a:ea typeface="宋体" panose="02010600030101010101" pitchFamily="2" charset="-122"/>
              </a:rPr>
              <a:t>                       host-id</a:t>
            </a:r>
            <a:endParaRPr lang="en-US" altLang="zh-CN" sz="2400" b="1" dirty="0">
              <a:latin typeface="Arial" panose="020B0604020202020204" pitchFamily="34" charset="0"/>
              <a:ea typeface="宋体" panose="02010600030101010101" pitchFamily="2"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内容占位符 5"/>
          <p:cNvPicPr>
            <a:picLocks noChangeAspect="1"/>
          </p:cNvPicPr>
          <p:nvPr>
            <p:ph idx="1"/>
          </p:nvPr>
        </p:nvPicPr>
        <p:blipFill>
          <a:blip r:embed="rId1"/>
          <a:stretch>
            <a:fillRect/>
          </a:stretch>
        </p:blipFill>
        <p:spPr>
          <a:xfrm>
            <a:off x="1838325" y="3385820"/>
            <a:ext cx="6500495" cy="3293110"/>
          </a:xfrm>
          <a:prstGeom prst="rect">
            <a:avLst/>
          </a:prstGeom>
        </p:spPr>
      </p:pic>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596C88-0A5F-4568-9248-0E506E50CF74}"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245" name="Rectangle 2"/>
          <p:cNvSpPr>
            <a:spLocks noGrp="1"/>
          </p:cNvSpPr>
          <p:nvPr>
            <p:ph type="title"/>
          </p:nvPr>
        </p:nvSpPr>
        <p:spPr/>
        <p:txBody>
          <a:bodyPr vert="horz" wrap="square" lIns="91440" tIns="45720" rIns="91440" bIns="45720" anchor="ctr" anchorCtr="0"/>
          <a:p>
            <a:pPr eaLnBrk="1" hangingPunct="1"/>
            <a:r>
              <a:rPr lang="en-US" altLang="zh-CN" b="1" dirty="0">
                <a:ea typeface="宋体" panose="02010600030101010101" pitchFamily="2" charset="-122"/>
              </a:rPr>
              <a:t>How Networks Can Be Connected</a:t>
            </a:r>
            <a:endParaRPr lang="en-US" altLang="zh-CN" b="1" dirty="0">
              <a:ea typeface="宋体" panose="02010600030101010101" pitchFamily="2" charset="-122"/>
            </a:endParaRPr>
          </a:p>
        </p:txBody>
      </p:sp>
      <p:sp>
        <p:nvSpPr>
          <p:cNvPr id="8" name="文本框 7"/>
          <p:cNvSpPr txBox="1"/>
          <p:nvPr/>
        </p:nvSpPr>
        <p:spPr>
          <a:xfrm>
            <a:off x="265430" y="1363980"/>
            <a:ext cx="8878570" cy="1938020"/>
          </a:xfrm>
          <a:prstGeom prst="rect">
            <a:avLst/>
          </a:prstGeom>
          <a:noFill/>
          <a:ln w="9525">
            <a:noFill/>
          </a:ln>
        </p:spPr>
        <p:txBody>
          <a:bodyPr wrap="square" rtlCol="0" anchor="t">
            <a:spAutoFit/>
          </a:bodyPr>
          <a:p>
            <a:pPr lvl="0" algn="l" eaLnBrk="1" hangingPunct="1">
              <a:spcBef>
                <a:spcPct val="50000"/>
              </a:spcBef>
              <a:buClrTx/>
              <a:buSzTx/>
              <a:buFontTx/>
            </a:pPr>
            <a:r>
              <a:rPr lang="en-US" altLang="zh-CN" sz="3000" b="1" dirty="0">
                <a:latin typeface="Times New Roman" panose="02020603050405020304" pitchFamily="18" charset="0"/>
                <a:ea typeface="宋体" panose="02010600030101010101" pitchFamily="2" charset="-122"/>
                <a:sym typeface="+mn-ea"/>
              </a:rPr>
              <a:t> An internet</a:t>
            </a:r>
            <a:r>
              <a:rPr lang="en-US" altLang="zh-CN" sz="3000" b="1" dirty="0">
                <a:latin typeface="Times New Roman" panose="02020603050405020304" pitchFamily="18" charset="0"/>
                <a:ea typeface="宋体" panose="02010600030101010101" pitchFamily="2" charset="-122"/>
                <a:sym typeface="+mn-ea"/>
              </a:rPr>
              <a:t> </a:t>
            </a:r>
            <a:r>
              <a:rPr lang="en-US" altLang="zh-CN" sz="3000" b="1" dirty="0">
                <a:latin typeface="Times New Roman" panose="02020603050405020304" pitchFamily="18" charset="0"/>
                <a:ea typeface="宋体" panose="02010600030101010101" pitchFamily="2" charset="-122"/>
                <a:sym typeface="+mn-ea"/>
              </a:rPr>
              <a:t>comprised of 802.11, MPLS, and Ethernet networks</a:t>
            </a:r>
            <a:r>
              <a:rPr lang="en-US" altLang="zh-CN" sz="3000" b="1" dirty="0">
                <a:latin typeface="Times New Roman" panose="02020603050405020304" pitchFamily="18" charset="0"/>
                <a:ea typeface="宋体" panose="02010600030101010101" pitchFamily="2" charset="-122"/>
                <a:sym typeface="+mn-ea"/>
              </a:rPr>
              <a:t>.Suppose that the source machine on the 802.11 network wants to send a packet to</a:t>
            </a:r>
            <a:r>
              <a:rPr lang="en-US" altLang="zh-CN" sz="3000" b="1" dirty="0">
                <a:latin typeface="Times New Roman" panose="02020603050405020304" pitchFamily="18" charset="0"/>
                <a:ea typeface="宋体" panose="02010600030101010101" pitchFamily="2" charset="-122"/>
                <a:sym typeface="+mn-ea"/>
              </a:rPr>
              <a:t> </a:t>
            </a:r>
            <a:r>
              <a:rPr lang="en-US" altLang="zh-CN" sz="3000" b="1" dirty="0">
                <a:latin typeface="Times New Roman" panose="02020603050405020304" pitchFamily="18" charset="0"/>
                <a:ea typeface="宋体" panose="02010600030101010101" pitchFamily="2" charset="-122"/>
                <a:sym typeface="+mn-ea"/>
              </a:rPr>
              <a:t>the destination machine on the Ethernet network.</a:t>
            </a:r>
            <a:endParaRPr lang="en-US" altLang="zh-CN" sz="3000" b="1" dirty="0">
              <a:latin typeface="Times New Roman" panose="02020603050405020304" pitchFamily="18" charset="0"/>
              <a:ea typeface="宋体" panose="02010600030101010101" pitchFamily="2" charset="-122"/>
              <a:sym typeface="+mn-ea"/>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346E03C-C8DA-4B74-A0D3-C7E7E2F7A261}"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11620"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11621" name="Rectangle 2"/>
          <p:cNvSpPr>
            <a:spLocks noGrp="1"/>
          </p:cNvSpPr>
          <p:nvPr>
            <p:ph type="title"/>
          </p:nvPr>
        </p:nvSpPr>
        <p:spPr>
          <a:solidFill>
            <a:srgbClr val="CCCCFF">
              <a:alpha val="100000"/>
            </a:srgbClr>
          </a:solidFill>
        </p:spPr>
        <p:txBody>
          <a:bodyPr vert="horz" wrap="square" lIns="91440" tIns="45720" rIns="91440" bIns="45720" anchor="ctr" anchorCtr="0"/>
          <a:p>
            <a:pPr algn="l" eaLnBrk="1" hangingPunct="1"/>
            <a:r>
              <a:rPr lang="en-US" altLang="zh-CN" sz="4000" b="1" dirty="0">
                <a:solidFill>
                  <a:schemeClr val="tx1"/>
                </a:solidFill>
                <a:ea typeface="宋体" panose="02010600030101010101" pitchFamily="2" charset="-122"/>
              </a:rPr>
              <a:t>CIDR – Classless InterDomain Routing</a:t>
            </a:r>
            <a:endParaRPr lang="en-US" altLang="zh-CN" sz="4000" b="1" dirty="0">
              <a:solidFill>
                <a:schemeClr val="tx1"/>
              </a:solidFill>
              <a:ea typeface="宋体" panose="02010600030101010101" pitchFamily="2" charset="-122"/>
            </a:endParaRPr>
          </a:p>
        </p:txBody>
      </p:sp>
      <p:sp>
        <p:nvSpPr>
          <p:cNvPr id="111622" name="Rectangle 3"/>
          <p:cNvSpPr>
            <a:spLocks noGrp="1"/>
          </p:cNvSpPr>
          <p:nvPr>
            <p:ph idx="1"/>
          </p:nvPr>
        </p:nvSpPr>
        <p:spPr>
          <a:xfrm>
            <a:off x="0" y="4533900"/>
            <a:ext cx="9144000" cy="838200"/>
          </a:xfrm>
        </p:spPr>
        <p:txBody>
          <a:bodyPr vert="horz" wrap="square" lIns="91440" tIns="45720" rIns="91440" bIns="45720" anchor="t" anchorCtr="0"/>
          <a:p>
            <a:pPr algn="ctr" eaLnBrk="1" hangingPunct="1">
              <a:buNone/>
            </a:pPr>
            <a:r>
              <a:rPr lang="en-US" altLang="zh-CN" dirty="0">
                <a:ea typeface="宋体" panose="02010600030101010101" pitchFamily="2" charset="-122"/>
              </a:rPr>
              <a:t>A set of IP address assignments.</a:t>
            </a:r>
            <a:endParaRPr lang="en-US" altLang="zh-CN" dirty="0">
              <a:ea typeface="宋体" panose="02010600030101010101" pitchFamily="2" charset="-122"/>
            </a:endParaRPr>
          </a:p>
        </p:txBody>
      </p:sp>
      <p:sp>
        <p:nvSpPr>
          <p:cNvPr id="111623" name="Text Box 4"/>
          <p:cNvSpPr txBox="1"/>
          <p:nvPr/>
        </p:nvSpPr>
        <p:spPr>
          <a:xfrm>
            <a:off x="3232150" y="2717800"/>
            <a:ext cx="1978025" cy="457200"/>
          </a:xfrm>
          <a:prstGeom prst="rect">
            <a:avLst/>
          </a:prstGeom>
          <a:noFill/>
          <a:ln w="9525">
            <a:noFill/>
          </a:ln>
        </p:spPr>
        <p:txBody>
          <a:bodyPr>
            <a:spAutoFit/>
          </a:bodyPr>
          <a:p>
            <a:pPr algn="ctr" eaLnBrk="1" hangingPunct="1">
              <a:spcBef>
                <a:spcPct val="50000"/>
              </a:spcBef>
            </a:pPr>
            <a:r>
              <a:rPr lang="en-US" altLang="zh-CN" sz="2400" dirty="0">
                <a:latin typeface="Times New Roman" panose="02020603050405020304" pitchFamily="18" charset="0"/>
                <a:ea typeface="宋体" panose="02010600030101010101" pitchFamily="2" charset="-122"/>
              </a:rPr>
              <a:t>5-59</a:t>
            </a:r>
            <a:endParaRPr lang="en-US" altLang="zh-CN" sz="2400" dirty="0">
              <a:latin typeface="Times New Roman" panose="02020603050405020304" pitchFamily="18" charset="0"/>
              <a:ea typeface="宋体" panose="02010600030101010101" pitchFamily="2" charset="-122"/>
            </a:endParaRPr>
          </a:p>
        </p:txBody>
      </p:sp>
      <p:pic>
        <p:nvPicPr>
          <p:cNvPr id="111624" name="Picture 5" descr="5-59"/>
          <p:cNvPicPr>
            <a:picLocks noChangeAspect="1"/>
          </p:cNvPicPr>
          <p:nvPr/>
        </p:nvPicPr>
        <p:blipFill>
          <a:blip r:embed="rId1"/>
          <a:stretch>
            <a:fillRect/>
          </a:stretch>
        </p:blipFill>
        <p:spPr>
          <a:xfrm>
            <a:off x="511175" y="2322513"/>
            <a:ext cx="8094663" cy="1831975"/>
          </a:xfrm>
          <a:prstGeom prst="rect">
            <a:avLst/>
          </a:prstGeom>
          <a:noFill/>
          <a:ln w="9525">
            <a:noFill/>
          </a:ln>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2"/>
          <p:cNvSpPr>
            <a:spLocks noGrp="1"/>
          </p:cNvSpPr>
          <p:nvPr>
            <p:ph type="title"/>
          </p:nvPr>
        </p:nvSpPr>
        <p:spPr>
          <a:xfrm>
            <a:off x="685800" y="152400"/>
            <a:ext cx="6870700" cy="684213"/>
          </a:xfrm>
        </p:spPr>
        <p:txBody>
          <a:bodyPr vert="horz" wrap="square" lIns="91440" tIns="45720" rIns="91440" bIns="45720" anchor="ctr" anchorCtr="0"/>
          <a:p>
            <a:pPr eaLnBrk="1" hangingPunct="1"/>
            <a:r>
              <a:rPr lang="en-US" altLang="zh-CN" sz="4000" b="1" dirty="0">
                <a:ea typeface="宋体" panose="02010600030101010101" pitchFamily="2" charset="-122"/>
              </a:rPr>
              <a:t>QUIZ</a:t>
            </a:r>
            <a:endParaRPr lang="en-US" altLang="zh-CN" sz="4000" b="1" dirty="0">
              <a:ea typeface="宋体" panose="02010600030101010101" pitchFamily="2" charset="-122"/>
            </a:endParaRPr>
          </a:p>
        </p:txBody>
      </p:sp>
      <p:sp>
        <p:nvSpPr>
          <p:cNvPr id="112643" name="Text Box 3"/>
          <p:cNvSpPr txBox="1"/>
          <p:nvPr/>
        </p:nvSpPr>
        <p:spPr>
          <a:xfrm>
            <a:off x="0" y="1125538"/>
            <a:ext cx="9144000" cy="5213350"/>
          </a:xfrm>
          <a:prstGeom prst="rect">
            <a:avLst/>
          </a:prstGeom>
          <a:solidFill>
            <a:schemeClr val="bg1"/>
          </a:solidFill>
          <a:ln w="9525">
            <a:noFill/>
          </a:ln>
        </p:spPr>
        <p:txBody>
          <a:bodyPr>
            <a:spAutoFit/>
          </a:bodyPr>
          <a:p>
            <a:pPr eaLnBrk="1" hangingPunct="1">
              <a:lnSpc>
                <a:spcPct val="120000"/>
              </a:lnSpc>
              <a:spcBef>
                <a:spcPct val="50000"/>
              </a:spcBef>
            </a:pPr>
            <a:r>
              <a:rPr lang="en-US" altLang="en-US" sz="3200" b="1" dirty="0">
                <a:solidFill>
                  <a:srgbClr val="000000"/>
                </a:solidFill>
                <a:latin typeface="Times New Roman" panose="02020603050405020304" pitchFamily="18" charset="0"/>
                <a:ea typeface="宋体" panose="02010600030101010101" pitchFamily="2" charset="-122"/>
              </a:rPr>
              <a:t>A large number of consecutive IP address are available starting at 19</a:t>
            </a:r>
            <a:r>
              <a:rPr lang="en-US" altLang="zh-CN" sz="3200" b="1" dirty="0">
                <a:solidFill>
                  <a:srgbClr val="000000"/>
                </a:solidFill>
                <a:latin typeface="Times New Roman" panose="02020603050405020304" pitchFamily="18" charset="0"/>
                <a:ea typeface="宋体" panose="02010600030101010101" pitchFamily="2" charset="-122"/>
              </a:rPr>
              <a:t>2</a:t>
            </a:r>
            <a:r>
              <a:rPr lang="en-US" altLang="en-US" sz="3200" b="1" dirty="0">
                <a:solidFill>
                  <a:srgbClr val="000000"/>
                </a:solidFill>
                <a:latin typeface="Times New Roman" panose="02020603050405020304" pitchFamily="18" charset="0"/>
                <a:ea typeface="宋体" panose="02010600030101010101" pitchFamily="2" charset="-122"/>
              </a:rPr>
              <a:t>.16</a:t>
            </a:r>
            <a:r>
              <a:rPr lang="en-US" altLang="zh-CN" sz="3200" b="1" dirty="0">
                <a:solidFill>
                  <a:srgbClr val="000000"/>
                </a:solidFill>
                <a:latin typeface="Times New Roman" panose="02020603050405020304" pitchFamily="18" charset="0"/>
                <a:ea typeface="宋体" panose="02010600030101010101" pitchFamily="2" charset="-122"/>
              </a:rPr>
              <a:t>8</a:t>
            </a:r>
            <a:r>
              <a:rPr lang="en-US" altLang="en-US" sz="3200" b="1" dirty="0">
                <a:solidFill>
                  <a:srgbClr val="000000"/>
                </a:solidFill>
                <a:latin typeface="Times New Roman" panose="02020603050405020304" pitchFamily="18" charset="0"/>
                <a:ea typeface="宋体" panose="02010600030101010101" pitchFamily="2" charset="-122"/>
              </a:rPr>
              <a:t>.0.0. Suppose that </a:t>
            </a:r>
            <a:r>
              <a:rPr lang="en-US" altLang="zh-CN" sz="3200" b="1" dirty="0">
                <a:solidFill>
                  <a:srgbClr val="000000"/>
                </a:solidFill>
                <a:latin typeface="Times New Roman" panose="02020603050405020304" pitchFamily="18" charset="0"/>
                <a:ea typeface="宋体" panose="02010600030101010101" pitchFamily="2" charset="-122"/>
              </a:rPr>
              <a:t>an </a:t>
            </a:r>
            <a:r>
              <a:rPr lang="en-US" altLang="en-US" sz="3200" b="1" dirty="0">
                <a:solidFill>
                  <a:srgbClr val="000000"/>
                </a:solidFill>
                <a:latin typeface="Times New Roman" panose="02020603050405020304" pitchFamily="18" charset="0"/>
                <a:ea typeface="宋体" panose="02010600030101010101" pitchFamily="2" charset="-122"/>
              </a:rPr>
              <a:t>organization request</a:t>
            </a:r>
            <a:r>
              <a:rPr lang="en-US" altLang="zh-CN" sz="3200" b="1" dirty="0">
                <a:solidFill>
                  <a:srgbClr val="000000"/>
                </a:solidFill>
                <a:latin typeface="Times New Roman" panose="02020603050405020304" pitchFamily="18" charset="0"/>
                <a:ea typeface="宋体" panose="02010600030101010101" pitchFamily="2" charset="-122"/>
              </a:rPr>
              <a:t>s</a:t>
            </a:r>
            <a:r>
              <a:rPr lang="en-US" altLang="en-US" sz="3200" b="1" dirty="0">
                <a:solidFill>
                  <a:srgbClr val="000000"/>
                </a:solidFill>
                <a:latin typeface="Times New Roman" panose="02020603050405020304" pitchFamily="18" charset="0"/>
                <a:ea typeface="宋体" panose="02010600030101010101" pitchFamily="2" charset="-122"/>
              </a:rPr>
              <a:t> </a:t>
            </a:r>
            <a:r>
              <a:rPr lang="en-US" altLang="zh-CN" sz="3200" b="1" dirty="0">
                <a:solidFill>
                  <a:srgbClr val="000000"/>
                </a:solidFill>
                <a:latin typeface="Times New Roman" panose="02020603050405020304" pitchFamily="18" charset="0"/>
                <a:ea typeface="宋体" panose="02010600030101010101" pitchFamily="2" charset="-122"/>
              </a:rPr>
              <a:t>500 addresses</a:t>
            </a:r>
            <a:r>
              <a:rPr lang="en-US" altLang="en-US" sz="3200" b="1" dirty="0">
                <a:solidFill>
                  <a:srgbClr val="000000"/>
                </a:solidFill>
                <a:latin typeface="Times New Roman" panose="02020603050405020304" pitchFamily="18" charset="0"/>
                <a:ea typeface="宋体" panose="02010600030101010101" pitchFamily="2" charset="-122"/>
              </a:rPr>
              <a:t>. </a:t>
            </a:r>
            <a:endParaRPr lang="en-US" altLang="en-US" sz="3200" b="1" dirty="0">
              <a:solidFill>
                <a:srgbClr val="000000"/>
              </a:solidFill>
              <a:latin typeface="Times New Roman" panose="02020603050405020304" pitchFamily="18" charset="0"/>
              <a:ea typeface="宋体" panose="02010600030101010101" pitchFamily="2" charset="-122"/>
            </a:endParaRPr>
          </a:p>
          <a:p>
            <a:pPr eaLnBrk="1" hangingPunct="1">
              <a:lnSpc>
                <a:spcPct val="120000"/>
              </a:lnSpc>
              <a:spcBef>
                <a:spcPct val="50000"/>
              </a:spcBef>
            </a:pPr>
            <a:r>
              <a:rPr lang="en-US" altLang="zh-CN" sz="3200" b="1" dirty="0">
                <a:solidFill>
                  <a:srgbClr val="000000"/>
                </a:solidFill>
                <a:latin typeface="Times New Roman" panose="02020603050405020304" pitchFamily="18" charset="0"/>
                <a:ea typeface="宋体" panose="02010600030101010101" pitchFamily="2" charset="-122"/>
              </a:rPr>
              <a:t>Please determine</a:t>
            </a:r>
            <a:r>
              <a:rPr lang="en-US" altLang="en-US" sz="3200" b="1" dirty="0">
                <a:solidFill>
                  <a:srgbClr val="000000"/>
                </a:solidFill>
                <a:latin typeface="Times New Roman" panose="02020603050405020304" pitchFamily="18" charset="0"/>
                <a:ea typeface="宋体" panose="02010600030101010101" pitchFamily="2" charset="-122"/>
              </a:rPr>
              <a:t> </a:t>
            </a:r>
            <a:endParaRPr lang="en-US" altLang="en-US" sz="3200" b="1" dirty="0">
              <a:solidFill>
                <a:srgbClr val="000000"/>
              </a:solidFill>
              <a:latin typeface="Times New Roman" panose="02020603050405020304" pitchFamily="18" charset="0"/>
              <a:ea typeface="宋体" panose="02010600030101010101" pitchFamily="2" charset="-122"/>
            </a:endParaRPr>
          </a:p>
          <a:p>
            <a:pPr lvl="1" eaLnBrk="1" hangingPunct="1">
              <a:lnSpc>
                <a:spcPct val="120000"/>
              </a:lnSpc>
              <a:spcBef>
                <a:spcPct val="50000"/>
              </a:spcBef>
            </a:pPr>
            <a:r>
              <a:rPr lang="en-US" altLang="en-US" sz="3200" b="1" dirty="0">
                <a:solidFill>
                  <a:srgbClr val="000000"/>
                </a:solidFill>
                <a:latin typeface="Times New Roman" panose="02020603050405020304" pitchFamily="18" charset="0"/>
                <a:ea typeface="宋体" panose="02010600030101010101" pitchFamily="2" charset="-122"/>
              </a:rPr>
              <a:t>the first IP address assigned, </a:t>
            </a:r>
            <a:endParaRPr lang="en-US" altLang="en-US" sz="3200" b="1" dirty="0">
              <a:solidFill>
                <a:srgbClr val="000000"/>
              </a:solidFill>
              <a:latin typeface="Times New Roman" panose="02020603050405020304" pitchFamily="18" charset="0"/>
              <a:ea typeface="宋体" panose="02010600030101010101" pitchFamily="2" charset="-122"/>
            </a:endParaRPr>
          </a:p>
          <a:p>
            <a:pPr lvl="1" eaLnBrk="1" hangingPunct="1">
              <a:lnSpc>
                <a:spcPct val="120000"/>
              </a:lnSpc>
              <a:spcBef>
                <a:spcPct val="50000"/>
              </a:spcBef>
            </a:pPr>
            <a:r>
              <a:rPr lang="en-US" altLang="en-US" sz="3200" b="1" dirty="0">
                <a:solidFill>
                  <a:srgbClr val="000000"/>
                </a:solidFill>
                <a:latin typeface="Times New Roman" panose="02020603050405020304" pitchFamily="18" charset="0"/>
                <a:ea typeface="宋体" panose="02010600030101010101" pitchFamily="2" charset="-122"/>
              </a:rPr>
              <a:t>the last IP address assigned, </a:t>
            </a:r>
            <a:endParaRPr lang="en-US" altLang="en-US" sz="3200" b="1" dirty="0">
              <a:solidFill>
                <a:srgbClr val="000000"/>
              </a:solidFill>
              <a:latin typeface="Times New Roman" panose="02020603050405020304" pitchFamily="18" charset="0"/>
              <a:ea typeface="宋体" panose="02010600030101010101" pitchFamily="2" charset="-122"/>
            </a:endParaRPr>
          </a:p>
          <a:p>
            <a:pPr lvl="1" eaLnBrk="1" hangingPunct="1">
              <a:lnSpc>
                <a:spcPct val="120000"/>
              </a:lnSpc>
              <a:spcBef>
                <a:spcPct val="50000"/>
              </a:spcBef>
            </a:pPr>
            <a:r>
              <a:rPr lang="en-US" altLang="en-US" sz="3200" b="1" dirty="0">
                <a:solidFill>
                  <a:srgbClr val="000000"/>
                </a:solidFill>
                <a:latin typeface="Times New Roman" panose="02020603050405020304" pitchFamily="18" charset="0"/>
                <a:ea typeface="宋体" panose="02010600030101010101" pitchFamily="2" charset="-122"/>
              </a:rPr>
              <a:t>and the mask in the w.x.y.z/s notation.</a:t>
            </a:r>
            <a:endParaRPr lang="en-US" altLang="zh-CN" sz="3200" b="1"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3"/>
          <p:cNvSpPr>
            <a:spLocks noGrp="1"/>
          </p:cNvSpPr>
          <p:nvPr>
            <p:ph idx="1"/>
          </p:nvPr>
        </p:nvSpPr>
        <p:spPr>
          <a:xfrm>
            <a:off x="323850" y="836613"/>
            <a:ext cx="7848600" cy="5400675"/>
          </a:xfrm>
          <a:solidFill>
            <a:schemeClr val="bg1">
              <a:alpha val="100000"/>
            </a:schemeClr>
          </a:solidFill>
        </p:spPr>
        <p:txBody>
          <a:bodyPr vert="horz" wrap="square" lIns="91440" tIns="45720" rIns="91440" bIns="45720" anchor="t" anchorCtr="0"/>
          <a:p>
            <a:pPr marL="0" indent="0" eaLnBrk="1" hangingPunct="1">
              <a:buNone/>
            </a:pPr>
            <a:r>
              <a:rPr lang="en-US" altLang="zh-CN" b="1" dirty="0">
                <a:ea typeface="黑体" panose="02010609060101010101" pitchFamily="49" charset="-122"/>
              </a:rPr>
              <a:t>How long is the Host-id and Net-prefix?</a:t>
            </a:r>
            <a:endParaRPr lang="en-US" altLang="zh-CN" b="1" dirty="0">
              <a:ea typeface="黑体" panose="02010609060101010101" pitchFamily="49" charset="-122"/>
            </a:endParaRPr>
          </a:p>
          <a:p>
            <a:pPr marL="0" indent="0" eaLnBrk="1" hangingPunct="1">
              <a:buNone/>
            </a:pPr>
            <a:r>
              <a:rPr lang="en-US" altLang="zh-CN" b="1" dirty="0">
                <a:ea typeface="黑体" panose="02010609060101010101" pitchFamily="49" charset="-122"/>
              </a:rPr>
              <a:t>The organization wants to have 500 addresses, so the address for it must have a </a:t>
            </a:r>
            <a:r>
              <a:rPr lang="en-US" altLang="zh-CN" b="1" i="1" dirty="0">
                <a:solidFill>
                  <a:schemeClr val="tx2"/>
                </a:solidFill>
                <a:ea typeface="黑体" panose="02010609060101010101" pitchFamily="49" charset="-122"/>
              </a:rPr>
              <a:t>host-id</a:t>
            </a:r>
            <a:r>
              <a:rPr lang="en-US" altLang="zh-CN" b="1" dirty="0">
                <a:solidFill>
                  <a:schemeClr val="tx2"/>
                </a:solidFill>
                <a:ea typeface="黑体" panose="02010609060101010101" pitchFamily="49" charset="-122"/>
              </a:rPr>
              <a:t> of 9 bits long </a:t>
            </a:r>
            <a:r>
              <a:rPr lang="en-US" altLang="zh-CN" b="1" dirty="0">
                <a:ea typeface="黑体" panose="02010609060101010101" pitchFamily="49" charset="-122"/>
              </a:rPr>
              <a:t>(2</a:t>
            </a:r>
            <a:r>
              <a:rPr lang="en-US" altLang="zh-CN" b="1" baseline="30000" dirty="0">
                <a:ea typeface="黑体" panose="02010609060101010101" pitchFamily="49" charset="-122"/>
              </a:rPr>
              <a:t>9</a:t>
            </a:r>
            <a:r>
              <a:rPr lang="en-US" altLang="zh-CN" b="1" dirty="0">
                <a:ea typeface="黑体" panose="02010609060101010101" pitchFamily="49" charset="-122"/>
              </a:rPr>
              <a:t>=512), i.e. 2 blocks of class C Address. </a:t>
            </a:r>
            <a:endParaRPr lang="en-US" altLang="zh-CN" b="1" dirty="0">
              <a:ea typeface="黑体" panose="02010609060101010101" pitchFamily="49" charset="-122"/>
            </a:endParaRPr>
          </a:p>
          <a:p>
            <a:pPr marL="0" indent="0" eaLnBrk="1" hangingPunct="1">
              <a:buNone/>
            </a:pPr>
            <a:r>
              <a:rPr lang="en-US" altLang="zh-CN" b="1" dirty="0">
                <a:ea typeface="黑体" panose="02010609060101010101" pitchFamily="49" charset="-122"/>
              </a:rPr>
              <a:t>The </a:t>
            </a:r>
            <a:r>
              <a:rPr lang="en-US" altLang="zh-CN" b="1" i="1" dirty="0">
                <a:solidFill>
                  <a:schemeClr val="tx2"/>
                </a:solidFill>
                <a:ea typeface="黑体" panose="02010609060101010101" pitchFamily="49" charset="-122"/>
              </a:rPr>
              <a:t>net-prefix</a:t>
            </a:r>
            <a:r>
              <a:rPr lang="en-US" altLang="zh-CN" b="1" dirty="0">
                <a:solidFill>
                  <a:schemeClr val="tx2"/>
                </a:solidFill>
                <a:ea typeface="黑体" panose="02010609060101010101" pitchFamily="49" charset="-122"/>
              </a:rPr>
              <a:t> is 23 bits long</a:t>
            </a:r>
            <a:r>
              <a:rPr lang="en-US" altLang="zh-CN" b="1" dirty="0">
                <a:ea typeface="黑体" panose="02010609060101010101" pitchFamily="49" charset="-122"/>
              </a:rPr>
              <a:t>. </a:t>
            </a:r>
            <a:endParaRPr lang="en-US" altLang="zh-CN" b="1" dirty="0">
              <a:ea typeface="黑体" panose="02010609060101010101" pitchFamily="49" charset="-122"/>
            </a:endParaRPr>
          </a:p>
          <a:p>
            <a:pPr marL="0" indent="0" eaLnBrk="1" hangingPunct="1">
              <a:buNone/>
            </a:pPr>
            <a:endParaRPr lang="en-US" altLang="zh-CN" b="1" dirty="0">
              <a:ea typeface="黑体" panose="02010609060101010101" pitchFamily="49" charset="-122"/>
            </a:endParaRPr>
          </a:p>
          <a:p>
            <a:pPr marL="0" indent="0" eaLnBrk="1" hangingPunct="1">
              <a:buNone/>
            </a:pPr>
            <a:r>
              <a:rPr lang="en-US" altLang="zh-CN" b="1" dirty="0">
                <a:ea typeface="黑体" panose="02010609060101010101" pitchFamily="49" charset="-122"/>
              </a:rPr>
              <a:t>The starting address, ending address, and mask are as follows: </a:t>
            </a:r>
            <a:endParaRPr lang="en-US" altLang="zh-CN" b="1" dirty="0">
              <a:ea typeface="黑体" panose="02010609060101010101" pitchFamily="49" charset="-122"/>
            </a:endParaRPr>
          </a:p>
          <a:p>
            <a:pPr marL="457200" lvl="1" indent="0" eaLnBrk="1" hangingPunct="1">
              <a:buNone/>
            </a:pPr>
            <a:r>
              <a:rPr lang="en-US" altLang="zh-CN" sz="3200" b="1" dirty="0">
                <a:ea typeface="黑体" panose="02010609060101010101" pitchFamily="49" charset="-122"/>
              </a:rPr>
              <a:t>192.168.0.0 — 198.16.1.255</a:t>
            </a:r>
            <a:endParaRPr lang="en-US" altLang="zh-CN" sz="3200" b="1" dirty="0">
              <a:ea typeface="黑体" panose="02010609060101010101" pitchFamily="49" charset="-122"/>
            </a:endParaRPr>
          </a:p>
          <a:p>
            <a:pPr marL="457200" lvl="1" indent="0" eaLnBrk="1" hangingPunct="1">
              <a:buNone/>
            </a:pPr>
            <a:r>
              <a:rPr lang="en-US" altLang="zh-CN" sz="3200" b="1" dirty="0">
                <a:ea typeface="黑体" panose="02010609060101010101" pitchFamily="49" charset="-122"/>
              </a:rPr>
              <a:t>written as 192.168.0.0/23</a:t>
            </a:r>
            <a:endParaRPr lang="en-US" altLang="zh-CN" sz="3200" b="1" dirty="0">
              <a:ea typeface="黑体" panose="02010609060101010101" pitchFamily="49" charset="-122"/>
            </a:endParaRPr>
          </a:p>
        </p:txBody>
      </p:sp>
      <p:sp>
        <p:nvSpPr>
          <p:cNvPr id="3" name="矩形 2"/>
          <p:cNvSpPr/>
          <p:nvPr/>
        </p:nvSpPr>
        <p:spPr>
          <a:xfrm>
            <a:off x="93663" y="1316038"/>
            <a:ext cx="9050338" cy="4375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4400">
                <a:solidFill>
                  <a:schemeClr val="tx1"/>
                </a:solidFill>
                <a:latin typeface="Arial" panose="020B0604020202020204" pitchFamily="34" charset="0"/>
              </a:defRPr>
            </a:lvl1pPr>
            <a:lvl2pPr marL="742950" indent="-285750">
              <a:defRPr sz="4400">
                <a:solidFill>
                  <a:schemeClr val="tx1"/>
                </a:solidFill>
                <a:latin typeface="Arial" panose="020B0604020202020204" pitchFamily="34" charset="0"/>
              </a:defRPr>
            </a:lvl2pPr>
            <a:lvl3pPr marL="1143000" indent="-228600">
              <a:defRPr sz="4400">
                <a:solidFill>
                  <a:schemeClr val="tx1"/>
                </a:solidFill>
                <a:latin typeface="Arial" panose="020B0604020202020204" pitchFamily="34" charset="0"/>
              </a:defRPr>
            </a:lvl3pPr>
            <a:lvl4pPr marL="1600200" indent="-228600">
              <a:defRPr sz="4400">
                <a:solidFill>
                  <a:schemeClr val="tx1"/>
                </a:solidFill>
                <a:latin typeface="Arial" panose="020B0604020202020204" pitchFamily="34" charset="0"/>
              </a:defRPr>
            </a:lvl4pPr>
            <a:lvl5pPr marL="2057400" indent="-22860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4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E04BB37-A737-435B-91A0-B63666CD4730}" type="datetime4">
              <a:rPr kumimoji="0"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14692"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pic>
        <p:nvPicPr>
          <p:cNvPr id="114693" name="图片 9"/>
          <p:cNvPicPr>
            <a:picLocks noChangeAspect="1"/>
          </p:cNvPicPr>
          <p:nvPr/>
        </p:nvPicPr>
        <p:blipFill>
          <a:blip r:embed="rId1"/>
          <a:stretch>
            <a:fillRect/>
          </a:stretch>
        </p:blipFill>
        <p:spPr>
          <a:xfrm>
            <a:off x="747713" y="739775"/>
            <a:ext cx="7058025" cy="4949825"/>
          </a:xfrm>
          <a:prstGeom prst="rect">
            <a:avLst/>
          </a:prstGeom>
          <a:noFill/>
          <a:ln w="9525">
            <a:noFill/>
          </a:ln>
        </p:spPr>
      </p:pic>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5128200" y="1089720"/>
              <a:ext cx="1059480" cy="503280"/>
            </p14:xfrm>
          </p:contentPart>
        </mc:Choice>
        <mc:Fallback xmlns="">
          <p:pic>
            <p:nvPicPr>
              <p:cNvPr id="2" name="墨迹 1"/>
            </p:nvPicPr>
            <p:blipFill>
              <a:blip r:embed="rId3"/>
            </p:blipFill>
            <p:spPr>
              <a:xfrm>
                <a:off x="5128200" y="1089720"/>
                <a:ext cx="1059480" cy="503280"/>
              </a:xfrm>
              <a:prstGeom prst="rect"/>
            </p:spPr>
          </p:pic>
        </mc:Fallback>
      </mc:AlternateContent>
      <p:cxnSp>
        <p:nvCxnSpPr>
          <p:cNvPr id="6" name="直接连接符 5"/>
          <p:cNvCxnSpPr/>
          <p:nvPr/>
        </p:nvCxnSpPr>
        <p:spPr>
          <a:xfrm>
            <a:off x="4038600" y="1908175"/>
            <a:ext cx="22225" cy="26130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Rectangle 3"/>
          <p:cNvSpPr>
            <a:spLocks noGrp="1"/>
          </p:cNvSpPr>
          <p:nvPr>
            <p:ph idx="1"/>
          </p:nvPr>
        </p:nvSpPr>
        <p:spPr>
          <a:xfrm>
            <a:off x="323850" y="836613"/>
            <a:ext cx="7848600" cy="5400675"/>
          </a:xfrm>
          <a:solidFill>
            <a:schemeClr val="bg1">
              <a:alpha val="100000"/>
            </a:schemeClr>
          </a:solidFill>
        </p:spPr>
        <p:txBody>
          <a:bodyPr vert="horz" wrap="square" lIns="91440" tIns="45720" rIns="91440" bIns="45720" anchor="t" anchorCtr="0"/>
          <a:p>
            <a:pPr marL="0" indent="0" eaLnBrk="1" hangingPunct="1">
              <a:buNone/>
            </a:pPr>
            <a:r>
              <a:rPr lang="en-US" altLang="zh-CN" b="1" dirty="0">
                <a:ea typeface="黑体" panose="02010609060101010101" pitchFamily="49" charset="-122"/>
              </a:rPr>
              <a:t>How long is the Host-id and Net-prefix?</a:t>
            </a:r>
            <a:endParaRPr lang="en-US" altLang="zh-CN" b="1" dirty="0">
              <a:ea typeface="黑体" panose="02010609060101010101" pitchFamily="49" charset="-122"/>
            </a:endParaRPr>
          </a:p>
          <a:p>
            <a:pPr marL="0" indent="0" eaLnBrk="1" hangingPunct="1">
              <a:buNone/>
            </a:pPr>
            <a:r>
              <a:rPr lang="en-US" altLang="zh-CN" b="1" dirty="0">
                <a:ea typeface="黑体" panose="02010609060101010101" pitchFamily="49" charset="-122"/>
              </a:rPr>
              <a:t>The organization wants to have 500 addresses, so the address for it must have a </a:t>
            </a:r>
            <a:r>
              <a:rPr lang="en-US" altLang="zh-CN" b="1" i="1" dirty="0">
                <a:solidFill>
                  <a:schemeClr val="tx2"/>
                </a:solidFill>
                <a:ea typeface="黑体" panose="02010609060101010101" pitchFamily="49" charset="-122"/>
              </a:rPr>
              <a:t>host-id</a:t>
            </a:r>
            <a:r>
              <a:rPr lang="en-US" altLang="zh-CN" b="1" dirty="0">
                <a:solidFill>
                  <a:schemeClr val="tx2"/>
                </a:solidFill>
                <a:ea typeface="黑体" panose="02010609060101010101" pitchFamily="49" charset="-122"/>
              </a:rPr>
              <a:t> of 9 bits long </a:t>
            </a:r>
            <a:r>
              <a:rPr lang="en-US" altLang="zh-CN" b="1" dirty="0">
                <a:ea typeface="黑体" panose="02010609060101010101" pitchFamily="49" charset="-122"/>
              </a:rPr>
              <a:t>(2</a:t>
            </a:r>
            <a:r>
              <a:rPr lang="en-US" altLang="zh-CN" b="1" baseline="30000" dirty="0">
                <a:ea typeface="黑体" panose="02010609060101010101" pitchFamily="49" charset="-122"/>
              </a:rPr>
              <a:t>9</a:t>
            </a:r>
            <a:r>
              <a:rPr lang="en-US" altLang="zh-CN" b="1" dirty="0">
                <a:ea typeface="黑体" panose="02010609060101010101" pitchFamily="49" charset="-122"/>
              </a:rPr>
              <a:t>=512), i.e. 2 blocks of class C Address. </a:t>
            </a:r>
            <a:endParaRPr lang="en-US" altLang="zh-CN" b="1" dirty="0">
              <a:ea typeface="黑体" panose="02010609060101010101" pitchFamily="49" charset="-122"/>
            </a:endParaRPr>
          </a:p>
          <a:p>
            <a:pPr marL="0" indent="0" eaLnBrk="1" hangingPunct="1">
              <a:buNone/>
            </a:pPr>
            <a:r>
              <a:rPr lang="en-US" altLang="zh-CN" b="1" dirty="0">
                <a:ea typeface="黑体" panose="02010609060101010101" pitchFamily="49" charset="-122"/>
              </a:rPr>
              <a:t>The </a:t>
            </a:r>
            <a:r>
              <a:rPr lang="en-US" altLang="zh-CN" b="1" i="1" dirty="0">
                <a:solidFill>
                  <a:schemeClr val="tx2"/>
                </a:solidFill>
                <a:ea typeface="黑体" panose="02010609060101010101" pitchFamily="49" charset="-122"/>
              </a:rPr>
              <a:t>net-prefix</a:t>
            </a:r>
            <a:r>
              <a:rPr lang="en-US" altLang="zh-CN" b="1" dirty="0">
                <a:solidFill>
                  <a:schemeClr val="tx2"/>
                </a:solidFill>
                <a:ea typeface="黑体" panose="02010609060101010101" pitchFamily="49" charset="-122"/>
              </a:rPr>
              <a:t> is 23 bits long</a:t>
            </a:r>
            <a:r>
              <a:rPr lang="en-US" altLang="zh-CN" b="1" dirty="0">
                <a:ea typeface="黑体" panose="02010609060101010101" pitchFamily="49" charset="-122"/>
              </a:rPr>
              <a:t>. </a:t>
            </a:r>
            <a:endParaRPr lang="en-US" altLang="zh-CN" b="1" dirty="0">
              <a:ea typeface="黑体" panose="02010609060101010101" pitchFamily="49" charset="-122"/>
            </a:endParaRPr>
          </a:p>
          <a:p>
            <a:pPr marL="0" indent="0" eaLnBrk="1" hangingPunct="1">
              <a:buNone/>
            </a:pPr>
            <a:endParaRPr lang="en-US" altLang="zh-CN" b="1" dirty="0">
              <a:ea typeface="黑体" panose="02010609060101010101" pitchFamily="49" charset="-122"/>
            </a:endParaRPr>
          </a:p>
          <a:p>
            <a:pPr marL="0" indent="0" eaLnBrk="1" hangingPunct="1">
              <a:buNone/>
            </a:pPr>
            <a:r>
              <a:rPr lang="en-US" altLang="zh-CN" b="1" dirty="0">
                <a:ea typeface="黑体" panose="02010609060101010101" pitchFamily="49" charset="-122"/>
              </a:rPr>
              <a:t>The starting address, ending address, and mask are as follows: </a:t>
            </a:r>
            <a:endParaRPr lang="en-US" altLang="zh-CN" b="1" dirty="0">
              <a:ea typeface="黑体" panose="02010609060101010101" pitchFamily="49" charset="-122"/>
            </a:endParaRPr>
          </a:p>
          <a:p>
            <a:pPr marL="457200" lvl="1" indent="0" eaLnBrk="1" hangingPunct="1">
              <a:buNone/>
            </a:pPr>
            <a:r>
              <a:rPr lang="en-US" altLang="zh-CN" sz="3200" b="1" dirty="0">
                <a:ea typeface="黑体" panose="02010609060101010101" pitchFamily="49" charset="-122"/>
              </a:rPr>
              <a:t>192.168.0.0 — 198.16.1.255</a:t>
            </a:r>
            <a:endParaRPr lang="en-US" altLang="zh-CN" sz="3200" b="1" dirty="0">
              <a:ea typeface="黑体" panose="02010609060101010101" pitchFamily="49" charset="-122"/>
            </a:endParaRPr>
          </a:p>
          <a:p>
            <a:pPr marL="457200" lvl="1" indent="0" eaLnBrk="1" hangingPunct="1">
              <a:buNone/>
            </a:pPr>
            <a:r>
              <a:rPr lang="en-US" altLang="zh-CN" sz="3200" b="1" dirty="0">
                <a:ea typeface="黑体" panose="02010609060101010101" pitchFamily="49" charset="-122"/>
              </a:rPr>
              <a:t>written as 192.168.0.0/23</a:t>
            </a:r>
            <a:endParaRPr lang="en-US" altLang="zh-CN" sz="3200" b="1" dirty="0">
              <a:ea typeface="黑体" panose="02010609060101010101" pitchFamily="49" charset="-122"/>
            </a:endParaRPr>
          </a:p>
        </p:txBody>
      </p:sp>
      <p:sp>
        <p:nvSpPr>
          <p:cNvPr id="3" name="矩形 2"/>
          <p:cNvSpPr/>
          <p:nvPr/>
        </p:nvSpPr>
        <p:spPr>
          <a:xfrm>
            <a:off x="93663" y="2971800"/>
            <a:ext cx="9050338" cy="2719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4400">
                <a:solidFill>
                  <a:schemeClr val="tx1"/>
                </a:solidFill>
                <a:latin typeface="Arial" panose="020B0604020202020204" pitchFamily="34" charset="0"/>
              </a:defRPr>
            </a:lvl1pPr>
            <a:lvl2pPr marL="742950" indent="-285750">
              <a:defRPr sz="4400">
                <a:solidFill>
                  <a:schemeClr val="tx1"/>
                </a:solidFill>
                <a:latin typeface="Arial" panose="020B0604020202020204" pitchFamily="34" charset="0"/>
              </a:defRPr>
            </a:lvl2pPr>
            <a:lvl3pPr marL="1143000" indent="-228600">
              <a:defRPr sz="4400">
                <a:solidFill>
                  <a:schemeClr val="tx1"/>
                </a:solidFill>
                <a:latin typeface="Arial" panose="020B0604020202020204" pitchFamily="34" charset="0"/>
              </a:defRPr>
            </a:lvl3pPr>
            <a:lvl4pPr marL="1600200" indent="-228600">
              <a:defRPr sz="4400">
                <a:solidFill>
                  <a:schemeClr val="tx1"/>
                </a:solidFill>
                <a:latin typeface="Arial" panose="020B0604020202020204" pitchFamily="34" charset="0"/>
              </a:defRPr>
            </a:lvl4pPr>
            <a:lvl5pPr marL="2057400" indent="-22860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4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Rectangle 3"/>
          <p:cNvSpPr>
            <a:spLocks noGrp="1"/>
          </p:cNvSpPr>
          <p:nvPr>
            <p:ph idx="1"/>
          </p:nvPr>
        </p:nvSpPr>
        <p:spPr>
          <a:xfrm>
            <a:off x="323850" y="836613"/>
            <a:ext cx="7848600" cy="5400675"/>
          </a:xfrm>
          <a:solidFill>
            <a:schemeClr val="bg1">
              <a:alpha val="100000"/>
            </a:schemeClr>
          </a:solidFill>
        </p:spPr>
        <p:txBody>
          <a:bodyPr vert="horz" wrap="square" lIns="91440" tIns="45720" rIns="91440" bIns="45720" anchor="t" anchorCtr="0"/>
          <a:p>
            <a:pPr marL="0" indent="0" eaLnBrk="1" hangingPunct="1">
              <a:buNone/>
            </a:pPr>
            <a:r>
              <a:rPr lang="en-US" altLang="zh-CN" b="1" dirty="0">
                <a:ea typeface="黑体" panose="02010609060101010101" pitchFamily="49" charset="-122"/>
              </a:rPr>
              <a:t>How long is the Host-id and Net-prefix?</a:t>
            </a:r>
            <a:endParaRPr lang="en-US" altLang="zh-CN" b="1" dirty="0">
              <a:ea typeface="黑体" panose="02010609060101010101" pitchFamily="49" charset="-122"/>
            </a:endParaRPr>
          </a:p>
          <a:p>
            <a:pPr marL="0" indent="0" eaLnBrk="1" hangingPunct="1">
              <a:buNone/>
            </a:pPr>
            <a:r>
              <a:rPr lang="en-US" altLang="zh-CN" b="1" dirty="0">
                <a:ea typeface="黑体" panose="02010609060101010101" pitchFamily="49" charset="-122"/>
              </a:rPr>
              <a:t>The organization wants to have 500 addresses, so the address for it must have a </a:t>
            </a:r>
            <a:r>
              <a:rPr lang="en-US" altLang="zh-CN" b="1" i="1" dirty="0">
                <a:solidFill>
                  <a:schemeClr val="tx2"/>
                </a:solidFill>
                <a:ea typeface="黑体" panose="02010609060101010101" pitchFamily="49" charset="-122"/>
              </a:rPr>
              <a:t>host-id</a:t>
            </a:r>
            <a:r>
              <a:rPr lang="en-US" altLang="zh-CN" b="1" dirty="0">
                <a:solidFill>
                  <a:schemeClr val="tx2"/>
                </a:solidFill>
                <a:ea typeface="黑体" panose="02010609060101010101" pitchFamily="49" charset="-122"/>
              </a:rPr>
              <a:t> of 9 bits long </a:t>
            </a:r>
            <a:r>
              <a:rPr lang="en-US" altLang="zh-CN" b="1" dirty="0">
                <a:ea typeface="黑体" panose="02010609060101010101" pitchFamily="49" charset="-122"/>
              </a:rPr>
              <a:t>(2</a:t>
            </a:r>
            <a:r>
              <a:rPr lang="en-US" altLang="zh-CN" b="1" baseline="30000" dirty="0">
                <a:ea typeface="黑体" panose="02010609060101010101" pitchFamily="49" charset="-122"/>
              </a:rPr>
              <a:t>9</a:t>
            </a:r>
            <a:r>
              <a:rPr lang="en-US" altLang="zh-CN" b="1" dirty="0">
                <a:ea typeface="黑体" panose="02010609060101010101" pitchFamily="49" charset="-122"/>
              </a:rPr>
              <a:t>=512), i.e. 2 blocks of class C Address. </a:t>
            </a:r>
            <a:endParaRPr lang="en-US" altLang="zh-CN" b="1" dirty="0">
              <a:ea typeface="黑体" panose="02010609060101010101" pitchFamily="49" charset="-122"/>
            </a:endParaRPr>
          </a:p>
          <a:p>
            <a:pPr marL="0" indent="0" eaLnBrk="1" hangingPunct="1">
              <a:buNone/>
            </a:pPr>
            <a:r>
              <a:rPr lang="en-US" altLang="zh-CN" b="1" dirty="0">
                <a:ea typeface="黑体" panose="02010609060101010101" pitchFamily="49" charset="-122"/>
              </a:rPr>
              <a:t>The </a:t>
            </a:r>
            <a:r>
              <a:rPr lang="en-US" altLang="zh-CN" b="1" i="1" dirty="0">
                <a:solidFill>
                  <a:schemeClr val="tx2"/>
                </a:solidFill>
                <a:ea typeface="黑体" panose="02010609060101010101" pitchFamily="49" charset="-122"/>
              </a:rPr>
              <a:t>net-prefix</a:t>
            </a:r>
            <a:r>
              <a:rPr lang="en-US" altLang="zh-CN" b="1" dirty="0">
                <a:solidFill>
                  <a:schemeClr val="tx2"/>
                </a:solidFill>
                <a:ea typeface="黑体" panose="02010609060101010101" pitchFamily="49" charset="-122"/>
              </a:rPr>
              <a:t> is 23 bits long</a:t>
            </a:r>
            <a:r>
              <a:rPr lang="en-US" altLang="zh-CN" b="1" dirty="0">
                <a:ea typeface="黑体" panose="02010609060101010101" pitchFamily="49" charset="-122"/>
              </a:rPr>
              <a:t>. </a:t>
            </a:r>
            <a:endParaRPr lang="en-US" altLang="zh-CN" b="1" dirty="0">
              <a:ea typeface="黑体" panose="02010609060101010101" pitchFamily="49" charset="-122"/>
            </a:endParaRPr>
          </a:p>
          <a:p>
            <a:pPr marL="0" indent="0" eaLnBrk="1" hangingPunct="1">
              <a:buNone/>
            </a:pPr>
            <a:endParaRPr lang="en-US" altLang="zh-CN" b="1" dirty="0">
              <a:ea typeface="黑体" panose="02010609060101010101" pitchFamily="49" charset="-122"/>
            </a:endParaRPr>
          </a:p>
          <a:p>
            <a:pPr marL="0" indent="0" eaLnBrk="1" hangingPunct="1">
              <a:buNone/>
            </a:pPr>
            <a:r>
              <a:rPr lang="en-US" altLang="zh-CN" b="1" dirty="0">
                <a:ea typeface="黑体" panose="02010609060101010101" pitchFamily="49" charset="-122"/>
              </a:rPr>
              <a:t>The starting address, ending address, and mask are as follows: </a:t>
            </a:r>
            <a:endParaRPr lang="en-US" altLang="zh-CN" b="1" dirty="0">
              <a:ea typeface="黑体" panose="02010609060101010101" pitchFamily="49" charset="-122"/>
            </a:endParaRPr>
          </a:p>
          <a:p>
            <a:pPr marL="457200" lvl="1" indent="0" eaLnBrk="1" hangingPunct="1">
              <a:buNone/>
            </a:pPr>
            <a:r>
              <a:rPr lang="en-US" altLang="zh-CN" sz="3200" b="1" dirty="0">
                <a:ea typeface="黑体" panose="02010609060101010101" pitchFamily="49" charset="-122"/>
              </a:rPr>
              <a:t>192.168.0.0 — 192.168.1.255</a:t>
            </a:r>
            <a:endParaRPr lang="en-US" altLang="zh-CN" sz="3200" b="1" dirty="0">
              <a:ea typeface="黑体" panose="02010609060101010101" pitchFamily="49" charset="-122"/>
            </a:endParaRPr>
          </a:p>
          <a:p>
            <a:pPr marL="457200" lvl="1" indent="0" eaLnBrk="1" hangingPunct="1">
              <a:buNone/>
            </a:pPr>
            <a:r>
              <a:rPr lang="en-US" altLang="zh-CN" sz="3200" b="1" dirty="0">
                <a:ea typeface="黑体" panose="02010609060101010101" pitchFamily="49" charset="-122"/>
              </a:rPr>
              <a:t>written as 192.168.0.0/23</a:t>
            </a:r>
            <a:endParaRPr lang="en-US" altLang="zh-CN" sz="3200" b="1" dirty="0">
              <a:ea typeface="黑体" panose="02010609060101010101" pitchFamily="49" charset="-122"/>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Rectangle 2"/>
          <p:cNvSpPr>
            <a:spLocks noGrp="1"/>
          </p:cNvSpPr>
          <p:nvPr>
            <p:ph type="title"/>
          </p:nvPr>
        </p:nvSpPr>
        <p:spPr>
          <a:xfrm>
            <a:off x="685800" y="152400"/>
            <a:ext cx="6870700" cy="684213"/>
          </a:xfrm>
        </p:spPr>
        <p:txBody>
          <a:bodyPr vert="horz" wrap="square" lIns="91440" tIns="45720" rIns="91440" bIns="45720" anchor="ctr" anchorCtr="0"/>
          <a:p>
            <a:pPr eaLnBrk="1" hangingPunct="1"/>
            <a:r>
              <a:rPr lang="en-US" altLang="zh-CN" sz="4000" dirty="0">
                <a:ea typeface="宋体" panose="02010600030101010101" pitchFamily="2" charset="-122"/>
              </a:rPr>
              <a:t>Chapter 5, Problem</a:t>
            </a:r>
            <a:endParaRPr lang="en-US" altLang="zh-CN" sz="4000" dirty="0">
              <a:ea typeface="宋体" panose="02010600030101010101" pitchFamily="2" charset="-122"/>
            </a:endParaRPr>
          </a:p>
        </p:txBody>
      </p:sp>
      <p:sp>
        <p:nvSpPr>
          <p:cNvPr id="117763" name="Text Box 3"/>
          <p:cNvSpPr txBox="1"/>
          <p:nvPr/>
        </p:nvSpPr>
        <p:spPr>
          <a:xfrm>
            <a:off x="0" y="1125538"/>
            <a:ext cx="9144000" cy="4181475"/>
          </a:xfrm>
          <a:prstGeom prst="rect">
            <a:avLst/>
          </a:prstGeom>
          <a:solidFill>
            <a:schemeClr val="bg1"/>
          </a:solidFill>
          <a:ln w="9525">
            <a:noFill/>
          </a:ln>
        </p:spPr>
        <p:txBody>
          <a:bodyPr>
            <a:spAutoFit/>
          </a:bodyPr>
          <a:p>
            <a:pPr eaLnBrk="1" hangingPunct="1">
              <a:lnSpc>
                <a:spcPct val="120000"/>
              </a:lnSpc>
              <a:spcBef>
                <a:spcPct val="50000"/>
              </a:spcBef>
            </a:pPr>
            <a:r>
              <a:rPr lang="en-US" altLang="en-US" sz="3200" dirty="0">
                <a:solidFill>
                  <a:srgbClr val="000000"/>
                </a:solidFill>
                <a:latin typeface="Times New Roman" panose="02020603050405020304" pitchFamily="18" charset="0"/>
                <a:ea typeface="宋体" panose="02010600030101010101" pitchFamily="2" charset="-122"/>
              </a:rPr>
              <a:t>A large number of consecutive IP address are available starting at 198.16.0.0. Suppose that four organizations, A, B, C, and D, request 4000, 2000, 4000, and 8000 addresses, respectively, and in that order. For each of these, give the first IP address assigned, the last IP address assigned, and the mask in the w.x.y.z/s notation.</a:t>
            </a:r>
            <a:endParaRPr lang="en-US" altLang="zh-CN" sz="320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596C88-0A5F-4568-9248-0E506E50CF74}"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pic>
        <p:nvPicPr>
          <p:cNvPr id="5" name="图片 4"/>
          <p:cNvPicPr>
            <a:picLocks noChangeAspect="1"/>
          </p:cNvPicPr>
          <p:nvPr/>
        </p:nvPicPr>
        <p:blipFill>
          <a:blip r:embed="rId1"/>
          <a:stretch>
            <a:fillRect/>
          </a:stretch>
        </p:blipFill>
        <p:spPr>
          <a:xfrm>
            <a:off x="317500" y="2204720"/>
            <a:ext cx="5349875" cy="3171825"/>
          </a:xfrm>
          <a:prstGeom prst="rect">
            <a:avLst/>
          </a:prstGeom>
        </p:spPr>
      </p:pic>
      <p:sp>
        <p:nvSpPr>
          <p:cNvPr id="111621" name="Rectangle 2"/>
          <p:cNvSpPr>
            <a:spLocks noGrp="1"/>
          </p:cNvSpPr>
          <p:nvPr/>
        </p:nvSpPr>
        <p:spPr>
          <a:xfrm>
            <a:off x="0" y="0"/>
            <a:ext cx="9144000" cy="1143000"/>
          </a:xfrm>
          <a:prstGeom prst="rect">
            <a:avLst/>
          </a:prstGeom>
          <a:solidFill>
            <a:srgbClr val="CCCCFF">
              <a:alpha val="100000"/>
            </a:srgbClr>
          </a:solidFill>
          <a:ln w="9525">
            <a:noFill/>
          </a:ln>
        </p:spPr>
        <p:txBody>
          <a:bodyPr vert="horz" wrap="square" lIns="91440" tIns="45720" rIns="91440" bIns="45720" anchor="ctr" anchorCtr="0"/>
          <a:lstStyle>
            <a:lvl1pPr algn="ctr" rtl="0" eaLnBrk="0" fontAlgn="base" hangingPunct="0">
              <a:spcBef>
                <a:spcPct val="0"/>
              </a:spcBef>
              <a:spcAft>
                <a:spcPct val="0"/>
              </a:spcAft>
              <a:defRPr sz="4400" kern="12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Times New Roman" panose="02020603050405020304" pitchFamily="18" charset="0"/>
              </a:defRPr>
            </a:lvl2pPr>
            <a:lvl3pPr algn="ctr" rtl="0" eaLnBrk="0" fontAlgn="base" hangingPunct="0">
              <a:spcBef>
                <a:spcPct val="0"/>
              </a:spcBef>
              <a:spcAft>
                <a:spcPct val="0"/>
              </a:spcAft>
              <a:defRPr sz="4400">
                <a:solidFill>
                  <a:srgbClr val="FF0000"/>
                </a:solidFill>
                <a:latin typeface="Times New Roman" panose="02020603050405020304" pitchFamily="18" charset="0"/>
              </a:defRPr>
            </a:lvl3pPr>
            <a:lvl4pPr algn="ctr" rtl="0" eaLnBrk="0" fontAlgn="base" hangingPunct="0">
              <a:spcBef>
                <a:spcPct val="0"/>
              </a:spcBef>
              <a:spcAft>
                <a:spcPct val="0"/>
              </a:spcAft>
              <a:defRPr sz="4400">
                <a:solidFill>
                  <a:srgbClr val="FF0000"/>
                </a:solidFill>
                <a:latin typeface="Times New Roman" panose="02020603050405020304" pitchFamily="18" charset="0"/>
              </a:defRPr>
            </a:lvl4pPr>
            <a:lvl5pPr algn="ctr" rtl="0" eaLnBrk="0" fontAlgn="base" hangingPunct="0">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a:lstStyle>
          <a:p>
            <a:pPr algn="l" eaLnBrk="1" hangingPunct="1"/>
            <a:r>
              <a:rPr lang="en-US" altLang="zh-CN" sz="4000" b="1" dirty="0">
                <a:solidFill>
                  <a:schemeClr val="tx1"/>
                </a:solidFill>
                <a:ea typeface="宋体" panose="02010600030101010101" pitchFamily="2" charset="-122"/>
              </a:rPr>
              <a:t>CIDR – Classless InterDomain Routing</a:t>
            </a:r>
            <a:endParaRPr lang="en-US" altLang="zh-CN" sz="4000" b="1" dirty="0">
              <a:solidFill>
                <a:schemeClr val="tx1"/>
              </a:solidFill>
              <a:ea typeface="宋体" panose="02010600030101010101" pitchFamily="2" charset="-122"/>
            </a:endParaRPr>
          </a:p>
        </p:txBody>
      </p:sp>
      <p:graphicFrame>
        <p:nvGraphicFramePr>
          <p:cNvPr id="556055" name="Group 23"/>
          <p:cNvGraphicFramePr>
            <a:graphicFrameLocks noGrp="1"/>
          </p:cNvGraphicFramePr>
          <p:nvPr>
            <p:ph idx="1"/>
          </p:nvPr>
        </p:nvGraphicFramePr>
        <p:xfrm>
          <a:off x="1948180" y="5078730"/>
          <a:ext cx="6934200" cy="1554268"/>
        </p:xfrm>
        <a:graphic>
          <a:graphicData uri="http://schemas.openxmlformats.org/drawingml/2006/table">
            <a:tbl>
              <a:tblPr/>
              <a:tblGrid>
                <a:gridCol w="2311400"/>
                <a:gridCol w="2311400"/>
                <a:gridCol w="2311400"/>
              </a:tblGrid>
              <a:tr h="518160">
                <a:tc>
                  <a:txBody>
                    <a:bodyPr/>
                    <a:lstStyle>
                      <a:lvl1pPr>
                        <a:spcBef>
                          <a:spcPct val="20000"/>
                        </a:spcBef>
                        <a:buClr>
                          <a:schemeClr val="accent2"/>
                        </a:buClr>
                        <a:defRPr sz="2000">
                          <a:solidFill>
                            <a:schemeClr val="tx1"/>
                          </a:solidFill>
                          <a:latin typeface="Times New Roman" panose="02020603050405020304" pitchFamily="18" charset="0"/>
                        </a:defRPr>
                      </a:lvl1pPr>
                      <a:lvl2pPr>
                        <a:spcBef>
                          <a:spcPct val="20000"/>
                        </a:spcBef>
                        <a:buClr>
                          <a:schemeClr val="accent2"/>
                        </a:buClr>
                        <a:defRPr sz="2400">
                          <a:solidFill>
                            <a:schemeClr val="tx1"/>
                          </a:solidFill>
                          <a:latin typeface="Times New Roman" panose="02020603050405020304" pitchFamily="18" charset="0"/>
                        </a:defRPr>
                      </a:lvl2pPr>
                      <a:lvl3pPr>
                        <a:spcBef>
                          <a:spcPct val="20000"/>
                        </a:spcBef>
                        <a:buClr>
                          <a:schemeClr val="accent2"/>
                        </a:buClr>
                        <a:defRPr sz="2000">
                          <a:solidFill>
                            <a:schemeClr val="tx1"/>
                          </a:solidFill>
                          <a:latin typeface="Times New Roman" panose="02020603050405020304" pitchFamily="18" charset="0"/>
                        </a:defRPr>
                      </a:lvl3pPr>
                      <a:lvl4pPr>
                        <a:spcBef>
                          <a:spcPct val="20000"/>
                        </a:spcBef>
                        <a:buClr>
                          <a:schemeClr val="accent2"/>
                        </a:buClr>
                        <a:defRPr>
                          <a:solidFill>
                            <a:schemeClr val="tx1"/>
                          </a:solidFill>
                          <a:latin typeface="Times New Roman" panose="02020603050405020304" pitchFamily="18" charset="0"/>
                        </a:defRPr>
                      </a:lvl4pPr>
                      <a:lvl5pPr>
                        <a:spcBef>
                          <a:spcPct val="20000"/>
                        </a:spcBef>
                        <a:buClr>
                          <a:schemeClr val="accent2"/>
                        </a:buClr>
                        <a:defRPr>
                          <a:solidFill>
                            <a:schemeClr val="tx1"/>
                          </a:solidFill>
                          <a:latin typeface="Times New Roman" panose="02020603050405020304" pitchFamily="18" charset="0"/>
                        </a:defRPr>
                      </a:lvl5pPr>
                      <a:lvl6pPr fontAlgn="base">
                        <a:spcBef>
                          <a:spcPct val="20000"/>
                        </a:spcBef>
                        <a:spcAft>
                          <a:spcPct val="0"/>
                        </a:spcAft>
                        <a:buClr>
                          <a:schemeClr val="accent2"/>
                        </a:buClr>
                        <a:defRPr>
                          <a:solidFill>
                            <a:schemeClr val="tx1"/>
                          </a:solidFill>
                          <a:latin typeface="Times New Roman" panose="02020603050405020304" pitchFamily="18" charset="0"/>
                        </a:defRPr>
                      </a:lvl6pPr>
                      <a:lvl7pPr fontAlgn="base">
                        <a:spcBef>
                          <a:spcPct val="20000"/>
                        </a:spcBef>
                        <a:spcAft>
                          <a:spcPct val="0"/>
                        </a:spcAft>
                        <a:buClr>
                          <a:schemeClr val="accent2"/>
                        </a:buClr>
                        <a:defRPr>
                          <a:solidFill>
                            <a:schemeClr val="tx1"/>
                          </a:solidFill>
                          <a:latin typeface="Times New Roman" panose="02020603050405020304" pitchFamily="18" charset="0"/>
                        </a:defRPr>
                      </a:lvl7pPr>
                      <a:lvl8pPr fontAlgn="base">
                        <a:spcBef>
                          <a:spcPct val="20000"/>
                        </a:spcBef>
                        <a:spcAft>
                          <a:spcPct val="0"/>
                        </a:spcAft>
                        <a:buClr>
                          <a:schemeClr val="accent2"/>
                        </a:buClr>
                        <a:defRPr>
                          <a:solidFill>
                            <a:schemeClr val="tx1"/>
                          </a:solidFill>
                          <a:latin typeface="Times New Roman" panose="02020603050405020304" pitchFamily="18" charset="0"/>
                        </a:defRPr>
                      </a:lvl8pPr>
                      <a:lvl9pPr fontAlgn="base">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Tx/>
                        <a:buNone/>
                      </a:pPr>
                      <a:r>
                        <a:rPr kumimoji="0"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Network</a:t>
                      </a:r>
                      <a:endParaRPr kumimoji="0"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defRPr sz="2000">
                          <a:solidFill>
                            <a:schemeClr val="tx1"/>
                          </a:solidFill>
                          <a:latin typeface="Times New Roman" panose="02020603050405020304" pitchFamily="18" charset="0"/>
                        </a:defRPr>
                      </a:lvl1pPr>
                      <a:lvl2pPr>
                        <a:spcBef>
                          <a:spcPct val="20000"/>
                        </a:spcBef>
                        <a:buClr>
                          <a:schemeClr val="accent2"/>
                        </a:buClr>
                        <a:defRPr sz="2400">
                          <a:solidFill>
                            <a:schemeClr val="tx1"/>
                          </a:solidFill>
                          <a:latin typeface="Times New Roman" panose="02020603050405020304" pitchFamily="18" charset="0"/>
                        </a:defRPr>
                      </a:lvl2pPr>
                      <a:lvl3pPr>
                        <a:spcBef>
                          <a:spcPct val="20000"/>
                        </a:spcBef>
                        <a:buClr>
                          <a:schemeClr val="accent2"/>
                        </a:buClr>
                        <a:defRPr sz="2000">
                          <a:solidFill>
                            <a:schemeClr val="tx1"/>
                          </a:solidFill>
                          <a:latin typeface="Times New Roman" panose="02020603050405020304" pitchFamily="18" charset="0"/>
                        </a:defRPr>
                      </a:lvl3pPr>
                      <a:lvl4pPr>
                        <a:spcBef>
                          <a:spcPct val="20000"/>
                        </a:spcBef>
                        <a:buClr>
                          <a:schemeClr val="accent2"/>
                        </a:buClr>
                        <a:defRPr>
                          <a:solidFill>
                            <a:schemeClr val="tx1"/>
                          </a:solidFill>
                          <a:latin typeface="Times New Roman" panose="02020603050405020304" pitchFamily="18" charset="0"/>
                        </a:defRPr>
                      </a:lvl4pPr>
                      <a:lvl5pPr>
                        <a:spcBef>
                          <a:spcPct val="20000"/>
                        </a:spcBef>
                        <a:buClr>
                          <a:schemeClr val="accent2"/>
                        </a:buClr>
                        <a:defRPr>
                          <a:solidFill>
                            <a:schemeClr val="tx1"/>
                          </a:solidFill>
                          <a:latin typeface="Times New Roman" panose="02020603050405020304" pitchFamily="18" charset="0"/>
                        </a:defRPr>
                      </a:lvl5pPr>
                      <a:lvl6pPr fontAlgn="base">
                        <a:spcBef>
                          <a:spcPct val="20000"/>
                        </a:spcBef>
                        <a:spcAft>
                          <a:spcPct val="0"/>
                        </a:spcAft>
                        <a:buClr>
                          <a:schemeClr val="accent2"/>
                        </a:buClr>
                        <a:defRPr>
                          <a:solidFill>
                            <a:schemeClr val="tx1"/>
                          </a:solidFill>
                          <a:latin typeface="Times New Roman" panose="02020603050405020304" pitchFamily="18" charset="0"/>
                        </a:defRPr>
                      </a:lvl6pPr>
                      <a:lvl7pPr fontAlgn="base">
                        <a:spcBef>
                          <a:spcPct val="20000"/>
                        </a:spcBef>
                        <a:spcAft>
                          <a:spcPct val="0"/>
                        </a:spcAft>
                        <a:buClr>
                          <a:schemeClr val="accent2"/>
                        </a:buClr>
                        <a:defRPr>
                          <a:solidFill>
                            <a:schemeClr val="tx1"/>
                          </a:solidFill>
                          <a:latin typeface="Times New Roman" panose="02020603050405020304" pitchFamily="18" charset="0"/>
                        </a:defRPr>
                      </a:lvl7pPr>
                      <a:lvl8pPr fontAlgn="base">
                        <a:spcBef>
                          <a:spcPct val="20000"/>
                        </a:spcBef>
                        <a:spcAft>
                          <a:spcPct val="0"/>
                        </a:spcAft>
                        <a:buClr>
                          <a:schemeClr val="accent2"/>
                        </a:buClr>
                        <a:defRPr>
                          <a:solidFill>
                            <a:schemeClr val="tx1"/>
                          </a:solidFill>
                          <a:latin typeface="Times New Roman" panose="02020603050405020304" pitchFamily="18" charset="0"/>
                        </a:defRPr>
                      </a:lvl8pPr>
                      <a:lvl9pPr fontAlgn="base">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Tx/>
                        <a:buNone/>
                      </a:pPr>
                      <a:r>
                        <a:rPr kumimoji="0"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Mask</a:t>
                      </a:r>
                      <a:endParaRPr kumimoji="0"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defRPr sz="2000">
                          <a:solidFill>
                            <a:schemeClr val="tx1"/>
                          </a:solidFill>
                          <a:latin typeface="Times New Roman" panose="02020603050405020304" pitchFamily="18" charset="0"/>
                        </a:defRPr>
                      </a:lvl1pPr>
                      <a:lvl2pPr>
                        <a:spcBef>
                          <a:spcPct val="20000"/>
                        </a:spcBef>
                        <a:buClr>
                          <a:schemeClr val="accent2"/>
                        </a:buClr>
                        <a:defRPr sz="2400">
                          <a:solidFill>
                            <a:schemeClr val="tx1"/>
                          </a:solidFill>
                          <a:latin typeface="Times New Roman" panose="02020603050405020304" pitchFamily="18" charset="0"/>
                        </a:defRPr>
                      </a:lvl2pPr>
                      <a:lvl3pPr>
                        <a:spcBef>
                          <a:spcPct val="20000"/>
                        </a:spcBef>
                        <a:buClr>
                          <a:schemeClr val="accent2"/>
                        </a:buClr>
                        <a:defRPr sz="2000">
                          <a:solidFill>
                            <a:schemeClr val="tx1"/>
                          </a:solidFill>
                          <a:latin typeface="Times New Roman" panose="02020603050405020304" pitchFamily="18" charset="0"/>
                        </a:defRPr>
                      </a:lvl3pPr>
                      <a:lvl4pPr>
                        <a:spcBef>
                          <a:spcPct val="20000"/>
                        </a:spcBef>
                        <a:buClr>
                          <a:schemeClr val="accent2"/>
                        </a:buClr>
                        <a:defRPr>
                          <a:solidFill>
                            <a:schemeClr val="tx1"/>
                          </a:solidFill>
                          <a:latin typeface="Times New Roman" panose="02020603050405020304" pitchFamily="18" charset="0"/>
                        </a:defRPr>
                      </a:lvl4pPr>
                      <a:lvl5pPr>
                        <a:spcBef>
                          <a:spcPct val="20000"/>
                        </a:spcBef>
                        <a:buClr>
                          <a:schemeClr val="accent2"/>
                        </a:buClr>
                        <a:defRPr>
                          <a:solidFill>
                            <a:schemeClr val="tx1"/>
                          </a:solidFill>
                          <a:latin typeface="Times New Roman" panose="02020603050405020304" pitchFamily="18" charset="0"/>
                        </a:defRPr>
                      </a:lvl5pPr>
                      <a:lvl6pPr fontAlgn="base">
                        <a:spcBef>
                          <a:spcPct val="20000"/>
                        </a:spcBef>
                        <a:spcAft>
                          <a:spcPct val="0"/>
                        </a:spcAft>
                        <a:buClr>
                          <a:schemeClr val="accent2"/>
                        </a:buClr>
                        <a:defRPr>
                          <a:solidFill>
                            <a:schemeClr val="tx1"/>
                          </a:solidFill>
                          <a:latin typeface="Times New Roman" panose="02020603050405020304" pitchFamily="18" charset="0"/>
                        </a:defRPr>
                      </a:lvl6pPr>
                      <a:lvl7pPr fontAlgn="base">
                        <a:spcBef>
                          <a:spcPct val="20000"/>
                        </a:spcBef>
                        <a:spcAft>
                          <a:spcPct val="0"/>
                        </a:spcAft>
                        <a:buClr>
                          <a:schemeClr val="accent2"/>
                        </a:buClr>
                        <a:defRPr>
                          <a:solidFill>
                            <a:schemeClr val="tx1"/>
                          </a:solidFill>
                          <a:latin typeface="Times New Roman" panose="02020603050405020304" pitchFamily="18" charset="0"/>
                        </a:defRPr>
                      </a:lvl7pPr>
                      <a:lvl8pPr fontAlgn="base">
                        <a:spcBef>
                          <a:spcPct val="20000"/>
                        </a:spcBef>
                        <a:spcAft>
                          <a:spcPct val="0"/>
                        </a:spcAft>
                        <a:buClr>
                          <a:schemeClr val="accent2"/>
                        </a:buClr>
                        <a:defRPr>
                          <a:solidFill>
                            <a:schemeClr val="tx1"/>
                          </a:solidFill>
                          <a:latin typeface="Times New Roman" panose="02020603050405020304" pitchFamily="18" charset="0"/>
                        </a:defRPr>
                      </a:lvl8pPr>
                      <a:lvl9pPr fontAlgn="base">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Tx/>
                        <a:buNone/>
                      </a:pPr>
                      <a:r>
                        <a:rPr kumimoji="0"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Next Hop</a:t>
                      </a:r>
                      <a:endParaRPr kumimoji="0"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18054">
                <a:tc>
                  <a:txBody>
                    <a:bodyPr/>
                    <a:lstStyle>
                      <a:lvl1pPr>
                        <a:spcBef>
                          <a:spcPct val="20000"/>
                        </a:spcBef>
                        <a:buClr>
                          <a:schemeClr val="accent2"/>
                        </a:buClr>
                        <a:defRPr sz="2000">
                          <a:solidFill>
                            <a:schemeClr val="tx1"/>
                          </a:solidFill>
                          <a:latin typeface="Times New Roman" panose="02020603050405020304" pitchFamily="18" charset="0"/>
                        </a:defRPr>
                      </a:lvl1pPr>
                      <a:lvl2pPr>
                        <a:spcBef>
                          <a:spcPct val="20000"/>
                        </a:spcBef>
                        <a:buClr>
                          <a:schemeClr val="accent2"/>
                        </a:buClr>
                        <a:defRPr sz="2400">
                          <a:solidFill>
                            <a:schemeClr val="tx1"/>
                          </a:solidFill>
                          <a:latin typeface="Times New Roman" panose="02020603050405020304" pitchFamily="18" charset="0"/>
                        </a:defRPr>
                      </a:lvl2pPr>
                      <a:lvl3pPr>
                        <a:spcBef>
                          <a:spcPct val="20000"/>
                        </a:spcBef>
                        <a:buClr>
                          <a:schemeClr val="accent2"/>
                        </a:buClr>
                        <a:defRPr sz="2000">
                          <a:solidFill>
                            <a:schemeClr val="tx1"/>
                          </a:solidFill>
                          <a:latin typeface="Times New Roman" panose="02020603050405020304" pitchFamily="18" charset="0"/>
                        </a:defRPr>
                      </a:lvl3pPr>
                      <a:lvl4pPr>
                        <a:spcBef>
                          <a:spcPct val="20000"/>
                        </a:spcBef>
                        <a:buClr>
                          <a:schemeClr val="accent2"/>
                        </a:buClr>
                        <a:defRPr>
                          <a:solidFill>
                            <a:schemeClr val="tx1"/>
                          </a:solidFill>
                          <a:latin typeface="Times New Roman" panose="02020603050405020304" pitchFamily="18" charset="0"/>
                        </a:defRPr>
                      </a:lvl4pPr>
                      <a:lvl5pPr>
                        <a:spcBef>
                          <a:spcPct val="20000"/>
                        </a:spcBef>
                        <a:buClr>
                          <a:schemeClr val="accent2"/>
                        </a:buClr>
                        <a:defRPr>
                          <a:solidFill>
                            <a:schemeClr val="tx1"/>
                          </a:solidFill>
                          <a:latin typeface="Times New Roman" panose="02020603050405020304" pitchFamily="18" charset="0"/>
                        </a:defRPr>
                      </a:lvl5pPr>
                      <a:lvl6pPr fontAlgn="base">
                        <a:spcBef>
                          <a:spcPct val="20000"/>
                        </a:spcBef>
                        <a:spcAft>
                          <a:spcPct val="0"/>
                        </a:spcAft>
                        <a:buClr>
                          <a:schemeClr val="accent2"/>
                        </a:buClr>
                        <a:defRPr>
                          <a:solidFill>
                            <a:schemeClr val="tx1"/>
                          </a:solidFill>
                          <a:latin typeface="Times New Roman" panose="02020603050405020304" pitchFamily="18" charset="0"/>
                        </a:defRPr>
                      </a:lvl6pPr>
                      <a:lvl7pPr fontAlgn="base">
                        <a:spcBef>
                          <a:spcPct val="20000"/>
                        </a:spcBef>
                        <a:spcAft>
                          <a:spcPct val="0"/>
                        </a:spcAft>
                        <a:buClr>
                          <a:schemeClr val="accent2"/>
                        </a:buClr>
                        <a:defRPr>
                          <a:solidFill>
                            <a:schemeClr val="tx1"/>
                          </a:solidFill>
                          <a:latin typeface="Times New Roman" panose="02020603050405020304" pitchFamily="18" charset="0"/>
                        </a:defRPr>
                      </a:lvl7pPr>
                      <a:lvl8pPr fontAlgn="base">
                        <a:spcBef>
                          <a:spcPct val="20000"/>
                        </a:spcBef>
                        <a:spcAft>
                          <a:spcPct val="0"/>
                        </a:spcAft>
                        <a:buClr>
                          <a:schemeClr val="accent2"/>
                        </a:buClr>
                        <a:defRPr>
                          <a:solidFill>
                            <a:schemeClr val="tx1"/>
                          </a:solidFill>
                          <a:latin typeface="Times New Roman" panose="02020603050405020304" pitchFamily="18" charset="0"/>
                        </a:defRPr>
                      </a:lvl8pPr>
                      <a:lvl9pPr fontAlgn="base">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Tx/>
                        <a:buNone/>
                      </a:pPr>
                      <a:endPar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defRPr sz="2000">
                          <a:solidFill>
                            <a:schemeClr val="tx1"/>
                          </a:solidFill>
                          <a:latin typeface="Times New Roman" panose="02020603050405020304" pitchFamily="18" charset="0"/>
                        </a:defRPr>
                      </a:lvl1pPr>
                      <a:lvl2pPr>
                        <a:spcBef>
                          <a:spcPct val="20000"/>
                        </a:spcBef>
                        <a:buClr>
                          <a:schemeClr val="accent2"/>
                        </a:buClr>
                        <a:defRPr sz="2400">
                          <a:solidFill>
                            <a:schemeClr val="tx1"/>
                          </a:solidFill>
                          <a:latin typeface="Times New Roman" panose="02020603050405020304" pitchFamily="18" charset="0"/>
                        </a:defRPr>
                      </a:lvl2pPr>
                      <a:lvl3pPr>
                        <a:spcBef>
                          <a:spcPct val="20000"/>
                        </a:spcBef>
                        <a:buClr>
                          <a:schemeClr val="accent2"/>
                        </a:buClr>
                        <a:defRPr sz="2000">
                          <a:solidFill>
                            <a:schemeClr val="tx1"/>
                          </a:solidFill>
                          <a:latin typeface="Times New Roman" panose="02020603050405020304" pitchFamily="18" charset="0"/>
                        </a:defRPr>
                      </a:lvl3pPr>
                      <a:lvl4pPr>
                        <a:spcBef>
                          <a:spcPct val="20000"/>
                        </a:spcBef>
                        <a:buClr>
                          <a:schemeClr val="accent2"/>
                        </a:buClr>
                        <a:defRPr>
                          <a:solidFill>
                            <a:schemeClr val="tx1"/>
                          </a:solidFill>
                          <a:latin typeface="Times New Roman" panose="02020603050405020304" pitchFamily="18" charset="0"/>
                        </a:defRPr>
                      </a:lvl4pPr>
                      <a:lvl5pPr>
                        <a:spcBef>
                          <a:spcPct val="20000"/>
                        </a:spcBef>
                        <a:buClr>
                          <a:schemeClr val="accent2"/>
                        </a:buClr>
                        <a:defRPr>
                          <a:solidFill>
                            <a:schemeClr val="tx1"/>
                          </a:solidFill>
                          <a:latin typeface="Times New Roman" panose="02020603050405020304" pitchFamily="18" charset="0"/>
                        </a:defRPr>
                      </a:lvl5pPr>
                      <a:lvl6pPr fontAlgn="base">
                        <a:spcBef>
                          <a:spcPct val="20000"/>
                        </a:spcBef>
                        <a:spcAft>
                          <a:spcPct val="0"/>
                        </a:spcAft>
                        <a:buClr>
                          <a:schemeClr val="accent2"/>
                        </a:buClr>
                        <a:defRPr>
                          <a:solidFill>
                            <a:schemeClr val="tx1"/>
                          </a:solidFill>
                          <a:latin typeface="Times New Roman" panose="02020603050405020304" pitchFamily="18" charset="0"/>
                        </a:defRPr>
                      </a:lvl6pPr>
                      <a:lvl7pPr fontAlgn="base">
                        <a:spcBef>
                          <a:spcPct val="20000"/>
                        </a:spcBef>
                        <a:spcAft>
                          <a:spcPct val="0"/>
                        </a:spcAft>
                        <a:buClr>
                          <a:schemeClr val="accent2"/>
                        </a:buClr>
                        <a:defRPr>
                          <a:solidFill>
                            <a:schemeClr val="tx1"/>
                          </a:solidFill>
                          <a:latin typeface="Times New Roman" panose="02020603050405020304" pitchFamily="18" charset="0"/>
                        </a:defRPr>
                      </a:lvl7pPr>
                      <a:lvl8pPr fontAlgn="base">
                        <a:spcBef>
                          <a:spcPct val="20000"/>
                        </a:spcBef>
                        <a:spcAft>
                          <a:spcPct val="0"/>
                        </a:spcAft>
                        <a:buClr>
                          <a:schemeClr val="accent2"/>
                        </a:buClr>
                        <a:defRPr>
                          <a:solidFill>
                            <a:schemeClr val="tx1"/>
                          </a:solidFill>
                          <a:latin typeface="Times New Roman" panose="02020603050405020304" pitchFamily="18" charset="0"/>
                        </a:defRPr>
                      </a:lvl8pPr>
                      <a:lvl9pPr fontAlgn="base">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Tx/>
                        <a:buNone/>
                      </a:pPr>
                      <a:endPar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defRPr sz="2000">
                          <a:solidFill>
                            <a:schemeClr val="tx1"/>
                          </a:solidFill>
                          <a:latin typeface="Times New Roman" panose="02020603050405020304" pitchFamily="18" charset="0"/>
                        </a:defRPr>
                      </a:lvl1pPr>
                      <a:lvl2pPr>
                        <a:spcBef>
                          <a:spcPct val="20000"/>
                        </a:spcBef>
                        <a:buClr>
                          <a:schemeClr val="accent2"/>
                        </a:buClr>
                        <a:defRPr sz="2400">
                          <a:solidFill>
                            <a:schemeClr val="tx1"/>
                          </a:solidFill>
                          <a:latin typeface="Times New Roman" panose="02020603050405020304" pitchFamily="18" charset="0"/>
                        </a:defRPr>
                      </a:lvl2pPr>
                      <a:lvl3pPr>
                        <a:spcBef>
                          <a:spcPct val="20000"/>
                        </a:spcBef>
                        <a:buClr>
                          <a:schemeClr val="accent2"/>
                        </a:buClr>
                        <a:defRPr sz="2000">
                          <a:solidFill>
                            <a:schemeClr val="tx1"/>
                          </a:solidFill>
                          <a:latin typeface="Times New Roman" panose="02020603050405020304" pitchFamily="18" charset="0"/>
                        </a:defRPr>
                      </a:lvl3pPr>
                      <a:lvl4pPr>
                        <a:spcBef>
                          <a:spcPct val="20000"/>
                        </a:spcBef>
                        <a:buClr>
                          <a:schemeClr val="accent2"/>
                        </a:buClr>
                        <a:defRPr>
                          <a:solidFill>
                            <a:schemeClr val="tx1"/>
                          </a:solidFill>
                          <a:latin typeface="Times New Roman" panose="02020603050405020304" pitchFamily="18" charset="0"/>
                        </a:defRPr>
                      </a:lvl4pPr>
                      <a:lvl5pPr>
                        <a:spcBef>
                          <a:spcPct val="20000"/>
                        </a:spcBef>
                        <a:buClr>
                          <a:schemeClr val="accent2"/>
                        </a:buClr>
                        <a:defRPr>
                          <a:solidFill>
                            <a:schemeClr val="tx1"/>
                          </a:solidFill>
                          <a:latin typeface="Times New Roman" panose="02020603050405020304" pitchFamily="18" charset="0"/>
                        </a:defRPr>
                      </a:lvl5pPr>
                      <a:lvl6pPr fontAlgn="base">
                        <a:spcBef>
                          <a:spcPct val="20000"/>
                        </a:spcBef>
                        <a:spcAft>
                          <a:spcPct val="0"/>
                        </a:spcAft>
                        <a:buClr>
                          <a:schemeClr val="accent2"/>
                        </a:buClr>
                        <a:defRPr>
                          <a:solidFill>
                            <a:schemeClr val="tx1"/>
                          </a:solidFill>
                          <a:latin typeface="Times New Roman" panose="02020603050405020304" pitchFamily="18" charset="0"/>
                        </a:defRPr>
                      </a:lvl6pPr>
                      <a:lvl7pPr fontAlgn="base">
                        <a:spcBef>
                          <a:spcPct val="20000"/>
                        </a:spcBef>
                        <a:spcAft>
                          <a:spcPct val="0"/>
                        </a:spcAft>
                        <a:buClr>
                          <a:schemeClr val="accent2"/>
                        </a:buClr>
                        <a:defRPr>
                          <a:solidFill>
                            <a:schemeClr val="tx1"/>
                          </a:solidFill>
                          <a:latin typeface="Times New Roman" panose="02020603050405020304" pitchFamily="18" charset="0"/>
                        </a:defRPr>
                      </a:lvl7pPr>
                      <a:lvl8pPr fontAlgn="base">
                        <a:spcBef>
                          <a:spcPct val="20000"/>
                        </a:spcBef>
                        <a:spcAft>
                          <a:spcPct val="0"/>
                        </a:spcAft>
                        <a:buClr>
                          <a:schemeClr val="accent2"/>
                        </a:buClr>
                        <a:defRPr>
                          <a:solidFill>
                            <a:schemeClr val="tx1"/>
                          </a:solidFill>
                          <a:latin typeface="Times New Roman" panose="02020603050405020304" pitchFamily="18" charset="0"/>
                        </a:defRPr>
                      </a:lvl8pPr>
                      <a:lvl9pPr fontAlgn="base">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Tx/>
                        <a:buNone/>
                      </a:pPr>
                      <a:endPar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18054">
                <a:tc>
                  <a:txBody>
                    <a:bodyPr/>
                    <a:lstStyle>
                      <a:lvl1pPr>
                        <a:spcBef>
                          <a:spcPct val="20000"/>
                        </a:spcBef>
                        <a:buClr>
                          <a:schemeClr val="accent2"/>
                        </a:buClr>
                        <a:defRPr sz="2000">
                          <a:solidFill>
                            <a:schemeClr val="tx1"/>
                          </a:solidFill>
                          <a:latin typeface="Times New Roman" panose="02020603050405020304" pitchFamily="18" charset="0"/>
                        </a:defRPr>
                      </a:lvl1pPr>
                      <a:lvl2pPr>
                        <a:spcBef>
                          <a:spcPct val="20000"/>
                        </a:spcBef>
                        <a:buClr>
                          <a:schemeClr val="accent2"/>
                        </a:buClr>
                        <a:defRPr sz="2400">
                          <a:solidFill>
                            <a:schemeClr val="tx1"/>
                          </a:solidFill>
                          <a:latin typeface="Times New Roman" panose="02020603050405020304" pitchFamily="18" charset="0"/>
                        </a:defRPr>
                      </a:lvl2pPr>
                      <a:lvl3pPr>
                        <a:spcBef>
                          <a:spcPct val="20000"/>
                        </a:spcBef>
                        <a:buClr>
                          <a:schemeClr val="accent2"/>
                        </a:buClr>
                        <a:defRPr sz="2000">
                          <a:solidFill>
                            <a:schemeClr val="tx1"/>
                          </a:solidFill>
                          <a:latin typeface="Times New Roman" panose="02020603050405020304" pitchFamily="18" charset="0"/>
                        </a:defRPr>
                      </a:lvl3pPr>
                      <a:lvl4pPr>
                        <a:spcBef>
                          <a:spcPct val="20000"/>
                        </a:spcBef>
                        <a:buClr>
                          <a:schemeClr val="accent2"/>
                        </a:buClr>
                        <a:defRPr>
                          <a:solidFill>
                            <a:schemeClr val="tx1"/>
                          </a:solidFill>
                          <a:latin typeface="Times New Roman" panose="02020603050405020304" pitchFamily="18" charset="0"/>
                        </a:defRPr>
                      </a:lvl4pPr>
                      <a:lvl5pPr>
                        <a:spcBef>
                          <a:spcPct val="20000"/>
                        </a:spcBef>
                        <a:buClr>
                          <a:schemeClr val="accent2"/>
                        </a:buClr>
                        <a:defRPr>
                          <a:solidFill>
                            <a:schemeClr val="tx1"/>
                          </a:solidFill>
                          <a:latin typeface="Times New Roman" panose="02020603050405020304" pitchFamily="18" charset="0"/>
                        </a:defRPr>
                      </a:lvl5pPr>
                      <a:lvl6pPr fontAlgn="base">
                        <a:spcBef>
                          <a:spcPct val="20000"/>
                        </a:spcBef>
                        <a:spcAft>
                          <a:spcPct val="0"/>
                        </a:spcAft>
                        <a:buClr>
                          <a:schemeClr val="accent2"/>
                        </a:buClr>
                        <a:defRPr>
                          <a:solidFill>
                            <a:schemeClr val="tx1"/>
                          </a:solidFill>
                          <a:latin typeface="Times New Roman" panose="02020603050405020304" pitchFamily="18" charset="0"/>
                        </a:defRPr>
                      </a:lvl6pPr>
                      <a:lvl7pPr fontAlgn="base">
                        <a:spcBef>
                          <a:spcPct val="20000"/>
                        </a:spcBef>
                        <a:spcAft>
                          <a:spcPct val="0"/>
                        </a:spcAft>
                        <a:buClr>
                          <a:schemeClr val="accent2"/>
                        </a:buClr>
                        <a:defRPr>
                          <a:solidFill>
                            <a:schemeClr val="tx1"/>
                          </a:solidFill>
                          <a:latin typeface="Times New Roman" panose="02020603050405020304" pitchFamily="18" charset="0"/>
                        </a:defRPr>
                      </a:lvl7pPr>
                      <a:lvl8pPr fontAlgn="base">
                        <a:spcBef>
                          <a:spcPct val="20000"/>
                        </a:spcBef>
                        <a:spcAft>
                          <a:spcPct val="0"/>
                        </a:spcAft>
                        <a:buClr>
                          <a:schemeClr val="accent2"/>
                        </a:buClr>
                        <a:defRPr>
                          <a:solidFill>
                            <a:schemeClr val="tx1"/>
                          </a:solidFill>
                          <a:latin typeface="Times New Roman" panose="02020603050405020304" pitchFamily="18" charset="0"/>
                        </a:defRPr>
                      </a:lvl8pPr>
                      <a:lvl9pPr fontAlgn="base">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Tx/>
                        <a:buNone/>
                      </a:pPr>
                      <a:endPar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defRPr sz="2000">
                          <a:solidFill>
                            <a:schemeClr val="tx1"/>
                          </a:solidFill>
                          <a:latin typeface="Times New Roman" panose="02020603050405020304" pitchFamily="18" charset="0"/>
                        </a:defRPr>
                      </a:lvl1pPr>
                      <a:lvl2pPr>
                        <a:spcBef>
                          <a:spcPct val="20000"/>
                        </a:spcBef>
                        <a:buClr>
                          <a:schemeClr val="accent2"/>
                        </a:buClr>
                        <a:defRPr sz="2400">
                          <a:solidFill>
                            <a:schemeClr val="tx1"/>
                          </a:solidFill>
                          <a:latin typeface="Times New Roman" panose="02020603050405020304" pitchFamily="18" charset="0"/>
                        </a:defRPr>
                      </a:lvl2pPr>
                      <a:lvl3pPr>
                        <a:spcBef>
                          <a:spcPct val="20000"/>
                        </a:spcBef>
                        <a:buClr>
                          <a:schemeClr val="accent2"/>
                        </a:buClr>
                        <a:defRPr sz="2000">
                          <a:solidFill>
                            <a:schemeClr val="tx1"/>
                          </a:solidFill>
                          <a:latin typeface="Times New Roman" panose="02020603050405020304" pitchFamily="18" charset="0"/>
                        </a:defRPr>
                      </a:lvl3pPr>
                      <a:lvl4pPr>
                        <a:spcBef>
                          <a:spcPct val="20000"/>
                        </a:spcBef>
                        <a:buClr>
                          <a:schemeClr val="accent2"/>
                        </a:buClr>
                        <a:defRPr>
                          <a:solidFill>
                            <a:schemeClr val="tx1"/>
                          </a:solidFill>
                          <a:latin typeface="Times New Roman" panose="02020603050405020304" pitchFamily="18" charset="0"/>
                        </a:defRPr>
                      </a:lvl4pPr>
                      <a:lvl5pPr>
                        <a:spcBef>
                          <a:spcPct val="20000"/>
                        </a:spcBef>
                        <a:buClr>
                          <a:schemeClr val="accent2"/>
                        </a:buClr>
                        <a:defRPr>
                          <a:solidFill>
                            <a:schemeClr val="tx1"/>
                          </a:solidFill>
                          <a:latin typeface="Times New Roman" panose="02020603050405020304" pitchFamily="18" charset="0"/>
                        </a:defRPr>
                      </a:lvl5pPr>
                      <a:lvl6pPr fontAlgn="base">
                        <a:spcBef>
                          <a:spcPct val="20000"/>
                        </a:spcBef>
                        <a:spcAft>
                          <a:spcPct val="0"/>
                        </a:spcAft>
                        <a:buClr>
                          <a:schemeClr val="accent2"/>
                        </a:buClr>
                        <a:defRPr>
                          <a:solidFill>
                            <a:schemeClr val="tx1"/>
                          </a:solidFill>
                          <a:latin typeface="Times New Roman" panose="02020603050405020304" pitchFamily="18" charset="0"/>
                        </a:defRPr>
                      </a:lvl6pPr>
                      <a:lvl7pPr fontAlgn="base">
                        <a:spcBef>
                          <a:spcPct val="20000"/>
                        </a:spcBef>
                        <a:spcAft>
                          <a:spcPct val="0"/>
                        </a:spcAft>
                        <a:buClr>
                          <a:schemeClr val="accent2"/>
                        </a:buClr>
                        <a:defRPr>
                          <a:solidFill>
                            <a:schemeClr val="tx1"/>
                          </a:solidFill>
                          <a:latin typeface="Times New Roman" panose="02020603050405020304" pitchFamily="18" charset="0"/>
                        </a:defRPr>
                      </a:lvl7pPr>
                      <a:lvl8pPr fontAlgn="base">
                        <a:spcBef>
                          <a:spcPct val="20000"/>
                        </a:spcBef>
                        <a:spcAft>
                          <a:spcPct val="0"/>
                        </a:spcAft>
                        <a:buClr>
                          <a:schemeClr val="accent2"/>
                        </a:buClr>
                        <a:defRPr>
                          <a:solidFill>
                            <a:schemeClr val="tx1"/>
                          </a:solidFill>
                          <a:latin typeface="Times New Roman" panose="02020603050405020304" pitchFamily="18" charset="0"/>
                        </a:defRPr>
                      </a:lvl8pPr>
                      <a:lvl9pPr fontAlgn="base">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Tx/>
                        <a:buNone/>
                      </a:pPr>
                      <a:endPar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defRPr sz="2000">
                          <a:solidFill>
                            <a:schemeClr val="tx1"/>
                          </a:solidFill>
                          <a:latin typeface="Times New Roman" panose="02020603050405020304" pitchFamily="18" charset="0"/>
                        </a:defRPr>
                      </a:lvl1pPr>
                      <a:lvl2pPr>
                        <a:spcBef>
                          <a:spcPct val="20000"/>
                        </a:spcBef>
                        <a:buClr>
                          <a:schemeClr val="accent2"/>
                        </a:buClr>
                        <a:defRPr sz="2400">
                          <a:solidFill>
                            <a:schemeClr val="tx1"/>
                          </a:solidFill>
                          <a:latin typeface="Times New Roman" panose="02020603050405020304" pitchFamily="18" charset="0"/>
                        </a:defRPr>
                      </a:lvl2pPr>
                      <a:lvl3pPr>
                        <a:spcBef>
                          <a:spcPct val="20000"/>
                        </a:spcBef>
                        <a:buClr>
                          <a:schemeClr val="accent2"/>
                        </a:buClr>
                        <a:defRPr sz="2000">
                          <a:solidFill>
                            <a:schemeClr val="tx1"/>
                          </a:solidFill>
                          <a:latin typeface="Times New Roman" panose="02020603050405020304" pitchFamily="18" charset="0"/>
                        </a:defRPr>
                      </a:lvl3pPr>
                      <a:lvl4pPr>
                        <a:spcBef>
                          <a:spcPct val="20000"/>
                        </a:spcBef>
                        <a:buClr>
                          <a:schemeClr val="accent2"/>
                        </a:buClr>
                        <a:defRPr>
                          <a:solidFill>
                            <a:schemeClr val="tx1"/>
                          </a:solidFill>
                          <a:latin typeface="Times New Roman" panose="02020603050405020304" pitchFamily="18" charset="0"/>
                        </a:defRPr>
                      </a:lvl4pPr>
                      <a:lvl5pPr>
                        <a:spcBef>
                          <a:spcPct val="20000"/>
                        </a:spcBef>
                        <a:buClr>
                          <a:schemeClr val="accent2"/>
                        </a:buClr>
                        <a:defRPr>
                          <a:solidFill>
                            <a:schemeClr val="tx1"/>
                          </a:solidFill>
                          <a:latin typeface="Times New Roman" panose="02020603050405020304" pitchFamily="18" charset="0"/>
                        </a:defRPr>
                      </a:lvl5pPr>
                      <a:lvl6pPr fontAlgn="base">
                        <a:spcBef>
                          <a:spcPct val="20000"/>
                        </a:spcBef>
                        <a:spcAft>
                          <a:spcPct val="0"/>
                        </a:spcAft>
                        <a:buClr>
                          <a:schemeClr val="accent2"/>
                        </a:buClr>
                        <a:defRPr>
                          <a:solidFill>
                            <a:schemeClr val="tx1"/>
                          </a:solidFill>
                          <a:latin typeface="Times New Roman" panose="02020603050405020304" pitchFamily="18" charset="0"/>
                        </a:defRPr>
                      </a:lvl6pPr>
                      <a:lvl7pPr fontAlgn="base">
                        <a:spcBef>
                          <a:spcPct val="20000"/>
                        </a:spcBef>
                        <a:spcAft>
                          <a:spcPct val="0"/>
                        </a:spcAft>
                        <a:buClr>
                          <a:schemeClr val="accent2"/>
                        </a:buClr>
                        <a:defRPr>
                          <a:solidFill>
                            <a:schemeClr val="tx1"/>
                          </a:solidFill>
                          <a:latin typeface="Times New Roman" panose="02020603050405020304" pitchFamily="18" charset="0"/>
                        </a:defRPr>
                      </a:lvl7pPr>
                      <a:lvl8pPr fontAlgn="base">
                        <a:spcBef>
                          <a:spcPct val="20000"/>
                        </a:spcBef>
                        <a:spcAft>
                          <a:spcPct val="0"/>
                        </a:spcAft>
                        <a:buClr>
                          <a:schemeClr val="accent2"/>
                        </a:buClr>
                        <a:defRPr>
                          <a:solidFill>
                            <a:schemeClr val="tx1"/>
                          </a:solidFill>
                          <a:latin typeface="Times New Roman" panose="02020603050405020304" pitchFamily="18" charset="0"/>
                        </a:defRPr>
                      </a:lvl8pPr>
                      <a:lvl9pPr fontAlgn="base">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Tx/>
                        <a:buNone/>
                      </a:pPr>
                      <a:endPar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7" name="文本框 6"/>
          <p:cNvSpPr txBox="1"/>
          <p:nvPr/>
        </p:nvSpPr>
        <p:spPr>
          <a:xfrm>
            <a:off x="36195" y="1289685"/>
            <a:ext cx="4572000" cy="768350"/>
          </a:xfrm>
          <a:prstGeom prst="rect">
            <a:avLst/>
          </a:prstGeom>
          <a:noFill/>
        </p:spPr>
        <p:txBody>
          <a:bodyPr wrap="square" rtlCol="0" anchor="t">
            <a:spAutoFit/>
          </a:bodyPr>
          <a:p>
            <a:r>
              <a:rPr lang="en-US" altLang="zh-CN">
                <a:solidFill>
                  <a:srgbClr val="FF0000"/>
                </a:solidFill>
              </a:rPr>
              <a:t>Routing table</a:t>
            </a:r>
            <a:endParaRPr lang="en-US" altLang="zh-CN">
              <a:solidFill>
                <a:srgbClr val="FF0000"/>
              </a:solidFill>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596C88-0A5F-4568-9248-0E506E50CF74}"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11621" name="Rectangle 2"/>
          <p:cNvSpPr>
            <a:spLocks noGrp="1"/>
          </p:cNvSpPr>
          <p:nvPr/>
        </p:nvSpPr>
        <p:spPr>
          <a:xfrm>
            <a:off x="0" y="0"/>
            <a:ext cx="9144000" cy="1143000"/>
          </a:xfrm>
          <a:prstGeom prst="rect">
            <a:avLst/>
          </a:prstGeom>
          <a:solidFill>
            <a:srgbClr val="CCCCFF">
              <a:alpha val="100000"/>
            </a:srgbClr>
          </a:solidFill>
          <a:ln w="9525">
            <a:noFill/>
          </a:ln>
        </p:spPr>
        <p:txBody>
          <a:bodyPr vert="horz" wrap="square" lIns="91440" tIns="45720" rIns="91440" bIns="45720" anchor="ctr" anchorCtr="0"/>
          <a:lstStyle>
            <a:lvl1pPr algn="ctr" rtl="0" eaLnBrk="0" fontAlgn="base" hangingPunct="0">
              <a:spcBef>
                <a:spcPct val="0"/>
              </a:spcBef>
              <a:spcAft>
                <a:spcPct val="0"/>
              </a:spcAft>
              <a:defRPr sz="4400" kern="12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Times New Roman" panose="02020603050405020304" pitchFamily="18" charset="0"/>
              </a:defRPr>
            </a:lvl2pPr>
            <a:lvl3pPr algn="ctr" rtl="0" eaLnBrk="0" fontAlgn="base" hangingPunct="0">
              <a:spcBef>
                <a:spcPct val="0"/>
              </a:spcBef>
              <a:spcAft>
                <a:spcPct val="0"/>
              </a:spcAft>
              <a:defRPr sz="4400">
                <a:solidFill>
                  <a:srgbClr val="FF0000"/>
                </a:solidFill>
                <a:latin typeface="Times New Roman" panose="02020603050405020304" pitchFamily="18" charset="0"/>
              </a:defRPr>
            </a:lvl3pPr>
            <a:lvl4pPr algn="ctr" rtl="0" eaLnBrk="0" fontAlgn="base" hangingPunct="0">
              <a:spcBef>
                <a:spcPct val="0"/>
              </a:spcBef>
              <a:spcAft>
                <a:spcPct val="0"/>
              </a:spcAft>
              <a:defRPr sz="4400">
                <a:solidFill>
                  <a:srgbClr val="FF0000"/>
                </a:solidFill>
                <a:latin typeface="Times New Roman" panose="02020603050405020304" pitchFamily="18" charset="0"/>
              </a:defRPr>
            </a:lvl4pPr>
            <a:lvl5pPr algn="ctr" rtl="0" eaLnBrk="0" fontAlgn="base" hangingPunct="0">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a:lstStyle>
          <a:p>
            <a:pPr algn="l" eaLnBrk="1" hangingPunct="1"/>
            <a:r>
              <a:rPr lang="en-US" altLang="zh-CN" sz="4000" b="1" dirty="0">
                <a:solidFill>
                  <a:schemeClr val="tx1"/>
                </a:solidFill>
                <a:ea typeface="宋体" panose="02010600030101010101" pitchFamily="2" charset="-122"/>
              </a:rPr>
              <a:t>CIDR – Classless InterDomain Routing</a:t>
            </a:r>
            <a:endParaRPr lang="en-US" altLang="zh-CN" sz="4000" b="1" dirty="0">
              <a:solidFill>
                <a:schemeClr val="tx1"/>
              </a:solidFill>
              <a:ea typeface="宋体" panose="02010600030101010101" pitchFamily="2" charset="-122"/>
            </a:endParaRPr>
          </a:p>
        </p:txBody>
      </p:sp>
      <p:sp>
        <p:nvSpPr>
          <p:cNvPr id="8" name="文本框 7"/>
          <p:cNvSpPr txBox="1"/>
          <p:nvPr/>
        </p:nvSpPr>
        <p:spPr>
          <a:xfrm>
            <a:off x="36195" y="1369060"/>
            <a:ext cx="8818245" cy="1938020"/>
          </a:xfrm>
          <a:prstGeom prst="rect">
            <a:avLst/>
          </a:prstGeom>
          <a:noFill/>
        </p:spPr>
        <p:txBody>
          <a:bodyPr wrap="square" rtlCol="0" anchor="t">
            <a:spAutoFit/>
          </a:bodyPr>
          <a:p>
            <a:r>
              <a:rPr lang="zh-CN" altLang="en-US" sz="2400"/>
              <a:t> </a:t>
            </a:r>
            <a:r>
              <a:rPr sz="2400"/>
              <a:t>When a packet arrives, the router looks at the destination address of the packet and checks which subnet it belongs to. The router can do this by </a:t>
            </a:r>
            <a:r>
              <a:rPr sz="2400">
                <a:solidFill>
                  <a:srgbClr val="FF0000"/>
                </a:solidFill>
              </a:rPr>
              <a:t>ANDing</a:t>
            </a:r>
            <a:r>
              <a:rPr sz="2400"/>
              <a:t> the</a:t>
            </a:r>
            <a:r>
              <a:rPr lang="en-US" sz="2400"/>
              <a:t> </a:t>
            </a:r>
            <a:r>
              <a:rPr sz="2400"/>
              <a:t>destination address with the mask for each subnet and checking to see if the result</a:t>
            </a:r>
            <a:r>
              <a:rPr lang="en-US" sz="2400"/>
              <a:t> </a:t>
            </a:r>
            <a:r>
              <a:rPr sz="2400"/>
              <a:t>is the corresponding prefix.</a:t>
            </a:r>
            <a:endParaRPr sz="2400"/>
          </a:p>
        </p:txBody>
      </p:sp>
      <p:pic>
        <p:nvPicPr>
          <p:cNvPr id="3" name="图片 2"/>
          <p:cNvPicPr>
            <a:picLocks noChangeAspect="1"/>
          </p:cNvPicPr>
          <p:nvPr/>
        </p:nvPicPr>
        <p:blipFill>
          <a:blip r:embed="rId1"/>
          <a:stretch>
            <a:fillRect/>
          </a:stretch>
        </p:blipFill>
        <p:spPr>
          <a:xfrm>
            <a:off x="213360" y="3690620"/>
            <a:ext cx="4839970" cy="2015490"/>
          </a:xfrm>
          <a:prstGeom prst="rect">
            <a:avLst/>
          </a:prstGeom>
        </p:spPr>
      </p:pic>
      <p:sp>
        <p:nvSpPr>
          <p:cNvPr id="6" name="文本框 5"/>
          <p:cNvSpPr txBox="1"/>
          <p:nvPr/>
        </p:nvSpPr>
        <p:spPr>
          <a:xfrm>
            <a:off x="4735195" y="3479165"/>
            <a:ext cx="4408805" cy="583565"/>
          </a:xfrm>
          <a:prstGeom prst="rect">
            <a:avLst/>
          </a:prstGeom>
          <a:noFill/>
          <a:ln>
            <a:solidFill>
              <a:schemeClr val="accent1"/>
            </a:solidFill>
          </a:ln>
        </p:spPr>
        <p:txBody>
          <a:bodyPr wrap="square" rtlCol="0" anchor="t">
            <a:spAutoFit/>
          </a:bodyPr>
          <a:p>
            <a:r>
              <a:rPr lang="en-US" altLang="zh-CN" sz="3200">
                <a:ln>
                  <a:solidFill>
                    <a:sysClr val="windowText" lastClr="000000"/>
                  </a:solidFill>
                </a:ln>
              </a:rPr>
              <a:t>dest.IP:</a:t>
            </a:r>
            <a:r>
              <a:rPr lang="zh-CN" altLang="en-US" sz="3200">
                <a:ln>
                  <a:solidFill>
                    <a:sysClr val="windowText" lastClr="000000"/>
                  </a:solidFill>
                </a:ln>
                <a:highlight>
                  <a:srgbClr val="FFFF00"/>
                </a:highlight>
              </a:rPr>
              <a:t>128.208.2.151</a:t>
            </a:r>
            <a:endParaRPr lang="zh-CN" altLang="en-US" sz="3200">
              <a:ln>
                <a:solidFill>
                  <a:sysClr val="windowText" lastClr="000000"/>
                </a:solidFill>
              </a:ln>
              <a:highlight>
                <a:srgbClr val="FFFF00"/>
              </a:highlight>
            </a:endParaRPr>
          </a:p>
        </p:txBody>
      </p:sp>
      <p:pic>
        <p:nvPicPr>
          <p:cNvPr id="7" name="图片 6"/>
          <p:cNvPicPr>
            <a:picLocks noChangeAspect="1"/>
          </p:cNvPicPr>
          <p:nvPr/>
        </p:nvPicPr>
        <p:blipFill>
          <a:blip r:embed="rId2"/>
          <a:stretch>
            <a:fillRect/>
          </a:stretch>
        </p:blipFill>
        <p:spPr>
          <a:xfrm>
            <a:off x="269240" y="5600700"/>
            <a:ext cx="4465955" cy="702310"/>
          </a:xfrm>
          <a:prstGeom prst="rect">
            <a:avLst/>
          </a:prstGeom>
        </p:spPr>
      </p:pic>
      <p:cxnSp>
        <p:nvCxnSpPr>
          <p:cNvPr id="9" name="曲线连接符 8"/>
          <p:cNvCxnSpPr/>
          <p:nvPr/>
        </p:nvCxnSpPr>
        <p:spPr>
          <a:xfrm rot="10800000" flipV="1">
            <a:off x="4438650" y="4154805"/>
            <a:ext cx="2207260" cy="1845945"/>
          </a:xfrm>
          <a:prstGeom prst="curvedConnector3">
            <a:avLst>
              <a:gd name="adj1" fmla="val 4997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596C88-0A5F-4568-9248-0E506E50CF74}"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11621" name="Rectangle 2"/>
          <p:cNvSpPr>
            <a:spLocks noGrp="1"/>
          </p:cNvSpPr>
          <p:nvPr/>
        </p:nvSpPr>
        <p:spPr>
          <a:xfrm>
            <a:off x="0" y="0"/>
            <a:ext cx="9144000" cy="1143000"/>
          </a:xfrm>
          <a:prstGeom prst="rect">
            <a:avLst/>
          </a:prstGeom>
          <a:solidFill>
            <a:srgbClr val="CCCCFF">
              <a:alpha val="100000"/>
            </a:srgbClr>
          </a:solidFill>
          <a:ln w="9525">
            <a:noFill/>
          </a:ln>
        </p:spPr>
        <p:txBody>
          <a:bodyPr vert="horz" wrap="square" lIns="91440" tIns="45720" rIns="91440" bIns="45720" anchor="ctr" anchorCtr="0"/>
          <a:lstStyle>
            <a:lvl1pPr algn="ctr" rtl="0" eaLnBrk="0" fontAlgn="base" hangingPunct="0">
              <a:spcBef>
                <a:spcPct val="0"/>
              </a:spcBef>
              <a:spcAft>
                <a:spcPct val="0"/>
              </a:spcAft>
              <a:defRPr sz="4400" kern="12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Times New Roman" panose="02020603050405020304" pitchFamily="18" charset="0"/>
              </a:defRPr>
            </a:lvl2pPr>
            <a:lvl3pPr algn="ctr" rtl="0" eaLnBrk="0" fontAlgn="base" hangingPunct="0">
              <a:spcBef>
                <a:spcPct val="0"/>
              </a:spcBef>
              <a:spcAft>
                <a:spcPct val="0"/>
              </a:spcAft>
              <a:defRPr sz="4400">
                <a:solidFill>
                  <a:srgbClr val="FF0000"/>
                </a:solidFill>
                <a:latin typeface="Times New Roman" panose="02020603050405020304" pitchFamily="18" charset="0"/>
              </a:defRPr>
            </a:lvl3pPr>
            <a:lvl4pPr algn="ctr" rtl="0" eaLnBrk="0" fontAlgn="base" hangingPunct="0">
              <a:spcBef>
                <a:spcPct val="0"/>
              </a:spcBef>
              <a:spcAft>
                <a:spcPct val="0"/>
              </a:spcAft>
              <a:defRPr sz="4400">
                <a:solidFill>
                  <a:srgbClr val="FF0000"/>
                </a:solidFill>
                <a:latin typeface="Times New Roman" panose="02020603050405020304" pitchFamily="18" charset="0"/>
              </a:defRPr>
            </a:lvl4pPr>
            <a:lvl5pPr algn="ctr" rtl="0" eaLnBrk="0" fontAlgn="base" hangingPunct="0">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a:lstStyle>
          <a:p>
            <a:pPr algn="l" eaLnBrk="1" hangingPunct="1"/>
            <a:r>
              <a:rPr lang="en-US" altLang="zh-CN" sz="4000" b="1" dirty="0">
                <a:solidFill>
                  <a:schemeClr val="tx1"/>
                </a:solidFill>
                <a:ea typeface="宋体" panose="02010600030101010101" pitchFamily="2" charset="-122"/>
              </a:rPr>
              <a:t>CIDR – Classless InterDomain Routing</a:t>
            </a:r>
            <a:endParaRPr lang="en-US" altLang="zh-CN" sz="4000" b="1" dirty="0">
              <a:solidFill>
                <a:schemeClr val="tx1"/>
              </a:solidFill>
              <a:ea typeface="宋体" panose="02010600030101010101" pitchFamily="2" charset="-122"/>
            </a:endParaRPr>
          </a:p>
        </p:txBody>
      </p:sp>
      <p:sp>
        <p:nvSpPr>
          <p:cNvPr id="7" name="文本框 6"/>
          <p:cNvSpPr txBox="1"/>
          <p:nvPr/>
        </p:nvSpPr>
        <p:spPr>
          <a:xfrm>
            <a:off x="36195" y="1289685"/>
            <a:ext cx="8226425" cy="768350"/>
          </a:xfrm>
          <a:prstGeom prst="rect">
            <a:avLst/>
          </a:prstGeom>
          <a:noFill/>
        </p:spPr>
        <p:txBody>
          <a:bodyPr wrap="square" rtlCol="0" anchor="t">
            <a:spAutoFit/>
          </a:bodyPr>
          <a:p>
            <a:r>
              <a:rPr lang="en-US" altLang="zh-CN">
                <a:solidFill>
                  <a:srgbClr val="FF0000"/>
                </a:solidFill>
              </a:rPr>
              <a:t>Route aggregation(</a:t>
            </a:r>
            <a:r>
              <a:rPr lang="zh-CN" altLang="en-US">
                <a:solidFill>
                  <a:srgbClr val="FF0000"/>
                </a:solidFill>
                <a:ea typeface="宋体" panose="02010600030101010101" pitchFamily="2" charset="-122"/>
              </a:rPr>
              <a:t>路由聚合</a:t>
            </a:r>
            <a:r>
              <a:rPr lang="en-US" altLang="zh-CN">
                <a:solidFill>
                  <a:srgbClr val="FF0000"/>
                </a:solidFill>
              </a:rPr>
              <a:t>)</a:t>
            </a:r>
            <a:endParaRPr lang="en-US" altLang="zh-CN">
              <a:solidFill>
                <a:srgbClr val="FF0000"/>
              </a:solidFill>
            </a:endParaRPr>
          </a:p>
        </p:txBody>
      </p:sp>
      <p:sp>
        <p:nvSpPr>
          <p:cNvPr id="3" name="文本框 2"/>
          <p:cNvSpPr txBox="1"/>
          <p:nvPr/>
        </p:nvSpPr>
        <p:spPr>
          <a:xfrm>
            <a:off x="78740" y="2143760"/>
            <a:ext cx="8985885" cy="1814830"/>
          </a:xfrm>
          <a:prstGeom prst="rect">
            <a:avLst/>
          </a:prstGeom>
          <a:noFill/>
        </p:spPr>
        <p:txBody>
          <a:bodyPr wrap="square" rtlCol="0" anchor="t">
            <a:spAutoFit/>
          </a:bodyPr>
          <a:p>
            <a:r>
              <a:rPr lang="en-US" altLang="zh-CN" sz="2800"/>
              <a:t>C</a:t>
            </a:r>
            <a:r>
              <a:rPr lang="zh-CN" altLang="en-US" sz="2800"/>
              <a:t>ombine multiple small</a:t>
            </a:r>
            <a:r>
              <a:rPr lang="en-US" altLang="zh-CN" sz="2800"/>
              <a:t> </a:t>
            </a:r>
            <a:r>
              <a:rPr lang="zh-CN" altLang="en-US" sz="2800"/>
              <a:t>prefixes into a single larger prefix.</a:t>
            </a:r>
            <a:r>
              <a:rPr lang="en-US" altLang="zh-CN" sz="2800"/>
              <a:t> The resulting larger prefix is sometimes called a </a:t>
            </a:r>
            <a:r>
              <a:rPr lang="en-US" altLang="zh-CN" sz="2800">
                <a:solidFill>
                  <a:srgbClr val="FF0000"/>
                </a:solidFill>
                <a:highlight>
                  <a:srgbClr val="FFFF00"/>
                </a:highlight>
              </a:rPr>
              <a:t>supernet</a:t>
            </a:r>
            <a:r>
              <a:rPr lang="en-US" altLang="zh-CN" sz="2800"/>
              <a:t>, to contrast with subnets as the division of blocks of addresses.</a:t>
            </a:r>
            <a:endParaRPr lang="en-US" altLang="zh-CN" sz="2800"/>
          </a:p>
        </p:txBody>
      </p:sp>
      <p:pic>
        <p:nvPicPr>
          <p:cNvPr id="111624" name="Picture 5" descr="5-59"/>
          <p:cNvPicPr>
            <a:picLocks noChangeAspect="1"/>
          </p:cNvPicPr>
          <p:nvPr/>
        </p:nvPicPr>
        <p:blipFill>
          <a:blip r:embed="rId1"/>
          <a:stretch>
            <a:fillRect/>
          </a:stretch>
        </p:blipFill>
        <p:spPr>
          <a:xfrm>
            <a:off x="601345" y="4043998"/>
            <a:ext cx="8094663" cy="1831975"/>
          </a:xfrm>
          <a:prstGeom prst="rect">
            <a:avLst/>
          </a:prstGeom>
          <a:noFill/>
          <a:ln w="9525">
            <a:noFill/>
          </a:ln>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5DAC5FA-7CF3-4268-92B2-8ED2013FAC4E}"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4340"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4341" name="Rectangle 2"/>
          <p:cNvSpPr>
            <a:spLocks noGrp="1"/>
          </p:cNvSpPr>
          <p:nvPr>
            <p:ph type="title"/>
          </p:nvPr>
        </p:nvSpPr>
        <p:spPr/>
        <p:txBody>
          <a:bodyPr vert="horz" wrap="square" lIns="91440" tIns="45720" rIns="91440" bIns="45720" anchor="ctr" anchorCtr="0"/>
          <a:p>
            <a:pPr eaLnBrk="1" hangingPunct="1"/>
            <a:r>
              <a:rPr lang="en-US" altLang="zh-CN" b="1" dirty="0">
                <a:ea typeface="宋体" panose="02010600030101010101" pitchFamily="2" charset="-122"/>
              </a:rPr>
              <a:t>Tunneling </a:t>
            </a:r>
            <a:r>
              <a:rPr lang="zh-CN" altLang="en-US" b="1" dirty="0">
                <a:ea typeface="黑体" panose="02010609060101010101" pitchFamily="49" charset="-122"/>
              </a:rPr>
              <a:t>隧道技术</a:t>
            </a:r>
            <a:endParaRPr lang="zh-CN" altLang="en-US" b="1" dirty="0">
              <a:ea typeface="黑体" panose="02010609060101010101" pitchFamily="49" charset="-122"/>
            </a:endParaRPr>
          </a:p>
        </p:txBody>
      </p:sp>
      <p:sp>
        <p:nvSpPr>
          <p:cNvPr id="14342" name="Text Box 7"/>
          <p:cNvSpPr txBox="1"/>
          <p:nvPr/>
        </p:nvSpPr>
        <p:spPr>
          <a:xfrm>
            <a:off x="285750" y="971550"/>
            <a:ext cx="8705850" cy="2378075"/>
          </a:xfrm>
          <a:prstGeom prst="rect">
            <a:avLst/>
          </a:prstGeom>
          <a:noFill/>
          <a:ln w="9525">
            <a:noFill/>
          </a:ln>
        </p:spPr>
        <p:txBody>
          <a:bodyPr>
            <a:spAutoFit/>
          </a:bodyPr>
          <a:p>
            <a:pPr eaLnBrk="1" hangingPunct="1">
              <a:spcBef>
                <a:spcPct val="50000"/>
              </a:spcBef>
            </a:pPr>
            <a:r>
              <a:rPr lang="en-US" altLang="zh-CN" sz="3000" b="1" dirty="0">
                <a:latin typeface="Times New Roman" panose="02020603050405020304" pitchFamily="18" charset="0"/>
                <a:ea typeface="宋体" panose="02010600030101010101" pitchFamily="2" charset="-122"/>
              </a:rPr>
              <a:t>We can solve a lot of the internetworking problems when we can assume that the source and destination of the same type of network is connected by different network, we need only to tunnel packets through intermediate networks.</a:t>
            </a:r>
            <a:endParaRPr lang="zh-CN" altLang="en-US" sz="3000" b="1" dirty="0">
              <a:latin typeface="Times New Roman" panose="02020603050405020304" pitchFamily="18" charset="0"/>
              <a:ea typeface="宋体" panose="02010600030101010101" pitchFamily="2" charset="-122"/>
            </a:endParaRPr>
          </a:p>
        </p:txBody>
      </p:sp>
      <p:pic>
        <p:nvPicPr>
          <p:cNvPr id="14343" name="图片 1"/>
          <p:cNvPicPr>
            <a:picLocks noChangeAspect="1"/>
          </p:cNvPicPr>
          <p:nvPr/>
        </p:nvPicPr>
        <p:blipFill>
          <a:blip r:embed="rId1"/>
          <a:stretch>
            <a:fillRect/>
          </a:stretch>
        </p:blipFill>
        <p:spPr>
          <a:xfrm>
            <a:off x="500063" y="3255963"/>
            <a:ext cx="8143875" cy="3514725"/>
          </a:xfrm>
          <a:prstGeom prst="rect">
            <a:avLst/>
          </a:prstGeom>
          <a:noFill/>
          <a:ln w="9525">
            <a:noFill/>
          </a:ln>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596C88-0A5F-4568-9248-0E506E50CF74}"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11621" name="Rectangle 2"/>
          <p:cNvSpPr>
            <a:spLocks noGrp="1"/>
          </p:cNvSpPr>
          <p:nvPr/>
        </p:nvSpPr>
        <p:spPr>
          <a:xfrm>
            <a:off x="0" y="0"/>
            <a:ext cx="9144000" cy="1143000"/>
          </a:xfrm>
          <a:prstGeom prst="rect">
            <a:avLst/>
          </a:prstGeom>
          <a:solidFill>
            <a:srgbClr val="CCCCFF">
              <a:alpha val="100000"/>
            </a:srgbClr>
          </a:solidFill>
          <a:ln w="9525">
            <a:noFill/>
          </a:ln>
        </p:spPr>
        <p:txBody>
          <a:bodyPr vert="horz" wrap="square" lIns="91440" tIns="45720" rIns="91440" bIns="45720" anchor="ctr" anchorCtr="0"/>
          <a:lstStyle>
            <a:lvl1pPr algn="ctr" rtl="0" eaLnBrk="0" fontAlgn="base" hangingPunct="0">
              <a:spcBef>
                <a:spcPct val="0"/>
              </a:spcBef>
              <a:spcAft>
                <a:spcPct val="0"/>
              </a:spcAft>
              <a:defRPr sz="4400" kern="12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Times New Roman" panose="02020603050405020304" pitchFamily="18" charset="0"/>
              </a:defRPr>
            </a:lvl2pPr>
            <a:lvl3pPr algn="ctr" rtl="0" eaLnBrk="0" fontAlgn="base" hangingPunct="0">
              <a:spcBef>
                <a:spcPct val="0"/>
              </a:spcBef>
              <a:spcAft>
                <a:spcPct val="0"/>
              </a:spcAft>
              <a:defRPr sz="4400">
                <a:solidFill>
                  <a:srgbClr val="FF0000"/>
                </a:solidFill>
                <a:latin typeface="Times New Roman" panose="02020603050405020304" pitchFamily="18" charset="0"/>
              </a:defRPr>
            </a:lvl3pPr>
            <a:lvl4pPr algn="ctr" rtl="0" eaLnBrk="0" fontAlgn="base" hangingPunct="0">
              <a:spcBef>
                <a:spcPct val="0"/>
              </a:spcBef>
              <a:spcAft>
                <a:spcPct val="0"/>
              </a:spcAft>
              <a:defRPr sz="4400">
                <a:solidFill>
                  <a:srgbClr val="FF0000"/>
                </a:solidFill>
                <a:latin typeface="Times New Roman" panose="02020603050405020304" pitchFamily="18" charset="0"/>
              </a:defRPr>
            </a:lvl4pPr>
            <a:lvl5pPr algn="ctr" rtl="0" eaLnBrk="0" fontAlgn="base" hangingPunct="0">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a:lstStyle>
          <a:p>
            <a:pPr algn="l" eaLnBrk="1" hangingPunct="1"/>
            <a:r>
              <a:rPr lang="en-US" altLang="zh-CN" sz="4000" b="1" dirty="0">
                <a:solidFill>
                  <a:schemeClr val="tx1"/>
                </a:solidFill>
                <a:ea typeface="宋体" panose="02010600030101010101" pitchFamily="2" charset="-122"/>
              </a:rPr>
              <a:t>CIDR – Classless InterDomain Routing</a:t>
            </a:r>
            <a:endParaRPr lang="en-US" altLang="zh-CN" sz="4000" b="1" dirty="0">
              <a:solidFill>
                <a:schemeClr val="tx1"/>
              </a:solidFill>
              <a:ea typeface="宋体" panose="02010600030101010101" pitchFamily="2" charset="-122"/>
            </a:endParaRPr>
          </a:p>
        </p:txBody>
      </p:sp>
      <p:pic>
        <p:nvPicPr>
          <p:cNvPr id="3" name="图片 2"/>
          <p:cNvPicPr>
            <a:picLocks noChangeAspect="1"/>
          </p:cNvPicPr>
          <p:nvPr/>
        </p:nvPicPr>
        <p:blipFill>
          <a:blip r:embed="rId1"/>
          <a:srcRect r="12479"/>
          <a:stretch>
            <a:fillRect/>
          </a:stretch>
        </p:blipFill>
        <p:spPr>
          <a:xfrm>
            <a:off x="4590415" y="2942590"/>
            <a:ext cx="4386580" cy="2466975"/>
          </a:xfrm>
          <a:prstGeom prst="rect">
            <a:avLst/>
          </a:prstGeom>
        </p:spPr>
      </p:pic>
      <p:sp>
        <p:nvSpPr>
          <p:cNvPr id="5" name="文本框 4"/>
          <p:cNvSpPr txBox="1"/>
          <p:nvPr/>
        </p:nvSpPr>
        <p:spPr>
          <a:xfrm>
            <a:off x="113665" y="2297430"/>
            <a:ext cx="5417185" cy="645160"/>
          </a:xfrm>
          <a:prstGeom prst="rect">
            <a:avLst/>
          </a:prstGeom>
          <a:noFill/>
        </p:spPr>
        <p:txBody>
          <a:bodyPr wrap="square" rtlCol="0">
            <a:spAutoFit/>
          </a:bodyPr>
          <a:p>
            <a:r>
              <a:rPr lang="en-US" altLang="zh-CN" sz="3600">
                <a:highlight>
                  <a:srgbClr val="FFFF00"/>
                </a:highlight>
              </a:rPr>
              <a:t>192.24.00000</a:t>
            </a:r>
            <a:r>
              <a:rPr lang="en-US" altLang="zh-CN" sz="3600"/>
              <a:t>000.0/21</a:t>
            </a:r>
            <a:endParaRPr lang="en-US" altLang="zh-CN" sz="3600"/>
          </a:p>
        </p:txBody>
      </p:sp>
      <p:sp>
        <p:nvSpPr>
          <p:cNvPr id="6" name="文本框 5"/>
          <p:cNvSpPr txBox="1"/>
          <p:nvPr/>
        </p:nvSpPr>
        <p:spPr>
          <a:xfrm>
            <a:off x="113665" y="3106420"/>
            <a:ext cx="5417185" cy="645160"/>
          </a:xfrm>
          <a:prstGeom prst="rect">
            <a:avLst/>
          </a:prstGeom>
          <a:noFill/>
        </p:spPr>
        <p:txBody>
          <a:bodyPr wrap="square" rtlCol="0">
            <a:spAutoFit/>
          </a:bodyPr>
          <a:p>
            <a:r>
              <a:rPr lang="en-US" altLang="zh-CN" sz="3600">
                <a:highlight>
                  <a:srgbClr val="FFFF00"/>
                </a:highlight>
              </a:rPr>
              <a:t>192.24.0001</a:t>
            </a:r>
            <a:r>
              <a:rPr lang="en-US" altLang="zh-CN" sz="3600"/>
              <a:t>0000.0/20</a:t>
            </a:r>
            <a:endParaRPr lang="en-US" altLang="zh-CN" sz="3600"/>
          </a:p>
        </p:txBody>
      </p:sp>
      <p:sp>
        <p:nvSpPr>
          <p:cNvPr id="7" name="文本框 6"/>
          <p:cNvSpPr txBox="1"/>
          <p:nvPr/>
        </p:nvSpPr>
        <p:spPr>
          <a:xfrm>
            <a:off x="113665" y="4029075"/>
            <a:ext cx="5417185" cy="645160"/>
          </a:xfrm>
          <a:prstGeom prst="rect">
            <a:avLst/>
          </a:prstGeom>
          <a:noFill/>
        </p:spPr>
        <p:txBody>
          <a:bodyPr wrap="square" rtlCol="0">
            <a:spAutoFit/>
          </a:bodyPr>
          <a:p>
            <a:r>
              <a:rPr lang="en-US" altLang="zh-CN" sz="3600">
                <a:highlight>
                  <a:srgbClr val="FFFF00"/>
                </a:highlight>
              </a:rPr>
              <a:t>192.24.00001</a:t>
            </a:r>
            <a:r>
              <a:rPr lang="en-US" altLang="zh-CN" sz="3600"/>
              <a:t>000.0/22</a:t>
            </a:r>
            <a:endParaRPr lang="en-US" altLang="zh-CN" sz="3600"/>
          </a:p>
        </p:txBody>
      </p:sp>
      <p:sp>
        <p:nvSpPr>
          <p:cNvPr id="8" name="矩形 7"/>
          <p:cNvSpPr/>
          <p:nvPr/>
        </p:nvSpPr>
        <p:spPr>
          <a:xfrm>
            <a:off x="114300" y="2145665"/>
            <a:ext cx="2364105" cy="2678430"/>
          </a:xfrm>
          <a:prstGeom prst="rect">
            <a:avLst/>
          </a:prstGeom>
          <a:noFill/>
          <a:ln w="38100">
            <a:solidFill>
              <a:srgbClr val="FF0000"/>
            </a:solidFill>
            <a:prstDash val="dashDot"/>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文本框 8"/>
          <p:cNvSpPr txBox="1"/>
          <p:nvPr/>
        </p:nvSpPr>
        <p:spPr>
          <a:xfrm>
            <a:off x="873760" y="5259705"/>
            <a:ext cx="4572000" cy="645160"/>
          </a:xfrm>
          <a:prstGeom prst="rect">
            <a:avLst/>
          </a:prstGeom>
          <a:noFill/>
        </p:spPr>
        <p:txBody>
          <a:bodyPr wrap="square" rtlCol="0" anchor="t">
            <a:spAutoFit/>
          </a:bodyPr>
          <a:p>
            <a:r>
              <a:rPr lang="en-US" altLang="zh-CN" sz="3600">
                <a:highlight>
                  <a:srgbClr val="FFFF00"/>
                </a:highlight>
                <a:sym typeface="+mn-ea"/>
              </a:rPr>
              <a:t>192.24.0.0/19</a:t>
            </a:r>
            <a:endParaRPr lang="zh-CN" altLang="en-US" sz="3600">
              <a:highlight>
                <a:srgbClr val="FFFF00"/>
              </a:highlight>
              <a:ea typeface="宋体" panose="02010600030101010101" pitchFamily="2" charset="-122"/>
              <a:sym typeface="+mn-ea"/>
            </a:endParaRPr>
          </a:p>
        </p:txBody>
      </p:sp>
      <p:cxnSp>
        <p:nvCxnSpPr>
          <p:cNvPr id="11" name="肘形连接符 10"/>
          <p:cNvCxnSpPr>
            <a:endCxn id="9" idx="1"/>
          </p:cNvCxnSpPr>
          <p:nvPr/>
        </p:nvCxnSpPr>
        <p:spPr>
          <a:xfrm rot="5400000" flipV="1">
            <a:off x="341630" y="5049520"/>
            <a:ext cx="685165" cy="379730"/>
          </a:xfrm>
          <a:prstGeom prst="bentConnector2">
            <a:avLst/>
          </a:prstGeom>
          <a:ln w="38100">
            <a:tailEnd type="arrow"/>
          </a:ln>
        </p:spPr>
        <p:style>
          <a:lnRef idx="2">
            <a:schemeClr val="accent1"/>
          </a:lnRef>
          <a:fillRef idx="0">
            <a:srgbClr val="FFFFFF"/>
          </a:fillRef>
          <a:effectRef idx="0">
            <a:srgbClr val="FFFFFF"/>
          </a:effectRef>
          <a:fontRef idx="minor">
            <a:schemeClr val="tx1"/>
          </a:fontRef>
        </p:style>
      </p:cxnSp>
      <p:sp>
        <p:nvSpPr>
          <p:cNvPr id="12" name="文本框 11"/>
          <p:cNvSpPr txBox="1"/>
          <p:nvPr/>
        </p:nvSpPr>
        <p:spPr>
          <a:xfrm>
            <a:off x="36195" y="1289685"/>
            <a:ext cx="8226425" cy="768350"/>
          </a:xfrm>
          <a:prstGeom prst="rect">
            <a:avLst/>
          </a:prstGeom>
          <a:noFill/>
        </p:spPr>
        <p:txBody>
          <a:bodyPr wrap="square" rtlCol="0" anchor="t">
            <a:spAutoFit/>
          </a:bodyPr>
          <a:p>
            <a:r>
              <a:rPr lang="en-US" altLang="zh-CN">
                <a:solidFill>
                  <a:srgbClr val="FF0000"/>
                </a:solidFill>
              </a:rPr>
              <a:t>Route aggregation(</a:t>
            </a:r>
            <a:r>
              <a:rPr lang="zh-CN" altLang="en-US">
                <a:solidFill>
                  <a:srgbClr val="FF0000"/>
                </a:solidFill>
                <a:ea typeface="宋体" panose="02010600030101010101" pitchFamily="2" charset="-122"/>
              </a:rPr>
              <a:t>路由聚合</a:t>
            </a:r>
            <a:r>
              <a:rPr lang="en-US" altLang="zh-CN">
                <a:solidFill>
                  <a:srgbClr val="FF0000"/>
                </a:solidFill>
              </a:rPr>
              <a:t>)</a:t>
            </a:r>
            <a:endParaRPr lang="en-US" altLang="zh-CN">
              <a:solidFill>
                <a:srgbClr val="FF0000"/>
              </a:solidFill>
            </a:endParaRPr>
          </a:p>
        </p:txBody>
      </p:sp>
      <p:sp>
        <p:nvSpPr>
          <p:cNvPr id="13" name="文本框 12"/>
          <p:cNvSpPr txBox="1"/>
          <p:nvPr/>
        </p:nvSpPr>
        <p:spPr>
          <a:xfrm>
            <a:off x="603250" y="4860290"/>
            <a:ext cx="4572000" cy="460375"/>
          </a:xfrm>
          <a:prstGeom prst="rect">
            <a:avLst/>
          </a:prstGeom>
          <a:noFill/>
        </p:spPr>
        <p:txBody>
          <a:bodyPr wrap="square" rtlCol="0" anchor="t">
            <a:spAutoFit/>
          </a:bodyPr>
          <a:p>
            <a:r>
              <a:rPr lang="en-US" altLang="zh-CN" sz="2400">
                <a:solidFill>
                  <a:srgbClr val="0070C0"/>
                </a:solidFill>
                <a:sym typeface="+mn-ea"/>
              </a:rPr>
              <a:t>aggregate</a:t>
            </a:r>
            <a:endParaRPr lang="en-US" altLang="zh-CN" sz="2400">
              <a:solidFill>
                <a:srgbClr val="0070C0"/>
              </a:solidFill>
              <a:sym typeface="+mn-ea"/>
            </a:endParaRPr>
          </a:p>
        </p:txBody>
      </p:sp>
      <p:sp>
        <p:nvSpPr>
          <p:cNvPr id="15" name="文本框 14"/>
          <p:cNvSpPr txBox="1"/>
          <p:nvPr/>
        </p:nvSpPr>
        <p:spPr>
          <a:xfrm>
            <a:off x="4469765" y="5356860"/>
            <a:ext cx="5210810" cy="1568450"/>
          </a:xfrm>
          <a:prstGeom prst="rect">
            <a:avLst/>
          </a:prstGeom>
          <a:noFill/>
        </p:spPr>
        <p:txBody>
          <a:bodyPr wrap="square" rtlCol="0" anchor="t">
            <a:spAutoFit/>
          </a:bodyPr>
          <a:p>
            <a:r>
              <a:rPr lang="zh-CN" altLang="en-US" sz="2400"/>
              <a:t> Aggregation is heavily used throughout</a:t>
            </a:r>
            <a:r>
              <a:rPr lang="en-US" altLang="zh-CN" sz="2400"/>
              <a:t> </a:t>
            </a:r>
            <a:r>
              <a:rPr lang="zh-CN" altLang="en-US" sz="2400"/>
              <a:t>the Internet and can </a:t>
            </a:r>
            <a:r>
              <a:rPr lang="zh-CN" altLang="en-US" sz="2400">
                <a:solidFill>
                  <a:srgbClr val="FF0000"/>
                </a:solidFill>
              </a:rPr>
              <a:t>reduce the size of router tables</a:t>
            </a:r>
            <a:r>
              <a:rPr lang="zh-CN" altLang="en-US" sz="2400"/>
              <a:t> to around 200,000 prefixes.</a:t>
            </a:r>
            <a:endParaRPr lang="zh-CN"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9" grpId="1"/>
      <p:bldP spid="13"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2"/>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D16DC57-81F9-4D52-8ADC-7515424C6159}"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3"/>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37220" name="灯片编号占位符 4"/>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pic>
        <p:nvPicPr>
          <p:cNvPr id="137221" name="Picture 2" descr="QQ截图20120508183238"/>
          <p:cNvPicPr>
            <a:picLocks noChangeAspect="1"/>
          </p:cNvPicPr>
          <p:nvPr/>
        </p:nvPicPr>
        <p:blipFill>
          <a:blip r:embed="rId1"/>
          <a:stretch>
            <a:fillRect/>
          </a:stretch>
        </p:blipFill>
        <p:spPr>
          <a:xfrm>
            <a:off x="3695700" y="0"/>
            <a:ext cx="5448300" cy="3933825"/>
          </a:xfrm>
          <a:prstGeom prst="rect">
            <a:avLst/>
          </a:prstGeom>
          <a:noFill/>
          <a:ln w="9525">
            <a:noFill/>
          </a:ln>
        </p:spPr>
      </p:pic>
      <p:sp>
        <p:nvSpPr>
          <p:cNvPr id="137222" name="Text Box 3"/>
          <p:cNvSpPr txBox="1"/>
          <p:nvPr/>
        </p:nvSpPr>
        <p:spPr>
          <a:xfrm>
            <a:off x="0" y="0"/>
            <a:ext cx="4114800" cy="3749675"/>
          </a:xfrm>
          <a:prstGeom prst="rect">
            <a:avLst/>
          </a:prstGeom>
          <a:noFill/>
          <a:ln w="9525">
            <a:noFill/>
          </a:ln>
        </p:spPr>
        <p:txBody>
          <a:bodyPr>
            <a:spAutoFit/>
          </a:bodyPr>
          <a:p>
            <a:pPr eaLnBrk="1" hangingPunct="1">
              <a:lnSpc>
                <a:spcPct val="125000"/>
              </a:lnSpc>
            </a:pPr>
            <a:r>
              <a:rPr lang="zh-CN" altLang="en-US" sz="3200" b="1" dirty="0">
                <a:solidFill>
                  <a:srgbClr val="FF0000"/>
                </a:solidFill>
                <a:latin typeface="Times New Roman" panose="02020603050405020304" pitchFamily="18" charset="0"/>
                <a:ea typeface="黑体" panose="02010609060101010101" pitchFamily="49" charset="-122"/>
              </a:rPr>
              <a:t>课堂练习</a:t>
            </a:r>
            <a:r>
              <a:rPr lang="zh-CN" altLang="en-US" sz="3200" b="1" dirty="0">
                <a:latin typeface="Times New Roman" panose="02020603050405020304" pitchFamily="18" charset="0"/>
                <a:ea typeface="黑体" panose="02010609060101010101" pitchFamily="49" charset="-122"/>
              </a:rPr>
              <a:t>：如图所示，四个局域网</a:t>
            </a:r>
            <a:r>
              <a:rPr lang="en-US" altLang="zh-CN" sz="3200" b="1" dirty="0">
                <a:latin typeface="Times New Roman" panose="02020603050405020304" pitchFamily="18" charset="0"/>
                <a:ea typeface="黑体" panose="02010609060101010101" pitchFamily="49" charset="-122"/>
              </a:rPr>
              <a:t>(LAN</a:t>
            </a:r>
            <a:r>
              <a:rPr lang="en-US" altLang="zh-CN" sz="3200" b="1" baseline="-25000" dirty="0">
                <a:latin typeface="Times New Roman" panose="02020603050405020304" pitchFamily="18" charset="0"/>
                <a:ea typeface="黑体" panose="02010609060101010101" pitchFamily="49" charset="-122"/>
              </a:rPr>
              <a:t>1</a:t>
            </a:r>
            <a:r>
              <a:rPr lang="en-US" altLang="zh-CN" sz="3200" b="1" dirty="0">
                <a:latin typeface="Times New Roman" panose="02020603050405020304" pitchFamily="18" charset="0"/>
                <a:ea typeface="黑体" panose="02010609060101010101" pitchFamily="49" charset="-122"/>
              </a:rPr>
              <a:t>, LAN</a:t>
            </a:r>
            <a:r>
              <a:rPr lang="en-US" altLang="zh-CN" sz="3200" b="1" baseline="-25000" dirty="0">
                <a:latin typeface="Times New Roman" panose="02020603050405020304" pitchFamily="18" charset="0"/>
                <a:ea typeface="黑体" panose="02010609060101010101" pitchFamily="49" charset="-122"/>
              </a:rPr>
              <a:t>2</a:t>
            </a:r>
            <a:r>
              <a:rPr lang="en-US" altLang="zh-CN" sz="3200" b="1" dirty="0">
                <a:latin typeface="Times New Roman" panose="02020603050405020304" pitchFamily="18" charset="0"/>
                <a:ea typeface="黑体" panose="02010609060101010101" pitchFamily="49" charset="-122"/>
              </a:rPr>
              <a:t>, LAN</a:t>
            </a:r>
            <a:r>
              <a:rPr lang="en-US" altLang="zh-CN" sz="3200" b="1" baseline="-25000" dirty="0">
                <a:latin typeface="Times New Roman" panose="02020603050405020304" pitchFamily="18" charset="0"/>
                <a:ea typeface="黑体" panose="02010609060101010101" pitchFamily="49" charset="-122"/>
              </a:rPr>
              <a:t>3</a:t>
            </a:r>
            <a:r>
              <a:rPr lang="zh-CN" altLang="en-US" sz="3200" b="1" dirty="0">
                <a:latin typeface="Times New Roman" panose="02020603050405020304" pitchFamily="18" charset="0"/>
                <a:ea typeface="黑体" panose="02010609060101010101" pitchFamily="49" charset="-122"/>
              </a:rPr>
              <a:t>和</a:t>
            </a:r>
            <a:r>
              <a:rPr lang="en-US" altLang="zh-CN" sz="3200" b="1" dirty="0">
                <a:latin typeface="Times New Roman" panose="02020603050405020304" pitchFamily="18" charset="0"/>
                <a:ea typeface="黑体" panose="02010609060101010101" pitchFamily="49" charset="-122"/>
              </a:rPr>
              <a:t>LAN</a:t>
            </a:r>
            <a:r>
              <a:rPr lang="en-US" altLang="zh-CN" sz="3200" b="1" baseline="-25000" dirty="0">
                <a:latin typeface="Times New Roman" panose="02020603050405020304" pitchFamily="18" charset="0"/>
                <a:ea typeface="黑体" panose="02010609060101010101" pitchFamily="49" charset="-122"/>
              </a:rPr>
              <a:t>4</a:t>
            </a:r>
            <a:r>
              <a:rPr lang="en-US" altLang="zh-CN" sz="3200" b="1" dirty="0">
                <a:latin typeface="Times New Roman" panose="02020603050405020304" pitchFamily="18" charset="0"/>
                <a:ea typeface="黑体" panose="02010609060101010101" pitchFamily="49" charset="-122"/>
              </a:rPr>
              <a:t>)</a:t>
            </a:r>
            <a:r>
              <a:rPr lang="zh-CN" altLang="en-US" sz="3200" b="1" dirty="0">
                <a:latin typeface="Times New Roman" panose="02020603050405020304" pitchFamily="18" charset="0"/>
                <a:ea typeface="黑体" panose="02010609060101010101" pitchFamily="49" charset="-122"/>
              </a:rPr>
              <a:t>通过路由器</a:t>
            </a:r>
            <a:r>
              <a:rPr lang="en-US" altLang="zh-CN" sz="3200" b="1" dirty="0">
                <a:latin typeface="Times New Roman" panose="02020603050405020304" pitchFamily="18" charset="0"/>
                <a:ea typeface="黑体" panose="02010609060101010101" pitchFamily="49" charset="-122"/>
              </a:rPr>
              <a:t>R</a:t>
            </a:r>
            <a:r>
              <a:rPr lang="en-US" altLang="zh-CN" sz="3200" b="1" baseline="-25000" dirty="0">
                <a:latin typeface="Times New Roman" panose="02020603050405020304" pitchFamily="18" charset="0"/>
                <a:ea typeface="黑体" panose="02010609060101010101" pitchFamily="49" charset="-122"/>
              </a:rPr>
              <a:t>13</a:t>
            </a:r>
            <a:r>
              <a:rPr lang="en-US" altLang="zh-CN" sz="3200" b="1" dirty="0">
                <a:latin typeface="Times New Roman" panose="02020603050405020304" pitchFamily="18" charset="0"/>
                <a:ea typeface="黑体" panose="02010609060101010101" pitchFamily="49" charset="-122"/>
              </a:rPr>
              <a:t>, R</a:t>
            </a:r>
            <a:r>
              <a:rPr lang="en-US" altLang="zh-CN" sz="3200" b="1" baseline="-25000" dirty="0">
                <a:latin typeface="Times New Roman" panose="02020603050405020304" pitchFamily="18" charset="0"/>
                <a:ea typeface="黑体" panose="02010609060101010101" pitchFamily="49" charset="-122"/>
              </a:rPr>
              <a:t>24</a:t>
            </a:r>
            <a:r>
              <a:rPr lang="zh-CN" altLang="en-US" sz="3200" b="1" dirty="0">
                <a:latin typeface="Times New Roman" panose="02020603050405020304" pitchFamily="18" charset="0"/>
                <a:ea typeface="黑体" panose="02010609060101010101" pitchFamily="49" charset="-122"/>
              </a:rPr>
              <a:t>和</a:t>
            </a:r>
            <a:r>
              <a:rPr lang="en-US" altLang="zh-CN" sz="3200" b="1" dirty="0">
                <a:latin typeface="Times New Roman" panose="02020603050405020304" pitchFamily="18" charset="0"/>
                <a:ea typeface="黑体" panose="02010609060101010101" pitchFamily="49" charset="-122"/>
              </a:rPr>
              <a:t>R</a:t>
            </a:r>
            <a:r>
              <a:rPr lang="en-US" altLang="zh-CN" sz="3200" b="1" baseline="-25000" dirty="0">
                <a:latin typeface="Times New Roman" panose="02020603050405020304" pitchFamily="18" charset="0"/>
                <a:ea typeface="黑体" panose="02010609060101010101" pitchFamily="49" charset="-122"/>
              </a:rPr>
              <a:t>34</a:t>
            </a:r>
            <a:r>
              <a:rPr lang="zh-CN" altLang="en-US" sz="3200" b="1" dirty="0">
                <a:latin typeface="Times New Roman" panose="02020603050405020304" pitchFamily="18" charset="0"/>
                <a:ea typeface="黑体" panose="02010609060101010101" pitchFamily="49" charset="-122"/>
              </a:rPr>
              <a:t>互联。子网掩码为</a:t>
            </a:r>
            <a:r>
              <a:rPr lang="en-US" altLang="zh-CN" sz="3200" b="1" dirty="0">
                <a:latin typeface="Times New Roman" panose="02020603050405020304" pitchFamily="18" charset="0"/>
                <a:ea typeface="黑体" panose="02010609060101010101" pitchFamily="49" charset="-122"/>
              </a:rPr>
              <a:t>255.255.255.0  </a:t>
            </a:r>
            <a:endParaRPr lang="en-US" altLang="zh-CN" sz="3200" b="1" dirty="0">
              <a:latin typeface="Times New Roman" panose="02020603050405020304" pitchFamily="18" charset="0"/>
              <a:ea typeface="黑体" panose="02010609060101010101" pitchFamily="49" charset="-122"/>
            </a:endParaRPr>
          </a:p>
        </p:txBody>
      </p:sp>
      <p:sp>
        <p:nvSpPr>
          <p:cNvPr id="137223" name="Text Box 22"/>
          <p:cNvSpPr txBox="1"/>
          <p:nvPr/>
        </p:nvSpPr>
        <p:spPr>
          <a:xfrm>
            <a:off x="0" y="3937000"/>
            <a:ext cx="9144000" cy="1311275"/>
          </a:xfrm>
          <a:prstGeom prst="rect">
            <a:avLst/>
          </a:prstGeom>
          <a:noFill/>
          <a:ln w="9525">
            <a:noFill/>
          </a:ln>
        </p:spPr>
        <p:txBody>
          <a:bodyPr>
            <a:spAutoFit/>
          </a:bodyPr>
          <a:p>
            <a:pPr eaLnBrk="1" hangingPunct="1">
              <a:spcBef>
                <a:spcPct val="50000"/>
              </a:spcBef>
            </a:pPr>
            <a:r>
              <a:rPr lang="en-US" altLang="zh-CN" sz="3200" b="1" dirty="0">
                <a:latin typeface="Times New Roman" panose="02020603050405020304" pitchFamily="18" charset="0"/>
                <a:ea typeface="黑体" panose="02010609060101010101" pitchFamily="49" charset="-122"/>
              </a:rPr>
              <a:t>(1)</a:t>
            </a:r>
            <a:r>
              <a:rPr lang="zh-CN" altLang="en-US" sz="3200" b="1" dirty="0">
                <a:latin typeface="Times New Roman" panose="02020603050405020304" pitchFamily="18" charset="0"/>
                <a:ea typeface="黑体" panose="02010609060101010101" pitchFamily="49" charset="-122"/>
              </a:rPr>
              <a:t>试问主机</a:t>
            </a:r>
            <a:r>
              <a:rPr lang="en-US" altLang="zh-CN" sz="3200" b="1" dirty="0">
                <a:latin typeface="Times New Roman" panose="02020603050405020304" pitchFamily="18" charset="0"/>
                <a:ea typeface="黑体" panose="02010609060101010101" pitchFamily="49" charset="-122"/>
              </a:rPr>
              <a:t>H</a:t>
            </a:r>
            <a:r>
              <a:rPr lang="en-US" altLang="zh-CN" sz="3200" b="1" baseline="-25000" dirty="0">
                <a:latin typeface="Times New Roman" panose="02020603050405020304" pitchFamily="18" charset="0"/>
                <a:ea typeface="黑体" panose="02010609060101010101" pitchFamily="49" charset="-122"/>
              </a:rPr>
              <a:t>21</a:t>
            </a:r>
            <a:r>
              <a:rPr lang="zh-CN" altLang="en-US" sz="3200" b="1" dirty="0">
                <a:latin typeface="Times New Roman" panose="02020603050405020304" pitchFamily="18" charset="0"/>
                <a:ea typeface="黑体" panose="02010609060101010101" pitchFamily="49" charset="-122"/>
              </a:rPr>
              <a:t>和</a:t>
            </a:r>
            <a:r>
              <a:rPr lang="en-US" altLang="zh-CN" sz="3200" b="1" dirty="0">
                <a:latin typeface="Times New Roman" panose="02020603050405020304" pitchFamily="18" charset="0"/>
                <a:ea typeface="黑体" panose="02010609060101010101" pitchFamily="49" charset="-122"/>
              </a:rPr>
              <a:t>H</a:t>
            </a:r>
            <a:r>
              <a:rPr lang="en-US" altLang="zh-CN" sz="3200" b="1" baseline="-25000" dirty="0">
                <a:latin typeface="Times New Roman" panose="02020603050405020304" pitchFamily="18" charset="0"/>
                <a:ea typeface="黑体" panose="02010609060101010101" pitchFamily="49" charset="-122"/>
              </a:rPr>
              <a:t>22</a:t>
            </a:r>
            <a:r>
              <a:rPr lang="zh-CN" altLang="en-US" sz="3200" b="1" dirty="0">
                <a:latin typeface="Times New Roman" panose="02020603050405020304" pitchFamily="18" charset="0"/>
                <a:ea typeface="黑体" panose="02010609060101010101" pitchFamily="49" charset="-122"/>
              </a:rPr>
              <a:t>的默认网关地址是多少？</a:t>
            </a:r>
            <a:endParaRPr lang="zh-CN" altLang="en-US" sz="3200" b="1" dirty="0">
              <a:latin typeface="Times New Roman" panose="02020603050405020304" pitchFamily="18" charset="0"/>
              <a:ea typeface="黑体" panose="02010609060101010101" pitchFamily="49" charset="-122"/>
            </a:endParaRPr>
          </a:p>
          <a:p>
            <a:pPr eaLnBrk="1" hangingPunct="1">
              <a:spcBef>
                <a:spcPct val="50000"/>
              </a:spcBef>
            </a:pPr>
            <a:endParaRPr lang="zh-CN" altLang="en-US" sz="3200" b="1" dirty="0">
              <a:latin typeface="Times New Roman" panose="02020603050405020304" pitchFamily="18" charset="0"/>
              <a:ea typeface="黑体" panose="02010609060101010101" pitchFamily="49" charset="-122"/>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2"/>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8C66089-1F15-4FD4-8A34-314311B18178}"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3"/>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39268" name="灯片编号占位符 4"/>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pic>
        <p:nvPicPr>
          <p:cNvPr id="139269" name="Picture 2" descr="QQ截图20120508183238"/>
          <p:cNvPicPr>
            <a:picLocks noChangeAspect="1"/>
          </p:cNvPicPr>
          <p:nvPr/>
        </p:nvPicPr>
        <p:blipFill>
          <a:blip r:embed="rId1"/>
          <a:stretch>
            <a:fillRect/>
          </a:stretch>
        </p:blipFill>
        <p:spPr>
          <a:xfrm>
            <a:off x="3695700" y="0"/>
            <a:ext cx="5448300" cy="3933825"/>
          </a:xfrm>
          <a:prstGeom prst="rect">
            <a:avLst/>
          </a:prstGeom>
          <a:noFill/>
          <a:ln w="9525">
            <a:noFill/>
          </a:ln>
        </p:spPr>
      </p:pic>
      <p:sp>
        <p:nvSpPr>
          <p:cNvPr id="139270" name="Text Box 3"/>
          <p:cNvSpPr txBox="1"/>
          <p:nvPr/>
        </p:nvSpPr>
        <p:spPr>
          <a:xfrm>
            <a:off x="0" y="0"/>
            <a:ext cx="4114800" cy="3749675"/>
          </a:xfrm>
          <a:prstGeom prst="rect">
            <a:avLst/>
          </a:prstGeom>
          <a:noFill/>
          <a:ln w="9525">
            <a:noFill/>
          </a:ln>
        </p:spPr>
        <p:txBody>
          <a:bodyPr>
            <a:spAutoFit/>
          </a:bodyPr>
          <a:p>
            <a:pPr eaLnBrk="1" hangingPunct="1">
              <a:lnSpc>
                <a:spcPct val="125000"/>
              </a:lnSpc>
            </a:pPr>
            <a:r>
              <a:rPr lang="zh-CN" altLang="en-US" sz="3200" b="1" dirty="0">
                <a:solidFill>
                  <a:srgbClr val="FF0000"/>
                </a:solidFill>
                <a:latin typeface="Times New Roman" panose="02020603050405020304" pitchFamily="18" charset="0"/>
                <a:ea typeface="黑体" panose="02010609060101010101" pitchFamily="49" charset="-122"/>
              </a:rPr>
              <a:t>课堂练习</a:t>
            </a:r>
            <a:r>
              <a:rPr lang="zh-CN" altLang="en-US" sz="3200" b="1" dirty="0">
                <a:latin typeface="Times New Roman" panose="02020603050405020304" pitchFamily="18" charset="0"/>
                <a:ea typeface="黑体" panose="02010609060101010101" pitchFamily="49" charset="-122"/>
              </a:rPr>
              <a:t>：如图所示，四个局域网</a:t>
            </a:r>
            <a:r>
              <a:rPr lang="en-US" altLang="zh-CN" sz="3200" b="1" dirty="0">
                <a:latin typeface="Times New Roman" panose="02020603050405020304" pitchFamily="18" charset="0"/>
                <a:ea typeface="黑体" panose="02010609060101010101" pitchFamily="49" charset="-122"/>
              </a:rPr>
              <a:t>(LAN</a:t>
            </a:r>
            <a:r>
              <a:rPr lang="en-US" altLang="zh-CN" sz="3200" b="1" baseline="-25000" dirty="0">
                <a:latin typeface="Times New Roman" panose="02020603050405020304" pitchFamily="18" charset="0"/>
                <a:ea typeface="黑体" panose="02010609060101010101" pitchFamily="49" charset="-122"/>
              </a:rPr>
              <a:t>1</a:t>
            </a:r>
            <a:r>
              <a:rPr lang="en-US" altLang="zh-CN" sz="3200" b="1" dirty="0">
                <a:latin typeface="Times New Roman" panose="02020603050405020304" pitchFamily="18" charset="0"/>
                <a:ea typeface="黑体" panose="02010609060101010101" pitchFamily="49" charset="-122"/>
              </a:rPr>
              <a:t>, LAN</a:t>
            </a:r>
            <a:r>
              <a:rPr lang="en-US" altLang="zh-CN" sz="3200" b="1" baseline="-25000" dirty="0">
                <a:latin typeface="Times New Roman" panose="02020603050405020304" pitchFamily="18" charset="0"/>
                <a:ea typeface="黑体" panose="02010609060101010101" pitchFamily="49" charset="-122"/>
              </a:rPr>
              <a:t>2</a:t>
            </a:r>
            <a:r>
              <a:rPr lang="en-US" altLang="zh-CN" sz="3200" b="1" dirty="0">
                <a:latin typeface="Times New Roman" panose="02020603050405020304" pitchFamily="18" charset="0"/>
                <a:ea typeface="黑体" panose="02010609060101010101" pitchFamily="49" charset="-122"/>
              </a:rPr>
              <a:t>, LAN</a:t>
            </a:r>
            <a:r>
              <a:rPr lang="en-US" altLang="zh-CN" sz="3200" b="1" baseline="-25000" dirty="0">
                <a:latin typeface="Times New Roman" panose="02020603050405020304" pitchFamily="18" charset="0"/>
                <a:ea typeface="黑体" panose="02010609060101010101" pitchFamily="49" charset="-122"/>
              </a:rPr>
              <a:t>3</a:t>
            </a:r>
            <a:r>
              <a:rPr lang="zh-CN" altLang="en-US" sz="3200" b="1" dirty="0">
                <a:latin typeface="Times New Roman" panose="02020603050405020304" pitchFamily="18" charset="0"/>
                <a:ea typeface="黑体" panose="02010609060101010101" pitchFamily="49" charset="-122"/>
              </a:rPr>
              <a:t>和</a:t>
            </a:r>
            <a:r>
              <a:rPr lang="en-US" altLang="zh-CN" sz="3200" b="1" dirty="0">
                <a:latin typeface="Times New Roman" panose="02020603050405020304" pitchFamily="18" charset="0"/>
                <a:ea typeface="黑体" panose="02010609060101010101" pitchFamily="49" charset="-122"/>
              </a:rPr>
              <a:t>LAN</a:t>
            </a:r>
            <a:r>
              <a:rPr lang="en-US" altLang="zh-CN" sz="3200" b="1" baseline="-25000" dirty="0">
                <a:latin typeface="Times New Roman" panose="02020603050405020304" pitchFamily="18" charset="0"/>
                <a:ea typeface="黑体" panose="02010609060101010101" pitchFamily="49" charset="-122"/>
              </a:rPr>
              <a:t>4</a:t>
            </a:r>
            <a:r>
              <a:rPr lang="en-US" altLang="zh-CN" sz="3200" b="1" dirty="0">
                <a:latin typeface="Times New Roman" panose="02020603050405020304" pitchFamily="18" charset="0"/>
                <a:ea typeface="黑体" panose="02010609060101010101" pitchFamily="49" charset="-122"/>
              </a:rPr>
              <a:t>)</a:t>
            </a:r>
            <a:r>
              <a:rPr lang="zh-CN" altLang="en-US" sz="3200" b="1" dirty="0">
                <a:latin typeface="Times New Roman" panose="02020603050405020304" pitchFamily="18" charset="0"/>
                <a:ea typeface="黑体" panose="02010609060101010101" pitchFamily="49" charset="-122"/>
              </a:rPr>
              <a:t>通过路由器</a:t>
            </a:r>
            <a:r>
              <a:rPr lang="en-US" altLang="zh-CN" sz="3200" b="1" dirty="0">
                <a:latin typeface="Times New Roman" panose="02020603050405020304" pitchFamily="18" charset="0"/>
                <a:ea typeface="黑体" panose="02010609060101010101" pitchFamily="49" charset="-122"/>
              </a:rPr>
              <a:t>R</a:t>
            </a:r>
            <a:r>
              <a:rPr lang="en-US" altLang="zh-CN" sz="3200" b="1" baseline="-25000" dirty="0">
                <a:latin typeface="Times New Roman" panose="02020603050405020304" pitchFamily="18" charset="0"/>
                <a:ea typeface="黑体" panose="02010609060101010101" pitchFamily="49" charset="-122"/>
              </a:rPr>
              <a:t>13</a:t>
            </a:r>
            <a:r>
              <a:rPr lang="en-US" altLang="zh-CN" sz="3200" b="1" dirty="0">
                <a:latin typeface="Times New Roman" panose="02020603050405020304" pitchFamily="18" charset="0"/>
                <a:ea typeface="黑体" panose="02010609060101010101" pitchFamily="49" charset="-122"/>
              </a:rPr>
              <a:t>, R</a:t>
            </a:r>
            <a:r>
              <a:rPr lang="en-US" altLang="zh-CN" sz="3200" b="1" baseline="-25000" dirty="0">
                <a:latin typeface="Times New Roman" panose="02020603050405020304" pitchFamily="18" charset="0"/>
                <a:ea typeface="黑体" panose="02010609060101010101" pitchFamily="49" charset="-122"/>
              </a:rPr>
              <a:t>24</a:t>
            </a:r>
            <a:r>
              <a:rPr lang="zh-CN" altLang="en-US" sz="3200" b="1" dirty="0">
                <a:latin typeface="Times New Roman" panose="02020603050405020304" pitchFamily="18" charset="0"/>
                <a:ea typeface="黑体" panose="02010609060101010101" pitchFamily="49" charset="-122"/>
              </a:rPr>
              <a:t>和</a:t>
            </a:r>
            <a:r>
              <a:rPr lang="en-US" altLang="zh-CN" sz="3200" b="1" dirty="0">
                <a:latin typeface="Times New Roman" panose="02020603050405020304" pitchFamily="18" charset="0"/>
                <a:ea typeface="黑体" panose="02010609060101010101" pitchFamily="49" charset="-122"/>
              </a:rPr>
              <a:t>R</a:t>
            </a:r>
            <a:r>
              <a:rPr lang="en-US" altLang="zh-CN" sz="3200" b="1" baseline="-25000" dirty="0">
                <a:latin typeface="Times New Roman" panose="02020603050405020304" pitchFamily="18" charset="0"/>
                <a:ea typeface="黑体" panose="02010609060101010101" pitchFamily="49" charset="-122"/>
              </a:rPr>
              <a:t>34</a:t>
            </a:r>
            <a:r>
              <a:rPr lang="zh-CN" altLang="en-US" sz="3200" b="1" dirty="0">
                <a:latin typeface="Times New Roman" panose="02020603050405020304" pitchFamily="18" charset="0"/>
                <a:ea typeface="黑体" panose="02010609060101010101" pitchFamily="49" charset="-122"/>
              </a:rPr>
              <a:t>互联。子网掩码为</a:t>
            </a:r>
            <a:r>
              <a:rPr lang="en-US" altLang="zh-CN" sz="3200" b="1" dirty="0">
                <a:latin typeface="Times New Roman" panose="02020603050405020304" pitchFamily="18" charset="0"/>
                <a:ea typeface="黑体" panose="02010609060101010101" pitchFamily="49" charset="-122"/>
              </a:rPr>
              <a:t>255.255.255.0  </a:t>
            </a:r>
            <a:endParaRPr lang="en-US" altLang="zh-CN" sz="3200" b="1" dirty="0">
              <a:latin typeface="Times New Roman" panose="02020603050405020304" pitchFamily="18" charset="0"/>
              <a:ea typeface="黑体" panose="02010609060101010101" pitchFamily="49" charset="-122"/>
            </a:endParaRPr>
          </a:p>
        </p:txBody>
      </p:sp>
      <p:sp>
        <p:nvSpPr>
          <p:cNvPr id="139271" name="Text Box 4"/>
          <p:cNvSpPr txBox="1"/>
          <p:nvPr/>
        </p:nvSpPr>
        <p:spPr>
          <a:xfrm>
            <a:off x="0" y="3937000"/>
            <a:ext cx="9144000" cy="1311275"/>
          </a:xfrm>
          <a:prstGeom prst="rect">
            <a:avLst/>
          </a:prstGeom>
          <a:noFill/>
          <a:ln w="9525">
            <a:noFill/>
          </a:ln>
        </p:spPr>
        <p:txBody>
          <a:bodyPr>
            <a:spAutoFit/>
          </a:bodyPr>
          <a:p>
            <a:pPr eaLnBrk="1" hangingPunct="1">
              <a:spcBef>
                <a:spcPct val="50000"/>
              </a:spcBef>
            </a:pPr>
            <a:r>
              <a:rPr lang="en-US" altLang="zh-CN" sz="3200" b="1" dirty="0">
                <a:latin typeface="Times New Roman" panose="02020603050405020304" pitchFamily="18" charset="0"/>
                <a:ea typeface="黑体" panose="02010609060101010101" pitchFamily="49" charset="-122"/>
              </a:rPr>
              <a:t>(1)</a:t>
            </a:r>
            <a:r>
              <a:rPr lang="zh-CN" altLang="en-US" sz="3200" b="1" dirty="0">
                <a:latin typeface="Times New Roman" panose="02020603050405020304" pitchFamily="18" charset="0"/>
                <a:ea typeface="黑体" panose="02010609060101010101" pitchFamily="49" charset="-122"/>
              </a:rPr>
              <a:t>试问主机</a:t>
            </a:r>
            <a:r>
              <a:rPr lang="en-US" altLang="zh-CN" sz="3200" b="1" dirty="0">
                <a:latin typeface="Times New Roman" panose="02020603050405020304" pitchFamily="18" charset="0"/>
                <a:ea typeface="黑体" panose="02010609060101010101" pitchFamily="49" charset="-122"/>
              </a:rPr>
              <a:t>H</a:t>
            </a:r>
            <a:r>
              <a:rPr lang="en-US" altLang="zh-CN" sz="3200" b="1" baseline="-25000" dirty="0">
                <a:latin typeface="Times New Roman" panose="02020603050405020304" pitchFamily="18" charset="0"/>
                <a:ea typeface="黑体" panose="02010609060101010101" pitchFamily="49" charset="-122"/>
              </a:rPr>
              <a:t>21</a:t>
            </a:r>
            <a:r>
              <a:rPr lang="zh-CN" altLang="en-US" sz="3200" b="1" dirty="0">
                <a:latin typeface="Times New Roman" panose="02020603050405020304" pitchFamily="18" charset="0"/>
                <a:ea typeface="黑体" panose="02010609060101010101" pitchFamily="49" charset="-122"/>
              </a:rPr>
              <a:t>和</a:t>
            </a:r>
            <a:r>
              <a:rPr lang="en-US" altLang="zh-CN" sz="3200" b="1" dirty="0">
                <a:latin typeface="Times New Roman" panose="02020603050405020304" pitchFamily="18" charset="0"/>
                <a:ea typeface="黑体" panose="02010609060101010101" pitchFamily="49" charset="-122"/>
              </a:rPr>
              <a:t>H</a:t>
            </a:r>
            <a:r>
              <a:rPr lang="en-US" altLang="zh-CN" sz="3200" b="1" baseline="-25000" dirty="0">
                <a:latin typeface="Times New Roman" panose="02020603050405020304" pitchFamily="18" charset="0"/>
                <a:ea typeface="黑体" panose="02010609060101010101" pitchFamily="49" charset="-122"/>
              </a:rPr>
              <a:t>22</a:t>
            </a:r>
            <a:r>
              <a:rPr lang="zh-CN" altLang="en-US" sz="3200" b="1" dirty="0">
                <a:latin typeface="Times New Roman" panose="02020603050405020304" pitchFamily="18" charset="0"/>
                <a:ea typeface="黑体" panose="02010609060101010101" pitchFamily="49" charset="-122"/>
              </a:rPr>
              <a:t>的默认网关地址是多少？</a:t>
            </a:r>
            <a:endParaRPr lang="zh-CN" altLang="en-US" sz="3200" b="1" dirty="0">
              <a:latin typeface="Times New Roman" panose="02020603050405020304" pitchFamily="18" charset="0"/>
              <a:ea typeface="黑体" panose="02010609060101010101" pitchFamily="49" charset="-122"/>
            </a:endParaRPr>
          </a:p>
          <a:p>
            <a:pPr eaLnBrk="1" hangingPunct="1">
              <a:spcBef>
                <a:spcPct val="50000"/>
              </a:spcBef>
            </a:pPr>
            <a:r>
              <a:rPr lang="zh-CN" altLang="en-US" sz="3200" b="1" dirty="0">
                <a:solidFill>
                  <a:srgbClr val="FF0000"/>
                </a:solidFill>
                <a:latin typeface="Arial" panose="020B0604020202020204" pitchFamily="34" charset="0"/>
                <a:ea typeface="宋体" panose="02010600030101010101" pitchFamily="2" charset="-122"/>
              </a:rPr>
              <a:t>答：</a:t>
            </a:r>
            <a:r>
              <a:rPr lang="en-US" altLang="zh-CN" sz="3200" b="1" dirty="0">
                <a:solidFill>
                  <a:srgbClr val="FF0000"/>
                </a:solidFill>
                <a:latin typeface="Arial" panose="020B0604020202020204" pitchFamily="34" charset="0"/>
                <a:ea typeface="宋体" panose="02010600030101010101" pitchFamily="2" charset="-122"/>
              </a:rPr>
              <a:t>222.1.2.5</a:t>
            </a:r>
            <a:endParaRPr lang="zh-CN" altLang="en-US" sz="32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日期占位符 2"/>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7000EC2-90F0-4337-8DEA-E96DDEE903C2}"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4" name="页脚占位符 3"/>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40292" name="灯片编号占位符 4"/>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pic>
        <p:nvPicPr>
          <p:cNvPr id="140293" name="Picture 2" descr="QQ截图20120508183238"/>
          <p:cNvPicPr>
            <a:picLocks noChangeAspect="1"/>
          </p:cNvPicPr>
          <p:nvPr/>
        </p:nvPicPr>
        <p:blipFill>
          <a:blip r:embed="rId1"/>
          <a:stretch>
            <a:fillRect/>
          </a:stretch>
        </p:blipFill>
        <p:spPr>
          <a:xfrm>
            <a:off x="3695700" y="0"/>
            <a:ext cx="5448300" cy="3933825"/>
          </a:xfrm>
          <a:prstGeom prst="rect">
            <a:avLst/>
          </a:prstGeom>
          <a:noFill/>
          <a:ln w="9525">
            <a:noFill/>
          </a:ln>
        </p:spPr>
      </p:pic>
      <p:sp>
        <p:nvSpPr>
          <p:cNvPr id="140294" name="Text Box 3"/>
          <p:cNvSpPr txBox="1"/>
          <p:nvPr/>
        </p:nvSpPr>
        <p:spPr>
          <a:xfrm>
            <a:off x="0" y="0"/>
            <a:ext cx="4114800" cy="3749675"/>
          </a:xfrm>
          <a:prstGeom prst="rect">
            <a:avLst/>
          </a:prstGeom>
          <a:noFill/>
          <a:ln w="9525">
            <a:noFill/>
          </a:ln>
        </p:spPr>
        <p:txBody>
          <a:bodyPr>
            <a:spAutoFit/>
          </a:bodyPr>
          <a:p>
            <a:pPr eaLnBrk="1" hangingPunct="1">
              <a:lnSpc>
                <a:spcPct val="125000"/>
              </a:lnSpc>
            </a:pPr>
            <a:r>
              <a:rPr lang="zh-CN" altLang="en-US" sz="3200" b="1" dirty="0">
                <a:solidFill>
                  <a:srgbClr val="FF0000"/>
                </a:solidFill>
                <a:latin typeface="Times New Roman" panose="02020603050405020304" pitchFamily="18" charset="0"/>
                <a:ea typeface="黑体" panose="02010609060101010101" pitchFamily="49" charset="-122"/>
              </a:rPr>
              <a:t>课堂练习</a:t>
            </a:r>
            <a:r>
              <a:rPr lang="zh-CN" altLang="en-US" sz="3200" b="1" dirty="0">
                <a:latin typeface="Times New Roman" panose="02020603050405020304" pitchFamily="18" charset="0"/>
                <a:ea typeface="黑体" panose="02010609060101010101" pitchFamily="49" charset="-122"/>
              </a:rPr>
              <a:t>：如图所示，四个局域网</a:t>
            </a:r>
            <a:r>
              <a:rPr lang="en-US" altLang="zh-CN" sz="3200" b="1" dirty="0">
                <a:latin typeface="Times New Roman" panose="02020603050405020304" pitchFamily="18" charset="0"/>
                <a:ea typeface="黑体" panose="02010609060101010101" pitchFamily="49" charset="-122"/>
              </a:rPr>
              <a:t>(LAN</a:t>
            </a:r>
            <a:r>
              <a:rPr lang="en-US" altLang="zh-CN" sz="3200" b="1" baseline="-25000" dirty="0">
                <a:latin typeface="Times New Roman" panose="02020603050405020304" pitchFamily="18" charset="0"/>
                <a:ea typeface="黑体" panose="02010609060101010101" pitchFamily="49" charset="-122"/>
              </a:rPr>
              <a:t>1</a:t>
            </a:r>
            <a:r>
              <a:rPr lang="en-US" altLang="zh-CN" sz="3200" b="1" dirty="0">
                <a:latin typeface="Times New Roman" panose="02020603050405020304" pitchFamily="18" charset="0"/>
                <a:ea typeface="黑体" panose="02010609060101010101" pitchFamily="49" charset="-122"/>
              </a:rPr>
              <a:t>, LAN</a:t>
            </a:r>
            <a:r>
              <a:rPr lang="en-US" altLang="zh-CN" sz="3200" b="1" baseline="-25000" dirty="0">
                <a:latin typeface="Times New Roman" panose="02020603050405020304" pitchFamily="18" charset="0"/>
                <a:ea typeface="黑体" panose="02010609060101010101" pitchFamily="49" charset="-122"/>
              </a:rPr>
              <a:t>2</a:t>
            </a:r>
            <a:r>
              <a:rPr lang="en-US" altLang="zh-CN" sz="3200" b="1" dirty="0">
                <a:latin typeface="Times New Roman" panose="02020603050405020304" pitchFamily="18" charset="0"/>
                <a:ea typeface="黑体" panose="02010609060101010101" pitchFamily="49" charset="-122"/>
              </a:rPr>
              <a:t>, LAN</a:t>
            </a:r>
            <a:r>
              <a:rPr lang="en-US" altLang="zh-CN" sz="3200" b="1" baseline="-25000" dirty="0">
                <a:latin typeface="Times New Roman" panose="02020603050405020304" pitchFamily="18" charset="0"/>
                <a:ea typeface="黑体" panose="02010609060101010101" pitchFamily="49" charset="-122"/>
              </a:rPr>
              <a:t>3</a:t>
            </a:r>
            <a:r>
              <a:rPr lang="zh-CN" altLang="en-US" sz="3200" b="1" dirty="0">
                <a:latin typeface="Times New Roman" panose="02020603050405020304" pitchFamily="18" charset="0"/>
                <a:ea typeface="黑体" panose="02010609060101010101" pitchFamily="49" charset="-122"/>
              </a:rPr>
              <a:t>和</a:t>
            </a:r>
            <a:r>
              <a:rPr lang="en-US" altLang="zh-CN" sz="3200" b="1" dirty="0">
                <a:latin typeface="Times New Roman" panose="02020603050405020304" pitchFamily="18" charset="0"/>
                <a:ea typeface="黑体" panose="02010609060101010101" pitchFamily="49" charset="-122"/>
              </a:rPr>
              <a:t>LAN</a:t>
            </a:r>
            <a:r>
              <a:rPr lang="en-US" altLang="zh-CN" sz="3200" b="1" baseline="-25000" dirty="0">
                <a:latin typeface="Times New Roman" panose="02020603050405020304" pitchFamily="18" charset="0"/>
                <a:ea typeface="黑体" panose="02010609060101010101" pitchFamily="49" charset="-122"/>
              </a:rPr>
              <a:t>4</a:t>
            </a:r>
            <a:r>
              <a:rPr lang="en-US" altLang="zh-CN" sz="3200" b="1" dirty="0">
                <a:latin typeface="Times New Roman" panose="02020603050405020304" pitchFamily="18" charset="0"/>
                <a:ea typeface="黑体" panose="02010609060101010101" pitchFamily="49" charset="-122"/>
              </a:rPr>
              <a:t>)</a:t>
            </a:r>
            <a:r>
              <a:rPr lang="zh-CN" altLang="en-US" sz="3200" b="1" dirty="0">
                <a:latin typeface="Times New Roman" panose="02020603050405020304" pitchFamily="18" charset="0"/>
                <a:ea typeface="黑体" panose="02010609060101010101" pitchFamily="49" charset="-122"/>
              </a:rPr>
              <a:t>通过路由器</a:t>
            </a:r>
            <a:r>
              <a:rPr lang="en-US" altLang="zh-CN" sz="3200" b="1" dirty="0">
                <a:latin typeface="Times New Roman" panose="02020603050405020304" pitchFamily="18" charset="0"/>
                <a:ea typeface="黑体" panose="02010609060101010101" pitchFamily="49" charset="-122"/>
              </a:rPr>
              <a:t>R</a:t>
            </a:r>
            <a:r>
              <a:rPr lang="en-US" altLang="zh-CN" sz="3200" b="1" baseline="-25000" dirty="0">
                <a:latin typeface="Times New Roman" panose="02020603050405020304" pitchFamily="18" charset="0"/>
                <a:ea typeface="黑体" panose="02010609060101010101" pitchFamily="49" charset="-122"/>
              </a:rPr>
              <a:t>13</a:t>
            </a:r>
            <a:r>
              <a:rPr lang="en-US" altLang="zh-CN" sz="3200" b="1" dirty="0">
                <a:latin typeface="Times New Roman" panose="02020603050405020304" pitchFamily="18" charset="0"/>
                <a:ea typeface="黑体" panose="02010609060101010101" pitchFamily="49" charset="-122"/>
              </a:rPr>
              <a:t>, R</a:t>
            </a:r>
            <a:r>
              <a:rPr lang="en-US" altLang="zh-CN" sz="3200" b="1" baseline="-25000" dirty="0">
                <a:latin typeface="Times New Roman" panose="02020603050405020304" pitchFamily="18" charset="0"/>
                <a:ea typeface="黑体" panose="02010609060101010101" pitchFamily="49" charset="-122"/>
              </a:rPr>
              <a:t>24</a:t>
            </a:r>
            <a:r>
              <a:rPr lang="zh-CN" altLang="en-US" sz="3200" b="1" dirty="0">
                <a:latin typeface="Times New Roman" panose="02020603050405020304" pitchFamily="18" charset="0"/>
                <a:ea typeface="黑体" panose="02010609060101010101" pitchFamily="49" charset="-122"/>
              </a:rPr>
              <a:t>和</a:t>
            </a:r>
            <a:r>
              <a:rPr lang="en-US" altLang="zh-CN" sz="3200" b="1" dirty="0">
                <a:latin typeface="Times New Roman" panose="02020603050405020304" pitchFamily="18" charset="0"/>
                <a:ea typeface="黑体" panose="02010609060101010101" pitchFamily="49" charset="-122"/>
              </a:rPr>
              <a:t>R</a:t>
            </a:r>
            <a:r>
              <a:rPr lang="en-US" altLang="zh-CN" sz="3200" b="1" baseline="-25000" dirty="0">
                <a:latin typeface="Times New Roman" panose="02020603050405020304" pitchFamily="18" charset="0"/>
                <a:ea typeface="黑体" panose="02010609060101010101" pitchFamily="49" charset="-122"/>
              </a:rPr>
              <a:t>34</a:t>
            </a:r>
            <a:r>
              <a:rPr lang="zh-CN" altLang="en-US" sz="3200" b="1" dirty="0">
                <a:latin typeface="Times New Roman" panose="02020603050405020304" pitchFamily="18" charset="0"/>
                <a:ea typeface="黑体" panose="02010609060101010101" pitchFamily="49" charset="-122"/>
              </a:rPr>
              <a:t>互联。子网掩码为</a:t>
            </a:r>
            <a:r>
              <a:rPr lang="en-US" altLang="zh-CN" sz="3200" b="1" dirty="0">
                <a:latin typeface="Times New Roman" panose="02020603050405020304" pitchFamily="18" charset="0"/>
                <a:ea typeface="黑体" panose="02010609060101010101" pitchFamily="49" charset="-122"/>
              </a:rPr>
              <a:t>255.255.255.0  </a:t>
            </a:r>
            <a:endParaRPr lang="en-US" altLang="zh-CN" sz="3200" b="1" dirty="0">
              <a:latin typeface="Times New Roman" panose="02020603050405020304" pitchFamily="18" charset="0"/>
              <a:ea typeface="黑体" panose="02010609060101010101" pitchFamily="49" charset="-122"/>
            </a:endParaRPr>
          </a:p>
        </p:txBody>
      </p:sp>
      <p:graphicFrame>
        <p:nvGraphicFramePr>
          <p:cNvPr id="556055" name="Group 23"/>
          <p:cNvGraphicFramePr>
            <a:graphicFrameLocks noGrp="1"/>
          </p:cNvGraphicFramePr>
          <p:nvPr>
            <p:ph idx="1"/>
          </p:nvPr>
        </p:nvGraphicFramePr>
        <p:xfrm>
          <a:off x="711200" y="4632325"/>
          <a:ext cx="6934200" cy="1554163"/>
        </p:xfrm>
        <a:graphic>
          <a:graphicData uri="http://schemas.openxmlformats.org/drawingml/2006/table">
            <a:tbl>
              <a:tblPr/>
              <a:tblGrid>
                <a:gridCol w="2311400"/>
                <a:gridCol w="2311400"/>
                <a:gridCol w="2311400"/>
              </a:tblGrid>
              <a:tr h="518054">
                <a:tc>
                  <a:txBody>
                    <a:bodyPr/>
                    <a:lstStyle>
                      <a:lvl1pPr>
                        <a:spcBef>
                          <a:spcPct val="20000"/>
                        </a:spcBef>
                        <a:buClr>
                          <a:schemeClr val="accent2"/>
                        </a:buClr>
                        <a:defRPr sz="2000">
                          <a:solidFill>
                            <a:schemeClr val="tx1"/>
                          </a:solidFill>
                          <a:latin typeface="Times New Roman" panose="02020603050405020304" pitchFamily="18" charset="0"/>
                        </a:defRPr>
                      </a:lvl1pPr>
                      <a:lvl2pPr>
                        <a:spcBef>
                          <a:spcPct val="20000"/>
                        </a:spcBef>
                        <a:buClr>
                          <a:schemeClr val="accent2"/>
                        </a:buClr>
                        <a:defRPr sz="2400">
                          <a:solidFill>
                            <a:schemeClr val="tx1"/>
                          </a:solidFill>
                          <a:latin typeface="Times New Roman" panose="02020603050405020304" pitchFamily="18" charset="0"/>
                        </a:defRPr>
                      </a:lvl2pPr>
                      <a:lvl3pPr>
                        <a:spcBef>
                          <a:spcPct val="20000"/>
                        </a:spcBef>
                        <a:buClr>
                          <a:schemeClr val="accent2"/>
                        </a:buClr>
                        <a:defRPr sz="2000">
                          <a:solidFill>
                            <a:schemeClr val="tx1"/>
                          </a:solidFill>
                          <a:latin typeface="Times New Roman" panose="02020603050405020304" pitchFamily="18" charset="0"/>
                        </a:defRPr>
                      </a:lvl3pPr>
                      <a:lvl4pPr>
                        <a:spcBef>
                          <a:spcPct val="20000"/>
                        </a:spcBef>
                        <a:buClr>
                          <a:schemeClr val="accent2"/>
                        </a:buClr>
                        <a:defRPr>
                          <a:solidFill>
                            <a:schemeClr val="tx1"/>
                          </a:solidFill>
                          <a:latin typeface="Times New Roman" panose="02020603050405020304" pitchFamily="18" charset="0"/>
                        </a:defRPr>
                      </a:lvl4pPr>
                      <a:lvl5pPr>
                        <a:spcBef>
                          <a:spcPct val="20000"/>
                        </a:spcBef>
                        <a:buClr>
                          <a:schemeClr val="accent2"/>
                        </a:buClr>
                        <a:defRPr>
                          <a:solidFill>
                            <a:schemeClr val="tx1"/>
                          </a:solidFill>
                          <a:latin typeface="Times New Roman" panose="02020603050405020304" pitchFamily="18" charset="0"/>
                        </a:defRPr>
                      </a:lvl5pPr>
                      <a:lvl6pPr fontAlgn="base">
                        <a:spcBef>
                          <a:spcPct val="20000"/>
                        </a:spcBef>
                        <a:spcAft>
                          <a:spcPct val="0"/>
                        </a:spcAft>
                        <a:buClr>
                          <a:schemeClr val="accent2"/>
                        </a:buClr>
                        <a:defRPr>
                          <a:solidFill>
                            <a:schemeClr val="tx1"/>
                          </a:solidFill>
                          <a:latin typeface="Times New Roman" panose="02020603050405020304" pitchFamily="18" charset="0"/>
                        </a:defRPr>
                      </a:lvl6pPr>
                      <a:lvl7pPr fontAlgn="base">
                        <a:spcBef>
                          <a:spcPct val="20000"/>
                        </a:spcBef>
                        <a:spcAft>
                          <a:spcPct val="0"/>
                        </a:spcAft>
                        <a:buClr>
                          <a:schemeClr val="accent2"/>
                        </a:buClr>
                        <a:defRPr>
                          <a:solidFill>
                            <a:schemeClr val="tx1"/>
                          </a:solidFill>
                          <a:latin typeface="Times New Roman" panose="02020603050405020304" pitchFamily="18" charset="0"/>
                        </a:defRPr>
                      </a:lvl7pPr>
                      <a:lvl8pPr fontAlgn="base">
                        <a:spcBef>
                          <a:spcPct val="20000"/>
                        </a:spcBef>
                        <a:spcAft>
                          <a:spcPct val="0"/>
                        </a:spcAft>
                        <a:buClr>
                          <a:schemeClr val="accent2"/>
                        </a:buClr>
                        <a:defRPr>
                          <a:solidFill>
                            <a:schemeClr val="tx1"/>
                          </a:solidFill>
                          <a:latin typeface="Times New Roman" panose="02020603050405020304" pitchFamily="18" charset="0"/>
                        </a:defRPr>
                      </a:lvl8pPr>
                      <a:lvl9pPr fontAlgn="base">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Tx/>
                        <a:buNone/>
                      </a:pPr>
                      <a:r>
                        <a:rPr kumimoji="0" lang="zh-CN" altLang="en-US" sz="2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目的网络</a:t>
                      </a:r>
                      <a:endParaRPr kumimoji="0" lang="zh-CN" altLang="en-US" sz="28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defRPr sz="2000">
                          <a:solidFill>
                            <a:schemeClr val="tx1"/>
                          </a:solidFill>
                          <a:latin typeface="Times New Roman" panose="02020603050405020304" pitchFamily="18" charset="0"/>
                        </a:defRPr>
                      </a:lvl1pPr>
                      <a:lvl2pPr>
                        <a:spcBef>
                          <a:spcPct val="20000"/>
                        </a:spcBef>
                        <a:buClr>
                          <a:schemeClr val="accent2"/>
                        </a:buClr>
                        <a:defRPr sz="2400">
                          <a:solidFill>
                            <a:schemeClr val="tx1"/>
                          </a:solidFill>
                          <a:latin typeface="Times New Roman" panose="02020603050405020304" pitchFamily="18" charset="0"/>
                        </a:defRPr>
                      </a:lvl2pPr>
                      <a:lvl3pPr>
                        <a:spcBef>
                          <a:spcPct val="20000"/>
                        </a:spcBef>
                        <a:buClr>
                          <a:schemeClr val="accent2"/>
                        </a:buClr>
                        <a:defRPr sz="2000">
                          <a:solidFill>
                            <a:schemeClr val="tx1"/>
                          </a:solidFill>
                          <a:latin typeface="Times New Roman" panose="02020603050405020304" pitchFamily="18" charset="0"/>
                        </a:defRPr>
                      </a:lvl3pPr>
                      <a:lvl4pPr>
                        <a:spcBef>
                          <a:spcPct val="20000"/>
                        </a:spcBef>
                        <a:buClr>
                          <a:schemeClr val="accent2"/>
                        </a:buClr>
                        <a:defRPr>
                          <a:solidFill>
                            <a:schemeClr val="tx1"/>
                          </a:solidFill>
                          <a:latin typeface="Times New Roman" panose="02020603050405020304" pitchFamily="18" charset="0"/>
                        </a:defRPr>
                      </a:lvl4pPr>
                      <a:lvl5pPr>
                        <a:spcBef>
                          <a:spcPct val="20000"/>
                        </a:spcBef>
                        <a:buClr>
                          <a:schemeClr val="accent2"/>
                        </a:buClr>
                        <a:defRPr>
                          <a:solidFill>
                            <a:schemeClr val="tx1"/>
                          </a:solidFill>
                          <a:latin typeface="Times New Roman" panose="02020603050405020304" pitchFamily="18" charset="0"/>
                        </a:defRPr>
                      </a:lvl5pPr>
                      <a:lvl6pPr fontAlgn="base">
                        <a:spcBef>
                          <a:spcPct val="20000"/>
                        </a:spcBef>
                        <a:spcAft>
                          <a:spcPct val="0"/>
                        </a:spcAft>
                        <a:buClr>
                          <a:schemeClr val="accent2"/>
                        </a:buClr>
                        <a:defRPr>
                          <a:solidFill>
                            <a:schemeClr val="tx1"/>
                          </a:solidFill>
                          <a:latin typeface="Times New Roman" panose="02020603050405020304" pitchFamily="18" charset="0"/>
                        </a:defRPr>
                      </a:lvl6pPr>
                      <a:lvl7pPr fontAlgn="base">
                        <a:spcBef>
                          <a:spcPct val="20000"/>
                        </a:spcBef>
                        <a:spcAft>
                          <a:spcPct val="0"/>
                        </a:spcAft>
                        <a:buClr>
                          <a:schemeClr val="accent2"/>
                        </a:buClr>
                        <a:defRPr>
                          <a:solidFill>
                            <a:schemeClr val="tx1"/>
                          </a:solidFill>
                          <a:latin typeface="Times New Roman" panose="02020603050405020304" pitchFamily="18" charset="0"/>
                        </a:defRPr>
                      </a:lvl7pPr>
                      <a:lvl8pPr fontAlgn="base">
                        <a:spcBef>
                          <a:spcPct val="20000"/>
                        </a:spcBef>
                        <a:spcAft>
                          <a:spcPct val="0"/>
                        </a:spcAft>
                        <a:buClr>
                          <a:schemeClr val="accent2"/>
                        </a:buClr>
                        <a:defRPr>
                          <a:solidFill>
                            <a:schemeClr val="tx1"/>
                          </a:solidFill>
                          <a:latin typeface="Times New Roman" panose="02020603050405020304" pitchFamily="18" charset="0"/>
                        </a:defRPr>
                      </a:lvl8pPr>
                      <a:lvl9pPr fontAlgn="base">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Tx/>
                        <a:buNone/>
                      </a:pPr>
                      <a:r>
                        <a:rPr kumimoji="0" lang="zh-CN" altLang="en-US" sz="2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子网掩码</a:t>
                      </a:r>
                      <a:endParaRPr kumimoji="0" lang="zh-CN" altLang="en-US" sz="28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defRPr sz="2000">
                          <a:solidFill>
                            <a:schemeClr val="tx1"/>
                          </a:solidFill>
                          <a:latin typeface="Times New Roman" panose="02020603050405020304" pitchFamily="18" charset="0"/>
                        </a:defRPr>
                      </a:lvl1pPr>
                      <a:lvl2pPr>
                        <a:spcBef>
                          <a:spcPct val="20000"/>
                        </a:spcBef>
                        <a:buClr>
                          <a:schemeClr val="accent2"/>
                        </a:buClr>
                        <a:defRPr sz="2400">
                          <a:solidFill>
                            <a:schemeClr val="tx1"/>
                          </a:solidFill>
                          <a:latin typeface="Times New Roman" panose="02020603050405020304" pitchFamily="18" charset="0"/>
                        </a:defRPr>
                      </a:lvl2pPr>
                      <a:lvl3pPr>
                        <a:spcBef>
                          <a:spcPct val="20000"/>
                        </a:spcBef>
                        <a:buClr>
                          <a:schemeClr val="accent2"/>
                        </a:buClr>
                        <a:defRPr sz="2000">
                          <a:solidFill>
                            <a:schemeClr val="tx1"/>
                          </a:solidFill>
                          <a:latin typeface="Times New Roman" panose="02020603050405020304" pitchFamily="18" charset="0"/>
                        </a:defRPr>
                      </a:lvl3pPr>
                      <a:lvl4pPr>
                        <a:spcBef>
                          <a:spcPct val="20000"/>
                        </a:spcBef>
                        <a:buClr>
                          <a:schemeClr val="accent2"/>
                        </a:buClr>
                        <a:defRPr>
                          <a:solidFill>
                            <a:schemeClr val="tx1"/>
                          </a:solidFill>
                          <a:latin typeface="Times New Roman" panose="02020603050405020304" pitchFamily="18" charset="0"/>
                        </a:defRPr>
                      </a:lvl4pPr>
                      <a:lvl5pPr>
                        <a:spcBef>
                          <a:spcPct val="20000"/>
                        </a:spcBef>
                        <a:buClr>
                          <a:schemeClr val="accent2"/>
                        </a:buClr>
                        <a:defRPr>
                          <a:solidFill>
                            <a:schemeClr val="tx1"/>
                          </a:solidFill>
                          <a:latin typeface="Times New Roman" panose="02020603050405020304" pitchFamily="18" charset="0"/>
                        </a:defRPr>
                      </a:lvl5pPr>
                      <a:lvl6pPr fontAlgn="base">
                        <a:spcBef>
                          <a:spcPct val="20000"/>
                        </a:spcBef>
                        <a:spcAft>
                          <a:spcPct val="0"/>
                        </a:spcAft>
                        <a:buClr>
                          <a:schemeClr val="accent2"/>
                        </a:buClr>
                        <a:defRPr>
                          <a:solidFill>
                            <a:schemeClr val="tx1"/>
                          </a:solidFill>
                          <a:latin typeface="Times New Roman" panose="02020603050405020304" pitchFamily="18" charset="0"/>
                        </a:defRPr>
                      </a:lvl6pPr>
                      <a:lvl7pPr fontAlgn="base">
                        <a:spcBef>
                          <a:spcPct val="20000"/>
                        </a:spcBef>
                        <a:spcAft>
                          <a:spcPct val="0"/>
                        </a:spcAft>
                        <a:buClr>
                          <a:schemeClr val="accent2"/>
                        </a:buClr>
                        <a:defRPr>
                          <a:solidFill>
                            <a:schemeClr val="tx1"/>
                          </a:solidFill>
                          <a:latin typeface="Times New Roman" panose="02020603050405020304" pitchFamily="18" charset="0"/>
                        </a:defRPr>
                      </a:lvl7pPr>
                      <a:lvl8pPr fontAlgn="base">
                        <a:spcBef>
                          <a:spcPct val="20000"/>
                        </a:spcBef>
                        <a:spcAft>
                          <a:spcPct val="0"/>
                        </a:spcAft>
                        <a:buClr>
                          <a:schemeClr val="accent2"/>
                        </a:buClr>
                        <a:defRPr>
                          <a:solidFill>
                            <a:schemeClr val="tx1"/>
                          </a:solidFill>
                          <a:latin typeface="Times New Roman" panose="02020603050405020304" pitchFamily="18" charset="0"/>
                        </a:defRPr>
                      </a:lvl8pPr>
                      <a:lvl9pPr fontAlgn="base">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Tx/>
                        <a:buNone/>
                      </a:pPr>
                      <a:r>
                        <a:rPr kumimoji="0" lang="zh-CN" altLang="en-US" sz="2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下一跳地址</a:t>
                      </a:r>
                      <a:endParaRPr kumimoji="0" lang="zh-CN" altLang="en-US" sz="28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18054">
                <a:tc>
                  <a:txBody>
                    <a:bodyPr/>
                    <a:lstStyle>
                      <a:lvl1pPr>
                        <a:spcBef>
                          <a:spcPct val="20000"/>
                        </a:spcBef>
                        <a:buClr>
                          <a:schemeClr val="accent2"/>
                        </a:buClr>
                        <a:defRPr sz="2000">
                          <a:solidFill>
                            <a:schemeClr val="tx1"/>
                          </a:solidFill>
                          <a:latin typeface="Times New Roman" panose="02020603050405020304" pitchFamily="18" charset="0"/>
                        </a:defRPr>
                      </a:lvl1pPr>
                      <a:lvl2pPr>
                        <a:spcBef>
                          <a:spcPct val="20000"/>
                        </a:spcBef>
                        <a:buClr>
                          <a:schemeClr val="accent2"/>
                        </a:buClr>
                        <a:defRPr sz="2400">
                          <a:solidFill>
                            <a:schemeClr val="tx1"/>
                          </a:solidFill>
                          <a:latin typeface="Times New Roman" panose="02020603050405020304" pitchFamily="18" charset="0"/>
                        </a:defRPr>
                      </a:lvl2pPr>
                      <a:lvl3pPr>
                        <a:spcBef>
                          <a:spcPct val="20000"/>
                        </a:spcBef>
                        <a:buClr>
                          <a:schemeClr val="accent2"/>
                        </a:buClr>
                        <a:defRPr sz="2000">
                          <a:solidFill>
                            <a:schemeClr val="tx1"/>
                          </a:solidFill>
                          <a:latin typeface="Times New Roman" panose="02020603050405020304" pitchFamily="18" charset="0"/>
                        </a:defRPr>
                      </a:lvl3pPr>
                      <a:lvl4pPr>
                        <a:spcBef>
                          <a:spcPct val="20000"/>
                        </a:spcBef>
                        <a:buClr>
                          <a:schemeClr val="accent2"/>
                        </a:buClr>
                        <a:defRPr>
                          <a:solidFill>
                            <a:schemeClr val="tx1"/>
                          </a:solidFill>
                          <a:latin typeface="Times New Roman" panose="02020603050405020304" pitchFamily="18" charset="0"/>
                        </a:defRPr>
                      </a:lvl4pPr>
                      <a:lvl5pPr>
                        <a:spcBef>
                          <a:spcPct val="20000"/>
                        </a:spcBef>
                        <a:buClr>
                          <a:schemeClr val="accent2"/>
                        </a:buClr>
                        <a:defRPr>
                          <a:solidFill>
                            <a:schemeClr val="tx1"/>
                          </a:solidFill>
                          <a:latin typeface="Times New Roman" panose="02020603050405020304" pitchFamily="18" charset="0"/>
                        </a:defRPr>
                      </a:lvl5pPr>
                      <a:lvl6pPr fontAlgn="base">
                        <a:spcBef>
                          <a:spcPct val="20000"/>
                        </a:spcBef>
                        <a:spcAft>
                          <a:spcPct val="0"/>
                        </a:spcAft>
                        <a:buClr>
                          <a:schemeClr val="accent2"/>
                        </a:buClr>
                        <a:defRPr>
                          <a:solidFill>
                            <a:schemeClr val="tx1"/>
                          </a:solidFill>
                          <a:latin typeface="Times New Roman" panose="02020603050405020304" pitchFamily="18" charset="0"/>
                        </a:defRPr>
                      </a:lvl6pPr>
                      <a:lvl7pPr fontAlgn="base">
                        <a:spcBef>
                          <a:spcPct val="20000"/>
                        </a:spcBef>
                        <a:spcAft>
                          <a:spcPct val="0"/>
                        </a:spcAft>
                        <a:buClr>
                          <a:schemeClr val="accent2"/>
                        </a:buClr>
                        <a:defRPr>
                          <a:solidFill>
                            <a:schemeClr val="tx1"/>
                          </a:solidFill>
                          <a:latin typeface="Times New Roman" panose="02020603050405020304" pitchFamily="18" charset="0"/>
                        </a:defRPr>
                      </a:lvl7pPr>
                      <a:lvl8pPr fontAlgn="base">
                        <a:spcBef>
                          <a:spcPct val="20000"/>
                        </a:spcBef>
                        <a:spcAft>
                          <a:spcPct val="0"/>
                        </a:spcAft>
                        <a:buClr>
                          <a:schemeClr val="accent2"/>
                        </a:buClr>
                        <a:defRPr>
                          <a:solidFill>
                            <a:schemeClr val="tx1"/>
                          </a:solidFill>
                          <a:latin typeface="Times New Roman" panose="02020603050405020304" pitchFamily="18" charset="0"/>
                        </a:defRPr>
                      </a:lvl8pPr>
                      <a:lvl9pPr fontAlgn="base">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Tx/>
                        <a:buNone/>
                      </a:pPr>
                      <a:endPar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defRPr sz="2000">
                          <a:solidFill>
                            <a:schemeClr val="tx1"/>
                          </a:solidFill>
                          <a:latin typeface="Times New Roman" panose="02020603050405020304" pitchFamily="18" charset="0"/>
                        </a:defRPr>
                      </a:lvl1pPr>
                      <a:lvl2pPr>
                        <a:spcBef>
                          <a:spcPct val="20000"/>
                        </a:spcBef>
                        <a:buClr>
                          <a:schemeClr val="accent2"/>
                        </a:buClr>
                        <a:defRPr sz="2400">
                          <a:solidFill>
                            <a:schemeClr val="tx1"/>
                          </a:solidFill>
                          <a:latin typeface="Times New Roman" panose="02020603050405020304" pitchFamily="18" charset="0"/>
                        </a:defRPr>
                      </a:lvl2pPr>
                      <a:lvl3pPr>
                        <a:spcBef>
                          <a:spcPct val="20000"/>
                        </a:spcBef>
                        <a:buClr>
                          <a:schemeClr val="accent2"/>
                        </a:buClr>
                        <a:defRPr sz="2000">
                          <a:solidFill>
                            <a:schemeClr val="tx1"/>
                          </a:solidFill>
                          <a:latin typeface="Times New Roman" panose="02020603050405020304" pitchFamily="18" charset="0"/>
                        </a:defRPr>
                      </a:lvl3pPr>
                      <a:lvl4pPr>
                        <a:spcBef>
                          <a:spcPct val="20000"/>
                        </a:spcBef>
                        <a:buClr>
                          <a:schemeClr val="accent2"/>
                        </a:buClr>
                        <a:defRPr>
                          <a:solidFill>
                            <a:schemeClr val="tx1"/>
                          </a:solidFill>
                          <a:latin typeface="Times New Roman" panose="02020603050405020304" pitchFamily="18" charset="0"/>
                        </a:defRPr>
                      </a:lvl4pPr>
                      <a:lvl5pPr>
                        <a:spcBef>
                          <a:spcPct val="20000"/>
                        </a:spcBef>
                        <a:buClr>
                          <a:schemeClr val="accent2"/>
                        </a:buClr>
                        <a:defRPr>
                          <a:solidFill>
                            <a:schemeClr val="tx1"/>
                          </a:solidFill>
                          <a:latin typeface="Times New Roman" panose="02020603050405020304" pitchFamily="18" charset="0"/>
                        </a:defRPr>
                      </a:lvl5pPr>
                      <a:lvl6pPr fontAlgn="base">
                        <a:spcBef>
                          <a:spcPct val="20000"/>
                        </a:spcBef>
                        <a:spcAft>
                          <a:spcPct val="0"/>
                        </a:spcAft>
                        <a:buClr>
                          <a:schemeClr val="accent2"/>
                        </a:buClr>
                        <a:defRPr>
                          <a:solidFill>
                            <a:schemeClr val="tx1"/>
                          </a:solidFill>
                          <a:latin typeface="Times New Roman" panose="02020603050405020304" pitchFamily="18" charset="0"/>
                        </a:defRPr>
                      </a:lvl6pPr>
                      <a:lvl7pPr fontAlgn="base">
                        <a:spcBef>
                          <a:spcPct val="20000"/>
                        </a:spcBef>
                        <a:spcAft>
                          <a:spcPct val="0"/>
                        </a:spcAft>
                        <a:buClr>
                          <a:schemeClr val="accent2"/>
                        </a:buClr>
                        <a:defRPr>
                          <a:solidFill>
                            <a:schemeClr val="tx1"/>
                          </a:solidFill>
                          <a:latin typeface="Times New Roman" panose="02020603050405020304" pitchFamily="18" charset="0"/>
                        </a:defRPr>
                      </a:lvl7pPr>
                      <a:lvl8pPr fontAlgn="base">
                        <a:spcBef>
                          <a:spcPct val="20000"/>
                        </a:spcBef>
                        <a:spcAft>
                          <a:spcPct val="0"/>
                        </a:spcAft>
                        <a:buClr>
                          <a:schemeClr val="accent2"/>
                        </a:buClr>
                        <a:defRPr>
                          <a:solidFill>
                            <a:schemeClr val="tx1"/>
                          </a:solidFill>
                          <a:latin typeface="Times New Roman" panose="02020603050405020304" pitchFamily="18" charset="0"/>
                        </a:defRPr>
                      </a:lvl8pPr>
                      <a:lvl9pPr fontAlgn="base">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Tx/>
                        <a:buNone/>
                      </a:pPr>
                      <a:endPar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defRPr sz="2000">
                          <a:solidFill>
                            <a:schemeClr val="tx1"/>
                          </a:solidFill>
                          <a:latin typeface="Times New Roman" panose="02020603050405020304" pitchFamily="18" charset="0"/>
                        </a:defRPr>
                      </a:lvl1pPr>
                      <a:lvl2pPr>
                        <a:spcBef>
                          <a:spcPct val="20000"/>
                        </a:spcBef>
                        <a:buClr>
                          <a:schemeClr val="accent2"/>
                        </a:buClr>
                        <a:defRPr sz="2400">
                          <a:solidFill>
                            <a:schemeClr val="tx1"/>
                          </a:solidFill>
                          <a:latin typeface="Times New Roman" panose="02020603050405020304" pitchFamily="18" charset="0"/>
                        </a:defRPr>
                      </a:lvl2pPr>
                      <a:lvl3pPr>
                        <a:spcBef>
                          <a:spcPct val="20000"/>
                        </a:spcBef>
                        <a:buClr>
                          <a:schemeClr val="accent2"/>
                        </a:buClr>
                        <a:defRPr sz="2000">
                          <a:solidFill>
                            <a:schemeClr val="tx1"/>
                          </a:solidFill>
                          <a:latin typeface="Times New Roman" panose="02020603050405020304" pitchFamily="18" charset="0"/>
                        </a:defRPr>
                      </a:lvl3pPr>
                      <a:lvl4pPr>
                        <a:spcBef>
                          <a:spcPct val="20000"/>
                        </a:spcBef>
                        <a:buClr>
                          <a:schemeClr val="accent2"/>
                        </a:buClr>
                        <a:defRPr>
                          <a:solidFill>
                            <a:schemeClr val="tx1"/>
                          </a:solidFill>
                          <a:latin typeface="Times New Roman" panose="02020603050405020304" pitchFamily="18" charset="0"/>
                        </a:defRPr>
                      </a:lvl4pPr>
                      <a:lvl5pPr>
                        <a:spcBef>
                          <a:spcPct val="20000"/>
                        </a:spcBef>
                        <a:buClr>
                          <a:schemeClr val="accent2"/>
                        </a:buClr>
                        <a:defRPr>
                          <a:solidFill>
                            <a:schemeClr val="tx1"/>
                          </a:solidFill>
                          <a:latin typeface="Times New Roman" panose="02020603050405020304" pitchFamily="18" charset="0"/>
                        </a:defRPr>
                      </a:lvl5pPr>
                      <a:lvl6pPr fontAlgn="base">
                        <a:spcBef>
                          <a:spcPct val="20000"/>
                        </a:spcBef>
                        <a:spcAft>
                          <a:spcPct val="0"/>
                        </a:spcAft>
                        <a:buClr>
                          <a:schemeClr val="accent2"/>
                        </a:buClr>
                        <a:defRPr>
                          <a:solidFill>
                            <a:schemeClr val="tx1"/>
                          </a:solidFill>
                          <a:latin typeface="Times New Roman" panose="02020603050405020304" pitchFamily="18" charset="0"/>
                        </a:defRPr>
                      </a:lvl6pPr>
                      <a:lvl7pPr fontAlgn="base">
                        <a:spcBef>
                          <a:spcPct val="20000"/>
                        </a:spcBef>
                        <a:spcAft>
                          <a:spcPct val="0"/>
                        </a:spcAft>
                        <a:buClr>
                          <a:schemeClr val="accent2"/>
                        </a:buClr>
                        <a:defRPr>
                          <a:solidFill>
                            <a:schemeClr val="tx1"/>
                          </a:solidFill>
                          <a:latin typeface="Times New Roman" panose="02020603050405020304" pitchFamily="18" charset="0"/>
                        </a:defRPr>
                      </a:lvl7pPr>
                      <a:lvl8pPr fontAlgn="base">
                        <a:spcBef>
                          <a:spcPct val="20000"/>
                        </a:spcBef>
                        <a:spcAft>
                          <a:spcPct val="0"/>
                        </a:spcAft>
                        <a:buClr>
                          <a:schemeClr val="accent2"/>
                        </a:buClr>
                        <a:defRPr>
                          <a:solidFill>
                            <a:schemeClr val="tx1"/>
                          </a:solidFill>
                          <a:latin typeface="Times New Roman" panose="02020603050405020304" pitchFamily="18" charset="0"/>
                        </a:defRPr>
                      </a:lvl8pPr>
                      <a:lvl9pPr fontAlgn="base">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Tx/>
                        <a:buNone/>
                      </a:pPr>
                      <a:endPar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18054">
                <a:tc>
                  <a:txBody>
                    <a:bodyPr/>
                    <a:lstStyle>
                      <a:lvl1pPr>
                        <a:spcBef>
                          <a:spcPct val="20000"/>
                        </a:spcBef>
                        <a:buClr>
                          <a:schemeClr val="accent2"/>
                        </a:buClr>
                        <a:defRPr sz="2000">
                          <a:solidFill>
                            <a:schemeClr val="tx1"/>
                          </a:solidFill>
                          <a:latin typeface="Times New Roman" panose="02020603050405020304" pitchFamily="18" charset="0"/>
                        </a:defRPr>
                      </a:lvl1pPr>
                      <a:lvl2pPr>
                        <a:spcBef>
                          <a:spcPct val="20000"/>
                        </a:spcBef>
                        <a:buClr>
                          <a:schemeClr val="accent2"/>
                        </a:buClr>
                        <a:defRPr sz="2400">
                          <a:solidFill>
                            <a:schemeClr val="tx1"/>
                          </a:solidFill>
                          <a:latin typeface="Times New Roman" panose="02020603050405020304" pitchFamily="18" charset="0"/>
                        </a:defRPr>
                      </a:lvl2pPr>
                      <a:lvl3pPr>
                        <a:spcBef>
                          <a:spcPct val="20000"/>
                        </a:spcBef>
                        <a:buClr>
                          <a:schemeClr val="accent2"/>
                        </a:buClr>
                        <a:defRPr sz="2000">
                          <a:solidFill>
                            <a:schemeClr val="tx1"/>
                          </a:solidFill>
                          <a:latin typeface="Times New Roman" panose="02020603050405020304" pitchFamily="18" charset="0"/>
                        </a:defRPr>
                      </a:lvl3pPr>
                      <a:lvl4pPr>
                        <a:spcBef>
                          <a:spcPct val="20000"/>
                        </a:spcBef>
                        <a:buClr>
                          <a:schemeClr val="accent2"/>
                        </a:buClr>
                        <a:defRPr>
                          <a:solidFill>
                            <a:schemeClr val="tx1"/>
                          </a:solidFill>
                          <a:latin typeface="Times New Roman" panose="02020603050405020304" pitchFamily="18" charset="0"/>
                        </a:defRPr>
                      </a:lvl4pPr>
                      <a:lvl5pPr>
                        <a:spcBef>
                          <a:spcPct val="20000"/>
                        </a:spcBef>
                        <a:buClr>
                          <a:schemeClr val="accent2"/>
                        </a:buClr>
                        <a:defRPr>
                          <a:solidFill>
                            <a:schemeClr val="tx1"/>
                          </a:solidFill>
                          <a:latin typeface="Times New Roman" panose="02020603050405020304" pitchFamily="18" charset="0"/>
                        </a:defRPr>
                      </a:lvl5pPr>
                      <a:lvl6pPr fontAlgn="base">
                        <a:spcBef>
                          <a:spcPct val="20000"/>
                        </a:spcBef>
                        <a:spcAft>
                          <a:spcPct val="0"/>
                        </a:spcAft>
                        <a:buClr>
                          <a:schemeClr val="accent2"/>
                        </a:buClr>
                        <a:defRPr>
                          <a:solidFill>
                            <a:schemeClr val="tx1"/>
                          </a:solidFill>
                          <a:latin typeface="Times New Roman" panose="02020603050405020304" pitchFamily="18" charset="0"/>
                        </a:defRPr>
                      </a:lvl6pPr>
                      <a:lvl7pPr fontAlgn="base">
                        <a:spcBef>
                          <a:spcPct val="20000"/>
                        </a:spcBef>
                        <a:spcAft>
                          <a:spcPct val="0"/>
                        </a:spcAft>
                        <a:buClr>
                          <a:schemeClr val="accent2"/>
                        </a:buClr>
                        <a:defRPr>
                          <a:solidFill>
                            <a:schemeClr val="tx1"/>
                          </a:solidFill>
                          <a:latin typeface="Times New Roman" panose="02020603050405020304" pitchFamily="18" charset="0"/>
                        </a:defRPr>
                      </a:lvl7pPr>
                      <a:lvl8pPr fontAlgn="base">
                        <a:spcBef>
                          <a:spcPct val="20000"/>
                        </a:spcBef>
                        <a:spcAft>
                          <a:spcPct val="0"/>
                        </a:spcAft>
                        <a:buClr>
                          <a:schemeClr val="accent2"/>
                        </a:buClr>
                        <a:defRPr>
                          <a:solidFill>
                            <a:schemeClr val="tx1"/>
                          </a:solidFill>
                          <a:latin typeface="Times New Roman" panose="02020603050405020304" pitchFamily="18" charset="0"/>
                        </a:defRPr>
                      </a:lvl8pPr>
                      <a:lvl9pPr fontAlgn="base">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Tx/>
                        <a:buNone/>
                      </a:pPr>
                      <a:endPar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defRPr sz="2000">
                          <a:solidFill>
                            <a:schemeClr val="tx1"/>
                          </a:solidFill>
                          <a:latin typeface="Times New Roman" panose="02020603050405020304" pitchFamily="18" charset="0"/>
                        </a:defRPr>
                      </a:lvl1pPr>
                      <a:lvl2pPr>
                        <a:spcBef>
                          <a:spcPct val="20000"/>
                        </a:spcBef>
                        <a:buClr>
                          <a:schemeClr val="accent2"/>
                        </a:buClr>
                        <a:defRPr sz="2400">
                          <a:solidFill>
                            <a:schemeClr val="tx1"/>
                          </a:solidFill>
                          <a:latin typeface="Times New Roman" panose="02020603050405020304" pitchFamily="18" charset="0"/>
                        </a:defRPr>
                      </a:lvl2pPr>
                      <a:lvl3pPr>
                        <a:spcBef>
                          <a:spcPct val="20000"/>
                        </a:spcBef>
                        <a:buClr>
                          <a:schemeClr val="accent2"/>
                        </a:buClr>
                        <a:defRPr sz="2000">
                          <a:solidFill>
                            <a:schemeClr val="tx1"/>
                          </a:solidFill>
                          <a:latin typeface="Times New Roman" panose="02020603050405020304" pitchFamily="18" charset="0"/>
                        </a:defRPr>
                      </a:lvl3pPr>
                      <a:lvl4pPr>
                        <a:spcBef>
                          <a:spcPct val="20000"/>
                        </a:spcBef>
                        <a:buClr>
                          <a:schemeClr val="accent2"/>
                        </a:buClr>
                        <a:defRPr>
                          <a:solidFill>
                            <a:schemeClr val="tx1"/>
                          </a:solidFill>
                          <a:latin typeface="Times New Roman" panose="02020603050405020304" pitchFamily="18" charset="0"/>
                        </a:defRPr>
                      </a:lvl4pPr>
                      <a:lvl5pPr>
                        <a:spcBef>
                          <a:spcPct val="20000"/>
                        </a:spcBef>
                        <a:buClr>
                          <a:schemeClr val="accent2"/>
                        </a:buClr>
                        <a:defRPr>
                          <a:solidFill>
                            <a:schemeClr val="tx1"/>
                          </a:solidFill>
                          <a:latin typeface="Times New Roman" panose="02020603050405020304" pitchFamily="18" charset="0"/>
                        </a:defRPr>
                      </a:lvl5pPr>
                      <a:lvl6pPr fontAlgn="base">
                        <a:spcBef>
                          <a:spcPct val="20000"/>
                        </a:spcBef>
                        <a:spcAft>
                          <a:spcPct val="0"/>
                        </a:spcAft>
                        <a:buClr>
                          <a:schemeClr val="accent2"/>
                        </a:buClr>
                        <a:defRPr>
                          <a:solidFill>
                            <a:schemeClr val="tx1"/>
                          </a:solidFill>
                          <a:latin typeface="Times New Roman" panose="02020603050405020304" pitchFamily="18" charset="0"/>
                        </a:defRPr>
                      </a:lvl6pPr>
                      <a:lvl7pPr fontAlgn="base">
                        <a:spcBef>
                          <a:spcPct val="20000"/>
                        </a:spcBef>
                        <a:spcAft>
                          <a:spcPct val="0"/>
                        </a:spcAft>
                        <a:buClr>
                          <a:schemeClr val="accent2"/>
                        </a:buClr>
                        <a:defRPr>
                          <a:solidFill>
                            <a:schemeClr val="tx1"/>
                          </a:solidFill>
                          <a:latin typeface="Times New Roman" panose="02020603050405020304" pitchFamily="18" charset="0"/>
                        </a:defRPr>
                      </a:lvl7pPr>
                      <a:lvl8pPr fontAlgn="base">
                        <a:spcBef>
                          <a:spcPct val="20000"/>
                        </a:spcBef>
                        <a:spcAft>
                          <a:spcPct val="0"/>
                        </a:spcAft>
                        <a:buClr>
                          <a:schemeClr val="accent2"/>
                        </a:buClr>
                        <a:defRPr>
                          <a:solidFill>
                            <a:schemeClr val="tx1"/>
                          </a:solidFill>
                          <a:latin typeface="Times New Roman" panose="02020603050405020304" pitchFamily="18" charset="0"/>
                        </a:defRPr>
                      </a:lvl8pPr>
                      <a:lvl9pPr fontAlgn="base">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Tx/>
                        <a:buNone/>
                      </a:pPr>
                      <a:endPar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defRPr sz="2000">
                          <a:solidFill>
                            <a:schemeClr val="tx1"/>
                          </a:solidFill>
                          <a:latin typeface="Times New Roman" panose="02020603050405020304" pitchFamily="18" charset="0"/>
                        </a:defRPr>
                      </a:lvl1pPr>
                      <a:lvl2pPr>
                        <a:spcBef>
                          <a:spcPct val="20000"/>
                        </a:spcBef>
                        <a:buClr>
                          <a:schemeClr val="accent2"/>
                        </a:buClr>
                        <a:defRPr sz="2400">
                          <a:solidFill>
                            <a:schemeClr val="tx1"/>
                          </a:solidFill>
                          <a:latin typeface="Times New Roman" panose="02020603050405020304" pitchFamily="18" charset="0"/>
                        </a:defRPr>
                      </a:lvl2pPr>
                      <a:lvl3pPr>
                        <a:spcBef>
                          <a:spcPct val="20000"/>
                        </a:spcBef>
                        <a:buClr>
                          <a:schemeClr val="accent2"/>
                        </a:buClr>
                        <a:defRPr sz="2000">
                          <a:solidFill>
                            <a:schemeClr val="tx1"/>
                          </a:solidFill>
                          <a:latin typeface="Times New Roman" panose="02020603050405020304" pitchFamily="18" charset="0"/>
                        </a:defRPr>
                      </a:lvl3pPr>
                      <a:lvl4pPr>
                        <a:spcBef>
                          <a:spcPct val="20000"/>
                        </a:spcBef>
                        <a:buClr>
                          <a:schemeClr val="accent2"/>
                        </a:buClr>
                        <a:defRPr>
                          <a:solidFill>
                            <a:schemeClr val="tx1"/>
                          </a:solidFill>
                          <a:latin typeface="Times New Roman" panose="02020603050405020304" pitchFamily="18" charset="0"/>
                        </a:defRPr>
                      </a:lvl4pPr>
                      <a:lvl5pPr>
                        <a:spcBef>
                          <a:spcPct val="20000"/>
                        </a:spcBef>
                        <a:buClr>
                          <a:schemeClr val="accent2"/>
                        </a:buClr>
                        <a:defRPr>
                          <a:solidFill>
                            <a:schemeClr val="tx1"/>
                          </a:solidFill>
                          <a:latin typeface="Times New Roman" panose="02020603050405020304" pitchFamily="18" charset="0"/>
                        </a:defRPr>
                      </a:lvl5pPr>
                      <a:lvl6pPr fontAlgn="base">
                        <a:spcBef>
                          <a:spcPct val="20000"/>
                        </a:spcBef>
                        <a:spcAft>
                          <a:spcPct val="0"/>
                        </a:spcAft>
                        <a:buClr>
                          <a:schemeClr val="accent2"/>
                        </a:buClr>
                        <a:defRPr>
                          <a:solidFill>
                            <a:schemeClr val="tx1"/>
                          </a:solidFill>
                          <a:latin typeface="Times New Roman" panose="02020603050405020304" pitchFamily="18" charset="0"/>
                        </a:defRPr>
                      </a:lvl6pPr>
                      <a:lvl7pPr fontAlgn="base">
                        <a:spcBef>
                          <a:spcPct val="20000"/>
                        </a:spcBef>
                        <a:spcAft>
                          <a:spcPct val="0"/>
                        </a:spcAft>
                        <a:buClr>
                          <a:schemeClr val="accent2"/>
                        </a:buClr>
                        <a:defRPr>
                          <a:solidFill>
                            <a:schemeClr val="tx1"/>
                          </a:solidFill>
                          <a:latin typeface="Times New Roman" panose="02020603050405020304" pitchFamily="18" charset="0"/>
                        </a:defRPr>
                      </a:lvl7pPr>
                      <a:lvl8pPr fontAlgn="base">
                        <a:spcBef>
                          <a:spcPct val="20000"/>
                        </a:spcBef>
                        <a:spcAft>
                          <a:spcPct val="0"/>
                        </a:spcAft>
                        <a:buClr>
                          <a:schemeClr val="accent2"/>
                        </a:buClr>
                        <a:defRPr>
                          <a:solidFill>
                            <a:schemeClr val="tx1"/>
                          </a:solidFill>
                          <a:latin typeface="Times New Roman" panose="02020603050405020304" pitchFamily="18" charset="0"/>
                        </a:defRPr>
                      </a:lvl8pPr>
                      <a:lvl9pPr fontAlgn="base">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Tx/>
                        <a:buNone/>
                      </a:pPr>
                      <a:endPar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40313" name="Text Box 22"/>
          <p:cNvSpPr txBox="1"/>
          <p:nvPr/>
        </p:nvSpPr>
        <p:spPr>
          <a:xfrm>
            <a:off x="0" y="3937000"/>
            <a:ext cx="9144000" cy="579438"/>
          </a:xfrm>
          <a:prstGeom prst="rect">
            <a:avLst/>
          </a:prstGeom>
          <a:noFill/>
          <a:ln w="9525">
            <a:noFill/>
          </a:ln>
        </p:spPr>
        <p:txBody>
          <a:bodyPr>
            <a:spAutoFit/>
          </a:bodyPr>
          <a:p>
            <a:pPr eaLnBrk="1" hangingPunct="1">
              <a:spcBef>
                <a:spcPct val="50000"/>
              </a:spcBef>
            </a:pPr>
            <a:r>
              <a:rPr lang="en-US" altLang="zh-CN" sz="3200" b="1" dirty="0">
                <a:latin typeface="Times New Roman" panose="02020603050405020304" pitchFamily="18" charset="0"/>
                <a:ea typeface="黑体" panose="02010609060101010101" pitchFamily="49" charset="-122"/>
              </a:rPr>
              <a:t>(2)</a:t>
            </a:r>
            <a:r>
              <a:rPr lang="zh-CN" altLang="en-US" sz="3200" b="1" dirty="0">
                <a:latin typeface="Times New Roman" panose="02020603050405020304" pitchFamily="18" charset="0"/>
                <a:ea typeface="黑体" panose="02010609060101010101" pitchFamily="49" charset="-122"/>
              </a:rPr>
              <a:t>请完成路由器</a:t>
            </a:r>
            <a:r>
              <a:rPr lang="en-US" altLang="zh-CN" sz="3200" b="1" dirty="0">
                <a:latin typeface="Times New Roman" panose="02020603050405020304" pitchFamily="18" charset="0"/>
                <a:ea typeface="黑体" panose="02010609060101010101" pitchFamily="49" charset="-122"/>
              </a:rPr>
              <a:t>R</a:t>
            </a:r>
            <a:r>
              <a:rPr lang="en-US" altLang="zh-CN" sz="3200" b="1" baseline="-25000" dirty="0">
                <a:latin typeface="Times New Roman" panose="02020603050405020304" pitchFamily="18" charset="0"/>
                <a:ea typeface="黑体" panose="02010609060101010101" pitchFamily="49" charset="-122"/>
              </a:rPr>
              <a:t>34</a:t>
            </a:r>
            <a:r>
              <a:rPr lang="zh-CN" altLang="en-US" sz="3200" b="1" dirty="0">
                <a:latin typeface="Times New Roman" panose="02020603050405020304" pitchFamily="18" charset="0"/>
                <a:ea typeface="黑体" panose="02010609060101010101" pitchFamily="49" charset="-122"/>
              </a:rPr>
              <a:t>的路由表配置</a:t>
            </a:r>
            <a:endParaRPr lang="zh-CN" altLang="en-US" sz="3200" b="1" dirty="0">
              <a:latin typeface="Times New Roman" panose="02020603050405020304" pitchFamily="18" charset="0"/>
              <a:ea typeface="黑体" panose="02010609060101010101" pitchFamily="49" charset="-122"/>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日期占位符 2"/>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EF3F0C8-6830-48F3-A112-C5F9FD0FF85C}"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4" name="页脚占位符 3"/>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41316" name="灯片编号占位符 4"/>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pic>
        <p:nvPicPr>
          <p:cNvPr id="141317" name="Picture 2" descr="QQ截图20120508183238"/>
          <p:cNvPicPr>
            <a:picLocks noChangeAspect="1"/>
          </p:cNvPicPr>
          <p:nvPr/>
        </p:nvPicPr>
        <p:blipFill>
          <a:blip r:embed="rId1"/>
          <a:stretch>
            <a:fillRect/>
          </a:stretch>
        </p:blipFill>
        <p:spPr>
          <a:xfrm>
            <a:off x="3695700" y="0"/>
            <a:ext cx="5448300" cy="3933825"/>
          </a:xfrm>
          <a:prstGeom prst="rect">
            <a:avLst/>
          </a:prstGeom>
          <a:noFill/>
          <a:ln w="9525">
            <a:noFill/>
          </a:ln>
        </p:spPr>
      </p:pic>
      <p:sp>
        <p:nvSpPr>
          <p:cNvPr id="141318" name="Text Box 3"/>
          <p:cNvSpPr txBox="1"/>
          <p:nvPr/>
        </p:nvSpPr>
        <p:spPr>
          <a:xfrm>
            <a:off x="0" y="0"/>
            <a:ext cx="4114800" cy="3749675"/>
          </a:xfrm>
          <a:prstGeom prst="rect">
            <a:avLst/>
          </a:prstGeom>
          <a:noFill/>
          <a:ln w="9525">
            <a:noFill/>
          </a:ln>
        </p:spPr>
        <p:txBody>
          <a:bodyPr>
            <a:spAutoFit/>
          </a:bodyPr>
          <a:p>
            <a:pPr eaLnBrk="1" hangingPunct="1">
              <a:lnSpc>
                <a:spcPct val="125000"/>
              </a:lnSpc>
            </a:pPr>
            <a:r>
              <a:rPr lang="zh-CN" altLang="en-US" sz="3200" b="1" dirty="0">
                <a:solidFill>
                  <a:srgbClr val="FF0000"/>
                </a:solidFill>
                <a:latin typeface="Times New Roman" panose="02020603050405020304" pitchFamily="18" charset="0"/>
                <a:ea typeface="黑体" panose="02010609060101010101" pitchFamily="49" charset="-122"/>
              </a:rPr>
              <a:t>课堂练习</a:t>
            </a:r>
            <a:r>
              <a:rPr lang="zh-CN" altLang="en-US" sz="3200" b="1" dirty="0">
                <a:latin typeface="Times New Roman" panose="02020603050405020304" pitchFamily="18" charset="0"/>
                <a:ea typeface="黑体" panose="02010609060101010101" pitchFamily="49" charset="-122"/>
              </a:rPr>
              <a:t>：如图所示，四个局域网</a:t>
            </a:r>
            <a:r>
              <a:rPr lang="en-US" altLang="zh-CN" sz="3200" b="1" dirty="0">
                <a:latin typeface="Times New Roman" panose="02020603050405020304" pitchFamily="18" charset="0"/>
                <a:ea typeface="黑体" panose="02010609060101010101" pitchFamily="49" charset="-122"/>
              </a:rPr>
              <a:t>(LAN</a:t>
            </a:r>
            <a:r>
              <a:rPr lang="en-US" altLang="zh-CN" sz="3200" b="1" baseline="-25000" dirty="0">
                <a:latin typeface="Times New Roman" panose="02020603050405020304" pitchFamily="18" charset="0"/>
                <a:ea typeface="黑体" panose="02010609060101010101" pitchFamily="49" charset="-122"/>
              </a:rPr>
              <a:t>1</a:t>
            </a:r>
            <a:r>
              <a:rPr lang="en-US" altLang="zh-CN" sz="3200" b="1" dirty="0">
                <a:latin typeface="Times New Roman" panose="02020603050405020304" pitchFamily="18" charset="0"/>
                <a:ea typeface="黑体" panose="02010609060101010101" pitchFamily="49" charset="-122"/>
              </a:rPr>
              <a:t>, LAN</a:t>
            </a:r>
            <a:r>
              <a:rPr lang="en-US" altLang="zh-CN" sz="3200" b="1" baseline="-25000" dirty="0">
                <a:latin typeface="Times New Roman" panose="02020603050405020304" pitchFamily="18" charset="0"/>
                <a:ea typeface="黑体" panose="02010609060101010101" pitchFamily="49" charset="-122"/>
              </a:rPr>
              <a:t>2</a:t>
            </a:r>
            <a:r>
              <a:rPr lang="en-US" altLang="zh-CN" sz="3200" b="1" dirty="0">
                <a:latin typeface="Times New Roman" panose="02020603050405020304" pitchFamily="18" charset="0"/>
                <a:ea typeface="黑体" panose="02010609060101010101" pitchFamily="49" charset="-122"/>
              </a:rPr>
              <a:t>, LAN</a:t>
            </a:r>
            <a:r>
              <a:rPr lang="en-US" altLang="zh-CN" sz="3200" b="1" baseline="-25000" dirty="0">
                <a:latin typeface="Times New Roman" panose="02020603050405020304" pitchFamily="18" charset="0"/>
                <a:ea typeface="黑体" panose="02010609060101010101" pitchFamily="49" charset="-122"/>
              </a:rPr>
              <a:t>3</a:t>
            </a:r>
            <a:r>
              <a:rPr lang="zh-CN" altLang="en-US" sz="3200" b="1" dirty="0">
                <a:latin typeface="Times New Roman" panose="02020603050405020304" pitchFamily="18" charset="0"/>
                <a:ea typeface="黑体" panose="02010609060101010101" pitchFamily="49" charset="-122"/>
              </a:rPr>
              <a:t>和</a:t>
            </a:r>
            <a:r>
              <a:rPr lang="en-US" altLang="zh-CN" sz="3200" b="1" dirty="0">
                <a:latin typeface="Times New Roman" panose="02020603050405020304" pitchFamily="18" charset="0"/>
                <a:ea typeface="黑体" panose="02010609060101010101" pitchFamily="49" charset="-122"/>
              </a:rPr>
              <a:t>LAN</a:t>
            </a:r>
            <a:r>
              <a:rPr lang="en-US" altLang="zh-CN" sz="3200" b="1" baseline="-25000" dirty="0">
                <a:latin typeface="Times New Roman" panose="02020603050405020304" pitchFamily="18" charset="0"/>
                <a:ea typeface="黑体" panose="02010609060101010101" pitchFamily="49" charset="-122"/>
              </a:rPr>
              <a:t>4</a:t>
            </a:r>
            <a:r>
              <a:rPr lang="en-US" altLang="zh-CN" sz="3200" b="1" dirty="0">
                <a:latin typeface="Times New Roman" panose="02020603050405020304" pitchFamily="18" charset="0"/>
                <a:ea typeface="黑体" panose="02010609060101010101" pitchFamily="49" charset="-122"/>
              </a:rPr>
              <a:t>)</a:t>
            </a:r>
            <a:r>
              <a:rPr lang="zh-CN" altLang="en-US" sz="3200" b="1" dirty="0">
                <a:latin typeface="Times New Roman" panose="02020603050405020304" pitchFamily="18" charset="0"/>
                <a:ea typeface="黑体" panose="02010609060101010101" pitchFamily="49" charset="-122"/>
              </a:rPr>
              <a:t>通过路由器</a:t>
            </a:r>
            <a:r>
              <a:rPr lang="en-US" altLang="zh-CN" sz="3200" b="1" dirty="0">
                <a:latin typeface="Times New Roman" panose="02020603050405020304" pitchFamily="18" charset="0"/>
                <a:ea typeface="黑体" panose="02010609060101010101" pitchFamily="49" charset="-122"/>
              </a:rPr>
              <a:t>R</a:t>
            </a:r>
            <a:r>
              <a:rPr lang="en-US" altLang="zh-CN" sz="3200" b="1" baseline="-25000" dirty="0">
                <a:latin typeface="Times New Roman" panose="02020603050405020304" pitchFamily="18" charset="0"/>
                <a:ea typeface="黑体" panose="02010609060101010101" pitchFamily="49" charset="-122"/>
              </a:rPr>
              <a:t>13</a:t>
            </a:r>
            <a:r>
              <a:rPr lang="en-US" altLang="zh-CN" sz="3200" b="1" dirty="0">
                <a:latin typeface="Times New Roman" panose="02020603050405020304" pitchFamily="18" charset="0"/>
                <a:ea typeface="黑体" panose="02010609060101010101" pitchFamily="49" charset="-122"/>
              </a:rPr>
              <a:t>, R</a:t>
            </a:r>
            <a:r>
              <a:rPr lang="en-US" altLang="zh-CN" sz="3200" b="1" baseline="-25000" dirty="0">
                <a:latin typeface="Times New Roman" panose="02020603050405020304" pitchFamily="18" charset="0"/>
                <a:ea typeface="黑体" panose="02010609060101010101" pitchFamily="49" charset="-122"/>
              </a:rPr>
              <a:t>24</a:t>
            </a:r>
            <a:r>
              <a:rPr lang="zh-CN" altLang="en-US" sz="3200" b="1" dirty="0">
                <a:latin typeface="Times New Roman" panose="02020603050405020304" pitchFamily="18" charset="0"/>
                <a:ea typeface="黑体" panose="02010609060101010101" pitchFamily="49" charset="-122"/>
              </a:rPr>
              <a:t>和</a:t>
            </a:r>
            <a:r>
              <a:rPr lang="en-US" altLang="zh-CN" sz="3200" b="1" dirty="0">
                <a:latin typeface="Times New Roman" panose="02020603050405020304" pitchFamily="18" charset="0"/>
                <a:ea typeface="黑体" panose="02010609060101010101" pitchFamily="49" charset="-122"/>
              </a:rPr>
              <a:t>R</a:t>
            </a:r>
            <a:r>
              <a:rPr lang="en-US" altLang="zh-CN" sz="3200" b="1" baseline="-25000" dirty="0">
                <a:latin typeface="Times New Roman" panose="02020603050405020304" pitchFamily="18" charset="0"/>
                <a:ea typeface="黑体" panose="02010609060101010101" pitchFamily="49" charset="-122"/>
              </a:rPr>
              <a:t>34</a:t>
            </a:r>
            <a:r>
              <a:rPr lang="zh-CN" altLang="en-US" sz="3200" b="1" dirty="0">
                <a:latin typeface="Times New Roman" panose="02020603050405020304" pitchFamily="18" charset="0"/>
                <a:ea typeface="黑体" panose="02010609060101010101" pitchFamily="49" charset="-122"/>
              </a:rPr>
              <a:t>互联。子网掩码为</a:t>
            </a:r>
            <a:r>
              <a:rPr lang="en-US" altLang="zh-CN" sz="3200" b="1" dirty="0">
                <a:latin typeface="Times New Roman" panose="02020603050405020304" pitchFamily="18" charset="0"/>
                <a:ea typeface="黑体" panose="02010609060101010101" pitchFamily="49" charset="-122"/>
              </a:rPr>
              <a:t>255.255.255.0  </a:t>
            </a:r>
            <a:endParaRPr lang="en-US" altLang="zh-CN" sz="3200" b="1" dirty="0">
              <a:latin typeface="Times New Roman" panose="02020603050405020304" pitchFamily="18" charset="0"/>
              <a:ea typeface="黑体" panose="02010609060101010101" pitchFamily="49" charset="-122"/>
            </a:endParaRPr>
          </a:p>
        </p:txBody>
      </p:sp>
      <p:graphicFrame>
        <p:nvGraphicFramePr>
          <p:cNvPr id="558104" name="Group 24"/>
          <p:cNvGraphicFramePr>
            <a:graphicFrameLocks noGrp="1"/>
          </p:cNvGraphicFramePr>
          <p:nvPr>
            <p:ph idx="1"/>
          </p:nvPr>
        </p:nvGraphicFramePr>
        <p:xfrm>
          <a:off x="711200" y="4632325"/>
          <a:ext cx="6934200" cy="1554163"/>
        </p:xfrm>
        <a:graphic>
          <a:graphicData uri="http://schemas.openxmlformats.org/drawingml/2006/table">
            <a:tbl>
              <a:tblPr/>
              <a:tblGrid>
                <a:gridCol w="2311400"/>
                <a:gridCol w="2311400"/>
                <a:gridCol w="2311400"/>
              </a:tblGrid>
              <a:tr h="518054">
                <a:tc>
                  <a:txBody>
                    <a:bodyPr/>
                    <a:lstStyle>
                      <a:lvl1pPr>
                        <a:spcBef>
                          <a:spcPct val="20000"/>
                        </a:spcBef>
                        <a:buClr>
                          <a:schemeClr val="accent2"/>
                        </a:buClr>
                        <a:defRPr sz="2000">
                          <a:solidFill>
                            <a:schemeClr val="tx1"/>
                          </a:solidFill>
                          <a:latin typeface="Times New Roman" panose="02020603050405020304" pitchFamily="18" charset="0"/>
                        </a:defRPr>
                      </a:lvl1pPr>
                      <a:lvl2pPr>
                        <a:spcBef>
                          <a:spcPct val="20000"/>
                        </a:spcBef>
                        <a:buClr>
                          <a:schemeClr val="accent2"/>
                        </a:buClr>
                        <a:defRPr sz="2400">
                          <a:solidFill>
                            <a:schemeClr val="tx1"/>
                          </a:solidFill>
                          <a:latin typeface="Times New Roman" panose="02020603050405020304" pitchFamily="18" charset="0"/>
                        </a:defRPr>
                      </a:lvl2pPr>
                      <a:lvl3pPr>
                        <a:spcBef>
                          <a:spcPct val="20000"/>
                        </a:spcBef>
                        <a:buClr>
                          <a:schemeClr val="accent2"/>
                        </a:buClr>
                        <a:defRPr sz="2000">
                          <a:solidFill>
                            <a:schemeClr val="tx1"/>
                          </a:solidFill>
                          <a:latin typeface="Times New Roman" panose="02020603050405020304" pitchFamily="18" charset="0"/>
                        </a:defRPr>
                      </a:lvl3pPr>
                      <a:lvl4pPr>
                        <a:spcBef>
                          <a:spcPct val="20000"/>
                        </a:spcBef>
                        <a:buClr>
                          <a:schemeClr val="accent2"/>
                        </a:buClr>
                        <a:defRPr>
                          <a:solidFill>
                            <a:schemeClr val="tx1"/>
                          </a:solidFill>
                          <a:latin typeface="Times New Roman" panose="02020603050405020304" pitchFamily="18" charset="0"/>
                        </a:defRPr>
                      </a:lvl4pPr>
                      <a:lvl5pPr>
                        <a:spcBef>
                          <a:spcPct val="20000"/>
                        </a:spcBef>
                        <a:buClr>
                          <a:schemeClr val="accent2"/>
                        </a:buClr>
                        <a:defRPr>
                          <a:solidFill>
                            <a:schemeClr val="tx1"/>
                          </a:solidFill>
                          <a:latin typeface="Times New Roman" panose="02020603050405020304" pitchFamily="18" charset="0"/>
                        </a:defRPr>
                      </a:lvl5pPr>
                      <a:lvl6pPr fontAlgn="base">
                        <a:spcBef>
                          <a:spcPct val="20000"/>
                        </a:spcBef>
                        <a:spcAft>
                          <a:spcPct val="0"/>
                        </a:spcAft>
                        <a:buClr>
                          <a:schemeClr val="accent2"/>
                        </a:buClr>
                        <a:defRPr>
                          <a:solidFill>
                            <a:schemeClr val="tx1"/>
                          </a:solidFill>
                          <a:latin typeface="Times New Roman" panose="02020603050405020304" pitchFamily="18" charset="0"/>
                        </a:defRPr>
                      </a:lvl6pPr>
                      <a:lvl7pPr fontAlgn="base">
                        <a:spcBef>
                          <a:spcPct val="20000"/>
                        </a:spcBef>
                        <a:spcAft>
                          <a:spcPct val="0"/>
                        </a:spcAft>
                        <a:buClr>
                          <a:schemeClr val="accent2"/>
                        </a:buClr>
                        <a:defRPr>
                          <a:solidFill>
                            <a:schemeClr val="tx1"/>
                          </a:solidFill>
                          <a:latin typeface="Times New Roman" panose="02020603050405020304" pitchFamily="18" charset="0"/>
                        </a:defRPr>
                      </a:lvl7pPr>
                      <a:lvl8pPr fontAlgn="base">
                        <a:spcBef>
                          <a:spcPct val="20000"/>
                        </a:spcBef>
                        <a:spcAft>
                          <a:spcPct val="0"/>
                        </a:spcAft>
                        <a:buClr>
                          <a:schemeClr val="accent2"/>
                        </a:buClr>
                        <a:defRPr>
                          <a:solidFill>
                            <a:schemeClr val="tx1"/>
                          </a:solidFill>
                          <a:latin typeface="Times New Roman" panose="02020603050405020304" pitchFamily="18" charset="0"/>
                        </a:defRPr>
                      </a:lvl8pPr>
                      <a:lvl9pPr fontAlgn="base">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Tx/>
                        <a:buNone/>
                      </a:pPr>
                      <a:r>
                        <a:rPr kumimoji="0" lang="zh-CN" altLang="en-US" sz="2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目的网络</a:t>
                      </a:r>
                      <a:endParaRPr kumimoji="0" lang="zh-CN" altLang="en-US" sz="28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defRPr sz="2000">
                          <a:solidFill>
                            <a:schemeClr val="tx1"/>
                          </a:solidFill>
                          <a:latin typeface="Times New Roman" panose="02020603050405020304" pitchFamily="18" charset="0"/>
                        </a:defRPr>
                      </a:lvl1pPr>
                      <a:lvl2pPr>
                        <a:spcBef>
                          <a:spcPct val="20000"/>
                        </a:spcBef>
                        <a:buClr>
                          <a:schemeClr val="accent2"/>
                        </a:buClr>
                        <a:defRPr sz="2400">
                          <a:solidFill>
                            <a:schemeClr val="tx1"/>
                          </a:solidFill>
                          <a:latin typeface="Times New Roman" panose="02020603050405020304" pitchFamily="18" charset="0"/>
                        </a:defRPr>
                      </a:lvl2pPr>
                      <a:lvl3pPr>
                        <a:spcBef>
                          <a:spcPct val="20000"/>
                        </a:spcBef>
                        <a:buClr>
                          <a:schemeClr val="accent2"/>
                        </a:buClr>
                        <a:defRPr sz="2000">
                          <a:solidFill>
                            <a:schemeClr val="tx1"/>
                          </a:solidFill>
                          <a:latin typeface="Times New Roman" panose="02020603050405020304" pitchFamily="18" charset="0"/>
                        </a:defRPr>
                      </a:lvl3pPr>
                      <a:lvl4pPr>
                        <a:spcBef>
                          <a:spcPct val="20000"/>
                        </a:spcBef>
                        <a:buClr>
                          <a:schemeClr val="accent2"/>
                        </a:buClr>
                        <a:defRPr>
                          <a:solidFill>
                            <a:schemeClr val="tx1"/>
                          </a:solidFill>
                          <a:latin typeface="Times New Roman" panose="02020603050405020304" pitchFamily="18" charset="0"/>
                        </a:defRPr>
                      </a:lvl4pPr>
                      <a:lvl5pPr>
                        <a:spcBef>
                          <a:spcPct val="20000"/>
                        </a:spcBef>
                        <a:buClr>
                          <a:schemeClr val="accent2"/>
                        </a:buClr>
                        <a:defRPr>
                          <a:solidFill>
                            <a:schemeClr val="tx1"/>
                          </a:solidFill>
                          <a:latin typeface="Times New Roman" panose="02020603050405020304" pitchFamily="18" charset="0"/>
                        </a:defRPr>
                      </a:lvl5pPr>
                      <a:lvl6pPr fontAlgn="base">
                        <a:spcBef>
                          <a:spcPct val="20000"/>
                        </a:spcBef>
                        <a:spcAft>
                          <a:spcPct val="0"/>
                        </a:spcAft>
                        <a:buClr>
                          <a:schemeClr val="accent2"/>
                        </a:buClr>
                        <a:defRPr>
                          <a:solidFill>
                            <a:schemeClr val="tx1"/>
                          </a:solidFill>
                          <a:latin typeface="Times New Roman" panose="02020603050405020304" pitchFamily="18" charset="0"/>
                        </a:defRPr>
                      </a:lvl6pPr>
                      <a:lvl7pPr fontAlgn="base">
                        <a:spcBef>
                          <a:spcPct val="20000"/>
                        </a:spcBef>
                        <a:spcAft>
                          <a:spcPct val="0"/>
                        </a:spcAft>
                        <a:buClr>
                          <a:schemeClr val="accent2"/>
                        </a:buClr>
                        <a:defRPr>
                          <a:solidFill>
                            <a:schemeClr val="tx1"/>
                          </a:solidFill>
                          <a:latin typeface="Times New Roman" panose="02020603050405020304" pitchFamily="18" charset="0"/>
                        </a:defRPr>
                      </a:lvl7pPr>
                      <a:lvl8pPr fontAlgn="base">
                        <a:spcBef>
                          <a:spcPct val="20000"/>
                        </a:spcBef>
                        <a:spcAft>
                          <a:spcPct val="0"/>
                        </a:spcAft>
                        <a:buClr>
                          <a:schemeClr val="accent2"/>
                        </a:buClr>
                        <a:defRPr>
                          <a:solidFill>
                            <a:schemeClr val="tx1"/>
                          </a:solidFill>
                          <a:latin typeface="Times New Roman" panose="02020603050405020304" pitchFamily="18" charset="0"/>
                        </a:defRPr>
                      </a:lvl8pPr>
                      <a:lvl9pPr fontAlgn="base">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Tx/>
                        <a:buNone/>
                      </a:pPr>
                      <a:r>
                        <a:rPr kumimoji="0" lang="zh-CN" altLang="en-US" sz="2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子网掩码</a:t>
                      </a:r>
                      <a:endParaRPr kumimoji="0" lang="zh-CN" altLang="en-US" sz="28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defRPr sz="2000">
                          <a:solidFill>
                            <a:schemeClr val="tx1"/>
                          </a:solidFill>
                          <a:latin typeface="Times New Roman" panose="02020603050405020304" pitchFamily="18" charset="0"/>
                        </a:defRPr>
                      </a:lvl1pPr>
                      <a:lvl2pPr>
                        <a:spcBef>
                          <a:spcPct val="20000"/>
                        </a:spcBef>
                        <a:buClr>
                          <a:schemeClr val="accent2"/>
                        </a:buClr>
                        <a:defRPr sz="2400">
                          <a:solidFill>
                            <a:schemeClr val="tx1"/>
                          </a:solidFill>
                          <a:latin typeface="Times New Roman" panose="02020603050405020304" pitchFamily="18" charset="0"/>
                        </a:defRPr>
                      </a:lvl2pPr>
                      <a:lvl3pPr>
                        <a:spcBef>
                          <a:spcPct val="20000"/>
                        </a:spcBef>
                        <a:buClr>
                          <a:schemeClr val="accent2"/>
                        </a:buClr>
                        <a:defRPr sz="2000">
                          <a:solidFill>
                            <a:schemeClr val="tx1"/>
                          </a:solidFill>
                          <a:latin typeface="Times New Roman" panose="02020603050405020304" pitchFamily="18" charset="0"/>
                        </a:defRPr>
                      </a:lvl3pPr>
                      <a:lvl4pPr>
                        <a:spcBef>
                          <a:spcPct val="20000"/>
                        </a:spcBef>
                        <a:buClr>
                          <a:schemeClr val="accent2"/>
                        </a:buClr>
                        <a:defRPr>
                          <a:solidFill>
                            <a:schemeClr val="tx1"/>
                          </a:solidFill>
                          <a:latin typeface="Times New Roman" panose="02020603050405020304" pitchFamily="18" charset="0"/>
                        </a:defRPr>
                      </a:lvl4pPr>
                      <a:lvl5pPr>
                        <a:spcBef>
                          <a:spcPct val="20000"/>
                        </a:spcBef>
                        <a:buClr>
                          <a:schemeClr val="accent2"/>
                        </a:buClr>
                        <a:defRPr>
                          <a:solidFill>
                            <a:schemeClr val="tx1"/>
                          </a:solidFill>
                          <a:latin typeface="Times New Roman" panose="02020603050405020304" pitchFamily="18" charset="0"/>
                        </a:defRPr>
                      </a:lvl5pPr>
                      <a:lvl6pPr fontAlgn="base">
                        <a:spcBef>
                          <a:spcPct val="20000"/>
                        </a:spcBef>
                        <a:spcAft>
                          <a:spcPct val="0"/>
                        </a:spcAft>
                        <a:buClr>
                          <a:schemeClr val="accent2"/>
                        </a:buClr>
                        <a:defRPr>
                          <a:solidFill>
                            <a:schemeClr val="tx1"/>
                          </a:solidFill>
                          <a:latin typeface="Times New Roman" panose="02020603050405020304" pitchFamily="18" charset="0"/>
                        </a:defRPr>
                      </a:lvl6pPr>
                      <a:lvl7pPr fontAlgn="base">
                        <a:spcBef>
                          <a:spcPct val="20000"/>
                        </a:spcBef>
                        <a:spcAft>
                          <a:spcPct val="0"/>
                        </a:spcAft>
                        <a:buClr>
                          <a:schemeClr val="accent2"/>
                        </a:buClr>
                        <a:defRPr>
                          <a:solidFill>
                            <a:schemeClr val="tx1"/>
                          </a:solidFill>
                          <a:latin typeface="Times New Roman" panose="02020603050405020304" pitchFamily="18" charset="0"/>
                        </a:defRPr>
                      </a:lvl7pPr>
                      <a:lvl8pPr fontAlgn="base">
                        <a:spcBef>
                          <a:spcPct val="20000"/>
                        </a:spcBef>
                        <a:spcAft>
                          <a:spcPct val="0"/>
                        </a:spcAft>
                        <a:buClr>
                          <a:schemeClr val="accent2"/>
                        </a:buClr>
                        <a:defRPr>
                          <a:solidFill>
                            <a:schemeClr val="tx1"/>
                          </a:solidFill>
                          <a:latin typeface="Times New Roman" panose="02020603050405020304" pitchFamily="18" charset="0"/>
                        </a:defRPr>
                      </a:lvl8pPr>
                      <a:lvl9pPr fontAlgn="base">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Tx/>
                        <a:buNone/>
                      </a:pPr>
                      <a:r>
                        <a:rPr kumimoji="0" lang="zh-CN" altLang="en-US" sz="2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下一跳地址</a:t>
                      </a:r>
                      <a:endParaRPr kumimoji="0" lang="zh-CN" altLang="en-US" sz="28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18054">
                <a:tc>
                  <a:txBody>
                    <a:bodyPr/>
                    <a:lstStyle>
                      <a:lvl1pPr>
                        <a:spcBef>
                          <a:spcPct val="20000"/>
                        </a:spcBef>
                        <a:buClr>
                          <a:schemeClr val="accent2"/>
                        </a:buClr>
                        <a:defRPr sz="2000">
                          <a:solidFill>
                            <a:schemeClr val="tx1"/>
                          </a:solidFill>
                          <a:latin typeface="Times New Roman" panose="02020603050405020304" pitchFamily="18" charset="0"/>
                        </a:defRPr>
                      </a:lvl1pPr>
                      <a:lvl2pPr>
                        <a:spcBef>
                          <a:spcPct val="20000"/>
                        </a:spcBef>
                        <a:buClr>
                          <a:schemeClr val="accent2"/>
                        </a:buClr>
                        <a:defRPr sz="2400">
                          <a:solidFill>
                            <a:schemeClr val="tx1"/>
                          </a:solidFill>
                          <a:latin typeface="Times New Roman" panose="02020603050405020304" pitchFamily="18" charset="0"/>
                        </a:defRPr>
                      </a:lvl2pPr>
                      <a:lvl3pPr>
                        <a:spcBef>
                          <a:spcPct val="20000"/>
                        </a:spcBef>
                        <a:buClr>
                          <a:schemeClr val="accent2"/>
                        </a:buClr>
                        <a:defRPr sz="2000">
                          <a:solidFill>
                            <a:schemeClr val="tx1"/>
                          </a:solidFill>
                          <a:latin typeface="Times New Roman" panose="02020603050405020304" pitchFamily="18" charset="0"/>
                        </a:defRPr>
                      </a:lvl3pPr>
                      <a:lvl4pPr>
                        <a:spcBef>
                          <a:spcPct val="20000"/>
                        </a:spcBef>
                        <a:buClr>
                          <a:schemeClr val="accent2"/>
                        </a:buClr>
                        <a:defRPr>
                          <a:solidFill>
                            <a:schemeClr val="tx1"/>
                          </a:solidFill>
                          <a:latin typeface="Times New Roman" panose="02020603050405020304" pitchFamily="18" charset="0"/>
                        </a:defRPr>
                      </a:lvl4pPr>
                      <a:lvl5pPr>
                        <a:spcBef>
                          <a:spcPct val="20000"/>
                        </a:spcBef>
                        <a:buClr>
                          <a:schemeClr val="accent2"/>
                        </a:buClr>
                        <a:defRPr>
                          <a:solidFill>
                            <a:schemeClr val="tx1"/>
                          </a:solidFill>
                          <a:latin typeface="Times New Roman" panose="02020603050405020304" pitchFamily="18" charset="0"/>
                        </a:defRPr>
                      </a:lvl5pPr>
                      <a:lvl6pPr fontAlgn="base">
                        <a:spcBef>
                          <a:spcPct val="20000"/>
                        </a:spcBef>
                        <a:spcAft>
                          <a:spcPct val="0"/>
                        </a:spcAft>
                        <a:buClr>
                          <a:schemeClr val="accent2"/>
                        </a:buClr>
                        <a:defRPr>
                          <a:solidFill>
                            <a:schemeClr val="tx1"/>
                          </a:solidFill>
                          <a:latin typeface="Times New Roman" panose="02020603050405020304" pitchFamily="18" charset="0"/>
                        </a:defRPr>
                      </a:lvl6pPr>
                      <a:lvl7pPr fontAlgn="base">
                        <a:spcBef>
                          <a:spcPct val="20000"/>
                        </a:spcBef>
                        <a:spcAft>
                          <a:spcPct val="0"/>
                        </a:spcAft>
                        <a:buClr>
                          <a:schemeClr val="accent2"/>
                        </a:buClr>
                        <a:defRPr>
                          <a:solidFill>
                            <a:schemeClr val="tx1"/>
                          </a:solidFill>
                          <a:latin typeface="Times New Roman" panose="02020603050405020304" pitchFamily="18" charset="0"/>
                        </a:defRPr>
                      </a:lvl7pPr>
                      <a:lvl8pPr fontAlgn="base">
                        <a:spcBef>
                          <a:spcPct val="20000"/>
                        </a:spcBef>
                        <a:spcAft>
                          <a:spcPct val="0"/>
                        </a:spcAft>
                        <a:buClr>
                          <a:schemeClr val="accent2"/>
                        </a:buClr>
                        <a:defRPr>
                          <a:solidFill>
                            <a:schemeClr val="tx1"/>
                          </a:solidFill>
                          <a:latin typeface="Times New Roman" panose="02020603050405020304" pitchFamily="18" charset="0"/>
                        </a:defRPr>
                      </a:lvl8pPr>
                      <a:lvl9pPr fontAlgn="base">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Tx/>
                        <a:buNone/>
                      </a:pPr>
                      <a:r>
                        <a:rPr kumimoji="0" lang="en-US" altLang="zh-CN" sz="2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222.1.1.0</a:t>
                      </a:r>
                      <a:endParaRPr kumimoji="0" lang="zh-CN" altLang="en-US" sz="2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defRPr sz="2000">
                          <a:solidFill>
                            <a:schemeClr val="tx1"/>
                          </a:solidFill>
                          <a:latin typeface="Times New Roman" panose="02020603050405020304" pitchFamily="18" charset="0"/>
                        </a:defRPr>
                      </a:lvl1pPr>
                      <a:lvl2pPr>
                        <a:spcBef>
                          <a:spcPct val="20000"/>
                        </a:spcBef>
                        <a:buClr>
                          <a:schemeClr val="accent2"/>
                        </a:buClr>
                        <a:defRPr sz="2400">
                          <a:solidFill>
                            <a:schemeClr val="tx1"/>
                          </a:solidFill>
                          <a:latin typeface="Times New Roman" panose="02020603050405020304" pitchFamily="18" charset="0"/>
                        </a:defRPr>
                      </a:lvl2pPr>
                      <a:lvl3pPr>
                        <a:spcBef>
                          <a:spcPct val="20000"/>
                        </a:spcBef>
                        <a:buClr>
                          <a:schemeClr val="accent2"/>
                        </a:buClr>
                        <a:defRPr sz="2000">
                          <a:solidFill>
                            <a:schemeClr val="tx1"/>
                          </a:solidFill>
                          <a:latin typeface="Times New Roman" panose="02020603050405020304" pitchFamily="18" charset="0"/>
                        </a:defRPr>
                      </a:lvl3pPr>
                      <a:lvl4pPr>
                        <a:spcBef>
                          <a:spcPct val="20000"/>
                        </a:spcBef>
                        <a:buClr>
                          <a:schemeClr val="accent2"/>
                        </a:buClr>
                        <a:defRPr>
                          <a:solidFill>
                            <a:schemeClr val="tx1"/>
                          </a:solidFill>
                          <a:latin typeface="Times New Roman" panose="02020603050405020304" pitchFamily="18" charset="0"/>
                        </a:defRPr>
                      </a:lvl4pPr>
                      <a:lvl5pPr>
                        <a:spcBef>
                          <a:spcPct val="20000"/>
                        </a:spcBef>
                        <a:buClr>
                          <a:schemeClr val="accent2"/>
                        </a:buClr>
                        <a:defRPr>
                          <a:solidFill>
                            <a:schemeClr val="tx1"/>
                          </a:solidFill>
                          <a:latin typeface="Times New Roman" panose="02020603050405020304" pitchFamily="18" charset="0"/>
                        </a:defRPr>
                      </a:lvl5pPr>
                      <a:lvl6pPr fontAlgn="base">
                        <a:spcBef>
                          <a:spcPct val="20000"/>
                        </a:spcBef>
                        <a:spcAft>
                          <a:spcPct val="0"/>
                        </a:spcAft>
                        <a:buClr>
                          <a:schemeClr val="accent2"/>
                        </a:buClr>
                        <a:defRPr>
                          <a:solidFill>
                            <a:schemeClr val="tx1"/>
                          </a:solidFill>
                          <a:latin typeface="Times New Roman" panose="02020603050405020304" pitchFamily="18" charset="0"/>
                        </a:defRPr>
                      </a:lvl6pPr>
                      <a:lvl7pPr fontAlgn="base">
                        <a:spcBef>
                          <a:spcPct val="20000"/>
                        </a:spcBef>
                        <a:spcAft>
                          <a:spcPct val="0"/>
                        </a:spcAft>
                        <a:buClr>
                          <a:schemeClr val="accent2"/>
                        </a:buClr>
                        <a:defRPr>
                          <a:solidFill>
                            <a:schemeClr val="tx1"/>
                          </a:solidFill>
                          <a:latin typeface="Times New Roman" panose="02020603050405020304" pitchFamily="18" charset="0"/>
                        </a:defRPr>
                      </a:lvl7pPr>
                      <a:lvl8pPr fontAlgn="base">
                        <a:spcBef>
                          <a:spcPct val="20000"/>
                        </a:spcBef>
                        <a:spcAft>
                          <a:spcPct val="0"/>
                        </a:spcAft>
                        <a:buClr>
                          <a:schemeClr val="accent2"/>
                        </a:buClr>
                        <a:defRPr>
                          <a:solidFill>
                            <a:schemeClr val="tx1"/>
                          </a:solidFill>
                          <a:latin typeface="Times New Roman" panose="02020603050405020304" pitchFamily="18" charset="0"/>
                        </a:defRPr>
                      </a:lvl8pPr>
                      <a:lvl9pPr fontAlgn="base">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Tx/>
                        <a:buNone/>
                      </a:pPr>
                      <a:r>
                        <a:rPr kumimoji="0" lang="en-US" altLang="zh-CN" sz="2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255.255.255.0</a:t>
                      </a:r>
                      <a:endParaRPr kumimoji="0" lang="zh-CN" altLang="en-US" sz="2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defRPr sz="2000">
                          <a:solidFill>
                            <a:schemeClr val="tx1"/>
                          </a:solidFill>
                          <a:latin typeface="Times New Roman" panose="02020603050405020304" pitchFamily="18" charset="0"/>
                        </a:defRPr>
                      </a:lvl1pPr>
                      <a:lvl2pPr>
                        <a:spcBef>
                          <a:spcPct val="20000"/>
                        </a:spcBef>
                        <a:buClr>
                          <a:schemeClr val="accent2"/>
                        </a:buClr>
                        <a:defRPr sz="2400">
                          <a:solidFill>
                            <a:schemeClr val="tx1"/>
                          </a:solidFill>
                          <a:latin typeface="Times New Roman" panose="02020603050405020304" pitchFamily="18" charset="0"/>
                        </a:defRPr>
                      </a:lvl2pPr>
                      <a:lvl3pPr>
                        <a:spcBef>
                          <a:spcPct val="20000"/>
                        </a:spcBef>
                        <a:buClr>
                          <a:schemeClr val="accent2"/>
                        </a:buClr>
                        <a:defRPr sz="2000">
                          <a:solidFill>
                            <a:schemeClr val="tx1"/>
                          </a:solidFill>
                          <a:latin typeface="Times New Roman" panose="02020603050405020304" pitchFamily="18" charset="0"/>
                        </a:defRPr>
                      </a:lvl3pPr>
                      <a:lvl4pPr>
                        <a:spcBef>
                          <a:spcPct val="20000"/>
                        </a:spcBef>
                        <a:buClr>
                          <a:schemeClr val="accent2"/>
                        </a:buClr>
                        <a:defRPr>
                          <a:solidFill>
                            <a:schemeClr val="tx1"/>
                          </a:solidFill>
                          <a:latin typeface="Times New Roman" panose="02020603050405020304" pitchFamily="18" charset="0"/>
                        </a:defRPr>
                      </a:lvl4pPr>
                      <a:lvl5pPr>
                        <a:spcBef>
                          <a:spcPct val="20000"/>
                        </a:spcBef>
                        <a:buClr>
                          <a:schemeClr val="accent2"/>
                        </a:buClr>
                        <a:defRPr>
                          <a:solidFill>
                            <a:schemeClr val="tx1"/>
                          </a:solidFill>
                          <a:latin typeface="Times New Roman" panose="02020603050405020304" pitchFamily="18" charset="0"/>
                        </a:defRPr>
                      </a:lvl5pPr>
                      <a:lvl6pPr fontAlgn="base">
                        <a:spcBef>
                          <a:spcPct val="20000"/>
                        </a:spcBef>
                        <a:spcAft>
                          <a:spcPct val="0"/>
                        </a:spcAft>
                        <a:buClr>
                          <a:schemeClr val="accent2"/>
                        </a:buClr>
                        <a:defRPr>
                          <a:solidFill>
                            <a:schemeClr val="tx1"/>
                          </a:solidFill>
                          <a:latin typeface="Times New Roman" panose="02020603050405020304" pitchFamily="18" charset="0"/>
                        </a:defRPr>
                      </a:lvl6pPr>
                      <a:lvl7pPr fontAlgn="base">
                        <a:spcBef>
                          <a:spcPct val="20000"/>
                        </a:spcBef>
                        <a:spcAft>
                          <a:spcPct val="0"/>
                        </a:spcAft>
                        <a:buClr>
                          <a:schemeClr val="accent2"/>
                        </a:buClr>
                        <a:defRPr>
                          <a:solidFill>
                            <a:schemeClr val="tx1"/>
                          </a:solidFill>
                          <a:latin typeface="Times New Roman" panose="02020603050405020304" pitchFamily="18" charset="0"/>
                        </a:defRPr>
                      </a:lvl7pPr>
                      <a:lvl8pPr fontAlgn="base">
                        <a:spcBef>
                          <a:spcPct val="20000"/>
                        </a:spcBef>
                        <a:spcAft>
                          <a:spcPct val="0"/>
                        </a:spcAft>
                        <a:buClr>
                          <a:schemeClr val="accent2"/>
                        </a:buClr>
                        <a:defRPr>
                          <a:solidFill>
                            <a:schemeClr val="tx1"/>
                          </a:solidFill>
                          <a:latin typeface="Times New Roman" panose="02020603050405020304" pitchFamily="18" charset="0"/>
                        </a:defRPr>
                      </a:lvl8pPr>
                      <a:lvl9pPr fontAlgn="base">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Tx/>
                        <a:buNone/>
                      </a:pPr>
                      <a:r>
                        <a:rPr kumimoji="0" lang="en-US" altLang="zh-CN" sz="2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222.1.3.1</a:t>
                      </a:r>
                      <a:endParaRPr kumimoji="0" lang="zh-CN" altLang="en-US" sz="2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18054">
                <a:tc>
                  <a:txBody>
                    <a:bodyPr/>
                    <a:lstStyle>
                      <a:lvl1pPr>
                        <a:spcBef>
                          <a:spcPct val="20000"/>
                        </a:spcBef>
                        <a:buClr>
                          <a:schemeClr val="accent2"/>
                        </a:buClr>
                        <a:defRPr sz="2000">
                          <a:solidFill>
                            <a:schemeClr val="tx1"/>
                          </a:solidFill>
                          <a:latin typeface="Times New Roman" panose="02020603050405020304" pitchFamily="18" charset="0"/>
                        </a:defRPr>
                      </a:lvl1pPr>
                      <a:lvl2pPr>
                        <a:spcBef>
                          <a:spcPct val="20000"/>
                        </a:spcBef>
                        <a:buClr>
                          <a:schemeClr val="accent2"/>
                        </a:buClr>
                        <a:defRPr sz="2400">
                          <a:solidFill>
                            <a:schemeClr val="tx1"/>
                          </a:solidFill>
                          <a:latin typeface="Times New Roman" panose="02020603050405020304" pitchFamily="18" charset="0"/>
                        </a:defRPr>
                      </a:lvl2pPr>
                      <a:lvl3pPr>
                        <a:spcBef>
                          <a:spcPct val="20000"/>
                        </a:spcBef>
                        <a:buClr>
                          <a:schemeClr val="accent2"/>
                        </a:buClr>
                        <a:defRPr sz="2000">
                          <a:solidFill>
                            <a:schemeClr val="tx1"/>
                          </a:solidFill>
                          <a:latin typeface="Times New Roman" panose="02020603050405020304" pitchFamily="18" charset="0"/>
                        </a:defRPr>
                      </a:lvl3pPr>
                      <a:lvl4pPr>
                        <a:spcBef>
                          <a:spcPct val="20000"/>
                        </a:spcBef>
                        <a:buClr>
                          <a:schemeClr val="accent2"/>
                        </a:buClr>
                        <a:defRPr>
                          <a:solidFill>
                            <a:schemeClr val="tx1"/>
                          </a:solidFill>
                          <a:latin typeface="Times New Roman" panose="02020603050405020304" pitchFamily="18" charset="0"/>
                        </a:defRPr>
                      </a:lvl4pPr>
                      <a:lvl5pPr>
                        <a:spcBef>
                          <a:spcPct val="20000"/>
                        </a:spcBef>
                        <a:buClr>
                          <a:schemeClr val="accent2"/>
                        </a:buClr>
                        <a:defRPr>
                          <a:solidFill>
                            <a:schemeClr val="tx1"/>
                          </a:solidFill>
                          <a:latin typeface="Times New Roman" panose="02020603050405020304" pitchFamily="18" charset="0"/>
                        </a:defRPr>
                      </a:lvl5pPr>
                      <a:lvl6pPr fontAlgn="base">
                        <a:spcBef>
                          <a:spcPct val="20000"/>
                        </a:spcBef>
                        <a:spcAft>
                          <a:spcPct val="0"/>
                        </a:spcAft>
                        <a:buClr>
                          <a:schemeClr val="accent2"/>
                        </a:buClr>
                        <a:defRPr>
                          <a:solidFill>
                            <a:schemeClr val="tx1"/>
                          </a:solidFill>
                          <a:latin typeface="Times New Roman" panose="02020603050405020304" pitchFamily="18" charset="0"/>
                        </a:defRPr>
                      </a:lvl6pPr>
                      <a:lvl7pPr fontAlgn="base">
                        <a:spcBef>
                          <a:spcPct val="20000"/>
                        </a:spcBef>
                        <a:spcAft>
                          <a:spcPct val="0"/>
                        </a:spcAft>
                        <a:buClr>
                          <a:schemeClr val="accent2"/>
                        </a:buClr>
                        <a:defRPr>
                          <a:solidFill>
                            <a:schemeClr val="tx1"/>
                          </a:solidFill>
                          <a:latin typeface="Times New Roman" panose="02020603050405020304" pitchFamily="18" charset="0"/>
                        </a:defRPr>
                      </a:lvl7pPr>
                      <a:lvl8pPr fontAlgn="base">
                        <a:spcBef>
                          <a:spcPct val="20000"/>
                        </a:spcBef>
                        <a:spcAft>
                          <a:spcPct val="0"/>
                        </a:spcAft>
                        <a:buClr>
                          <a:schemeClr val="accent2"/>
                        </a:buClr>
                        <a:defRPr>
                          <a:solidFill>
                            <a:schemeClr val="tx1"/>
                          </a:solidFill>
                          <a:latin typeface="Times New Roman" panose="02020603050405020304" pitchFamily="18" charset="0"/>
                        </a:defRPr>
                      </a:lvl8pPr>
                      <a:lvl9pPr fontAlgn="base">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Tx/>
                        <a:buNone/>
                      </a:pPr>
                      <a:r>
                        <a:rPr kumimoji="0" lang="en-US" altLang="zh-CN" sz="2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222.1.2.0</a:t>
                      </a:r>
                      <a:endParaRPr kumimoji="0" lang="zh-CN" altLang="en-US" sz="2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defRPr sz="2000">
                          <a:solidFill>
                            <a:schemeClr val="tx1"/>
                          </a:solidFill>
                          <a:latin typeface="Times New Roman" panose="02020603050405020304" pitchFamily="18" charset="0"/>
                        </a:defRPr>
                      </a:lvl1pPr>
                      <a:lvl2pPr>
                        <a:spcBef>
                          <a:spcPct val="20000"/>
                        </a:spcBef>
                        <a:buClr>
                          <a:schemeClr val="accent2"/>
                        </a:buClr>
                        <a:defRPr sz="2400">
                          <a:solidFill>
                            <a:schemeClr val="tx1"/>
                          </a:solidFill>
                          <a:latin typeface="Times New Roman" panose="02020603050405020304" pitchFamily="18" charset="0"/>
                        </a:defRPr>
                      </a:lvl2pPr>
                      <a:lvl3pPr>
                        <a:spcBef>
                          <a:spcPct val="20000"/>
                        </a:spcBef>
                        <a:buClr>
                          <a:schemeClr val="accent2"/>
                        </a:buClr>
                        <a:defRPr sz="2000">
                          <a:solidFill>
                            <a:schemeClr val="tx1"/>
                          </a:solidFill>
                          <a:latin typeface="Times New Roman" panose="02020603050405020304" pitchFamily="18" charset="0"/>
                        </a:defRPr>
                      </a:lvl3pPr>
                      <a:lvl4pPr>
                        <a:spcBef>
                          <a:spcPct val="20000"/>
                        </a:spcBef>
                        <a:buClr>
                          <a:schemeClr val="accent2"/>
                        </a:buClr>
                        <a:defRPr>
                          <a:solidFill>
                            <a:schemeClr val="tx1"/>
                          </a:solidFill>
                          <a:latin typeface="Times New Roman" panose="02020603050405020304" pitchFamily="18" charset="0"/>
                        </a:defRPr>
                      </a:lvl4pPr>
                      <a:lvl5pPr>
                        <a:spcBef>
                          <a:spcPct val="20000"/>
                        </a:spcBef>
                        <a:buClr>
                          <a:schemeClr val="accent2"/>
                        </a:buClr>
                        <a:defRPr>
                          <a:solidFill>
                            <a:schemeClr val="tx1"/>
                          </a:solidFill>
                          <a:latin typeface="Times New Roman" panose="02020603050405020304" pitchFamily="18" charset="0"/>
                        </a:defRPr>
                      </a:lvl5pPr>
                      <a:lvl6pPr fontAlgn="base">
                        <a:spcBef>
                          <a:spcPct val="20000"/>
                        </a:spcBef>
                        <a:spcAft>
                          <a:spcPct val="0"/>
                        </a:spcAft>
                        <a:buClr>
                          <a:schemeClr val="accent2"/>
                        </a:buClr>
                        <a:defRPr>
                          <a:solidFill>
                            <a:schemeClr val="tx1"/>
                          </a:solidFill>
                          <a:latin typeface="Times New Roman" panose="02020603050405020304" pitchFamily="18" charset="0"/>
                        </a:defRPr>
                      </a:lvl6pPr>
                      <a:lvl7pPr fontAlgn="base">
                        <a:spcBef>
                          <a:spcPct val="20000"/>
                        </a:spcBef>
                        <a:spcAft>
                          <a:spcPct val="0"/>
                        </a:spcAft>
                        <a:buClr>
                          <a:schemeClr val="accent2"/>
                        </a:buClr>
                        <a:defRPr>
                          <a:solidFill>
                            <a:schemeClr val="tx1"/>
                          </a:solidFill>
                          <a:latin typeface="Times New Roman" panose="02020603050405020304" pitchFamily="18" charset="0"/>
                        </a:defRPr>
                      </a:lvl7pPr>
                      <a:lvl8pPr fontAlgn="base">
                        <a:spcBef>
                          <a:spcPct val="20000"/>
                        </a:spcBef>
                        <a:spcAft>
                          <a:spcPct val="0"/>
                        </a:spcAft>
                        <a:buClr>
                          <a:schemeClr val="accent2"/>
                        </a:buClr>
                        <a:defRPr>
                          <a:solidFill>
                            <a:schemeClr val="tx1"/>
                          </a:solidFill>
                          <a:latin typeface="Times New Roman" panose="02020603050405020304" pitchFamily="18" charset="0"/>
                        </a:defRPr>
                      </a:lvl8pPr>
                      <a:lvl9pPr fontAlgn="base">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Tx/>
                        <a:buNone/>
                      </a:pPr>
                      <a:r>
                        <a:rPr kumimoji="0" lang="en-US" altLang="zh-CN" sz="2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255.255.255.0</a:t>
                      </a:r>
                      <a:endParaRPr kumimoji="0" lang="zh-CN" altLang="en-US" sz="2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defRPr sz="2000">
                          <a:solidFill>
                            <a:schemeClr val="tx1"/>
                          </a:solidFill>
                          <a:latin typeface="Times New Roman" panose="02020603050405020304" pitchFamily="18" charset="0"/>
                        </a:defRPr>
                      </a:lvl1pPr>
                      <a:lvl2pPr>
                        <a:spcBef>
                          <a:spcPct val="20000"/>
                        </a:spcBef>
                        <a:buClr>
                          <a:schemeClr val="accent2"/>
                        </a:buClr>
                        <a:defRPr sz="2400">
                          <a:solidFill>
                            <a:schemeClr val="tx1"/>
                          </a:solidFill>
                          <a:latin typeface="Times New Roman" panose="02020603050405020304" pitchFamily="18" charset="0"/>
                        </a:defRPr>
                      </a:lvl2pPr>
                      <a:lvl3pPr>
                        <a:spcBef>
                          <a:spcPct val="20000"/>
                        </a:spcBef>
                        <a:buClr>
                          <a:schemeClr val="accent2"/>
                        </a:buClr>
                        <a:defRPr sz="2000">
                          <a:solidFill>
                            <a:schemeClr val="tx1"/>
                          </a:solidFill>
                          <a:latin typeface="Times New Roman" panose="02020603050405020304" pitchFamily="18" charset="0"/>
                        </a:defRPr>
                      </a:lvl3pPr>
                      <a:lvl4pPr>
                        <a:spcBef>
                          <a:spcPct val="20000"/>
                        </a:spcBef>
                        <a:buClr>
                          <a:schemeClr val="accent2"/>
                        </a:buClr>
                        <a:defRPr>
                          <a:solidFill>
                            <a:schemeClr val="tx1"/>
                          </a:solidFill>
                          <a:latin typeface="Times New Roman" panose="02020603050405020304" pitchFamily="18" charset="0"/>
                        </a:defRPr>
                      </a:lvl4pPr>
                      <a:lvl5pPr>
                        <a:spcBef>
                          <a:spcPct val="20000"/>
                        </a:spcBef>
                        <a:buClr>
                          <a:schemeClr val="accent2"/>
                        </a:buClr>
                        <a:defRPr>
                          <a:solidFill>
                            <a:schemeClr val="tx1"/>
                          </a:solidFill>
                          <a:latin typeface="Times New Roman" panose="02020603050405020304" pitchFamily="18" charset="0"/>
                        </a:defRPr>
                      </a:lvl5pPr>
                      <a:lvl6pPr fontAlgn="base">
                        <a:spcBef>
                          <a:spcPct val="20000"/>
                        </a:spcBef>
                        <a:spcAft>
                          <a:spcPct val="0"/>
                        </a:spcAft>
                        <a:buClr>
                          <a:schemeClr val="accent2"/>
                        </a:buClr>
                        <a:defRPr>
                          <a:solidFill>
                            <a:schemeClr val="tx1"/>
                          </a:solidFill>
                          <a:latin typeface="Times New Roman" panose="02020603050405020304" pitchFamily="18" charset="0"/>
                        </a:defRPr>
                      </a:lvl6pPr>
                      <a:lvl7pPr fontAlgn="base">
                        <a:spcBef>
                          <a:spcPct val="20000"/>
                        </a:spcBef>
                        <a:spcAft>
                          <a:spcPct val="0"/>
                        </a:spcAft>
                        <a:buClr>
                          <a:schemeClr val="accent2"/>
                        </a:buClr>
                        <a:defRPr>
                          <a:solidFill>
                            <a:schemeClr val="tx1"/>
                          </a:solidFill>
                          <a:latin typeface="Times New Roman" panose="02020603050405020304" pitchFamily="18" charset="0"/>
                        </a:defRPr>
                      </a:lvl7pPr>
                      <a:lvl8pPr fontAlgn="base">
                        <a:spcBef>
                          <a:spcPct val="20000"/>
                        </a:spcBef>
                        <a:spcAft>
                          <a:spcPct val="0"/>
                        </a:spcAft>
                        <a:buClr>
                          <a:schemeClr val="accent2"/>
                        </a:buClr>
                        <a:defRPr>
                          <a:solidFill>
                            <a:schemeClr val="tx1"/>
                          </a:solidFill>
                          <a:latin typeface="Times New Roman" panose="02020603050405020304" pitchFamily="18" charset="0"/>
                        </a:defRPr>
                      </a:lvl8pPr>
                      <a:lvl9pPr fontAlgn="base">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Tx/>
                        <a:buNone/>
                      </a:pPr>
                      <a:r>
                        <a:rPr kumimoji="0" lang="en-US" altLang="zh-CN" sz="2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222.1.4.1</a:t>
                      </a:r>
                      <a:endParaRPr kumimoji="0" lang="zh-CN" altLang="en-US" sz="2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41337" name="Text Box 22"/>
          <p:cNvSpPr txBox="1"/>
          <p:nvPr/>
        </p:nvSpPr>
        <p:spPr>
          <a:xfrm>
            <a:off x="0" y="3937000"/>
            <a:ext cx="9144000" cy="579438"/>
          </a:xfrm>
          <a:prstGeom prst="rect">
            <a:avLst/>
          </a:prstGeom>
          <a:noFill/>
          <a:ln w="9525">
            <a:noFill/>
          </a:ln>
        </p:spPr>
        <p:txBody>
          <a:bodyPr>
            <a:spAutoFit/>
          </a:bodyPr>
          <a:p>
            <a:pPr eaLnBrk="1" hangingPunct="1">
              <a:spcBef>
                <a:spcPct val="50000"/>
              </a:spcBef>
            </a:pPr>
            <a:r>
              <a:rPr lang="en-US" altLang="zh-CN" sz="3200" b="1" dirty="0">
                <a:latin typeface="Times New Roman" panose="02020603050405020304" pitchFamily="18" charset="0"/>
                <a:ea typeface="黑体" panose="02010609060101010101" pitchFamily="49" charset="-122"/>
              </a:rPr>
              <a:t>(2)</a:t>
            </a:r>
            <a:r>
              <a:rPr lang="zh-CN" altLang="en-US" sz="3200" b="1" dirty="0">
                <a:latin typeface="Times New Roman" panose="02020603050405020304" pitchFamily="18" charset="0"/>
                <a:ea typeface="黑体" panose="02010609060101010101" pitchFamily="49" charset="-122"/>
              </a:rPr>
              <a:t>请完成路由器</a:t>
            </a:r>
            <a:r>
              <a:rPr lang="en-US" altLang="zh-CN" sz="3200" b="1" dirty="0">
                <a:latin typeface="Times New Roman" panose="02020603050405020304" pitchFamily="18" charset="0"/>
                <a:ea typeface="黑体" panose="02010609060101010101" pitchFamily="49" charset="-122"/>
              </a:rPr>
              <a:t>R</a:t>
            </a:r>
            <a:r>
              <a:rPr lang="en-US" altLang="zh-CN" sz="3200" b="1" baseline="-25000" dirty="0">
                <a:latin typeface="Times New Roman" panose="02020603050405020304" pitchFamily="18" charset="0"/>
                <a:ea typeface="黑体" panose="02010609060101010101" pitchFamily="49" charset="-122"/>
              </a:rPr>
              <a:t>34</a:t>
            </a:r>
            <a:r>
              <a:rPr lang="zh-CN" altLang="en-US" sz="3200" b="1" dirty="0">
                <a:latin typeface="Times New Roman" panose="02020603050405020304" pitchFamily="18" charset="0"/>
                <a:ea typeface="黑体" panose="02010609060101010101" pitchFamily="49" charset="-122"/>
              </a:rPr>
              <a:t>的路由表配置</a:t>
            </a:r>
            <a:endParaRPr lang="zh-CN" altLang="en-US" sz="3200" b="1" dirty="0">
              <a:latin typeface="Times New Roman" panose="02020603050405020304" pitchFamily="18" charset="0"/>
              <a:ea typeface="黑体" panose="02010609060101010101" pitchFamily="49" charset="-122"/>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64CEE84-616B-4104-9792-8DEDDF09AFB8}"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49508"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49509" name="Rectangle 2"/>
          <p:cNvSpPr>
            <a:spLocks noGrp="1"/>
          </p:cNvSpPr>
          <p:nvPr>
            <p:ph idx="1"/>
          </p:nvPr>
        </p:nvSpPr>
        <p:spPr>
          <a:xfrm>
            <a:off x="344488" y="1608138"/>
            <a:ext cx="8415337" cy="3805237"/>
          </a:xfrm>
        </p:spPr>
        <p:txBody>
          <a:bodyPr vert="horz" wrap="square" lIns="91440" tIns="45720" rIns="91440" bIns="45720" anchor="t" anchorCtr="0"/>
          <a:p>
            <a:pPr eaLnBrk="1" hangingPunct="1">
              <a:buFontTx/>
              <a:buBlip>
                <a:blip r:embed="rId1"/>
              </a:buBlip>
            </a:pPr>
            <a:r>
              <a:rPr lang="en-US" altLang="zh-CN" sz="3200" b="1" dirty="0">
                <a:solidFill>
                  <a:srgbClr val="FF0000"/>
                </a:solidFill>
                <a:ea typeface="宋体" panose="02010600030101010101" pitchFamily="2" charset="-122"/>
              </a:rPr>
              <a:t>At the Network Layer</a:t>
            </a:r>
            <a:endParaRPr lang="en-US" altLang="zh-CN" sz="3200" b="1" dirty="0">
              <a:solidFill>
                <a:srgbClr val="FF0000"/>
              </a:solidFill>
              <a:ea typeface="宋体" panose="02010600030101010101" pitchFamily="2" charset="-122"/>
            </a:endParaRPr>
          </a:p>
          <a:p>
            <a:pPr lvl="1" eaLnBrk="1" hangingPunct="1">
              <a:buBlip>
                <a:blip r:embed="rId2"/>
              </a:buBlip>
            </a:pPr>
            <a:r>
              <a:rPr lang="en-US" altLang="zh-CN" sz="3200" b="1" dirty="0">
                <a:ea typeface="宋体" panose="02010600030101010101" pitchFamily="2" charset="-122"/>
              </a:rPr>
              <a:t>Each IP packet contains source and destination IP addresses </a:t>
            </a:r>
            <a:r>
              <a:rPr lang="zh-CN" altLang="en-US" sz="3200" b="1" dirty="0">
                <a:ea typeface="宋体" panose="02010600030101010101" pitchFamily="2" charset="-122"/>
              </a:rPr>
              <a:t>（端到端主机）</a:t>
            </a:r>
            <a:endParaRPr lang="en-US" altLang="zh-CN" sz="3200" b="1" dirty="0">
              <a:ea typeface="宋体" panose="02010600030101010101" pitchFamily="2" charset="-122"/>
            </a:endParaRPr>
          </a:p>
          <a:p>
            <a:pPr lvl="1" eaLnBrk="1" hangingPunct="1">
              <a:buBlip>
                <a:blip r:embed="rId2"/>
              </a:buBlip>
            </a:pPr>
            <a:r>
              <a:rPr lang="en-US" altLang="zh-CN" sz="3200" b="1" dirty="0">
                <a:ea typeface="宋体" panose="02010600030101010101" pitchFamily="2" charset="-122"/>
              </a:rPr>
              <a:t>Packets are routed, based on the </a:t>
            </a:r>
            <a:r>
              <a:rPr lang="en-US" altLang="zh-CN" sz="3200" b="1" i="1" dirty="0">
                <a:ea typeface="宋体" panose="02010600030101010101" pitchFamily="2" charset="-122"/>
              </a:rPr>
              <a:t>net-id</a:t>
            </a:r>
            <a:r>
              <a:rPr lang="en-US" altLang="zh-CN" sz="3200" b="1" dirty="0">
                <a:ea typeface="宋体" panose="02010600030101010101" pitchFamily="2" charset="-122"/>
              </a:rPr>
              <a:t> in the destination IP address</a:t>
            </a:r>
            <a:endParaRPr lang="en-US" altLang="zh-CN" sz="3200" b="1" dirty="0">
              <a:ea typeface="宋体" panose="02010600030101010101" pitchFamily="2" charset="-122"/>
            </a:endParaRPr>
          </a:p>
          <a:p>
            <a:pPr lvl="1" eaLnBrk="1" hangingPunct="1">
              <a:buBlip>
                <a:blip r:embed="rId2"/>
              </a:buBlip>
            </a:pPr>
            <a:endParaRPr lang="en-US" altLang="zh-CN" sz="3200" b="1" dirty="0">
              <a:ea typeface="宋体" panose="02010600030101010101" pitchFamily="2" charset="-122"/>
            </a:endParaRPr>
          </a:p>
        </p:txBody>
      </p:sp>
      <p:sp>
        <p:nvSpPr>
          <p:cNvPr id="430084" name="Rectangle 4"/>
          <p:cNvSpPr/>
          <p:nvPr/>
        </p:nvSpPr>
        <p:spPr>
          <a:xfrm>
            <a:off x="347663" y="4440238"/>
            <a:ext cx="8415337" cy="1774825"/>
          </a:xfrm>
          <a:prstGeom prst="rect">
            <a:avLst/>
          </a:prstGeom>
          <a:noFill/>
          <a:ln w="9525">
            <a:noFill/>
          </a:ln>
        </p:spPr>
        <p:txBody>
          <a:bodyPr/>
          <a:lstStyle>
            <a:lvl1pPr marL="609600" indent="-609600" algn="l" rtl="0" eaLnBrk="0" fontAlgn="base" hangingPunct="0">
              <a:spcBef>
                <a:spcPct val="20000"/>
              </a:spcBef>
              <a:spcAft>
                <a:spcPct val="0"/>
              </a:spcAft>
              <a:buClr>
                <a:schemeClr val="accent2"/>
              </a:buClr>
              <a:buAutoNum type="alphaLcParenR"/>
              <a:defRPr sz="2400" kern="12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800" kern="1200">
                <a:solidFill>
                  <a:schemeClr val="tx1"/>
                </a:solidFill>
                <a:latin typeface="+mn-lt"/>
                <a:ea typeface="+mn-ea"/>
                <a:cs typeface="+mn-cs"/>
              </a:defRPr>
            </a:lvl2pPr>
            <a:lvl3pPr marL="1371600" indent="-4572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7526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4pPr>
            <a:lvl5pPr marL="22098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5pPr>
          </a:lstStyle>
          <a:p>
            <a:pPr marL="609600" lvl="0" indent="-609600" eaLnBrk="1" hangingPunct="1">
              <a:buBlip>
                <a:blip r:embed="rId1"/>
              </a:buBlip>
            </a:pPr>
            <a:r>
              <a:rPr lang="en-US" altLang="zh-CN" sz="3200" b="1" dirty="0">
                <a:solidFill>
                  <a:srgbClr val="FF0000"/>
                </a:solidFill>
                <a:ea typeface="宋体" panose="02010600030101010101" pitchFamily="2" charset="-122"/>
              </a:rPr>
              <a:t>At the Data link layer</a:t>
            </a:r>
            <a:endParaRPr lang="en-US" altLang="zh-CN" sz="3200" b="1" dirty="0">
              <a:solidFill>
                <a:srgbClr val="FF0000"/>
              </a:solidFill>
              <a:ea typeface="宋体" panose="02010600030101010101" pitchFamily="2" charset="-122"/>
            </a:endParaRPr>
          </a:p>
          <a:p>
            <a:pPr marL="990600" lvl="1" indent="-533400" eaLnBrk="1" hangingPunct="1">
              <a:buBlip>
                <a:blip r:embed="rId2"/>
              </a:buBlip>
            </a:pPr>
            <a:r>
              <a:rPr lang="en-US" altLang="zh-CN" sz="3200" b="1" dirty="0">
                <a:ea typeface="宋体" panose="02010600030101010101" pitchFamily="2" charset="-122"/>
              </a:rPr>
              <a:t>Each frame contains </a:t>
            </a:r>
            <a:r>
              <a:rPr lang="en-US" altLang="zh-CN" sz="3200" b="1" i="1" dirty="0">
                <a:ea typeface="宋体" panose="02010600030101010101" pitchFamily="2" charset="-122"/>
              </a:rPr>
              <a:t>src</a:t>
            </a:r>
            <a:r>
              <a:rPr lang="en-US" altLang="zh-CN" sz="3200" b="1" dirty="0">
                <a:ea typeface="宋体" panose="02010600030101010101" pitchFamily="2" charset="-122"/>
              </a:rPr>
              <a:t> and </a:t>
            </a:r>
            <a:r>
              <a:rPr lang="en-US" altLang="zh-CN" sz="3200" b="1" i="1" dirty="0">
                <a:ea typeface="宋体" panose="02010600030101010101" pitchFamily="2" charset="-122"/>
              </a:rPr>
              <a:t>des</a:t>
            </a:r>
            <a:r>
              <a:rPr lang="en-US" altLang="zh-CN" sz="3200" b="1" dirty="0">
                <a:ea typeface="宋体" panose="02010600030101010101" pitchFamily="2" charset="-122"/>
              </a:rPr>
              <a:t> MAC addresses </a:t>
            </a:r>
            <a:r>
              <a:rPr lang="zh-CN" altLang="en-US" sz="3200" b="1" dirty="0">
                <a:ea typeface="宋体" panose="02010600030101010101" pitchFamily="2" charset="-122"/>
              </a:rPr>
              <a:t>（相邻节点）</a:t>
            </a:r>
            <a:endParaRPr lang="en-US" altLang="zh-CN" sz="3200" b="1" dirty="0">
              <a:ea typeface="宋体" panose="02010600030101010101" pitchFamily="2" charset="-122"/>
            </a:endParaRPr>
          </a:p>
        </p:txBody>
      </p:sp>
      <p:sp>
        <p:nvSpPr>
          <p:cNvPr id="150564" name="Rectangle 45"/>
          <p:cNvSpPr/>
          <p:nvPr/>
        </p:nvSpPr>
        <p:spPr>
          <a:xfrm>
            <a:off x="0" y="0"/>
            <a:ext cx="9144000" cy="1435100"/>
          </a:xfrm>
          <a:prstGeom prst="rect">
            <a:avLst/>
          </a:prstGeom>
          <a:solidFill>
            <a:srgbClr val="CCCCFF"/>
          </a:solidFill>
          <a:ln w="9525">
            <a:noFill/>
          </a:ln>
        </p:spPr>
        <p:txBody>
          <a:bodyPr anchor="ctr" anchorCtr="0"/>
          <a:p>
            <a:pPr eaLnBrk="1" hangingPunct="1"/>
            <a:r>
              <a:rPr lang="en-US" altLang="zh-CN" b="1" dirty="0">
                <a:latin typeface="Times New Roman" panose="02020603050405020304" pitchFamily="18" charset="0"/>
                <a:ea typeface="宋体" panose="02010600030101010101" pitchFamily="2" charset="-122"/>
              </a:rPr>
              <a:t>Addresses</a:t>
            </a:r>
            <a:endParaRPr lang="en-US" altLang="zh-CN" b="1"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084"/>
                                        </p:tgtEl>
                                        <p:attrNameLst>
                                          <p:attrName>style.visibility</p:attrName>
                                        </p:attrNameLst>
                                      </p:cBhvr>
                                      <p:to>
                                        <p:strVal val="visible"/>
                                      </p:to>
                                    </p:set>
                                    <p:anim calcmode="lin" valueType="num">
                                      <p:cBhvr additive="base">
                                        <p:cTn id="7" dur="500" fill="hold"/>
                                        <p:tgtEl>
                                          <p:spTgt spid="430084"/>
                                        </p:tgtEl>
                                        <p:attrNameLst>
                                          <p:attrName>ppt_x</p:attrName>
                                        </p:attrNameLst>
                                      </p:cBhvr>
                                      <p:tavLst>
                                        <p:tav tm="0">
                                          <p:val>
                                            <p:strVal val="#ppt_x"/>
                                          </p:val>
                                        </p:tav>
                                        <p:tav tm="100000">
                                          <p:val>
                                            <p:strVal val="#ppt_x"/>
                                          </p:val>
                                        </p:tav>
                                      </p:tavLst>
                                    </p:anim>
                                    <p:anim calcmode="lin" valueType="num">
                                      <p:cBhvr additive="base">
                                        <p:cTn id="8" dur="500" fill="hold"/>
                                        <p:tgtEl>
                                          <p:spTgt spid="4300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057FBAF-E3FB-4B4E-91E9-2F81532948EB}"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50532"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50533" name="Rectangle 2"/>
          <p:cNvSpPr>
            <a:spLocks noGrp="1"/>
          </p:cNvSpPr>
          <p:nvPr>
            <p:ph type="title"/>
          </p:nvPr>
        </p:nvSpPr>
        <p:spPr/>
        <p:txBody>
          <a:bodyPr vert="horz" wrap="square" lIns="91440" tIns="45720" rIns="91440" bIns="45720" anchor="ctr" anchorCtr="0"/>
          <a:p>
            <a:pPr eaLnBrk="1" hangingPunct="1"/>
            <a:r>
              <a:rPr lang="en-US" altLang="zh-CN" sz="2800" b="1" dirty="0">
                <a:solidFill>
                  <a:schemeClr val="tx1"/>
                </a:solidFill>
                <a:ea typeface="宋体" panose="02010600030101010101" pitchFamily="2" charset="-122"/>
              </a:rPr>
              <a:t>IP </a:t>
            </a:r>
            <a:r>
              <a:rPr lang="zh-CN" altLang="en-US" sz="2800" b="1" dirty="0">
                <a:solidFill>
                  <a:schemeClr val="tx1"/>
                </a:solidFill>
                <a:ea typeface="宋体" panose="02010600030101010101" pitchFamily="2" charset="-122"/>
              </a:rPr>
              <a:t>地址与硬件地址 </a:t>
            </a:r>
            <a:endParaRPr lang="zh-CN" altLang="en-US" sz="2800" b="1" dirty="0">
              <a:solidFill>
                <a:schemeClr val="tx1"/>
              </a:solidFill>
              <a:ea typeface="宋体" panose="02010600030101010101" pitchFamily="2" charset="-122"/>
            </a:endParaRPr>
          </a:p>
        </p:txBody>
      </p:sp>
      <p:sp>
        <p:nvSpPr>
          <p:cNvPr id="150534" name="Line 3"/>
          <p:cNvSpPr/>
          <p:nvPr/>
        </p:nvSpPr>
        <p:spPr>
          <a:xfrm>
            <a:off x="1697038" y="5907088"/>
            <a:ext cx="5213350" cy="0"/>
          </a:xfrm>
          <a:prstGeom prst="line">
            <a:avLst/>
          </a:prstGeom>
          <a:ln w="28575" cap="flat" cmpd="sng">
            <a:solidFill>
              <a:srgbClr val="333399"/>
            </a:solidFill>
            <a:prstDash val="solid"/>
            <a:headEnd type="triangle" w="sm" len="med"/>
            <a:tailEnd type="triangle" w="sm" len="med"/>
          </a:ln>
        </p:spPr>
      </p:sp>
      <p:sp>
        <p:nvSpPr>
          <p:cNvPr id="150535" name="Line 4"/>
          <p:cNvSpPr/>
          <p:nvPr/>
        </p:nvSpPr>
        <p:spPr>
          <a:xfrm>
            <a:off x="2393950" y="4932363"/>
            <a:ext cx="3819525" cy="0"/>
          </a:xfrm>
          <a:prstGeom prst="line">
            <a:avLst/>
          </a:prstGeom>
          <a:ln w="28575" cap="flat" cmpd="sng">
            <a:solidFill>
              <a:srgbClr val="333399"/>
            </a:solidFill>
            <a:prstDash val="solid"/>
            <a:headEnd type="triangle" w="sm" len="med"/>
            <a:tailEnd type="triangle" w="sm" len="med"/>
          </a:ln>
        </p:spPr>
      </p:sp>
      <p:sp>
        <p:nvSpPr>
          <p:cNvPr id="150536" name="Line 5"/>
          <p:cNvSpPr/>
          <p:nvPr/>
        </p:nvSpPr>
        <p:spPr>
          <a:xfrm>
            <a:off x="3067050" y="3849688"/>
            <a:ext cx="3165475" cy="0"/>
          </a:xfrm>
          <a:prstGeom prst="line">
            <a:avLst/>
          </a:prstGeom>
          <a:ln w="28575" cap="flat" cmpd="sng">
            <a:solidFill>
              <a:srgbClr val="333399"/>
            </a:solidFill>
            <a:prstDash val="solid"/>
            <a:headEnd type="triangle" w="sm" len="med"/>
            <a:tailEnd type="triangle" w="sm" len="med"/>
          </a:ln>
        </p:spPr>
      </p:sp>
      <p:sp>
        <p:nvSpPr>
          <p:cNvPr id="150537" name="Rectangle 6"/>
          <p:cNvSpPr/>
          <p:nvPr/>
        </p:nvSpPr>
        <p:spPr>
          <a:xfrm>
            <a:off x="4143375" y="3724275"/>
            <a:ext cx="1041400" cy="180975"/>
          </a:xfrm>
          <a:prstGeom prst="rect">
            <a:avLst/>
          </a:prstGeom>
          <a:solidFill>
            <a:schemeClr val="bg1"/>
          </a:solidFill>
          <a:ln w="9525">
            <a:noFill/>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150538" name="Text Box 7"/>
          <p:cNvSpPr txBox="1"/>
          <p:nvPr/>
        </p:nvSpPr>
        <p:spPr>
          <a:xfrm>
            <a:off x="4046538" y="3619500"/>
            <a:ext cx="1274762" cy="396875"/>
          </a:xfrm>
          <a:prstGeom prst="rect">
            <a:avLst/>
          </a:prstGeom>
          <a:solidFill>
            <a:schemeClr val="bg1"/>
          </a:solidFill>
          <a:ln w="9525">
            <a:noFill/>
          </a:ln>
        </p:spPr>
        <p:txBody>
          <a:bodyPr wrap="none">
            <a:spAutoFit/>
          </a:bodyPr>
          <a:p>
            <a:pPr eaLnBrk="1" hangingPunct="1"/>
            <a:r>
              <a:rPr lang="en-US" altLang="zh-CN" sz="2000" b="1" dirty="0">
                <a:latin typeface="Arial" panose="020B0604020202020204" pitchFamily="34" charset="0"/>
                <a:ea typeface="黑体" panose="02010609060101010101" pitchFamily="49" charset="-122"/>
              </a:rPr>
              <a:t>TCP </a:t>
            </a:r>
            <a:r>
              <a:rPr lang="zh-CN" altLang="en-US" sz="2000" b="1" dirty="0">
                <a:latin typeface="Arial" panose="020B0604020202020204" pitchFamily="34" charset="0"/>
                <a:ea typeface="黑体" panose="02010609060101010101" pitchFamily="49" charset="-122"/>
              </a:rPr>
              <a:t>报文</a:t>
            </a:r>
            <a:endParaRPr lang="zh-CN" altLang="en-US" sz="2000" b="1" dirty="0">
              <a:latin typeface="Arial" panose="020B0604020202020204" pitchFamily="34" charset="0"/>
              <a:ea typeface="黑体" panose="02010609060101010101" pitchFamily="49" charset="-122"/>
            </a:endParaRPr>
          </a:p>
        </p:txBody>
      </p:sp>
      <p:sp>
        <p:nvSpPr>
          <p:cNvPr id="150539" name="Rectangle 8"/>
          <p:cNvSpPr/>
          <p:nvPr/>
        </p:nvSpPr>
        <p:spPr>
          <a:xfrm>
            <a:off x="3827463" y="4829175"/>
            <a:ext cx="966787" cy="173038"/>
          </a:xfrm>
          <a:prstGeom prst="rect">
            <a:avLst/>
          </a:prstGeom>
          <a:solidFill>
            <a:schemeClr val="bg1"/>
          </a:solidFill>
          <a:ln w="9525">
            <a:noFill/>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150540" name="Text Box 9"/>
          <p:cNvSpPr txBox="1"/>
          <p:nvPr/>
        </p:nvSpPr>
        <p:spPr>
          <a:xfrm>
            <a:off x="3703638" y="4697413"/>
            <a:ext cx="1260475" cy="396875"/>
          </a:xfrm>
          <a:prstGeom prst="rect">
            <a:avLst/>
          </a:prstGeom>
          <a:solidFill>
            <a:schemeClr val="bg1"/>
          </a:solidFill>
          <a:ln w="9525">
            <a:noFill/>
          </a:ln>
        </p:spPr>
        <p:txBody>
          <a:bodyPr wrap="none">
            <a:spAutoFit/>
          </a:bodyPr>
          <a:p>
            <a:pPr eaLnBrk="1" hangingPunct="1"/>
            <a:r>
              <a:rPr lang="en-US" altLang="zh-CN" sz="2000" b="1" dirty="0">
                <a:latin typeface="Arial" panose="020B0604020202020204" pitchFamily="34" charset="0"/>
                <a:ea typeface="黑体" panose="02010609060101010101" pitchFamily="49" charset="-122"/>
              </a:rPr>
              <a:t>IP </a:t>
            </a:r>
            <a:r>
              <a:rPr lang="zh-CN" altLang="en-US" sz="2000" b="1" dirty="0">
                <a:latin typeface="Arial" panose="020B0604020202020204" pitchFamily="34" charset="0"/>
                <a:ea typeface="黑体" panose="02010609060101010101" pitchFamily="49" charset="-122"/>
              </a:rPr>
              <a:t>数据报</a:t>
            </a:r>
            <a:endParaRPr lang="zh-CN" altLang="en-US" sz="2000" b="1" dirty="0">
              <a:latin typeface="Arial" panose="020B0604020202020204" pitchFamily="34" charset="0"/>
              <a:ea typeface="黑体" panose="02010609060101010101" pitchFamily="49" charset="-122"/>
            </a:endParaRPr>
          </a:p>
        </p:txBody>
      </p:sp>
      <p:sp>
        <p:nvSpPr>
          <p:cNvPr id="150541" name="Rectangle 10"/>
          <p:cNvSpPr/>
          <p:nvPr/>
        </p:nvSpPr>
        <p:spPr>
          <a:xfrm>
            <a:off x="3886200" y="5816600"/>
            <a:ext cx="820738" cy="182563"/>
          </a:xfrm>
          <a:prstGeom prst="rect">
            <a:avLst/>
          </a:prstGeom>
          <a:solidFill>
            <a:schemeClr val="bg1"/>
          </a:solidFill>
          <a:ln w="9525">
            <a:noFill/>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150542" name="Text Box 11"/>
          <p:cNvSpPr txBox="1"/>
          <p:nvPr/>
        </p:nvSpPr>
        <p:spPr>
          <a:xfrm>
            <a:off x="3789363" y="5670550"/>
            <a:ext cx="1089025" cy="396875"/>
          </a:xfrm>
          <a:prstGeom prst="rect">
            <a:avLst/>
          </a:prstGeom>
          <a:solidFill>
            <a:schemeClr val="bg1"/>
          </a:solidFill>
          <a:ln w="9525">
            <a:noFill/>
          </a:ln>
        </p:spPr>
        <p:txBody>
          <a:bodyPr wrap="none">
            <a:spAutoFit/>
          </a:bodyPr>
          <a:p>
            <a:pPr eaLnBrk="1" hangingPunct="1"/>
            <a:r>
              <a:rPr lang="en-US" altLang="zh-CN" sz="2000" b="1" dirty="0">
                <a:latin typeface="Arial" panose="020B0604020202020204" pitchFamily="34" charset="0"/>
                <a:ea typeface="黑体" panose="02010609060101010101" pitchFamily="49" charset="-122"/>
              </a:rPr>
              <a:t>MAC </a:t>
            </a:r>
            <a:r>
              <a:rPr lang="zh-CN" altLang="en-US" sz="2000" b="1" dirty="0">
                <a:latin typeface="Arial" panose="020B0604020202020204" pitchFamily="34" charset="0"/>
                <a:ea typeface="黑体" panose="02010609060101010101" pitchFamily="49" charset="-122"/>
              </a:rPr>
              <a:t>帧</a:t>
            </a:r>
            <a:endParaRPr lang="zh-CN" altLang="en-US" sz="2000" b="1" dirty="0">
              <a:latin typeface="Arial" panose="020B0604020202020204" pitchFamily="34" charset="0"/>
              <a:ea typeface="黑体" panose="02010609060101010101" pitchFamily="49" charset="-122"/>
            </a:endParaRPr>
          </a:p>
        </p:txBody>
      </p:sp>
      <p:sp>
        <p:nvSpPr>
          <p:cNvPr id="150543" name="Line 12"/>
          <p:cNvSpPr/>
          <p:nvPr/>
        </p:nvSpPr>
        <p:spPr>
          <a:xfrm>
            <a:off x="2393950" y="4768850"/>
            <a:ext cx="0" cy="406400"/>
          </a:xfrm>
          <a:prstGeom prst="line">
            <a:avLst/>
          </a:prstGeom>
          <a:ln w="9525" cap="flat" cmpd="sng">
            <a:solidFill>
              <a:schemeClr val="tx1"/>
            </a:solidFill>
            <a:prstDash val="dash"/>
            <a:headEnd type="none" w="med" len="med"/>
            <a:tailEnd type="none" w="med" len="med"/>
          </a:ln>
        </p:spPr>
      </p:sp>
      <p:sp>
        <p:nvSpPr>
          <p:cNvPr id="150544" name="Line 13"/>
          <p:cNvSpPr/>
          <p:nvPr/>
        </p:nvSpPr>
        <p:spPr>
          <a:xfrm>
            <a:off x="6213475" y="4768850"/>
            <a:ext cx="0" cy="406400"/>
          </a:xfrm>
          <a:prstGeom prst="line">
            <a:avLst/>
          </a:prstGeom>
          <a:ln w="9525" cap="flat" cmpd="sng">
            <a:solidFill>
              <a:schemeClr val="tx1"/>
            </a:solidFill>
            <a:prstDash val="dash"/>
            <a:headEnd type="none" w="med" len="med"/>
            <a:tailEnd type="none" w="med" len="med"/>
          </a:ln>
        </p:spPr>
      </p:sp>
      <p:sp>
        <p:nvSpPr>
          <p:cNvPr id="150545" name="Line 14"/>
          <p:cNvSpPr/>
          <p:nvPr/>
        </p:nvSpPr>
        <p:spPr>
          <a:xfrm>
            <a:off x="3079750" y="3643313"/>
            <a:ext cx="12700" cy="558800"/>
          </a:xfrm>
          <a:prstGeom prst="line">
            <a:avLst/>
          </a:prstGeom>
          <a:ln w="9525" cap="flat" cmpd="sng">
            <a:solidFill>
              <a:schemeClr val="tx1"/>
            </a:solidFill>
            <a:prstDash val="dash"/>
            <a:headEnd type="none" w="med" len="med"/>
            <a:tailEnd type="none" w="med" len="med"/>
          </a:ln>
        </p:spPr>
      </p:sp>
      <p:sp>
        <p:nvSpPr>
          <p:cNvPr id="150546" name="Line 15"/>
          <p:cNvSpPr/>
          <p:nvPr/>
        </p:nvSpPr>
        <p:spPr>
          <a:xfrm>
            <a:off x="6213475" y="3643313"/>
            <a:ext cx="0" cy="558800"/>
          </a:xfrm>
          <a:prstGeom prst="line">
            <a:avLst/>
          </a:prstGeom>
          <a:ln w="9525" cap="flat" cmpd="sng">
            <a:solidFill>
              <a:schemeClr val="tx1"/>
            </a:solidFill>
            <a:prstDash val="dash"/>
            <a:headEnd type="none" w="med" len="med"/>
            <a:tailEnd type="none" w="med" len="med"/>
          </a:ln>
        </p:spPr>
      </p:sp>
      <p:sp>
        <p:nvSpPr>
          <p:cNvPr id="150547" name="Line 16"/>
          <p:cNvSpPr/>
          <p:nvPr/>
        </p:nvSpPr>
        <p:spPr>
          <a:xfrm flipV="1">
            <a:off x="6580188" y="4949825"/>
            <a:ext cx="2303462" cy="0"/>
          </a:xfrm>
          <a:prstGeom prst="line">
            <a:avLst/>
          </a:prstGeom>
          <a:ln w="28575" cap="flat" cmpd="sng">
            <a:solidFill>
              <a:schemeClr val="tx1"/>
            </a:solidFill>
            <a:prstDash val="dash"/>
            <a:headEnd type="none" w="med" len="med"/>
            <a:tailEnd type="none" w="med" len="med"/>
          </a:ln>
        </p:spPr>
      </p:sp>
      <p:sp>
        <p:nvSpPr>
          <p:cNvPr id="150548" name="Rectangle 17"/>
          <p:cNvSpPr/>
          <p:nvPr/>
        </p:nvSpPr>
        <p:spPr>
          <a:xfrm>
            <a:off x="3079750" y="3148013"/>
            <a:ext cx="3133725" cy="487362"/>
          </a:xfrm>
          <a:prstGeom prst="rect">
            <a:avLst/>
          </a:prstGeom>
          <a:solidFill>
            <a:srgbClr val="66FF99"/>
          </a:solidFill>
          <a:ln w="2857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150549" name="Line 18"/>
          <p:cNvSpPr/>
          <p:nvPr/>
        </p:nvSpPr>
        <p:spPr>
          <a:xfrm flipH="1">
            <a:off x="3765550" y="3148013"/>
            <a:ext cx="0" cy="487362"/>
          </a:xfrm>
          <a:prstGeom prst="line">
            <a:avLst/>
          </a:prstGeom>
          <a:ln w="19050" cap="flat" cmpd="sng">
            <a:solidFill>
              <a:schemeClr val="tx1"/>
            </a:solidFill>
            <a:prstDash val="solid"/>
            <a:headEnd type="none" w="med" len="med"/>
            <a:tailEnd type="none" w="med" len="med"/>
          </a:ln>
        </p:spPr>
      </p:sp>
      <p:sp>
        <p:nvSpPr>
          <p:cNvPr id="150550" name="Text Box 19"/>
          <p:cNvSpPr txBox="1"/>
          <p:nvPr/>
        </p:nvSpPr>
        <p:spPr>
          <a:xfrm>
            <a:off x="4270375" y="3149600"/>
            <a:ext cx="1462088" cy="396875"/>
          </a:xfrm>
          <a:prstGeom prst="rect">
            <a:avLst/>
          </a:prstGeom>
          <a:noFill/>
          <a:ln w="9525">
            <a:noFill/>
          </a:ln>
        </p:spPr>
        <p:txBody>
          <a:bodyPr wrap="none">
            <a:spAutoFit/>
          </a:bodyPr>
          <a:p>
            <a:pPr eaLnBrk="1" hangingPunct="1"/>
            <a:r>
              <a:rPr lang="zh-CN" altLang="en-US" sz="2000" b="1" dirty="0">
                <a:latin typeface="Arial" panose="020B0604020202020204" pitchFamily="34" charset="0"/>
                <a:ea typeface="黑体" panose="02010609060101010101" pitchFamily="49" charset="-122"/>
              </a:rPr>
              <a:t>应用层数据</a:t>
            </a:r>
            <a:endParaRPr lang="zh-CN" altLang="en-US" sz="2000" b="1" dirty="0">
              <a:latin typeface="Arial" panose="020B0604020202020204" pitchFamily="34" charset="0"/>
              <a:ea typeface="黑体" panose="02010609060101010101" pitchFamily="49" charset="-122"/>
            </a:endParaRPr>
          </a:p>
        </p:txBody>
      </p:sp>
      <p:sp>
        <p:nvSpPr>
          <p:cNvPr id="150551" name="Text Box 20"/>
          <p:cNvSpPr txBox="1"/>
          <p:nvPr/>
        </p:nvSpPr>
        <p:spPr>
          <a:xfrm>
            <a:off x="3054350" y="3151188"/>
            <a:ext cx="695325" cy="396875"/>
          </a:xfrm>
          <a:prstGeom prst="rect">
            <a:avLst/>
          </a:prstGeom>
          <a:noFill/>
          <a:ln w="9525">
            <a:noFill/>
          </a:ln>
        </p:spPr>
        <p:txBody>
          <a:bodyPr wrap="none">
            <a:spAutoFit/>
          </a:bodyPr>
          <a:p>
            <a:pPr eaLnBrk="1" hangingPunct="1"/>
            <a:r>
              <a:rPr lang="zh-CN" altLang="en-US" sz="2000" b="1" dirty="0">
                <a:latin typeface="Arial" panose="020B0604020202020204" pitchFamily="34" charset="0"/>
                <a:ea typeface="黑体" panose="02010609060101010101" pitchFamily="49" charset="-122"/>
              </a:rPr>
              <a:t>首部</a:t>
            </a:r>
            <a:endParaRPr lang="zh-CN" altLang="en-US" sz="2000" b="1" dirty="0">
              <a:latin typeface="Arial" panose="020B0604020202020204" pitchFamily="34" charset="0"/>
              <a:ea typeface="黑体" panose="02010609060101010101" pitchFamily="49" charset="-122"/>
            </a:endParaRPr>
          </a:p>
        </p:txBody>
      </p:sp>
      <p:sp>
        <p:nvSpPr>
          <p:cNvPr id="150552" name="Rectangle 21"/>
          <p:cNvSpPr/>
          <p:nvPr/>
        </p:nvSpPr>
        <p:spPr>
          <a:xfrm>
            <a:off x="2393950" y="4202113"/>
            <a:ext cx="3819525" cy="487362"/>
          </a:xfrm>
          <a:prstGeom prst="rect">
            <a:avLst/>
          </a:prstGeom>
          <a:solidFill>
            <a:srgbClr val="FFFF99"/>
          </a:solidFill>
          <a:ln w="2857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150553" name="Line 22"/>
          <p:cNvSpPr/>
          <p:nvPr/>
        </p:nvSpPr>
        <p:spPr>
          <a:xfrm>
            <a:off x="3079750" y="4202113"/>
            <a:ext cx="0" cy="487362"/>
          </a:xfrm>
          <a:prstGeom prst="line">
            <a:avLst/>
          </a:prstGeom>
          <a:ln w="19050" cap="flat" cmpd="sng">
            <a:solidFill>
              <a:schemeClr val="tx1"/>
            </a:solidFill>
            <a:prstDash val="solid"/>
            <a:headEnd type="none" w="med" len="med"/>
            <a:tailEnd type="none" w="med" len="med"/>
          </a:ln>
        </p:spPr>
      </p:sp>
      <p:sp>
        <p:nvSpPr>
          <p:cNvPr id="150554" name="Text Box 23"/>
          <p:cNvSpPr txBox="1"/>
          <p:nvPr/>
        </p:nvSpPr>
        <p:spPr>
          <a:xfrm>
            <a:off x="2370138" y="4194175"/>
            <a:ext cx="695325" cy="396875"/>
          </a:xfrm>
          <a:prstGeom prst="rect">
            <a:avLst/>
          </a:prstGeom>
          <a:noFill/>
          <a:ln w="9525">
            <a:noFill/>
          </a:ln>
        </p:spPr>
        <p:txBody>
          <a:bodyPr wrap="none">
            <a:spAutoFit/>
          </a:bodyPr>
          <a:p>
            <a:pPr eaLnBrk="1" hangingPunct="1"/>
            <a:r>
              <a:rPr lang="zh-CN" altLang="en-US" sz="2000" b="1" dirty="0">
                <a:latin typeface="Arial" panose="020B0604020202020204" pitchFamily="34" charset="0"/>
                <a:ea typeface="黑体" panose="02010609060101010101" pitchFamily="49" charset="-122"/>
              </a:rPr>
              <a:t>首部</a:t>
            </a:r>
            <a:endParaRPr lang="zh-CN" altLang="en-US" sz="2000" b="1" dirty="0">
              <a:latin typeface="Arial" panose="020B0604020202020204" pitchFamily="34" charset="0"/>
              <a:ea typeface="黑体" panose="02010609060101010101" pitchFamily="49" charset="-122"/>
            </a:endParaRPr>
          </a:p>
        </p:txBody>
      </p:sp>
      <p:sp>
        <p:nvSpPr>
          <p:cNvPr id="150555" name="Rectangle 24"/>
          <p:cNvSpPr/>
          <p:nvPr/>
        </p:nvSpPr>
        <p:spPr>
          <a:xfrm>
            <a:off x="1719263" y="5205413"/>
            <a:ext cx="684212" cy="457200"/>
          </a:xfrm>
          <a:prstGeom prst="rect">
            <a:avLst/>
          </a:prstGeom>
          <a:solidFill>
            <a:srgbClr val="EAEAEA"/>
          </a:solidFill>
          <a:ln w="9525">
            <a:noFill/>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150556" name="Rectangle 25"/>
          <p:cNvSpPr/>
          <p:nvPr/>
        </p:nvSpPr>
        <p:spPr>
          <a:xfrm>
            <a:off x="1709738" y="5175250"/>
            <a:ext cx="5189537" cy="487363"/>
          </a:xfrm>
          <a:prstGeom prst="rect">
            <a:avLst/>
          </a:prstGeom>
          <a:solidFill>
            <a:srgbClr val="CCECFF"/>
          </a:solidFill>
          <a:ln w="2857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150557" name="Line 26"/>
          <p:cNvSpPr/>
          <p:nvPr/>
        </p:nvSpPr>
        <p:spPr>
          <a:xfrm>
            <a:off x="2393950" y="5175250"/>
            <a:ext cx="0" cy="487363"/>
          </a:xfrm>
          <a:prstGeom prst="line">
            <a:avLst/>
          </a:prstGeom>
          <a:ln w="19050" cap="flat" cmpd="sng">
            <a:solidFill>
              <a:schemeClr val="tx1"/>
            </a:solidFill>
            <a:prstDash val="solid"/>
            <a:headEnd type="none" w="med" len="med"/>
            <a:tailEnd type="none" w="med" len="med"/>
          </a:ln>
        </p:spPr>
      </p:sp>
      <p:sp>
        <p:nvSpPr>
          <p:cNvPr id="150558" name="Line 27"/>
          <p:cNvSpPr/>
          <p:nvPr/>
        </p:nvSpPr>
        <p:spPr>
          <a:xfrm>
            <a:off x="6213475" y="5175250"/>
            <a:ext cx="0" cy="487363"/>
          </a:xfrm>
          <a:prstGeom prst="line">
            <a:avLst/>
          </a:prstGeom>
          <a:ln w="19050" cap="flat" cmpd="sng">
            <a:solidFill>
              <a:schemeClr val="tx1"/>
            </a:solidFill>
            <a:prstDash val="solid"/>
            <a:headEnd type="none" w="med" len="med"/>
            <a:tailEnd type="none" w="med" len="med"/>
          </a:ln>
        </p:spPr>
      </p:sp>
      <p:sp>
        <p:nvSpPr>
          <p:cNvPr id="150559" name="Text Box 28"/>
          <p:cNvSpPr txBox="1"/>
          <p:nvPr/>
        </p:nvSpPr>
        <p:spPr>
          <a:xfrm>
            <a:off x="6175375" y="5170488"/>
            <a:ext cx="695325" cy="396875"/>
          </a:xfrm>
          <a:prstGeom prst="rect">
            <a:avLst/>
          </a:prstGeom>
          <a:noFill/>
          <a:ln w="9525">
            <a:noFill/>
          </a:ln>
        </p:spPr>
        <p:txBody>
          <a:bodyPr wrap="none">
            <a:spAutoFit/>
          </a:bodyPr>
          <a:p>
            <a:pPr eaLnBrk="1" hangingPunct="1"/>
            <a:r>
              <a:rPr lang="zh-CN" altLang="en-US" sz="2000" b="1" dirty="0">
                <a:latin typeface="Arial" panose="020B0604020202020204" pitchFamily="34" charset="0"/>
                <a:ea typeface="黑体" panose="02010609060101010101" pitchFamily="49" charset="-122"/>
              </a:rPr>
              <a:t>尾部</a:t>
            </a:r>
            <a:endParaRPr lang="zh-CN" altLang="en-US" sz="2000" b="1" dirty="0">
              <a:latin typeface="Arial" panose="020B0604020202020204" pitchFamily="34" charset="0"/>
              <a:ea typeface="黑体" panose="02010609060101010101" pitchFamily="49" charset="-122"/>
            </a:endParaRPr>
          </a:p>
        </p:txBody>
      </p:sp>
      <p:sp>
        <p:nvSpPr>
          <p:cNvPr id="150560" name="Text Box 29"/>
          <p:cNvSpPr txBox="1"/>
          <p:nvPr/>
        </p:nvSpPr>
        <p:spPr>
          <a:xfrm>
            <a:off x="1698625" y="5170488"/>
            <a:ext cx="695325" cy="396875"/>
          </a:xfrm>
          <a:prstGeom prst="rect">
            <a:avLst/>
          </a:prstGeom>
          <a:noFill/>
          <a:ln w="9525">
            <a:noFill/>
          </a:ln>
        </p:spPr>
        <p:txBody>
          <a:bodyPr wrap="none">
            <a:spAutoFit/>
          </a:bodyPr>
          <a:p>
            <a:pPr eaLnBrk="1" hangingPunct="1"/>
            <a:r>
              <a:rPr lang="zh-CN" altLang="en-US" sz="2000" b="1" dirty="0">
                <a:latin typeface="Arial" panose="020B0604020202020204" pitchFamily="34" charset="0"/>
                <a:ea typeface="黑体" panose="02010609060101010101" pitchFamily="49" charset="-122"/>
              </a:rPr>
              <a:t>首部</a:t>
            </a:r>
            <a:endParaRPr lang="zh-CN" altLang="en-US" sz="2000" b="1" dirty="0">
              <a:latin typeface="Arial" panose="020B0604020202020204" pitchFamily="34" charset="0"/>
              <a:ea typeface="黑体" panose="02010609060101010101" pitchFamily="49" charset="-122"/>
            </a:endParaRPr>
          </a:p>
        </p:txBody>
      </p:sp>
      <p:grpSp>
        <p:nvGrpSpPr>
          <p:cNvPr id="319518" name="Group 30"/>
          <p:cNvGrpSpPr/>
          <p:nvPr/>
        </p:nvGrpSpPr>
        <p:grpSpPr>
          <a:xfrm>
            <a:off x="279400" y="4481513"/>
            <a:ext cx="8450263" cy="1692275"/>
            <a:chOff x="182" y="2409"/>
            <a:chExt cx="5323" cy="1066"/>
          </a:xfrm>
        </p:grpSpPr>
        <p:grpSp>
          <p:nvGrpSpPr>
            <p:cNvPr id="150572" name="Group 31"/>
            <p:cNvGrpSpPr/>
            <p:nvPr/>
          </p:nvGrpSpPr>
          <p:grpSpPr>
            <a:xfrm>
              <a:off x="4423" y="2709"/>
              <a:ext cx="1082" cy="766"/>
              <a:chOff x="4423" y="2709"/>
              <a:chExt cx="1082" cy="766"/>
            </a:xfrm>
          </p:grpSpPr>
          <p:sp>
            <p:nvSpPr>
              <p:cNvPr id="150576" name="AutoShape 32"/>
              <p:cNvSpPr/>
              <p:nvPr/>
            </p:nvSpPr>
            <p:spPr>
              <a:xfrm flipV="1">
                <a:off x="4831" y="2709"/>
                <a:ext cx="186" cy="358"/>
              </a:xfrm>
              <a:prstGeom prst="upArrow">
                <a:avLst>
                  <a:gd name="adj1" fmla="val 50000"/>
                  <a:gd name="adj2" fmla="val 81801"/>
                </a:avLst>
              </a:prstGeom>
              <a:solidFill>
                <a:srgbClr val="333399"/>
              </a:solidFill>
              <a:ln w="9525" cap="flat" cmpd="sng">
                <a:solidFill>
                  <a:schemeClr val="tx1"/>
                </a:solidFill>
                <a:prstDash val="solid"/>
                <a:miter/>
                <a:headEnd type="none" w="med" len="med"/>
                <a:tailEnd type="none" w="med" len="med"/>
              </a:ln>
            </p:spPr>
            <p:txBody>
              <a:bodyPr vert="eaVert"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150577" name="Text Box 33"/>
              <p:cNvSpPr txBox="1"/>
              <p:nvPr/>
            </p:nvSpPr>
            <p:spPr>
              <a:xfrm>
                <a:off x="4423" y="3033"/>
                <a:ext cx="1082" cy="442"/>
              </a:xfrm>
              <a:prstGeom prst="rect">
                <a:avLst/>
              </a:prstGeom>
              <a:noFill/>
              <a:ln w="9525">
                <a:noFill/>
              </a:ln>
            </p:spPr>
            <p:txBody>
              <a:bodyPr wrap="none">
                <a:spAutoFit/>
              </a:bodyPr>
              <a:p>
                <a:pPr eaLnBrk="1" hangingPunct="1"/>
                <a:r>
                  <a:rPr lang="zh-CN" altLang="en-US" sz="2000" b="1" dirty="0">
                    <a:latin typeface="Arial" panose="020B0604020202020204" pitchFamily="34" charset="0"/>
                    <a:ea typeface="黑体" panose="02010609060101010101" pitchFamily="49" charset="-122"/>
                  </a:rPr>
                  <a:t>链路层及以下</a:t>
                </a:r>
                <a:endParaRPr lang="zh-CN" altLang="en-US" sz="2000" b="1" dirty="0">
                  <a:latin typeface="Arial" panose="020B0604020202020204" pitchFamily="34" charset="0"/>
                  <a:ea typeface="黑体" panose="02010609060101010101" pitchFamily="49" charset="-122"/>
                </a:endParaRPr>
              </a:p>
              <a:p>
                <a:pPr eaLnBrk="1" hangingPunct="1"/>
                <a:r>
                  <a:rPr lang="zh-CN" altLang="en-US" sz="2000" b="1" dirty="0">
                    <a:latin typeface="Arial" panose="020B0604020202020204" pitchFamily="34" charset="0"/>
                    <a:ea typeface="黑体" panose="02010609060101010101" pitchFamily="49" charset="-122"/>
                  </a:rPr>
                  <a:t>使用硬件地址</a:t>
                </a:r>
                <a:endParaRPr lang="zh-CN" altLang="en-US" sz="2000" b="1" dirty="0">
                  <a:latin typeface="Arial" panose="020B0604020202020204" pitchFamily="34" charset="0"/>
                  <a:ea typeface="黑体" panose="02010609060101010101" pitchFamily="49" charset="-122"/>
                </a:endParaRPr>
              </a:p>
            </p:txBody>
          </p:sp>
        </p:grpSp>
        <p:grpSp>
          <p:nvGrpSpPr>
            <p:cNvPr id="150573" name="Group 34"/>
            <p:cNvGrpSpPr/>
            <p:nvPr/>
          </p:nvGrpSpPr>
          <p:grpSpPr>
            <a:xfrm>
              <a:off x="182" y="2409"/>
              <a:ext cx="802" cy="291"/>
              <a:chOff x="182" y="2409"/>
              <a:chExt cx="802" cy="291"/>
            </a:xfrm>
          </p:grpSpPr>
          <p:sp>
            <p:nvSpPr>
              <p:cNvPr id="150574" name="AutoShape 35"/>
              <p:cNvSpPr/>
              <p:nvPr/>
            </p:nvSpPr>
            <p:spPr>
              <a:xfrm>
                <a:off x="182" y="2427"/>
                <a:ext cx="802" cy="273"/>
              </a:xfrm>
              <a:prstGeom prst="wedgeRoundRectCallout">
                <a:avLst>
                  <a:gd name="adj1" fmla="val 72116"/>
                  <a:gd name="adj2" fmla="val 129167"/>
                  <a:gd name="adj3" fmla="val 16667"/>
                </a:avLst>
              </a:prstGeom>
              <a:solidFill>
                <a:srgbClr val="CCEC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a:p>
                <a:pPr algn="ctr" eaLnBrk="1" hangingPunct="1"/>
                <a:endParaRPr lang="zh-CN" altLang="en-US" sz="2000" b="1" dirty="0">
                  <a:latin typeface="Arial" panose="020B0604020202020204" pitchFamily="34" charset="0"/>
                  <a:ea typeface="黑体" panose="02010609060101010101" pitchFamily="49" charset="-122"/>
                </a:endParaRPr>
              </a:p>
            </p:txBody>
          </p:sp>
          <p:sp>
            <p:nvSpPr>
              <p:cNvPr id="150575" name="Text Box 36"/>
              <p:cNvSpPr txBox="1"/>
              <p:nvPr/>
            </p:nvSpPr>
            <p:spPr>
              <a:xfrm>
                <a:off x="190" y="2409"/>
                <a:ext cx="760" cy="250"/>
              </a:xfrm>
              <a:prstGeom prst="rect">
                <a:avLst/>
              </a:prstGeom>
              <a:noFill/>
              <a:ln w="9525">
                <a:noFill/>
              </a:ln>
            </p:spPr>
            <p:txBody>
              <a:bodyPr wrap="none">
                <a:spAutoFit/>
              </a:bodyPr>
              <a:p>
                <a:pPr eaLnBrk="1" hangingPunct="1"/>
                <a:r>
                  <a:rPr lang="zh-CN" altLang="en-US" sz="2000" b="1" dirty="0">
                    <a:latin typeface="Arial" panose="020B0604020202020204" pitchFamily="34" charset="0"/>
                    <a:ea typeface="黑体" panose="02010609060101010101" pitchFamily="49" charset="-122"/>
                  </a:rPr>
                  <a:t>硬件地址</a:t>
                </a:r>
                <a:endParaRPr lang="zh-CN" altLang="en-US" sz="2000" b="1" dirty="0">
                  <a:latin typeface="Arial" panose="020B0604020202020204" pitchFamily="34" charset="0"/>
                  <a:ea typeface="黑体" panose="02010609060101010101" pitchFamily="49" charset="-122"/>
                </a:endParaRPr>
              </a:p>
            </p:txBody>
          </p:sp>
        </p:grpSp>
      </p:grpSp>
      <p:grpSp>
        <p:nvGrpSpPr>
          <p:cNvPr id="319525" name="Group 37"/>
          <p:cNvGrpSpPr/>
          <p:nvPr/>
        </p:nvGrpSpPr>
        <p:grpSpPr>
          <a:xfrm>
            <a:off x="1452563" y="3544888"/>
            <a:ext cx="7151687" cy="1412875"/>
            <a:chOff x="921" y="1819"/>
            <a:chExt cx="4505" cy="890"/>
          </a:xfrm>
        </p:grpSpPr>
        <p:grpSp>
          <p:nvGrpSpPr>
            <p:cNvPr id="150566" name="Group 38"/>
            <p:cNvGrpSpPr/>
            <p:nvPr/>
          </p:nvGrpSpPr>
          <p:grpSpPr>
            <a:xfrm>
              <a:off x="4344" y="1854"/>
              <a:ext cx="1082" cy="855"/>
              <a:chOff x="4344" y="1854"/>
              <a:chExt cx="1082" cy="855"/>
            </a:xfrm>
          </p:grpSpPr>
          <p:sp>
            <p:nvSpPr>
              <p:cNvPr id="150570" name="AutoShape 39"/>
              <p:cNvSpPr/>
              <p:nvPr/>
            </p:nvSpPr>
            <p:spPr>
              <a:xfrm>
                <a:off x="4831" y="2352"/>
                <a:ext cx="186" cy="357"/>
              </a:xfrm>
              <a:prstGeom prst="upArrow">
                <a:avLst>
                  <a:gd name="adj1" fmla="val 50000"/>
                  <a:gd name="adj2" fmla="val 69478"/>
                </a:avLst>
              </a:prstGeom>
              <a:solidFill>
                <a:srgbClr val="FFCCFF"/>
              </a:solidFill>
              <a:ln w="9525" cap="flat" cmpd="sng">
                <a:solidFill>
                  <a:schemeClr val="tx1"/>
                </a:solidFill>
                <a:prstDash val="solid"/>
                <a:miter/>
                <a:headEnd type="none" w="med" len="med"/>
                <a:tailEnd type="none" w="med" len="med"/>
              </a:ln>
            </p:spPr>
            <p:txBody>
              <a:bodyPr vert="eaVert"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150571" name="Text Box 40"/>
              <p:cNvSpPr txBox="1"/>
              <p:nvPr/>
            </p:nvSpPr>
            <p:spPr>
              <a:xfrm>
                <a:off x="4344" y="1854"/>
                <a:ext cx="1082" cy="442"/>
              </a:xfrm>
              <a:prstGeom prst="rect">
                <a:avLst/>
              </a:prstGeom>
              <a:noFill/>
              <a:ln w="9525">
                <a:noFill/>
              </a:ln>
            </p:spPr>
            <p:txBody>
              <a:bodyPr wrap="none">
                <a:spAutoFit/>
              </a:bodyPr>
              <a:p>
                <a:pPr eaLnBrk="1" hangingPunct="1"/>
                <a:r>
                  <a:rPr lang="zh-CN" altLang="en-US" sz="2000" b="1" dirty="0">
                    <a:latin typeface="Arial" panose="020B0604020202020204" pitchFamily="34" charset="0"/>
                    <a:ea typeface="黑体" panose="02010609060101010101" pitchFamily="49" charset="-122"/>
                  </a:rPr>
                  <a:t>网络层及以上</a:t>
                </a:r>
                <a:endParaRPr lang="zh-CN" altLang="en-US" sz="2000" b="1" dirty="0">
                  <a:latin typeface="Arial" panose="020B0604020202020204" pitchFamily="34" charset="0"/>
                  <a:ea typeface="黑体" panose="02010609060101010101" pitchFamily="49" charset="-122"/>
                </a:endParaRPr>
              </a:p>
              <a:p>
                <a:pPr eaLnBrk="1" hangingPunct="1"/>
                <a:r>
                  <a:rPr lang="zh-CN" altLang="en-US" sz="2000" b="1" dirty="0">
                    <a:latin typeface="Arial" panose="020B0604020202020204" pitchFamily="34" charset="0"/>
                    <a:ea typeface="黑体" panose="02010609060101010101" pitchFamily="49" charset="-122"/>
                  </a:rPr>
                  <a:t> 使用 </a:t>
                </a:r>
                <a:r>
                  <a:rPr lang="en-US" altLang="zh-CN" sz="2000" b="1" dirty="0">
                    <a:latin typeface="Arial" panose="020B0604020202020204" pitchFamily="34" charset="0"/>
                    <a:ea typeface="黑体" panose="02010609060101010101" pitchFamily="49" charset="-122"/>
                  </a:rPr>
                  <a:t>IP </a:t>
                </a:r>
                <a:r>
                  <a:rPr lang="zh-CN" altLang="en-US" sz="2000" b="1" dirty="0">
                    <a:latin typeface="Arial" panose="020B0604020202020204" pitchFamily="34" charset="0"/>
                    <a:ea typeface="黑体" panose="02010609060101010101" pitchFamily="49" charset="-122"/>
                  </a:rPr>
                  <a:t>地址</a:t>
                </a:r>
                <a:endParaRPr lang="zh-CN" altLang="en-US" sz="2000" b="1" dirty="0">
                  <a:latin typeface="Arial" panose="020B0604020202020204" pitchFamily="34" charset="0"/>
                  <a:ea typeface="黑体" panose="02010609060101010101" pitchFamily="49" charset="-122"/>
                </a:endParaRPr>
              </a:p>
            </p:txBody>
          </p:sp>
        </p:grpSp>
        <p:grpSp>
          <p:nvGrpSpPr>
            <p:cNvPr id="150567" name="Group 41"/>
            <p:cNvGrpSpPr/>
            <p:nvPr/>
          </p:nvGrpSpPr>
          <p:grpSpPr>
            <a:xfrm>
              <a:off x="921" y="1819"/>
              <a:ext cx="654" cy="261"/>
              <a:chOff x="921" y="1819"/>
              <a:chExt cx="654" cy="261"/>
            </a:xfrm>
          </p:grpSpPr>
          <p:sp>
            <p:nvSpPr>
              <p:cNvPr id="150568" name="AutoShape 42"/>
              <p:cNvSpPr/>
              <p:nvPr/>
            </p:nvSpPr>
            <p:spPr>
              <a:xfrm>
                <a:off x="921" y="1826"/>
                <a:ext cx="654" cy="254"/>
              </a:xfrm>
              <a:prstGeom prst="wedgeRoundRectCallout">
                <a:avLst>
                  <a:gd name="adj1" fmla="val 72171"/>
                  <a:gd name="adj2" fmla="val 129134"/>
                  <a:gd name="adj3" fmla="val 16667"/>
                </a:avLst>
              </a:prstGeom>
              <a:solidFill>
                <a:srgbClr val="FFCC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a:p>
                <a:pPr algn="ctr" eaLnBrk="1" hangingPunct="1"/>
                <a:endParaRPr lang="zh-CN" altLang="en-US" sz="2000" b="1" dirty="0">
                  <a:latin typeface="Arial" panose="020B0604020202020204" pitchFamily="34" charset="0"/>
                  <a:ea typeface="黑体" panose="02010609060101010101" pitchFamily="49" charset="-122"/>
                </a:endParaRPr>
              </a:p>
            </p:txBody>
          </p:sp>
          <p:sp>
            <p:nvSpPr>
              <p:cNvPr id="150569" name="Text Box 43"/>
              <p:cNvSpPr txBox="1"/>
              <p:nvPr/>
            </p:nvSpPr>
            <p:spPr>
              <a:xfrm>
                <a:off x="927" y="1819"/>
                <a:ext cx="633" cy="250"/>
              </a:xfrm>
              <a:prstGeom prst="rect">
                <a:avLst/>
              </a:prstGeom>
              <a:noFill/>
              <a:ln w="9525">
                <a:noFill/>
              </a:ln>
            </p:spPr>
            <p:txBody>
              <a:bodyPr wrap="none">
                <a:spAutoFit/>
              </a:bodyPr>
              <a:p>
                <a:pPr eaLnBrk="1" hangingPunct="1"/>
                <a:r>
                  <a:rPr lang="en-US" altLang="zh-CN" sz="2000" b="1" dirty="0">
                    <a:latin typeface="Arial" panose="020B0604020202020204" pitchFamily="34" charset="0"/>
                    <a:ea typeface="黑体" panose="02010609060101010101" pitchFamily="49" charset="-122"/>
                  </a:rPr>
                  <a:t>IP </a:t>
                </a:r>
                <a:r>
                  <a:rPr lang="zh-CN" altLang="en-US" sz="2000" b="1" dirty="0">
                    <a:latin typeface="Arial" panose="020B0604020202020204" pitchFamily="34" charset="0"/>
                    <a:ea typeface="黑体" panose="02010609060101010101" pitchFamily="49" charset="-122"/>
                  </a:rPr>
                  <a:t>地址</a:t>
                </a:r>
                <a:endParaRPr lang="zh-CN" altLang="en-US" sz="2000" b="1" dirty="0">
                  <a:latin typeface="Arial" panose="020B0604020202020204" pitchFamily="34" charset="0"/>
                  <a:ea typeface="黑体" panose="02010609060101010101" pitchFamily="49" charset="-122"/>
                </a:endParaRPr>
              </a:p>
            </p:txBody>
          </p:sp>
        </p:grpSp>
      </p:grpSp>
      <p:sp>
        <p:nvSpPr>
          <p:cNvPr id="150563" name="Rectangle 44"/>
          <p:cNvSpPr/>
          <p:nvPr/>
        </p:nvSpPr>
        <p:spPr>
          <a:xfrm>
            <a:off x="2414588" y="5205413"/>
            <a:ext cx="3776662" cy="433387"/>
          </a:xfrm>
          <a:prstGeom prst="rect">
            <a:avLst/>
          </a:prstGeom>
          <a:solidFill>
            <a:srgbClr val="FFFF99"/>
          </a:solidFill>
          <a:ln w="9525">
            <a:noFill/>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150564" name="Rectangle 45"/>
          <p:cNvSpPr/>
          <p:nvPr/>
        </p:nvSpPr>
        <p:spPr>
          <a:xfrm>
            <a:off x="0" y="0"/>
            <a:ext cx="9144000" cy="1435100"/>
          </a:xfrm>
          <a:prstGeom prst="rect">
            <a:avLst/>
          </a:prstGeom>
          <a:solidFill>
            <a:srgbClr val="CCCCFF"/>
          </a:solidFill>
          <a:ln w="9525">
            <a:noFill/>
          </a:ln>
        </p:spPr>
        <p:txBody>
          <a:bodyPr anchor="ctr" anchorCtr="0"/>
          <a:p>
            <a:pPr eaLnBrk="1" hangingPunct="1"/>
            <a:r>
              <a:rPr lang="en-US" altLang="zh-CN" b="1" dirty="0">
                <a:latin typeface="Times New Roman" panose="02020603050405020304" pitchFamily="18" charset="0"/>
                <a:ea typeface="宋体" panose="02010600030101010101" pitchFamily="2" charset="-122"/>
              </a:rPr>
              <a:t>Addresses</a:t>
            </a:r>
            <a:endParaRPr lang="en-US" altLang="zh-CN" b="1" dirty="0">
              <a:latin typeface="Times New Roman" panose="02020603050405020304" pitchFamily="18" charset="0"/>
              <a:ea typeface="宋体" panose="02010600030101010101" pitchFamily="2" charset="-122"/>
            </a:endParaRPr>
          </a:p>
        </p:txBody>
      </p:sp>
      <p:pic>
        <p:nvPicPr>
          <p:cNvPr id="150565" name="Picture 50" descr="6-03"/>
          <p:cNvPicPr>
            <a:picLocks noChangeAspect="1"/>
          </p:cNvPicPr>
          <p:nvPr>
            <p:ph idx="1"/>
          </p:nvPr>
        </p:nvPicPr>
        <p:blipFill>
          <a:blip r:embed="rId1"/>
          <a:srcRect/>
          <a:stretch>
            <a:fillRect/>
          </a:stretch>
        </p:blipFill>
        <p:spPr>
          <a:xfrm>
            <a:off x="2266950" y="1447800"/>
            <a:ext cx="4718050" cy="1419225"/>
          </a:xfr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4000" fill="hold" nodeType="clickEffect">
                                  <p:stCondLst>
                                    <p:cond delay="0"/>
                                  </p:stCondLst>
                                  <p:childTnLst>
                                    <p:anim calcmode="discrete" valueType="str">
                                      <p:cBhvr>
                                        <p:cTn id="6" dur="1000" fill="hold"/>
                                        <p:tgtEl>
                                          <p:spTgt spid="319525"/>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35" presetClass="emph" presetSubtype="0" repeatCount="4000" fill="hold" nodeType="clickEffect">
                                  <p:stCondLst>
                                    <p:cond delay="0"/>
                                  </p:stCondLst>
                                  <p:childTnLst>
                                    <p:anim calcmode="discrete" valueType="str">
                                      <p:cBhvr>
                                        <p:cTn id="10" dur="1000" fill="hold"/>
                                        <p:tgtEl>
                                          <p:spTgt spid="31951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33520A6-2B27-4D83-910A-6108B96F88E4}"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51556"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51557" name="Rectangle 3"/>
          <p:cNvSpPr>
            <a:spLocks noGrp="1"/>
          </p:cNvSpPr>
          <p:nvPr>
            <p:ph idx="1"/>
          </p:nvPr>
        </p:nvSpPr>
        <p:spPr>
          <a:xfrm>
            <a:off x="390525" y="1495425"/>
            <a:ext cx="8439150" cy="4795838"/>
          </a:xfrm>
        </p:spPr>
        <p:txBody>
          <a:bodyPr vert="horz" wrap="square" lIns="91440" tIns="45720" rIns="91440" bIns="45720" anchor="t" anchorCtr="0"/>
          <a:p>
            <a:pPr eaLnBrk="1" hangingPunct="1">
              <a:lnSpc>
                <a:spcPct val="110000"/>
              </a:lnSpc>
              <a:spcAft>
                <a:spcPct val="15000"/>
              </a:spcAft>
              <a:buFontTx/>
              <a:buBlip>
                <a:blip r:embed="rId1"/>
              </a:buBlip>
            </a:pPr>
            <a:r>
              <a:rPr lang="en-US" altLang="zh-CN" sz="3200" b="1" dirty="0">
                <a:ea typeface="宋体" panose="02010600030101010101" pitchFamily="2" charset="-122"/>
              </a:rPr>
              <a:t>Addressing hosts using IP addresses is great, e.g. </a:t>
            </a:r>
            <a:r>
              <a:rPr lang="en-US" altLang="zh-CN" sz="3200" b="1" dirty="0">
                <a:solidFill>
                  <a:srgbClr val="FF3300"/>
                </a:solidFill>
                <a:ea typeface="宋体" panose="02010600030101010101" pitchFamily="2" charset="-122"/>
              </a:rPr>
              <a:t>192.168.1.1</a:t>
            </a:r>
            <a:endParaRPr lang="en-US" altLang="zh-CN" sz="3200" b="1" dirty="0">
              <a:solidFill>
                <a:srgbClr val="FF3300"/>
              </a:solidFill>
              <a:ea typeface="宋体" panose="02010600030101010101" pitchFamily="2" charset="-122"/>
            </a:endParaRPr>
          </a:p>
          <a:p>
            <a:pPr eaLnBrk="1" hangingPunct="1">
              <a:lnSpc>
                <a:spcPct val="110000"/>
              </a:lnSpc>
              <a:spcAft>
                <a:spcPct val="15000"/>
              </a:spcAft>
              <a:buFontTx/>
              <a:buBlip>
                <a:blip r:embed="rId1"/>
              </a:buBlip>
            </a:pPr>
            <a:r>
              <a:rPr lang="en-US" altLang="zh-CN" sz="3200" b="1" dirty="0">
                <a:ea typeface="宋体" panose="02010600030101010101" pitchFamily="2" charset="-122"/>
              </a:rPr>
              <a:t>these addresses are not recognized by the hardware of those hosts. </a:t>
            </a:r>
            <a:endParaRPr lang="en-US" altLang="zh-CN" sz="3200" b="1" dirty="0">
              <a:ea typeface="宋体" panose="02010600030101010101" pitchFamily="2" charset="-122"/>
            </a:endParaRPr>
          </a:p>
          <a:p>
            <a:pPr eaLnBrk="1" hangingPunct="1">
              <a:lnSpc>
                <a:spcPct val="110000"/>
              </a:lnSpc>
              <a:spcAft>
                <a:spcPct val="15000"/>
              </a:spcAft>
              <a:buFontTx/>
              <a:buBlip>
                <a:blip r:embed="rId1"/>
              </a:buBlip>
            </a:pPr>
            <a:r>
              <a:rPr lang="en-US" altLang="zh-CN" sz="3200" b="1" dirty="0">
                <a:ea typeface="宋体" panose="02010600030101010101" pitchFamily="2" charset="-122"/>
              </a:rPr>
              <a:t>a host on an Ethernet LAN will only read messages encapsulated in frames containing that host’s hardware (MAC) address, like </a:t>
            </a:r>
            <a:r>
              <a:rPr lang="en-US" altLang="zh-CN" sz="3200" b="1" dirty="0">
                <a:solidFill>
                  <a:srgbClr val="FF3300"/>
                </a:solidFill>
                <a:ea typeface="宋体" panose="02010600030101010101" pitchFamily="2" charset="-122"/>
              </a:rPr>
              <a:t>00:D0:C9:35:56:11</a:t>
            </a:r>
            <a:endParaRPr lang="en-US" altLang="zh-CN" sz="3200" b="1" dirty="0">
              <a:solidFill>
                <a:srgbClr val="FF3300"/>
              </a:solidFill>
              <a:ea typeface="宋体" panose="02010600030101010101" pitchFamily="2" charset="-122"/>
            </a:endParaRPr>
          </a:p>
        </p:txBody>
      </p:sp>
      <p:sp>
        <p:nvSpPr>
          <p:cNvPr id="151558" name="Rectangle 4"/>
          <p:cNvSpPr/>
          <p:nvPr/>
        </p:nvSpPr>
        <p:spPr>
          <a:xfrm>
            <a:off x="0" y="0"/>
            <a:ext cx="9144000" cy="1143000"/>
          </a:xfrm>
          <a:prstGeom prst="rect">
            <a:avLst/>
          </a:prstGeom>
          <a:solidFill>
            <a:srgbClr val="CCCCFF"/>
          </a:solidFill>
          <a:ln w="9525">
            <a:noFill/>
          </a:ln>
        </p:spPr>
        <p:txBody>
          <a:bodyPr anchor="ctr" anchorCtr="0"/>
          <a:p>
            <a:pPr eaLnBrk="1" hangingPunct="1"/>
            <a:r>
              <a:rPr lang="en-US" altLang="zh-CN" b="1" dirty="0">
                <a:latin typeface="Times New Roman" panose="02020603050405020304" pitchFamily="18" charset="0"/>
                <a:ea typeface="宋体" panose="02010600030101010101" pitchFamily="2" charset="-122"/>
              </a:rPr>
              <a:t>Addresses</a:t>
            </a:r>
            <a:endParaRPr lang="en-US" altLang="zh-CN" b="1" dirty="0">
              <a:latin typeface="Times New Roman" panose="02020603050405020304" pitchFamily="18" charset="0"/>
              <a:ea typeface="宋体" panose="02010600030101010101" pitchFamily="2" charset="-122"/>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26E7691-A4C1-45F4-A079-D6D23F15491B}"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52580"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52581"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Encapsulation and Demultiplexing</a:t>
            </a:r>
            <a:endParaRPr lang="en-US" altLang="zh-CN" dirty="0">
              <a:ea typeface="宋体" panose="02010600030101010101" pitchFamily="2" charset="-122"/>
            </a:endParaRPr>
          </a:p>
        </p:txBody>
      </p:sp>
      <p:graphicFrame>
        <p:nvGraphicFramePr>
          <p:cNvPr id="152582" name="Object 3"/>
          <p:cNvGraphicFramePr>
            <a:graphicFrameLocks noChangeAspect="1"/>
          </p:cNvGraphicFramePr>
          <p:nvPr/>
        </p:nvGraphicFramePr>
        <p:xfrm>
          <a:off x="457200" y="5310188"/>
          <a:ext cx="8467725" cy="1122362"/>
        </p:xfrm>
        <a:graphic>
          <a:graphicData uri="http://schemas.openxmlformats.org/presentationml/2006/ole">
            <mc:AlternateContent xmlns:mc="http://schemas.openxmlformats.org/markup-compatibility/2006">
              <mc:Choice xmlns:v="urn:schemas-microsoft-com:vml" Requires="v">
                <p:oleObj spid="_x0000_s3126" name="" r:id="rId1" imgW="8865235" imgH="1024255" progId="Visio.Drawing.4">
                  <p:embed/>
                </p:oleObj>
              </mc:Choice>
              <mc:Fallback>
                <p:oleObj name="" r:id="rId1" imgW="8865235" imgH="1024255" progId="Visio.Drawing.4">
                  <p:embed/>
                  <p:pic>
                    <p:nvPicPr>
                      <p:cNvPr id="0" name="图片 3125"/>
                      <p:cNvPicPr/>
                      <p:nvPr/>
                    </p:nvPicPr>
                    <p:blipFill>
                      <a:blip r:embed="rId2"/>
                      <a:stretch>
                        <a:fillRect/>
                      </a:stretch>
                    </p:blipFill>
                    <p:spPr>
                      <a:xfrm>
                        <a:off x="457200" y="5310188"/>
                        <a:ext cx="8467725" cy="1122362"/>
                      </a:xfrm>
                      <a:prstGeom prst="rect">
                        <a:avLst/>
                      </a:prstGeom>
                      <a:noFill/>
                      <a:ln w="38100">
                        <a:noFill/>
                        <a:miter/>
                      </a:ln>
                    </p:spPr>
                  </p:pic>
                </p:oleObj>
              </mc:Fallback>
            </mc:AlternateContent>
          </a:graphicData>
        </a:graphic>
      </p:graphicFrame>
      <p:graphicFrame>
        <p:nvGraphicFramePr>
          <p:cNvPr id="152583" name="Object 4"/>
          <p:cNvGraphicFramePr>
            <a:graphicFrameLocks noChangeAspect="1"/>
          </p:cNvGraphicFramePr>
          <p:nvPr/>
        </p:nvGraphicFramePr>
        <p:xfrm>
          <a:off x="457200" y="2870200"/>
          <a:ext cx="8467725" cy="2009775"/>
        </p:xfrm>
        <a:graphic>
          <a:graphicData uri="http://schemas.openxmlformats.org/presentationml/2006/ole">
            <mc:AlternateContent xmlns:mc="http://schemas.openxmlformats.org/markup-compatibility/2006">
              <mc:Choice xmlns:v="urn:schemas-microsoft-com:vml" Requires="v">
                <p:oleObj spid="_x0000_s3127" name="" r:id="rId3" imgW="8865235" imgH="1993265" progId="Visio.Drawing.4">
                  <p:embed/>
                </p:oleObj>
              </mc:Choice>
              <mc:Fallback>
                <p:oleObj name="" r:id="rId3" imgW="8865235" imgH="1993265" progId="Visio.Drawing.4">
                  <p:embed/>
                  <p:pic>
                    <p:nvPicPr>
                      <p:cNvPr id="0" name="图片 3126"/>
                      <p:cNvPicPr/>
                      <p:nvPr/>
                    </p:nvPicPr>
                    <p:blipFill>
                      <a:blip r:embed="rId4"/>
                      <a:stretch>
                        <a:fillRect/>
                      </a:stretch>
                    </p:blipFill>
                    <p:spPr>
                      <a:xfrm>
                        <a:off x="457200" y="2870200"/>
                        <a:ext cx="8467725" cy="2009775"/>
                      </a:xfrm>
                      <a:prstGeom prst="rect">
                        <a:avLst/>
                      </a:prstGeom>
                      <a:noFill/>
                      <a:ln w="38100">
                        <a:noFill/>
                        <a:miter/>
                      </a:ln>
                    </p:spPr>
                  </p:pic>
                </p:oleObj>
              </mc:Fallback>
            </mc:AlternateContent>
          </a:graphicData>
        </a:graphic>
      </p:graphicFrame>
      <p:sp>
        <p:nvSpPr>
          <p:cNvPr id="152584" name="Line 5"/>
          <p:cNvSpPr/>
          <p:nvPr/>
        </p:nvSpPr>
        <p:spPr>
          <a:xfrm flipH="1">
            <a:off x="609600" y="4648200"/>
            <a:ext cx="304800" cy="762000"/>
          </a:xfrm>
          <a:prstGeom prst="line">
            <a:avLst/>
          </a:prstGeom>
          <a:ln w="9525" cap="flat" cmpd="sng">
            <a:solidFill>
              <a:schemeClr val="tx1"/>
            </a:solidFill>
            <a:prstDash val="solid"/>
            <a:headEnd type="none" w="med" len="med"/>
            <a:tailEnd type="none" w="med" len="med"/>
          </a:ln>
        </p:spPr>
      </p:sp>
      <p:sp>
        <p:nvSpPr>
          <p:cNvPr id="152585" name="Line 6"/>
          <p:cNvSpPr/>
          <p:nvPr/>
        </p:nvSpPr>
        <p:spPr>
          <a:xfrm flipH="1">
            <a:off x="2057400" y="4191000"/>
            <a:ext cx="762000" cy="1143000"/>
          </a:xfrm>
          <a:prstGeom prst="line">
            <a:avLst/>
          </a:prstGeom>
          <a:ln w="9525" cap="flat" cmpd="sng">
            <a:solidFill>
              <a:schemeClr val="tx1"/>
            </a:solidFill>
            <a:prstDash val="solid"/>
            <a:headEnd type="none" w="med" len="med"/>
            <a:tailEnd type="none" w="med" len="med"/>
          </a:ln>
        </p:spPr>
      </p:sp>
      <p:sp>
        <p:nvSpPr>
          <p:cNvPr id="152586" name="Line 7"/>
          <p:cNvSpPr/>
          <p:nvPr/>
        </p:nvSpPr>
        <p:spPr>
          <a:xfrm flipH="1">
            <a:off x="7467600" y="4648200"/>
            <a:ext cx="0" cy="685800"/>
          </a:xfrm>
          <a:prstGeom prst="line">
            <a:avLst/>
          </a:prstGeom>
          <a:ln w="9525" cap="flat" cmpd="sng">
            <a:solidFill>
              <a:schemeClr val="tx1"/>
            </a:solidFill>
            <a:prstDash val="solid"/>
            <a:headEnd type="none" w="med" len="med"/>
            <a:tailEnd type="none" w="med" len="med"/>
          </a:ln>
        </p:spPr>
      </p:sp>
      <p:sp>
        <p:nvSpPr>
          <p:cNvPr id="152587" name="Line 8"/>
          <p:cNvSpPr/>
          <p:nvPr/>
        </p:nvSpPr>
        <p:spPr>
          <a:xfrm flipH="1">
            <a:off x="8763000" y="4648200"/>
            <a:ext cx="0" cy="762000"/>
          </a:xfrm>
          <a:prstGeom prst="line">
            <a:avLst/>
          </a:prstGeom>
          <a:ln w="9525" cap="flat" cmpd="sng">
            <a:solidFill>
              <a:schemeClr val="tx1"/>
            </a:solidFill>
            <a:prstDash val="solid"/>
            <a:headEnd type="none" w="med" len="med"/>
            <a:tailEnd type="none" w="med" len="med"/>
          </a:ln>
        </p:spPr>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04" name="Picture 5" descr="4-17"/>
          <p:cNvPicPr>
            <a:picLocks noChangeAspect="1"/>
          </p:cNvPicPr>
          <p:nvPr/>
        </p:nvPicPr>
        <p:blipFill>
          <a:blip r:embed="rId1"/>
          <a:srcRect b="43153"/>
          <a:stretch>
            <a:fillRect/>
          </a:stretch>
        </p:blipFill>
        <p:spPr>
          <a:xfrm>
            <a:off x="1449070" y="1432560"/>
            <a:ext cx="6858000" cy="1639570"/>
          </a:xfrm>
          <a:prstGeom prst="rect">
            <a:avLst/>
          </a:prstGeom>
          <a:noFill/>
          <a:ln w="9525">
            <a:noFill/>
          </a:ln>
        </p:spPr>
      </p:pic>
      <p:sp>
        <p:nvSpPr>
          <p:cNvPr id="9"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2902434-4FEE-4B33-9CC7-639930F5F87F}"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53604"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graphicFrame>
        <p:nvGraphicFramePr>
          <p:cNvPr id="153605" name="Object 2"/>
          <p:cNvGraphicFramePr>
            <a:graphicFrameLocks noChangeAspect="1"/>
          </p:cNvGraphicFramePr>
          <p:nvPr/>
        </p:nvGraphicFramePr>
        <p:xfrm>
          <a:off x="457200" y="2870200"/>
          <a:ext cx="8467725" cy="2009775"/>
        </p:xfrm>
        <a:graphic>
          <a:graphicData uri="http://schemas.openxmlformats.org/presentationml/2006/ole">
            <mc:AlternateContent xmlns:mc="http://schemas.openxmlformats.org/markup-compatibility/2006">
              <mc:Choice xmlns:v="urn:schemas-microsoft-com:vml" Requires="v">
                <p:oleObj spid="_x0000_s3125" name="" r:id="rId2" imgW="8866505" imgH="1993265" progId="Visio.Drawing.4">
                  <p:embed/>
                </p:oleObj>
              </mc:Choice>
              <mc:Fallback>
                <p:oleObj name="" r:id="rId2" imgW="8866505" imgH="1993265" progId="Visio.Drawing.4">
                  <p:embed/>
                  <p:pic>
                    <p:nvPicPr>
                      <p:cNvPr id="0" name="图片 3124"/>
                      <p:cNvPicPr/>
                      <p:nvPr/>
                    </p:nvPicPr>
                    <p:blipFill>
                      <a:blip r:embed="rId3"/>
                      <a:stretch>
                        <a:fillRect/>
                      </a:stretch>
                    </p:blipFill>
                    <p:spPr>
                      <a:xfrm>
                        <a:off x="457200" y="2870200"/>
                        <a:ext cx="8467725" cy="2009775"/>
                      </a:xfrm>
                      <a:prstGeom prst="rect">
                        <a:avLst/>
                      </a:prstGeom>
                      <a:noFill/>
                      <a:ln w="38100">
                        <a:noFill/>
                        <a:miter/>
                      </a:ln>
                    </p:spPr>
                  </p:pic>
                </p:oleObj>
              </mc:Fallback>
            </mc:AlternateContent>
          </a:graphicData>
        </a:graphic>
      </p:graphicFrame>
      <p:sp>
        <p:nvSpPr>
          <p:cNvPr id="153606" name="Rectangle 3"/>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Encapsulation and Demultiplexing: </a:t>
            </a:r>
            <a:br>
              <a:rPr lang="en-US" altLang="zh-CN" dirty="0">
                <a:ea typeface="宋体" panose="02010600030101010101" pitchFamily="2" charset="-122"/>
              </a:rPr>
            </a:br>
            <a:r>
              <a:rPr lang="en-US" altLang="zh-CN" dirty="0">
                <a:ea typeface="宋体" panose="02010600030101010101" pitchFamily="2" charset="-122"/>
              </a:rPr>
              <a:t>Ethernet Header</a:t>
            </a:r>
            <a:endParaRPr lang="en-US" altLang="zh-CN" dirty="0">
              <a:ea typeface="宋体" panose="02010600030101010101" pitchFamily="2" charset="-122"/>
            </a:endParaRPr>
          </a:p>
        </p:txBody>
      </p:sp>
      <p:graphicFrame>
        <p:nvGraphicFramePr>
          <p:cNvPr id="153607" name="Object 4"/>
          <p:cNvGraphicFramePr>
            <a:graphicFrameLocks noChangeAspect="1"/>
          </p:cNvGraphicFramePr>
          <p:nvPr/>
        </p:nvGraphicFramePr>
        <p:xfrm>
          <a:off x="457200" y="5310188"/>
          <a:ext cx="8467725" cy="1122362"/>
        </p:xfrm>
        <a:graphic>
          <a:graphicData uri="http://schemas.openxmlformats.org/presentationml/2006/ole">
            <mc:AlternateContent xmlns:mc="http://schemas.openxmlformats.org/markup-compatibility/2006">
              <mc:Choice xmlns:v="urn:schemas-microsoft-com:vml" Requires="v">
                <p:oleObj spid="_x0000_s3124" name="" r:id="rId4" imgW="8865235" imgH="1024255" progId="Visio.Drawing.4">
                  <p:embed/>
                </p:oleObj>
              </mc:Choice>
              <mc:Fallback>
                <p:oleObj name="" r:id="rId4" imgW="8865235" imgH="1024255" progId="Visio.Drawing.4">
                  <p:embed/>
                  <p:pic>
                    <p:nvPicPr>
                      <p:cNvPr id="0" name="图片 3123"/>
                      <p:cNvPicPr/>
                      <p:nvPr/>
                    </p:nvPicPr>
                    <p:blipFill>
                      <a:blip r:embed="rId5"/>
                      <a:stretch>
                        <a:fillRect/>
                      </a:stretch>
                    </p:blipFill>
                    <p:spPr>
                      <a:xfrm>
                        <a:off x="457200" y="5310188"/>
                        <a:ext cx="8467725" cy="1122362"/>
                      </a:xfrm>
                      <a:prstGeom prst="rect">
                        <a:avLst/>
                      </a:prstGeom>
                      <a:noFill/>
                      <a:ln w="38100">
                        <a:noFill/>
                        <a:miter/>
                      </a:ln>
                    </p:spPr>
                  </p:pic>
                </p:oleObj>
              </mc:Fallback>
            </mc:AlternateContent>
          </a:graphicData>
        </a:graphic>
      </p:graphicFrame>
      <p:sp>
        <p:nvSpPr>
          <p:cNvPr id="153608" name="Line 5"/>
          <p:cNvSpPr/>
          <p:nvPr/>
        </p:nvSpPr>
        <p:spPr>
          <a:xfrm flipH="1">
            <a:off x="609600" y="4648200"/>
            <a:ext cx="304800" cy="762000"/>
          </a:xfrm>
          <a:prstGeom prst="line">
            <a:avLst/>
          </a:prstGeom>
          <a:ln w="9525" cap="flat" cmpd="sng">
            <a:solidFill>
              <a:schemeClr val="tx1"/>
            </a:solidFill>
            <a:prstDash val="solid"/>
            <a:headEnd type="none" w="med" len="med"/>
            <a:tailEnd type="none" w="med" len="med"/>
          </a:ln>
        </p:spPr>
      </p:sp>
      <p:sp>
        <p:nvSpPr>
          <p:cNvPr id="153609" name="Line 6"/>
          <p:cNvSpPr/>
          <p:nvPr/>
        </p:nvSpPr>
        <p:spPr>
          <a:xfrm flipH="1">
            <a:off x="2057400" y="4191000"/>
            <a:ext cx="762000" cy="1143000"/>
          </a:xfrm>
          <a:prstGeom prst="line">
            <a:avLst/>
          </a:prstGeom>
          <a:ln w="9525" cap="flat" cmpd="sng">
            <a:solidFill>
              <a:schemeClr val="tx1"/>
            </a:solidFill>
            <a:prstDash val="solid"/>
            <a:headEnd type="none" w="med" len="med"/>
            <a:tailEnd type="none" w="med" len="med"/>
          </a:ln>
        </p:spPr>
      </p:sp>
      <p:sp>
        <p:nvSpPr>
          <p:cNvPr id="153610" name="Line 7"/>
          <p:cNvSpPr/>
          <p:nvPr/>
        </p:nvSpPr>
        <p:spPr>
          <a:xfrm flipH="1">
            <a:off x="7467600" y="4648200"/>
            <a:ext cx="0" cy="685800"/>
          </a:xfrm>
          <a:prstGeom prst="line">
            <a:avLst/>
          </a:prstGeom>
          <a:ln w="9525" cap="flat" cmpd="sng">
            <a:solidFill>
              <a:schemeClr val="tx1"/>
            </a:solidFill>
            <a:prstDash val="solid"/>
            <a:headEnd type="none" w="med" len="med"/>
            <a:tailEnd type="none" w="med" len="med"/>
          </a:ln>
        </p:spPr>
      </p:sp>
      <p:sp>
        <p:nvSpPr>
          <p:cNvPr id="153611" name="Line 8"/>
          <p:cNvSpPr/>
          <p:nvPr/>
        </p:nvSpPr>
        <p:spPr>
          <a:xfrm flipH="1">
            <a:off x="8763000" y="4648200"/>
            <a:ext cx="0" cy="762000"/>
          </a:xfrm>
          <a:prstGeom prst="line">
            <a:avLst/>
          </a:prstGeom>
          <a:ln w="9525" cap="flat" cmpd="sng">
            <a:solidFill>
              <a:schemeClr val="tx1"/>
            </a:solidFill>
            <a:prstDash val="solid"/>
            <a:headEnd type="none" w="med" len="med"/>
            <a:tailEnd type="none" w="med" len="med"/>
          </a:ln>
        </p:spPr>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B50341D-7FD4-498B-BF68-F6EF418ACAC7}"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1508"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21509" name="Rectangle 2"/>
          <p:cNvSpPr>
            <a:spLocks noGrp="1"/>
          </p:cNvSpPr>
          <p:nvPr>
            <p:ph type="title"/>
          </p:nvPr>
        </p:nvSpPr>
        <p:spPr/>
        <p:txBody>
          <a:bodyPr vert="horz" wrap="square" lIns="91440" tIns="45720" rIns="91440" bIns="45720" anchor="ctr" anchorCtr="0"/>
          <a:p>
            <a:pPr eaLnBrk="1" hangingPunct="1"/>
            <a:r>
              <a:rPr lang="en-US" altLang="zh-CN" b="1" dirty="0">
                <a:ea typeface="宋体" panose="02010600030101010101" pitchFamily="2" charset="-122"/>
              </a:rPr>
              <a:t>Fragmentation</a:t>
            </a:r>
            <a:r>
              <a:rPr lang="zh-CN" altLang="en-US" b="1" dirty="0">
                <a:ea typeface="黑体" panose="02010609060101010101" pitchFamily="49" charset="-122"/>
              </a:rPr>
              <a:t>分段</a:t>
            </a:r>
            <a:endParaRPr lang="zh-CN" altLang="en-US" b="1" dirty="0">
              <a:ea typeface="黑体" panose="02010609060101010101" pitchFamily="49" charset="-122"/>
            </a:endParaRPr>
          </a:p>
        </p:txBody>
      </p:sp>
      <p:sp>
        <p:nvSpPr>
          <p:cNvPr id="21510" name="Rectangle 3"/>
          <p:cNvSpPr>
            <a:spLocks noGrp="1"/>
          </p:cNvSpPr>
          <p:nvPr>
            <p:ph idx="1"/>
          </p:nvPr>
        </p:nvSpPr>
        <p:spPr>
          <a:xfrm>
            <a:off x="0" y="1016000"/>
            <a:ext cx="9144000" cy="3213100"/>
          </a:xfrm>
        </p:spPr>
        <p:txBody>
          <a:bodyPr vert="horz" wrap="square" lIns="91440" tIns="45720" rIns="91440" bIns="45720" anchor="t" anchorCtr="0"/>
          <a:p>
            <a:pPr eaLnBrk="1" hangingPunct="1">
              <a:buFont typeface="Wingdings" panose="05000000000000000000" pitchFamily="2" charset="2"/>
              <a:buChar char="l"/>
            </a:pPr>
            <a:r>
              <a:rPr lang="en-US" altLang="zh-CN" sz="3200" b="1" dirty="0">
                <a:ea typeface="宋体" panose="02010600030101010101" pitchFamily="2" charset="-122"/>
              </a:rPr>
              <a:t>Fragmentation: Different networks may impose different maximum packet sizes.</a:t>
            </a:r>
            <a:r>
              <a:rPr lang="en-US" altLang="zh-CN" sz="3200" dirty="0">
                <a:ea typeface="宋体" panose="02010600030101010101" pitchFamily="2" charset="-122"/>
              </a:rPr>
              <a:t> This means that we may have to split a packet into smaller ones when forwarding it through a network whose maximum packet size is too small</a:t>
            </a:r>
            <a:endParaRPr lang="en-US" altLang="zh-CN" sz="3200" dirty="0">
              <a:ea typeface="宋体" panose="02010600030101010101" pitchFamily="2" charset="-122"/>
            </a:endParaRPr>
          </a:p>
        </p:txBody>
      </p:sp>
      <p:pic>
        <p:nvPicPr>
          <p:cNvPr id="21511" name="Picture 4" descr="5-50"/>
          <p:cNvPicPr>
            <a:picLocks noChangeAspect="1"/>
          </p:cNvPicPr>
          <p:nvPr/>
        </p:nvPicPr>
        <p:blipFill>
          <a:blip r:embed="rId1"/>
          <a:stretch>
            <a:fillRect/>
          </a:stretch>
        </p:blipFill>
        <p:spPr>
          <a:xfrm>
            <a:off x="1828800" y="3609975"/>
            <a:ext cx="5768975" cy="3059113"/>
          </a:xfrm>
          <a:prstGeom prst="rect">
            <a:avLst/>
          </a:prstGeom>
          <a:noFill/>
          <a:ln w="9525">
            <a:noFill/>
          </a:ln>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9EFEC00-1238-47A5-936A-9D9173443085}"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55652"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55653"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Encapsulation and Demultiplexing: </a:t>
            </a:r>
            <a:br>
              <a:rPr lang="en-US" altLang="zh-CN" dirty="0">
                <a:ea typeface="宋体" panose="02010600030101010101" pitchFamily="2" charset="-122"/>
              </a:rPr>
            </a:br>
            <a:r>
              <a:rPr lang="en-US" altLang="zh-CN" dirty="0">
                <a:ea typeface="宋体" panose="02010600030101010101" pitchFamily="2" charset="-122"/>
              </a:rPr>
              <a:t>IP Header</a:t>
            </a:r>
            <a:endParaRPr lang="en-US" altLang="zh-CN" dirty="0">
              <a:ea typeface="宋体" panose="02010600030101010101" pitchFamily="2" charset="-122"/>
            </a:endParaRPr>
          </a:p>
        </p:txBody>
      </p:sp>
      <p:graphicFrame>
        <p:nvGraphicFramePr>
          <p:cNvPr id="155654" name="Object 3"/>
          <p:cNvGraphicFramePr>
            <a:graphicFrameLocks noChangeAspect="1"/>
          </p:cNvGraphicFramePr>
          <p:nvPr/>
        </p:nvGraphicFramePr>
        <p:xfrm>
          <a:off x="457200" y="5310188"/>
          <a:ext cx="8467725" cy="1122362"/>
        </p:xfrm>
        <a:graphic>
          <a:graphicData uri="http://schemas.openxmlformats.org/presentationml/2006/ole">
            <mc:AlternateContent xmlns:mc="http://schemas.openxmlformats.org/markup-compatibility/2006">
              <mc:Choice xmlns:v="urn:schemas-microsoft-com:vml" Requires="v">
                <p:oleObj spid="_x0000_s3123" name="" r:id="rId1" imgW="8865235" imgH="1024255" progId="Visio.Drawing.4">
                  <p:embed/>
                </p:oleObj>
              </mc:Choice>
              <mc:Fallback>
                <p:oleObj name="" r:id="rId1" imgW="8865235" imgH="1024255" progId="Visio.Drawing.4">
                  <p:embed/>
                  <p:pic>
                    <p:nvPicPr>
                      <p:cNvPr id="0" name="图片 3122"/>
                      <p:cNvPicPr/>
                      <p:nvPr/>
                    </p:nvPicPr>
                    <p:blipFill>
                      <a:blip r:embed="rId2"/>
                      <a:stretch>
                        <a:fillRect/>
                      </a:stretch>
                    </p:blipFill>
                    <p:spPr>
                      <a:xfrm>
                        <a:off x="457200" y="5310188"/>
                        <a:ext cx="8467725" cy="1122362"/>
                      </a:xfrm>
                      <a:prstGeom prst="rect">
                        <a:avLst/>
                      </a:prstGeom>
                      <a:noFill/>
                      <a:ln w="38100">
                        <a:noFill/>
                        <a:miter/>
                      </a:ln>
                    </p:spPr>
                  </p:pic>
                </p:oleObj>
              </mc:Fallback>
            </mc:AlternateContent>
          </a:graphicData>
        </a:graphic>
      </p:graphicFrame>
      <p:sp>
        <p:nvSpPr>
          <p:cNvPr id="155655" name="Line 4"/>
          <p:cNvSpPr/>
          <p:nvPr/>
        </p:nvSpPr>
        <p:spPr>
          <a:xfrm>
            <a:off x="1676400" y="4191000"/>
            <a:ext cx="304800" cy="1143000"/>
          </a:xfrm>
          <a:prstGeom prst="line">
            <a:avLst/>
          </a:prstGeom>
          <a:ln w="9525" cap="flat" cmpd="sng">
            <a:solidFill>
              <a:schemeClr val="tx1"/>
            </a:solidFill>
            <a:prstDash val="solid"/>
            <a:headEnd type="none" w="med" len="med"/>
            <a:tailEnd type="none" w="med" len="med"/>
          </a:ln>
        </p:spPr>
      </p:sp>
      <p:sp>
        <p:nvSpPr>
          <p:cNvPr id="155656" name="Line 5"/>
          <p:cNvSpPr/>
          <p:nvPr/>
        </p:nvSpPr>
        <p:spPr>
          <a:xfrm flipH="1">
            <a:off x="3276600" y="4191000"/>
            <a:ext cx="4953000" cy="1143000"/>
          </a:xfrm>
          <a:prstGeom prst="line">
            <a:avLst/>
          </a:prstGeom>
          <a:ln w="9525" cap="flat" cmpd="sng">
            <a:solidFill>
              <a:schemeClr val="tx1"/>
            </a:solidFill>
            <a:prstDash val="solid"/>
            <a:headEnd type="none" w="med" len="med"/>
            <a:tailEnd type="none" w="med" len="med"/>
          </a:ln>
        </p:spPr>
      </p:sp>
      <p:graphicFrame>
        <p:nvGraphicFramePr>
          <p:cNvPr id="155657" name="Object 6"/>
          <p:cNvGraphicFramePr>
            <a:graphicFrameLocks noChangeAspect="1"/>
          </p:cNvGraphicFramePr>
          <p:nvPr/>
        </p:nvGraphicFramePr>
        <p:xfrm>
          <a:off x="381000" y="1704975"/>
          <a:ext cx="8467725" cy="2714625"/>
        </p:xfrm>
        <a:graphic>
          <a:graphicData uri="http://schemas.openxmlformats.org/presentationml/2006/ole">
            <mc:AlternateContent xmlns:mc="http://schemas.openxmlformats.org/markup-compatibility/2006">
              <mc:Choice xmlns:v="urn:schemas-microsoft-com:vml" Requires="v">
                <p:oleObj spid="_x0000_s3128" name="" r:id="rId3" imgW="8846185" imgH="2767330" progId="Visio.Drawing.6">
                  <p:embed/>
                </p:oleObj>
              </mc:Choice>
              <mc:Fallback>
                <p:oleObj name="" r:id="rId3" imgW="8846185" imgH="2767330" progId="Visio.Drawing.6">
                  <p:embed/>
                  <p:pic>
                    <p:nvPicPr>
                      <p:cNvPr id="0" name="图片 3127"/>
                      <p:cNvPicPr/>
                      <p:nvPr/>
                    </p:nvPicPr>
                    <p:blipFill>
                      <a:blip r:embed="rId4"/>
                      <a:stretch>
                        <a:fillRect/>
                      </a:stretch>
                    </p:blipFill>
                    <p:spPr>
                      <a:xfrm>
                        <a:off x="381000" y="1704975"/>
                        <a:ext cx="8467725" cy="2714625"/>
                      </a:xfrm>
                      <a:prstGeom prst="rect">
                        <a:avLst/>
                      </a:prstGeom>
                      <a:noFill/>
                      <a:ln w="38100">
                        <a:noFill/>
                        <a:miter/>
                      </a:ln>
                    </p:spPr>
                  </p:pic>
                </p:oleObj>
              </mc:Fallback>
            </mc:AlternateContent>
          </a:graphicData>
        </a:graphic>
      </p:graphicFrame>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90CEEBE-18B5-409B-B9A7-7242CE017139}"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56676"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56677"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Encapsulation and Demultiplexing: </a:t>
            </a:r>
            <a:br>
              <a:rPr lang="en-US" altLang="zh-CN" dirty="0">
                <a:ea typeface="宋体" panose="02010600030101010101" pitchFamily="2" charset="-122"/>
              </a:rPr>
            </a:br>
            <a:r>
              <a:rPr lang="en-US" altLang="zh-CN" dirty="0">
                <a:ea typeface="宋体" panose="02010600030101010101" pitchFamily="2" charset="-122"/>
              </a:rPr>
              <a:t>IP Header</a:t>
            </a:r>
            <a:endParaRPr lang="en-US" altLang="zh-CN" dirty="0">
              <a:ea typeface="宋体" panose="02010600030101010101" pitchFamily="2" charset="-122"/>
            </a:endParaRPr>
          </a:p>
        </p:txBody>
      </p:sp>
      <p:graphicFrame>
        <p:nvGraphicFramePr>
          <p:cNvPr id="156678" name="Object 3"/>
          <p:cNvGraphicFramePr>
            <a:graphicFrameLocks noChangeAspect="1"/>
          </p:cNvGraphicFramePr>
          <p:nvPr/>
        </p:nvGraphicFramePr>
        <p:xfrm>
          <a:off x="457200" y="5310188"/>
          <a:ext cx="8467725" cy="1122362"/>
        </p:xfrm>
        <a:graphic>
          <a:graphicData uri="http://schemas.openxmlformats.org/presentationml/2006/ole">
            <mc:AlternateContent xmlns:mc="http://schemas.openxmlformats.org/markup-compatibility/2006">
              <mc:Choice xmlns:v="urn:schemas-microsoft-com:vml" Requires="v">
                <p:oleObj spid="_x0000_s3129" name="" r:id="rId1" imgW="8865235" imgH="1024255" progId="Visio.Drawing.4">
                  <p:embed/>
                </p:oleObj>
              </mc:Choice>
              <mc:Fallback>
                <p:oleObj name="" r:id="rId1" imgW="8865235" imgH="1024255" progId="Visio.Drawing.4">
                  <p:embed/>
                  <p:pic>
                    <p:nvPicPr>
                      <p:cNvPr id="0" name="图片 3128"/>
                      <p:cNvPicPr/>
                      <p:nvPr/>
                    </p:nvPicPr>
                    <p:blipFill>
                      <a:blip r:embed="rId2"/>
                      <a:stretch>
                        <a:fillRect/>
                      </a:stretch>
                    </p:blipFill>
                    <p:spPr>
                      <a:xfrm>
                        <a:off x="457200" y="5310188"/>
                        <a:ext cx="8467725" cy="1122362"/>
                      </a:xfrm>
                      <a:prstGeom prst="rect">
                        <a:avLst/>
                      </a:prstGeom>
                      <a:noFill/>
                      <a:ln w="38100">
                        <a:noFill/>
                        <a:miter/>
                      </a:ln>
                    </p:spPr>
                  </p:pic>
                </p:oleObj>
              </mc:Fallback>
            </mc:AlternateContent>
          </a:graphicData>
        </a:graphic>
      </p:graphicFrame>
      <p:sp>
        <p:nvSpPr>
          <p:cNvPr id="156679" name="Line 4"/>
          <p:cNvSpPr/>
          <p:nvPr/>
        </p:nvSpPr>
        <p:spPr>
          <a:xfrm>
            <a:off x="1676400" y="4191000"/>
            <a:ext cx="304800" cy="1143000"/>
          </a:xfrm>
          <a:prstGeom prst="line">
            <a:avLst/>
          </a:prstGeom>
          <a:ln w="9525" cap="flat" cmpd="sng">
            <a:solidFill>
              <a:schemeClr val="tx1"/>
            </a:solidFill>
            <a:prstDash val="solid"/>
            <a:headEnd type="none" w="med" len="med"/>
            <a:tailEnd type="none" w="med" len="med"/>
          </a:ln>
        </p:spPr>
      </p:sp>
      <p:sp>
        <p:nvSpPr>
          <p:cNvPr id="156680" name="Line 5"/>
          <p:cNvSpPr/>
          <p:nvPr/>
        </p:nvSpPr>
        <p:spPr>
          <a:xfrm flipH="1">
            <a:off x="3276600" y="4191000"/>
            <a:ext cx="4953000" cy="1143000"/>
          </a:xfrm>
          <a:prstGeom prst="line">
            <a:avLst/>
          </a:prstGeom>
          <a:ln w="9525" cap="flat" cmpd="sng">
            <a:solidFill>
              <a:schemeClr val="tx1"/>
            </a:solidFill>
            <a:prstDash val="solid"/>
            <a:headEnd type="none" w="med" len="med"/>
            <a:tailEnd type="none" w="med" len="med"/>
          </a:ln>
        </p:spPr>
      </p:sp>
      <p:graphicFrame>
        <p:nvGraphicFramePr>
          <p:cNvPr id="156681" name="Object 6"/>
          <p:cNvGraphicFramePr>
            <a:graphicFrameLocks noChangeAspect="1"/>
          </p:cNvGraphicFramePr>
          <p:nvPr/>
        </p:nvGraphicFramePr>
        <p:xfrm>
          <a:off x="381000" y="1704975"/>
          <a:ext cx="8467725" cy="2714625"/>
        </p:xfrm>
        <a:graphic>
          <a:graphicData uri="http://schemas.openxmlformats.org/presentationml/2006/ole">
            <mc:AlternateContent xmlns:mc="http://schemas.openxmlformats.org/markup-compatibility/2006">
              <mc:Choice xmlns:v="urn:schemas-microsoft-com:vml" Requires="v">
                <p:oleObj spid="_x0000_s3130" name="" r:id="rId3" imgW="8846185" imgH="2767330" progId="Visio.Drawing.6">
                  <p:embed/>
                </p:oleObj>
              </mc:Choice>
              <mc:Fallback>
                <p:oleObj name="" r:id="rId3" imgW="8846185" imgH="2767330" progId="Visio.Drawing.6">
                  <p:embed/>
                  <p:pic>
                    <p:nvPicPr>
                      <p:cNvPr id="0" name="图片 3129"/>
                      <p:cNvPicPr/>
                      <p:nvPr/>
                    </p:nvPicPr>
                    <p:blipFill>
                      <a:blip r:embed="rId4"/>
                      <a:stretch>
                        <a:fillRect/>
                      </a:stretch>
                    </p:blipFill>
                    <p:spPr>
                      <a:xfrm>
                        <a:off x="381000" y="1704975"/>
                        <a:ext cx="8467725" cy="2714625"/>
                      </a:xfrm>
                      <a:prstGeom prst="rect">
                        <a:avLst/>
                      </a:prstGeom>
                      <a:noFill/>
                      <a:ln w="38100">
                        <a:noFill/>
                        <a:miter/>
                      </a:ln>
                    </p:spPr>
                  </p:pic>
                </p:oleObj>
              </mc:Fallback>
            </mc:AlternateContent>
          </a:graphicData>
        </a:graphic>
      </p:graphicFrame>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6530B47-8BEE-402D-A26F-7E04CB66494C}"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57700"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57701" name="Rectangle 2"/>
          <p:cNvSpPr>
            <a:spLocks noGrp="1"/>
          </p:cNvSpPr>
          <p:nvPr>
            <p:ph type="title"/>
          </p:nvPr>
        </p:nvSpPr>
        <p:spPr>
          <a:xfrm>
            <a:off x="0" y="0"/>
            <a:ext cx="9144000" cy="1435100"/>
          </a:xfrm>
          <a:solidFill>
            <a:srgbClr val="CCCCFF">
              <a:alpha val="100000"/>
            </a:srgbClr>
          </a:solidFill>
        </p:spPr>
        <p:txBody>
          <a:bodyPr vert="horz" wrap="square" lIns="91440" tIns="45720" rIns="91440" bIns="45720" anchor="ctr" anchorCtr="0"/>
          <a:p>
            <a:pPr algn="l" eaLnBrk="1" hangingPunct="1"/>
            <a:r>
              <a:rPr lang="en-US" altLang="zh-CN" b="1" dirty="0">
                <a:solidFill>
                  <a:schemeClr val="tx1"/>
                </a:solidFill>
                <a:ea typeface="宋体" panose="02010600030101010101" pitchFamily="2" charset="-122"/>
              </a:rPr>
              <a:t>ARP &amp; RARP</a:t>
            </a:r>
            <a:endParaRPr lang="en-US" altLang="zh-CN" b="1" dirty="0">
              <a:solidFill>
                <a:schemeClr val="tx1"/>
              </a:solidFill>
              <a:ea typeface="宋体" panose="02010600030101010101" pitchFamily="2" charset="-122"/>
            </a:endParaRPr>
          </a:p>
        </p:txBody>
      </p:sp>
      <p:sp>
        <p:nvSpPr>
          <p:cNvPr id="157702" name="Rectangle 3"/>
          <p:cNvSpPr>
            <a:spLocks noGrp="1"/>
          </p:cNvSpPr>
          <p:nvPr>
            <p:ph idx="1"/>
          </p:nvPr>
        </p:nvSpPr>
        <p:spPr>
          <a:xfrm>
            <a:off x="280988" y="1624013"/>
            <a:ext cx="8863012" cy="5029200"/>
          </a:xfrm>
        </p:spPr>
        <p:txBody>
          <a:bodyPr vert="horz" wrap="square" lIns="91440" tIns="45720" rIns="91440" bIns="45720" anchor="t" anchorCtr="0"/>
          <a:p>
            <a:pPr eaLnBrk="1" hangingPunct="1">
              <a:lnSpc>
                <a:spcPct val="110000"/>
              </a:lnSpc>
              <a:spcAft>
                <a:spcPct val="20000"/>
              </a:spcAft>
              <a:buFontTx/>
              <a:buBlip>
                <a:blip r:embed="rId1"/>
              </a:buBlip>
            </a:pPr>
            <a:r>
              <a:rPr lang="en-US" altLang="zh-CN" sz="3200" b="1" dirty="0">
                <a:ea typeface="宋体" panose="02010600030101010101" pitchFamily="2" charset="-122"/>
              </a:rPr>
              <a:t>Address Resolution: map </a:t>
            </a:r>
            <a:r>
              <a:rPr lang="en-US" altLang="zh-CN" sz="3200" b="1" dirty="0">
                <a:solidFill>
                  <a:srgbClr val="FF0000"/>
                </a:solidFill>
                <a:ea typeface="宋体" panose="02010600030101010101" pitchFamily="2" charset="-122"/>
              </a:rPr>
              <a:t>IP addresses </a:t>
            </a:r>
            <a:r>
              <a:rPr lang="en-US" altLang="zh-CN" sz="3200" b="1" dirty="0">
                <a:ea typeface="宋体" panose="02010600030101010101" pitchFamily="2" charset="-122"/>
              </a:rPr>
              <a:t>onto data link layer addresses, </a:t>
            </a:r>
            <a:r>
              <a:rPr lang="en-US" altLang="zh-CN" sz="3200" b="1" i="1" dirty="0">
                <a:ea typeface="宋体" panose="02010600030101010101" pitchFamily="2" charset="-122"/>
              </a:rPr>
              <a:t>i.e.</a:t>
            </a:r>
            <a:r>
              <a:rPr lang="en-US" altLang="zh-CN" sz="3200" b="1" dirty="0">
                <a:ea typeface="宋体" panose="02010600030101010101" pitchFamily="2" charset="-122"/>
              </a:rPr>
              <a:t> </a:t>
            </a:r>
            <a:r>
              <a:rPr lang="en-US" altLang="zh-CN" sz="3200" b="1" dirty="0">
                <a:solidFill>
                  <a:srgbClr val="FF0000"/>
                </a:solidFill>
                <a:ea typeface="宋体" panose="02010600030101010101" pitchFamily="2" charset="-122"/>
              </a:rPr>
              <a:t>MAC addresses</a:t>
            </a:r>
            <a:endParaRPr lang="en-US" altLang="zh-CN" sz="3200" b="1" dirty="0">
              <a:solidFill>
                <a:srgbClr val="FF0000"/>
              </a:solidFill>
              <a:ea typeface="宋体" panose="02010600030101010101" pitchFamily="2" charset="-122"/>
            </a:endParaRPr>
          </a:p>
          <a:p>
            <a:pPr eaLnBrk="1" hangingPunct="1">
              <a:lnSpc>
                <a:spcPct val="110000"/>
              </a:lnSpc>
              <a:spcAft>
                <a:spcPct val="20000"/>
              </a:spcAft>
              <a:buFontTx/>
              <a:buBlip>
                <a:blip r:embed="rId1"/>
              </a:buBlip>
            </a:pPr>
            <a:r>
              <a:rPr lang="en-US" altLang="zh-CN" sz="3200" b="1" dirty="0">
                <a:solidFill>
                  <a:srgbClr val="FF0000"/>
                </a:solidFill>
                <a:ea typeface="宋体" panose="02010600030101010101" pitchFamily="2" charset="-122"/>
              </a:rPr>
              <a:t>ARP</a:t>
            </a:r>
            <a:r>
              <a:rPr lang="en-US" altLang="zh-CN" sz="3200" b="1" dirty="0">
                <a:ea typeface="宋体" panose="02010600030101010101" pitchFamily="2" charset="-122"/>
              </a:rPr>
              <a:t> (Address Resolution Protocol)</a:t>
            </a:r>
            <a:r>
              <a:rPr lang="zh-CN" altLang="en-US" sz="3200" b="1" dirty="0">
                <a:ea typeface="黑体" panose="02010609060101010101" pitchFamily="49" charset="-122"/>
              </a:rPr>
              <a:t>地址解析协议</a:t>
            </a:r>
            <a:endParaRPr lang="en-US" altLang="zh-CN" sz="3200" b="1" dirty="0">
              <a:ea typeface="黑体" panose="02010609060101010101" pitchFamily="49" charset="-122"/>
            </a:endParaRPr>
          </a:p>
          <a:p>
            <a:pPr eaLnBrk="1" hangingPunct="1">
              <a:lnSpc>
                <a:spcPct val="110000"/>
              </a:lnSpc>
              <a:spcAft>
                <a:spcPct val="20000"/>
              </a:spcAft>
              <a:buFontTx/>
              <a:buBlip>
                <a:blip r:embed="rId1"/>
              </a:buBlip>
            </a:pPr>
            <a:r>
              <a:rPr lang="en-US" altLang="zh-CN" sz="3200" b="1" dirty="0">
                <a:solidFill>
                  <a:srgbClr val="FF0000"/>
                </a:solidFill>
                <a:ea typeface="宋体" panose="02010600030101010101" pitchFamily="2" charset="-122"/>
              </a:rPr>
              <a:t>RARP</a:t>
            </a:r>
            <a:r>
              <a:rPr lang="en-US" altLang="zh-CN" sz="3200" b="1" dirty="0">
                <a:ea typeface="宋体" panose="02010600030101010101" pitchFamily="2" charset="-122"/>
              </a:rPr>
              <a:t> (Reverse Address Resolution Protocol)</a:t>
            </a:r>
            <a:r>
              <a:rPr lang="zh-CN" altLang="en-US" sz="3200" b="1" dirty="0">
                <a:ea typeface="黑体" panose="02010609060101010101" pitchFamily="49" charset="-122"/>
              </a:rPr>
              <a:t>逆地址解析协议</a:t>
            </a:r>
            <a:endParaRPr lang="zh-CN" altLang="en-US" sz="3200" b="1" dirty="0">
              <a:ea typeface="黑体" panose="02010609060101010101" pitchFamily="49" charset="-122"/>
            </a:endParaRPr>
          </a:p>
          <a:p>
            <a:pPr eaLnBrk="1" hangingPunct="1">
              <a:lnSpc>
                <a:spcPct val="110000"/>
              </a:lnSpc>
              <a:spcAft>
                <a:spcPct val="20000"/>
              </a:spcAft>
              <a:buNone/>
            </a:pPr>
            <a:r>
              <a:rPr lang="en-US" altLang="zh-CN" sz="3200" b="1" dirty="0">
                <a:ea typeface="宋体" panose="02010600030101010101" pitchFamily="2" charset="-122"/>
              </a:rPr>
              <a:t>   IP address (32 bits) </a:t>
            </a:r>
            <a:r>
              <a:rPr lang="en-US" altLang="zh-CN" sz="3200" b="1" dirty="0">
                <a:ea typeface="宋体" panose="02010600030101010101" pitchFamily="2" charset="-122"/>
                <a:sym typeface="Wingdings" panose="05000000000000000000" pitchFamily="2" charset="2"/>
              </a:rPr>
              <a:t>       MAC address (48 bits)</a:t>
            </a:r>
            <a:endParaRPr lang="en-US" altLang="zh-CN" sz="3200" b="1" dirty="0">
              <a:ea typeface="宋体" panose="02010600030101010101" pitchFamily="2" charset="-122"/>
              <a:sym typeface="Wingdings" panose="05000000000000000000" pitchFamily="2" charset="2"/>
            </a:endParaRPr>
          </a:p>
        </p:txBody>
      </p:sp>
      <p:sp>
        <p:nvSpPr>
          <p:cNvPr id="157703" name="AutoShape 8"/>
          <p:cNvSpPr/>
          <p:nvPr/>
        </p:nvSpPr>
        <p:spPr>
          <a:xfrm>
            <a:off x="4076700" y="5613400"/>
            <a:ext cx="723900" cy="355600"/>
          </a:xfrm>
          <a:prstGeom prst="leftRightArrow">
            <a:avLst>
              <a:gd name="adj1" fmla="val 50000"/>
              <a:gd name="adj2" fmla="val 40714"/>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eaLnBrk="1" hangingPunct="1"/>
            <a:endParaRPr lang="zh-CN" altLang="en-US" dirty="0">
              <a:solidFill>
                <a:srgbClr val="FF3300"/>
              </a:solidFill>
              <a:latin typeface="Arial" panose="020B0604020202020204" pitchFamily="34" charset="0"/>
              <a:ea typeface="宋体" panose="02010600030101010101" pitchFamily="2" charset="-122"/>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5237EEA-6063-47D5-9A8B-88433B773C9D}"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78180"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78181" name="Rectangle 2"/>
          <p:cNvSpPr>
            <a:spLocks noGrp="1"/>
          </p:cNvSpPr>
          <p:nvPr>
            <p:ph type="title"/>
          </p:nvPr>
        </p:nvSpPr>
        <p:spPr>
          <a:xfrm>
            <a:off x="0" y="0"/>
            <a:ext cx="9144000" cy="1435100"/>
          </a:xfrm>
          <a:solidFill>
            <a:srgbClr val="CCCCFF">
              <a:alpha val="100000"/>
            </a:srgbClr>
          </a:solidFill>
        </p:spPr>
        <p:txBody>
          <a:bodyPr vert="horz" wrap="square" lIns="91440" tIns="45720" rIns="91440" bIns="45720" anchor="ctr" anchorCtr="0"/>
          <a:p>
            <a:pPr algn="l" eaLnBrk="1" hangingPunct="1"/>
            <a:r>
              <a:rPr lang="en-US" altLang="zh-CN" b="1" dirty="0">
                <a:solidFill>
                  <a:schemeClr val="tx1"/>
                </a:solidFill>
                <a:ea typeface="宋体" panose="02010600030101010101" pitchFamily="2" charset="-122"/>
              </a:rPr>
              <a:t>The Network Layer Protocols </a:t>
            </a:r>
            <a:br>
              <a:rPr lang="en-US" altLang="zh-CN" b="1" dirty="0">
                <a:solidFill>
                  <a:schemeClr val="tx1"/>
                </a:solidFill>
                <a:ea typeface="宋体" panose="02010600030101010101" pitchFamily="2" charset="-122"/>
              </a:rPr>
            </a:br>
            <a:r>
              <a:rPr lang="en-US" altLang="zh-CN" b="1" dirty="0">
                <a:solidFill>
                  <a:schemeClr val="tx1"/>
                </a:solidFill>
                <a:ea typeface="宋体" panose="02010600030101010101" pitchFamily="2" charset="-122"/>
              </a:rPr>
              <a:t>in the Internet</a:t>
            </a:r>
            <a:endParaRPr lang="en-US" altLang="zh-CN" b="1" dirty="0">
              <a:solidFill>
                <a:schemeClr val="tx1"/>
              </a:solidFill>
              <a:ea typeface="宋体" panose="02010600030101010101" pitchFamily="2" charset="-122"/>
            </a:endParaRPr>
          </a:p>
        </p:txBody>
      </p:sp>
      <p:sp>
        <p:nvSpPr>
          <p:cNvPr id="178182" name="Rectangle 3"/>
          <p:cNvSpPr>
            <a:spLocks noGrp="1"/>
          </p:cNvSpPr>
          <p:nvPr>
            <p:ph idx="1"/>
          </p:nvPr>
        </p:nvSpPr>
        <p:spPr>
          <a:xfrm>
            <a:off x="344488" y="1608138"/>
            <a:ext cx="8799512" cy="4945062"/>
          </a:xfrm>
        </p:spPr>
        <p:txBody>
          <a:bodyPr vert="horz" wrap="square" lIns="91440" tIns="45720" rIns="91440" bIns="45720" anchor="t" anchorCtr="0"/>
          <a:p>
            <a:pPr eaLnBrk="1" hangingPunct="1">
              <a:lnSpc>
                <a:spcPct val="120000"/>
              </a:lnSpc>
              <a:spcAft>
                <a:spcPct val="20000"/>
              </a:spcAft>
              <a:buFontTx/>
              <a:buBlip>
                <a:blip r:embed="rId1"/>
              </a:buBlip>
            </a:pPr>
            <a:r>
              <a:rPr lang="en-US" altLang="zh-CN" sz="3200" b="1" dirty="0">
                <a:solidFill>
                  <a:srgbClr val="FF0000"/>
                </a:solidFill>
                <a:ea typeface="宋体" panose="02010600030101010101" pitchFamily="2" charset="-122"/>
              </a:rPr>
              <a:t>DHCP</a:t>
            </a:r>
            <a:r>
              <a:rPr lang="en-US" altLang="zh-CN" sz="3200" b="1" dirty="0">
                <a:ea typeface="宋体" panose="02010600030101010101" pitchFamily="2" charset="-122"/>
              </a:rPr>
              <a:t> (Dynamic Host Configuration Protocol</a:t>
            </a:r>
            <a:r>
              <a:rPr lang="zh-CN" altLang="en-US" sz="3200" b="1" dirty="0">
                <a:solidFill>
                  <a:srgbClr val="FF0000"/>
                </a:solidFill>
                <a:ea typeface="黑体" panose="02010609060101010101" pitchFamily="49" charset="-122"/>
              </a:rPr>
              <a:t>动态主机配置协议</a:t>
            </a:r>
            <a:r>
              <a:rPr lang="en-US" altLang="zh-CN" sz="3200" b="1" dirty="0">
                <a:ea typeface="宋体" panose="02010600030101010101" pitchFamily="2" charset="-122"/>
              </a:rPr>
              <a:t>) </a:t>
            </a:r>
            <a:endParaRPr lang="en-US" altLang="zh-CN" sz="3200" b="1" dirty="0">
              <a:ea typeface="宋体" panose="02010600030101010101" pitchFamily="2" charset="-122"/>
            </a:endParaRPr>
          </a:p>
          <a:p>
            <a:pPr lvl="1" eaLnBrk="1" hangingPunct="1">
              <a:lnSpc>
                <a:spcPct val="120000"/>
              </a:lnSpc>
              <a:spcAft>
                <a:spcPct val="20000"/>
              </a:spcAft>
              <a:buBlip>
                <a:blip r:embed="rId2"/>
              </a:buBlip>
            </a:pPr>
            <a:r>
              <a:rPr lang="en-US" altLang="zh-CN" sz="3200" b="1" dirty="0">
                <a:ea typeface="宋体" panose="02010600030101010101" pitchFamily="2" charset="-122"/>
              </a:rPr>
              <a:t>allows both manual IP address assignment and automatic assignment;</a:t>
            </a:r>
            <a:endParaRPr lang="en-US" altLang="zh-CN" sz="3200" b="1" dirty="0">
              <a:ea typeface="宋体" panose="02010600030101010101" pitchFamily="2" charset="-122"/>
            </a:endParaRPr>
          </a:p>
          <a:p>
            <a:pPr lvl="1" eaLnBrk="1" hangingPunct="1">
              <a:lnSpc>
                <a:spcPct val="120000"/>
              </a:lnSpc>
              <a:spcAft>
                <a:spcPct val="20000"/>
              </a:spcAft>
              <a:buBlip>
                <a:blip r:embed="rId2"/>
              </a:buBlip>
            </a:pPr>
            <a:r>
              <a:rPr lang="en-US" altLang="zh-CN" sz="3200" b="1" dirty="0">
                <a:ea typeface="宋体" panose="02010600030101010101" pitchFamily="2" charset="-122"/>
              </a:rPr>
              <a:t>DHCP server is given a block of IP addresses to choose from;</a:t>
            </a:r>
            <a:endParaRPr lang="zh-CN" altLang="en-US" sz="3200" b="1" dirty="0">
              <a:ea typeface="宋体" panose="02010600030101010101" pitchFamily="2" charset="-122"/>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1090608"/>
            <a:ext cx="7886700" cy="670967"/>
          </a:xfrm>
        </p:spPr>
        <p:txBody>
          <a:bodyPr/>
          <a:lstStyle/>
          <a:p>
            <a:r>
              <a:rPr lang="en-US" dirty="0"/>
              <a:t>DHCP client-server scenario</a:t>
            </a:r>
            <a:endParaRPr lang="en-US" dirty="0"/>
          </a:p>
        </p:txBody>
      </p:sp>
      <p:sp>
        <p:nvSpPr>
          <p:cNvPr id="142" name="Text Box 7"/>
          <p:cNvSpPr txBox="1">
            <a:spLocks noChangeArrowheads="1"/>
          </p:cNvSpPr>
          <p:nvPr/>
        </p:nvSpPr>
        <p:spPr bwMode="auto">
          <a:xfrm>
            <a:off x="1939430" y="1832579"/>
            <a:ext cx="1783080"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135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DHCP server: 223.1.2.5</a:t>
            </a:r>
            <a:endParaRPr kumimoji="0" lang="en-US" altLang="en-US" sz="135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2" name="Rectangle 1"/>
          <p:cNvSpPr/>
          <p:nvPr/>
        </p:nvSpPr>
        <p:spPr>
          <a:xfrm>
            <a:off x="6510131" y="1957181"/>
            <a:ext cx="1549935" cy="267335"/>
          </a:xfrm>
          <a:prstGeom prst="rect">
            <a:avLst/>
          </a:prstGeom>
        </p:spPr>
        <p:txBody>
          <a:bodyPr wrap="square">
            <a:spAutoFit/>
          </a:bodyPr>
          <a:lstStyle/>
          <a:p>
            <a:pPr marL="0" marR="0" lvl="0" indent="0" algn="ctr" defTabSz="914400" rtl="0" eaLnBrk="1" fontAlgn="auto" latinLnBrk="0" hangingPunct="1">
              <a:lnSpc>
                <a:spcPct val="85000"/>
              </a:lnSpc>
              <a:spcBef>
                <a:spcPts val="0"/>
              </a:spcBef>
              <a:spcAft>
                <a:spcPts val="0"/>
              </a:spcAft>
              <a:buClrTx/>
              <a:buSzTx/>
              <a:buFontTx/>
              <a:buNone/>
              <a:defRPr/>
            </a:pPr>
            <a:r>
              <a:rPr kumimoji="0" lang="en-US" altLang="en-US" sz="1350" b="0" i="0" u="none" strike="noStrike" kern="1200" cap="none" spc="0" normalizeH="0" baseline="0" noProof="0" dirty="0">
                <a:ln>
                  <a:noFill/>
                </a:ln>
                <a:solidFill>
                  <a:prstClr val="black"/>
                </a:solidFill>
                <a:effectLst/>
                <a:uLnTx/>
                <a:uFillTx/>
                <a:latin typeface="Calibri" panose="020F0502020204030204"/>
                <a:ea typeface="+mn-ea"/>
                <a:cs typeface="+mn-cs"/>
              </a:rPr>
              <a:t>Arriving client</a:t>
            </a:r>
            <a:endPar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0" name="Line 10"/>
          <p:cNvSpPr>
            <a:spLocks noChangeShapeType="1"/>
          </p:cNvSpPr>
          <p:nvPr/>
        </p:nvSpPr>
        <p:spPr bwMode="auto">
          <a:xfrm flipH="1">
            <a:off x="3429414" y="2549645"/>
            <a:ext cx="8335" cy="3020615"/>
          </a:xfrm>
          <a:prstGeom prst="line">
            <a:avLst/>
          </a:prstGeom>
          <a:noFill/>
          <a:ln w="9525">
            <a:solidFill>
              <a:srgbClr val="80808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71" name="Line 11"/>
          <p:cNvSpPr>
            <a:spLocks noChangeShapeType="1"/>
          </p:cNvSpPr>
          <p:nvPr/>
        </p:nvSpPr>
        <p:spPr bwMode="auto">
          <a:xfrm flipH="1">
            <a:off x="6823886" y="2606795"/>
            <a:ext cx="8334" cy="3105150"/>
          </a:xfrm>
          <a:prstGeom prst="line">
            <a:avLst/>
          </a:prstGeom>
          <a:noFill/>
          <a:ln w="9525">
            <a:solidFill>
              <a:srgbClr val="80808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472" name="Group 471"/>
          <p:cNvGrpSpPr/>
          <p:nvPr/>
        </p:nvGrpSpPr>
        <p:grpSpPr bwMode="auto">
          <a:xfrm>
            <a:off x="3462752" y="1934091"/>
            <a:ext cx="3296841" cy="1051322"/>
            <a:chOff x="1860550" y="1343025"/>
            <a:chExt cx="4395788" cy="1401763"/>
          </a:xfrm>
        </p:grpSpPr>
        <p:sp>
          <p:nvSpPr>
            <p:cNvPr id="473" name="Line 9"/>
            <p:cNvSpPr>
              <a:spLocks noChangeShapeType="1"/>
            </p:cNvSpPr>
            <p:nvPr/>
          </p:nvSpPr>
          <p:spPr bwMode="auto">
            <a:xfrm flipH="1">
              <a:off x="1860550" y="2208213"/>
              <a:ext cx="4395788" cy="536575"/>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474" name="Group 23"/>
            <p:cNvGrpSpPr/>
            <p:nvPr/>
          </p:nvGrpSpPr>
          <p:grpSpPr bwMode="auto">
            <a:xfrm>
              <a:off x="3389313" y="1343025"/>
              <a:ext cx="2673350" cy="1116013"/>
              <a:chOff x="11865" y="3885"/>
              <a:chExt cx="3720" cy="1260"/>
            </a:xfrm>
          </p:grpSpPr>
          <p:sp>
            <p:nvSpPr>
              <p:cNvPr id="475" name="Text Box 24"/>
              <p:cNvSpPr txBox="1">
                <a:spLocks noChangeArrowheads="1"/>
              </p:cNvSpPr>
              <p:nvPr/>
            </p:nvSpPr>
            <p:spPr bwMode="auto">
              <a:xfrm>
                <a:off x="11865" y="3885"/>
                <a:ext cx="2062" cy="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1"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DHCP discover</a:t>
                </a:r>
                <a:endParaRPr kumimoji="0" lang="en-US" altLang="en-US" sz="900" b="1"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476" name="Text Box 25"/>
              <p:cNvSpPr txBox="1">
                <a:spLocks noChangeArrowheads="1"/>
              </p:cNvSpPr>
              <p:nvPr/>
            </p:nvSpPr>
            <p:spPr bwMode="auto">
              <a:xfrm>
                <a:off x="12015" y="4231"/>
                <a:ext cx="3570" cy="914"/>
              </a:xfrm>
              <a:prstGeom prst="rect">
                <a:avLst/>
              </a:prstGeom>
              <a:solidFill>
                <a:srgbClr val="FFFFFF"/>
              </a:solidFill>
              <a:ln w="9525">
                <a:solidFill>
                  <a:srgbClr val="000000"/>
                </a:solidFill>
                <a:miter lim="800000"/>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src : 0.0.0.0, 68     </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dest.: 255.255.255.255,67</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yiaddr:    0.0.0.0</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transaction ID: 654</a:t>
                </a:r>
                <a:endParaRPr kumimoji="0" lang="en-US" altLang="en-US" sz="120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grpSp>
      </p:grpSp>
      <p:sp>
        <p:nvSpPr>
          <p:cNvPr id="477" name="Line 26"/>
          <p:cNvSpPr>
            <a:spLocks noChangeShapeType="1"/>
          </p:cNvSpPr>
          <p:nvPr/>
        </p:nvSpPr>
        <p:spPr bwMode="auto">
          <a:xfrm>
            <a:off x="3494899" y="3322360"/>
            <a:ext cx="3296840" cy="403622"/>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478" name="Group 477"/>
          <p:cNvGrpSpPr/>
          <p:nvPr/>
        </p:nvGrpSpPr>
        <p:grpSpPr bwMode="auto">
          <a:xfrm>
            <a:off x="4739102" y="2861588"/>
            <a:ext cx="1890713" cy="913209"/>
            <a:chOff x="3562350" y="2579688"/>
            <a:chExt cx="2520950" cy="1217612"/>
          </a:xfrm>
        </p:grpSpPr>
        <p:sp>
          <p:nvSpPr>
            <p:cNvPr id="479" name="Text Box 27"/>
            <p:cNvSpPr txBox="1">
              <a:spLocks noChangeArrowheads="1"/>
            </p:cNvSpPr>
            <p:nvPr/>
          </p:nvSpPr>
          <p:spPr bwMode="auto">
            <a:xfrm>
              <a:off x="3562350" y="2579688"/>
              <a:ext cx="1379538" cy="330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1"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DHCP offer</a:t>
              </a:r>
              <a:endParaRPr kumimoji="0" lang="en-US" altLang="en-US" sz="120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480" name="Text Box 28"/>
            <p:cNvSpPr txBox="1">
              <a:spLocks noChangeArrowheads="1"/>
            </p:cNvSpPr>
            <p:nvPr/>
          </p:nvSpPr>
          <p:spPr bwMode="auto">
            <a:xfrm>
              <a:off x="3659188" y="2832100"/>
              <a:ext cx="2424112" cy="965200"/>
            </a:xfrm>
            <a:prstGeom prst="rect">
              <a:avLst/>
            </a:prstGeom>
            <a:solidFill>
              <a:srgbClr val="FFFFFF"/>
            </a:solidFill>
            <a:ln w="9525">
              <a:solidFill>
                <a:srgbClr val="000000"/>
              </a:solidFill>
              <a:miter lim="800000"/>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src: 223.1.2.5, 67      </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dest:  255.255.255.255, 68</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yiaddrr: 223.1.2.4</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transaction ID: 654</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lifetime: 3600 secs</a:t>
              </a:r>
              <a:endParaRPr kumimoji="0" lang="en-US" altLang="en-US" sz="60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grpSp>
      <p:sp>
        <p:nvSpPr>
          <p:cNvPr id="481" name="Line 29"/>
          <p:cNvSpPr>
            <a:spLocks noChangeShapeType="1"/>
          </p:cNvSpPr>
          <p:nvPr/>
        </p:nvSpPr>
        <p:spPr bwMode="auto">
          <a:xfrm flipH="1">
            <a:off x="3413936" y="4243904"/>
            <a:ext cx="3296840" cy="402431"/>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482" name="Group 481"/>
          <p:cNvGrpSpPr/>
          <p:nvPr/>
        </p:nvGrpSpPr>
        <p:grpSpPr bwMode="auto">
          <a:xfrm>
            <a:off x="3542524" y="3750985"/>
            <a:ext cx="2165747" cy="945356"/>
            <a:chOff x="1966913" y="3765550"/>
            <a:chExt cx="2887662" cy="1260475"/>
          </a:xfrm>
        </p:grpSpPr>
        <p:sp>
          <p:nvSpPr>
            <p:cNvPr id="483" name="Text Box 30"/>
            <p:cNvSpPr txBox="1">
              <a:spLocks noChangeArrowheads="1"/>
            </p:cNvSpPr>
            <p:nvPr/>
          </p:nvSpPr>
          <p:spPr bwMode="auto">
            <a:xfrm>
              <a:off x="1966913" y="3765550"/>
              <a:ext cx="1379537" cy="328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1"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DHCP request</a:t>
              </a:r>
              <a:endParaRPr kumimoji="0" lang="en-US" altLang="en-US" sz="120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484" name="Text Box 31"/>
            <p:cNvSpPr txBox="1">
              <a:spLocks noChangeArrowheads="1"/>
            </p:cNvSpPr>
            <p:nvPr/>
          </p:nvSpPr>
          <p:spPr bwMode="auto">
            <a:xfrm>
              <a:off x="2097088" y="4027488"/>
              <a:ext cx="2757487" cy="998537"/>
            </a:xfrm>
            <a:prstGeom prst="rect">
              <a:avLst/>
            </a:prstGeom>
            <a:solidFill>
              <a:srgbClr val="FFFFFF"/>
            </a:solidFill>
            <a:ln w="9525">
              <a:solidFill>
                <a:srgbClr val="000000"/>
              </a:solidFill>
              <a:miter lim="800000"/>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src:  0.0.0.0, 68     </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dest::  255.255.255.255, 67</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yiaddrr: 223.1.2.4</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transaction ID: 655</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lifetime: 3600 secs</a:t>
              </a:r>
              <a:endParaRPr kumimoji="0" lang="en-US" altLang="en-US" sz="120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grpSp>
      <p:sp>
        <p:nvSpPr>
          <p:cNvPr id="485" name="Line 32"/>
          <p:cNvSpPr>
            <a:spLocks noChangeShapeType="1"/>
          </p:cNvSpPr>
          <p:nvPr/>
        </p:nvSpPr>
        <p:spPr bwMode="auto">
          <a:xfrm>
            <a:off x="3478230" y="5016620"/>
            <a:ext cx="3296840" cy="403622"/>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486" name="Group 485"/>
          <p:cNvGrpSpPr/>
          <p:nvPr/>
        </p:nvGrpSpPr>
        <p:grpSpPr bwMode="auto">
          <a:xfrm>
            <a:off x="4706955" y="4803497"/>
            <a:ext cx="1882378" cy="953691"/>
            <a:chOff x="3519488" y="5168900"/>
            <a:chExt cx="2509837" cy="1271588"/>
          </a:xfrm>
        </p:grpSpPr>
        <p:sp>
          <p:nvSpPr>
            <p:cNvPr id="487" name="Text Box 33"/>
            <p:cNvSpPr txBox="1">
              <a:spLocks noChangeArrowheads="1"/>
            </p:cNvSpPr>
            <p:nvPr/>
          </p:nvSpPr>
          <p:spPr bwMode="auto">
            <a:xfrm>
              <a:off x="3519488" y="5168900"/>
              <a:ext cx="1379537" cy="328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1"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DHCP ACK</a:t>
              </a:r>
              <a:endParaRPr kumimoji="0" lang="en-US" altLang="en-US" sz="120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488" name="Text Box 34"/>
            <p:cNvSpPr txBox="1">
              <a:spLocks noChangeArrowheads="1"/>
            </p:cNvSpPr>
            <p:nvPr/>
          </p:nvSpPr>
          <p:spPr bwMode="auto">
            <a:xfrm>
              <a:off x="3616325" y="5421313"/>
              <a:ext cx="2413000" cy="1019175"/>
            </a:xfrm>
            <a:prstGeom prst="rect">
              <a:avLst/>
            </a:prstGeom>
            <a:solidFill>
              <a:srgbClr val="FFFFFF"/>
            </a:solidFill>
            <a:ln w="9525">
              <a:solidFill>
                <a:srgbClr val="000000"/>
              </a:solidFill>
              <a:miter lim="800000"/>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src: 223.1.2.5, 67      </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dest:  255.255.255.255, 68</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yiaddrr: 223.1.2.4</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transaction ID: 655</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lifetime: 3600 secs</a:t>
              </a:r>
              <a:endParaRPr kumimoji="0" lang="en-US" altLang="en-US" sz="75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grpSp>
      <p:grpSp>
        <p:nvGrpSpPr>
          <p:cNvPr id="489" name="Group 36"/>
          <p:cNvGrpSpPr/>
          <p:nvPr/>
        </p:nvGrpSpPr>
        <p:grpSpPr bwMode="auto">
          <a:xfrm>
            <a:off x="6788168" y="2262704"/>
            <a:ext cx="588169" cy="411956"/>
            <a:chOff x="4420" y="878"/>
            <a:chExt cx="614" cy="458"/>
          </a:xfrm>
        </p:grpSpPr>
        <p:pic>
          <p:nvPicPr>
            <p:cNvPr id="490" name="Picture 37" descr="laptop_keyboar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109064" flipH="1">
              <a:off x="4420" y="1108"/>
              <a:ext cx="52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 name="Freeform 38"/>
            <p:cNvSpPr/>
            <p:nvPr/>
          </p:nvSpPr>
          <p:spPr bwMode="auto">
            <a:xfrm>
              <a:off x="4595" y="888"/>
              <a:ext cx="424" cy="297"/>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pic>
          <p:nvPicPr>
            <p:cNvPr id="492" name="Picture 39" descr="scre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6" y="895"/>
              <a:ext cx="3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3" name="Freeform 40"/>
            <p:cNvSpPr/>
            <p:nvPr/>
          </p:nvSpPr>
          <p:spPr bwMode="auto">
            <a:xfrm>
              <a:off x="4672" y="879"/>
              <a:ext cx="359" cy="5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94" name="Freeform 41"/>
            <p:cNvSpPr/>
            <p:nvPr/>
          </p:nvSpPr>
          <p:spPr bwMode="auto">
            <a:xfrm>
              <a:off x="4591" y="878"/>
              <a:ext cx="100" cy="230"/>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95" name="Freeform 42"/>
            <p:cNvSpPr/>
            <p:nvPr/>
          </p:nvSpPr>
          <p:spPr bwMode="auto">
            <a:xfrm>
              <a:off x="4921" y="920"/>
              <a:ext cx="108" cy="265"/>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96" name="Freeform 43"/>
            <p:cNvSpPr/>
            <p:nvPr/>
          </p:nvSpPr>
          <p:spPr bwMode="auto">
            <a:xfrm>
              <a:off x="4590" y="1097"/>
              <a:ext cx="394" cy="89"/>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97" name="Freeform 44"/>
            <p:cNvSpPr/>
            <p:nvPr/>
          </p:nvSpPr>
          <p:spPr bwMode="auto">
            <a:xfrm>
              <a:off x="4933" y="922"/>
              <a:ext cx="101" cy="266"/>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98" name="Freeform 45"/>
            <p:cNvSpPr/>
            <p:nvPr/>
          </p:nvSpPr>
          <p:spPr bwMode="auto">
            <a:xfrm>
              <a:off x="4590" y="1109"/>
              <a:ext cx="351" cy="88"/>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499" name="Group 46"/>
            <p:cNvGrpSpPr/>
            <p:nvPr/>
          </p:nvGrpSpPr>
          <p:grpSpPr bwMode="auto">
            <a:xfrm>
              <a:off x="4584" y="1203"/>
              <a:ext cx="119" cy="53"/>
              <a:chOff x="1740" y="2642"/>
              <a:chExt cx="752" cy="327"/>
            </a:xfrm>
          </p:grpSpPr>
          <p:sp>
            <p:nvSpPr>
              <p:cNvPr id="506" name="Freeform 47"/>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07" name="Freeform 48"/>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08" name="Freeform 49"/>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rgbClr val="00CC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09" name="Freeform 50"/>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10" name="Freeform 51"/>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rgbClr val="00CC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11" name="Freeform 52"/>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sp>
          <p:nvSpPr>
            <p:cNvPr id="500" name="Freeform 53"/>
            <p:cNvSpPr/>
            <p:nvPr/>
          </p:nvSpPr>
          <p:spPr bwMode="auto">
            <a:xfrm>
              <a:off x="4788" y="1211"/>
              <a:ext cx="144" cy="116"/>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01" name="Freeform 54"/>
            <p:cNvSpPr/>
            <p:nvPr/>
          </p:nvSpPr>
          <p:spPr bwMode="auto">
            <a:xfrm>
              <a:off x="4420" y="1220"/>
              <a:ext cx="369" cy="10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02" name="Freeform 55"/>
            <p:cNvSpPr/>
            <p:nvPr/>
          </p:nvSpPr>
          <p:spPr bwMode="auto">
            <a:xfrm>
              <a:off x="4420" y="1201"/>
              <a:ext cx="4" cy="21"/>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03" name="Freeform 56"/>
            <p:cNvSpPr/>
            <p:nvPr/>
          </p:nvSpPr>
          <p:spPr bwMode="auto">
            <a:xfrm>
              <a:off x="4421" y="1114"/>
              <a:ext cx="171" cy="88"/>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04" name="Freeform 57"/>
            <p:cNvSpPr/>
            <p:nvPr/>
          </p:nvSpPr>
          <p:spPr bwMode="auto">
            <a:xfrm>
              <a:off x="4432" y="1205"/>
              <a:ext cx="350" cy="102"/>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05" name="Freeform 58"/>
            <p:cNvSpPr/>
            <p:nvPr/>
          </p:nvSpPr>
          <p:spPr bwMode="auto">
            <a:xfrm flipV="1">
              <a:off x="4782" y="1198"/>
              <a:ext cx="142" cy="10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grpSp>
        <p:nvGrpSpPr>
          <p:cNvPr id="512" name="Group 60"/>
          <p:cNvGrpSpPr/>
          <p:nvPr/>
        </p:nvGrpSpPr>
        <p:grpSpPr bwMode="auto">
          <a:xfrm>
            <a:off x="3355595" y="2119829"/>
            <a:ext cx="251222" cy="402431"/>
            <a:chOff x="4140" y="429"/>
            <a:chExt cx="1425" cy="2396"/>
          </a:xfrm>
        </p:grpSpPr>
        <p:sp>
          <p:nvSpPr>
            <p:cNvPr id="513" name="Freeform 61"/>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14" name="Rectangle 62"/>
            <p:cNvSpPr>
              <a:spLocks noChangeArrowheads="1"/>
            </p:cNvSpPr>
            <p:nvPr/>
          </p:nvSpPr>
          <p:spPr bwMode="auto">
            <a:xfrm>
              <a:off x="4208" y="429"/>
              <a:ext cx="1047"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15" name="Freeform 63"/>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16" name="Freeform 64"/>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17" name="Rectangle 65"/>
            <p:cNvSpPr>
              <a:spLocks noChangeArrowheads="1"/>
            </p:cNvSpPr>
            <p:nvPr/>
          </p:nvSpPr>
          <p:spPr bwMode="auto">
            <a:xfrm>
              <a:off x="4214" y="691"/>
              <a:ext cx="594" cy="50"/>
            </a:xfrm>
            <a:prstGeom prst="rect">
              <a:avLst/>
            </a:prstGeom>
            <a:solidFill>
              <a:srgbClr val="000000"/>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nvGrpSpPr>
            <p:cNvPr id="518" name="Group 66"/>
            <p:cNvGrpSpPr/>
            <p:nvPr/>
          </p:nvGrpSpPr>
          <p:grpSpPr bwMode="auto">
            <a:xfrm>
              <a:off x="4749" y="668"/>
              <a:ext cx="581" cy="145"/>
              <a:chOff x="614" y="2568"/>
              <a:chExt cx="725" cy="139"/>
            </a:xfrm>
          </p:grpSpPr>
          <p:sp>
            <p:nvSpPr>
              <p:cNvPr id="543" name="AutoShape 67"/>
              <p:cNvSpPr>
                <a:spLocks noChangeArrowheads="1"/>
              </p:cNvSpPr>
              <p:nvPr/>
            </p:nvSpPr>
            <p:spPr bwMode="auto">
              <a:xfrm>
                <a:off x="613" y="2570"/>
                <a:ext cx="725" cy="136"/>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44" name="AutoShape 68"/>
              <p:cNvSpPr>
                <a:spLocks noChangeArrowheads="1"/>
              </p:cNvSpPr>
              <p:nvPr/>
            </p:nvSpPr>
            <p:spPr bwMode="auto">
              <a:xfrm>
                <a:off x="629" y="2584"/>
                <a:ext cx="691"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sp>
          <p:nvSpPr>
            <p:cNvPr id="519" name="Rectangle 69"/>
            <p:cNvSpPr>
              <a:spLocks noChangeArrowheads="1"/>
            </p:cNvSpPr>
            <p:nvPr/>
          </p:nvSpPr>
          <p:spPr bwMode="auto">
            <a:xfrm>
              <a:off x="4221" y="1017"/>
              <a:ext cx="601" cy="50"/>
            </a:xfrm>
            <a:prstGeom prst="rect">
              <a:avLst/>
            </a:prstGeom>
            <a:solidFill>
              <a:srgbClr val="000000"/>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nvGrpSpPr>
            <p:cNvPr id="520" name="Group 70"/>
            <p:cNvGrpSpPr/>
            <p:nvPr/>
          </p:nvGrpSpPr>
          <p:grpSpPr bwMode="auto">
            <a:xfrm>
              <a:off x="4747" y="994"/>
              <a:ext cx="581" cy="134"/>
              <a:chOff x="614" y="2568"/>
              <a:chExt cx="725" cy="139"/>
            </a:xfrm>
          </p:grpSpPr>
          <p:sp>
            <p:nvSpPr>
              <p:cNvPr id="541" name="AutoShape 71"/>
              <p:cNvSpPr>
                <a:spLocks noChangeArrowheads="1"/>
              </p:cNvSpPr>
              <p:nvPr/>
            </p:nvSpPr>
            <p:spPr bwMode="auto">
              <a:xfrm>
                <a:off x="615" y="2570"/>
                <a:ext cx="725"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42" name="AutoShape 72"/>
              <p:cNvSpPr>
                <a:spLocks noChangeArrowheads="1"/>
              </p:cNvSpPr>
              <p:nvPr/>
            </p:nvSpPr>
            <p:spPr bwMode="auto">
              <a:xfrm>
                <a:off x="632" y="2585"/>
                <a:ext cx="691"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sp>
          <p:nvSpPr>
            <p:cNvPr id="521" name="Rectangle 73"/>
            <p:cNvSpPr>
              <a:spLocks noChangeArrowheads="1"/>
            </p:cNvSpPr>
            <p:nvPr/>
          </p:nvSpPr>
          <p:spPr bwMode="auto">
            <a:xfrm>
              <a:off x="4214" y="1358"/>
              <a:ext cx="601" cy="50"/>
            </a:xfrm>
            <a:prstGeom prst="rect">
              <a:avLst/>
            </a:prstGeom>
            <a:solidFill>
              <a:srgbClr val="000000"/>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22" name="Rectangle 74"/>
            <p:cNvSpPr>
              <a:spLocks noChangeArrowheads="1"/>
            </p:cNvSpPr>
            <p:nvPr/>
          </p:nvSpPr>
          <p:spPr bwMode="auto">
            <a:xfrm>
              <a:off x="4228" y="1655"/>
              <a:ext cx="594" cy="50"/>
            </a:xfrm>
            <a:prstGeom prst="rect">
              <a:avLst/>
            </a:prstGeom>
            <a:solidFill>
              <a:srgbClr val="000000"/>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nvGrpSpPr>
            <p:cNvPr id="523" name="Group 75"/>
            <p:cNvGrpSpPr/>
            <p:nvPr/>
          </p:nvGrpSpPr>
          <p:grpSpPr bwMode="auto">
            <a:xfrm>
              <a:off x="4735" y="1627"/>
              <a:ext cx="582" cy="151"/>
              <a:chOff x="614" y="2568"/>
              <a:chExt cx="725" cy="139"/>
            </a:xfrm>
          </p:grpSpPr>
          <p:sp>
            <p:nvSpPr>
              <p:cNvPr id="539" name="AutoShape 76"/>
              <p:cNvSpPr>
                <a:spLocks noChangeArrowheads="1"/>
              </p:cNvSpPr>
              <p:nvPr/>
            </p:nvSpPr>
            <p:spPr bwMode="auto">
              <a:xfrm>
                <a:off x="613" y="2568"/>
                <a:ext cx="724"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40" name="AutoShape 77"/>
              <p:cNvSpPr>
                <a:spLocks noChangeArrowheads="1"/>
              </p:cNvSpPr>
              <p:nvPr/>
            </p:nvSpPr>
            <p:spPr bwMode="auto">
              <a:xfrm>
                <a:off x="630" y="2581"/>
                <a:ext cx="690"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sp>
          <p:nvSpPr>
            <p:cNvPr id="524" name="Freeform 78"/>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525" name="Group 79"/>
            <p:cNvGrpSpPr/>
            <p:nvPr/>
          </p:nvGrpSpPr>
          <p:grpSpPr bwMode="auto">
            <a:xfrm>
              <a:off x="4739" y="1327"/>
              <a:ext cx="582" cy="139"/>
              <a:chOff x="614" y="2568"/>
              <a:chExt cx="725" cy="139"/>
            </a:xfrm>
          </p:grpSpPr>
          <p:sp>
            <p:nvSpPr>
              <p:cNvPr id="537" name="AutoShape 80"/>
              <p:cNvSpPr>
                <a:spLocks noChangeArrowheads="1"/>
              </p:cNvSpPr>
              <p:nvPr/>
            </p:nvSpPr>
            <p:spPr bwMode="auto">
              <a:xfrm>
                <a:off x="617" y="2570"/>
                <a:ext cx="724" cy="135"/>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38" name="AutoShape 81"/>
              <p:cNvSpPr>
                <a:spLocks noChangeArrowheads="1"/>
              </p:cNvSpPr>
              <p:nvPr/>
            </p:nvSpPr>
            <p:spPr bwMode="auto">
              <a:xfrm>
                <a:off x="633" y="2584"/>
                <a:ext cx="690"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sp>
          <p:nvSpPr>
            <p:cNvPr id="526" name="Rectangle 82"/>
            <p:cNvSpPr>
              <a:spLocks noChangeArrowheads="1"/>
            </p:cNvSpPr>
            <p:nvPr/>
          </p:nvSpPr>
          <p:spPr bwMode="auto">
            <a:xfrm>
              <a:off x="5248" y="429"/>
              <a:ext cx="68"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27" name="Freeform 83"/>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28" name="Freeform 84"/>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29" name="Oval 85"/>
            <p:cNvSpPr>
              <a:spLocks noChangeArrowheads="1"/>
            </p:cNvSpPr>
            <p:nvPr/>
          </p:nvSpPr>
          <p:spPr bwMode="auto">
            <a:xfrm>
              <a:off x="5518" y="2612"/>
              <a:ext cx="47" cy="92"/>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30" name="Freeform 86"/>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31" name="AutoShape 87"/>
            <p:cNvSpPr>
              <a:spLocks noChangeArrowheads="1"/>
            </p:cNvSpPr>
            <p:nvPr/>
          </p:nvSpPr>
          <p:spPr bwMode="auto">
            <a:xfrm>
              <a:off x="4140" y="2676"/>
              <a:ext cx="1202" cy="149"/>
            </a:xfrm>
            <a:prstGeom prst="roundRect">
              <a:avLst>
                <a:gd name="adj" fmla="val 50000"/>
              </a:avLst>
            </a:prstGeom>
            <a:solidFill>
              <a:srgbClr val="DDDDDD"/>
            </a:solidFill>
            <a:ln w="9525">
              <a:solidFill>
                <a:srgbClr val="000000"/>
              </a:solidFill>
              <a:rou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32" name="AutoShape 88"/>
            <p:cNvSpPr>
              <a:spLocks noChangeArrowheads="1"/>
            </p:cNvSpPr>
            <p:nvPr/>
          </p:nvSpPr>
          <p:spPr bwMode="auto">
            <a:xfrm>
              <a:off x="4208" y="2712"/>
              <a:ext cx="1067" cy="78"/>
            </a:xfrm>
            <a:prstGeom prst="roundRect">
              <a:avLst>
                <a:gd name="adj" fmla="val 50000"/>
              </a:avLst>
            </a:prstGeom>
            <a:gradFill rotWithShape="1">
              <a:gsLst>
                <a:gs pos="0">
                  <a:srgbClr val="000000"/>
                </a:gs>
                <a:gs pos="100000">
                  <a:srgbClr val="808080"/>
                </a:gs>
              </a:gsLst>
              <a:lin ang="0" scaled="1"/>
            </a:gradFill>
            <a:ln w="9525">
              <a:solidFill>
                <a:srgbClr val="000000"/>
              </a:solidFill>
              <a:rou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33" name="Oval 89"/>
            <p:cNvSpPr>
              <a:spLocks noChangeArrowheads="1"/>
            </p:cNvSpPr>
            <p:nvPr/>
          </p:nvSpPr>
          <p:spPr bwMode="auto">
            <a:xfrm>
              <a:off x="4309" y="2385"/>
              <a:ext cx="155"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34" name="Oval 90"/>
            <p:cNvSpPr>
              <a:spLocks noChangeArrowheads="1"/>
            </p:cNvSpPr>
            <p:nvPr/>
          </p:nvSpPr>
          <p:spPr bwMode="auto">
            <a:xfrm>
              <a:off x="4484" y="2385"/>
              <a:ext cx="162"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FF0000"/>
                </a:solidFill>
                <a:effectLst/>
                <a:uLnTx/>
                <a:uFillTx/>
                <a:latin typeface="Tahoma" panose="020B0604030504040204" pitchFamily="34" charset="0"/>
                <a:ea typeface="MS PGothic" panose="020B0600070205080204" pitchFamily="34" charset="-128"/>
                <a:cs typeface="Arial" panose="020B0604020202020204" pitchFamily="34" charset="0"/>
              </a:endParaRPr>
            </a:p>
          </p:txBody>
        </p:sp>
        <p:sp>
          <p:nvSpPr>
            <p:cNvPr id="535" name="Oval 91"/>
            <p:cNvSpPr>
              <a:spLocks noChangeArrowheads="1"/>
            </p:cNvSpPr>
            <p:nvPr/>
          </p:nvSpPr>
          <p:spPr bwMode="auto">
            <a:xfrm>
              <a:off x="4660" y="2378"/>
              <a:ext cx="162"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36" name="Rectangle 92"/>
            <p:cNvSpPr>
              <a:spLocks noChangeArrowheads="1"/>
            </p:cNvSpPr>
            <p:nvPr/>
          </p:nvSpPr>
          <p:spPr bwMode="auto">
            <a:xfrm>
              <a:off x="5065" y="1833"/>
              <a:ext cx="81" cy="766"/>
            </a:xfrm>
            <a:prstGeom prst="rect">
              <a:avLst/>
            </a:prstGeom>
            <a:solidFill>
              <a:srgbClr val="292929"/>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grpSp>
        <p:nvGrpSpPr>
          <p:cNvPr id="545" name="Group 544"/>
          <p:cNvGrpSpPr/>
          <p:nvPr/>
        </p:nvGrpSpPr>
        <p:grpSpPr bwMode="auto">
          <a:xfrm>
            <a:off x="4696240" y="2174597"/>
            <a:ext cx="1905000" cy="550069"/>
            <a:chOff x="7333086" y="2736938"/>
            <a:chExt cx="2539755" cy="733428"/>
          </a:xfrm>
        </p:grpSpPr>
        <p:sp>
          <p:nvSpPr>
            <p:cNvPr id="546" name="Rectangle 2"/>
            <p:cNvSpPr>
              <a:spLocks noChangeArrowheads="1"/>
            </p:cNvSpPr>
            <p:nvPr/>
          </p:nvSpPr>
          <p:spPr bwMode="auto">
            <a:xfrm>
              <a:off x="7333086" y="2736938"/>
              <a:ext cx="2521866" cy="733428"/>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47" name="TextBox 1"/>
            <p:cNvSpPr txBox="1">
              <a:spLocks noChangeArrowheads="1"/>
            </p:cNvSpPr>
            <p:nvPr/>
          </p:nvSpPr>
          <p:spPr bwMode="auto">
            <a:xfrm>
              <a:off x="7344918" y="2797391"/>
              <a:ext cx="2527923" cy="613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200" b="0" i="0" u="none" strike="noStrike" kern="1200" cap="none" spc="0" normalizeH="0" baseline="0" noProof="0" dirty="0">
                  <a:ln>
                    <a:noFill/>
                  </a:ln>
                  <a:solidFill>
                    <a:srgbClr val="FF0000"/>
                  </a:solidFill>
                  <a:effectLst/>
                  <a:uLnTx/>
                  <a:uFillTx/>
                  <a:latin typeface="Tahoma" panose="020B0604030504040204" pitchFamily="34" charset="0"/>
                  <a:ea typeface="MS PGothic" panose="020B0600070205080204" pitchFamily="34" charset="-128"/>
                  <a:cs typeface="+mn-cs"/>
                </a:rPr>
                <a:t>Broadcast: is there a DHCP server out there?</a:t>
              </a:r>
              <a:endParaRPr kumimoji="0" lang="en-US" altLang="en-US" sz="1200" b="0" i="0" u="none" strike="noStrike" kern="1200" cap="none" spc="0" normalizeH="0" baseline="0" noProof="0" dirty="0">
                <a:ln>
                  <a:noFill/>
                </a:ln>
                <a:solidFill>
                  <a:srgbClr val="FF0000"/>
                </a:solidFill>
                <a:effectLst/>
                <a:uLnTx/>
                <a:uFillTx/>
                <a:latin typeface="Tahoma" panose="020B0604030504040204" pitchFamily="34" charset="0"/>
                <a:ea typeface="MS PGothic" panose="020B0600070205080204" pitchFamily="34" charset="-128"/>
                <a:cs typeface="+mn-cs"/>
              </a:endParaRPr>
            </a:p>
          </p:txBody>
        </p:sp>
      </p:grpSp>
      <p:grpSp>
        <p:nvGrpSpPr>
          <p:cNvPr id="548" name="Group 547"/>
          <p:cNvGrpSpPr/>
          <p:nvPr/>
        </p:nvGrpSpPr>
        <p:grpSpPr bwMode="auto">
          <a:xfrm>
            <a:off x="4820064" y="3080663"/>
            <a:ext cx="1896666" cy="677052"/>
            <a:chOff x="9144000" y="3229217"/>
            <a:chExt cx="2527923" cy="903653"/>
          </a:xfrm>
        </p:grpSpPr>
        <p:sp>
          <p:nvSpPr>
            <p:cNvPr id="549" name="Rectangle 87"/>
            <p:cNvSpPr>
              <a:spLocks noChangeArrowheads="1"/>
            </p:cNvSpPr>
            <p:nvPr/>
          </p:nvSpPr>
          <p:spPr bwMode="auto">
            <a:xfrm>
              <a:off x="9144000" y="3229217"/>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50" name="TextBox 88"/>
            <p:cNvSpPr txBox="1">
              <a:spLocks noChangeArrowheads="1"/>
            </p:cNvSpPr>
            <p:nvPr/>
          </p:nvSpPr>
          <p:spPr bwMode="auto">
            <a:xfrm>
              <a:off x="9144000" y="3271783"/>
              <a:ext cx="2527923" cy="86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200" b="0" i="0" u="none" strike="noStrike" kern="1200" cap="none" spc="0" normalizeH="0" baseline="0" noProof="0" dirty="0">
                  <a:ln>
                    <a:noFill/>
                  </a:ln>
                  <a:solidFill>
                    <a:srgbClr val="FF0000"/>
                  </a:solidFill>
                  <a:effectLst/>
                  <a:uLnTx/>
                  <a:uFillTx/>
                  <a:latin typeface="Tahoma" panose="020B0604030504040204" pitchFamily="34" charset="0"/>
                  <a:ea typeface="MS PGothic" panose="020B0600070205080204" pitchFamily="34" charset="-128"/>
                  <a:cs typeface="+mn-cs"/>
                </a:rPr>
                <a:t>Broadcast: I’m a DHCP server! Here’s an IP address you can use </a:t>
              </a:r>
              <a:endParaRPr kumimoji="0" lang="en-US" altLang="en-US" sz="1200" b="0" i="0" u="none" strike="noStrike" kern="1200" cap="none" spc="0" normalizeH="0" baseline="0" noProof="0" dirty="0">
                <a:ln>
                  <a:noFill/>
                </a:ln>
                <a:solidFill>
                  <a:srgbClr val="FF0000"/>
                </a:solidFill>
                <a:effectLst/>
                <a:uLnTx/>
                <a:uFillTx/>
                <a:latin typeface="Tahoma" panose="020B0604030504040204" pitchFamily="34" charset="0"/>
                <a:ea typeface="MS PGothic" panose="020B0600070205080204" pitchFamily="34" charset="-128"/>
                <a:cs typeface="+mn-cs"/>
              </a:endParaRPr>
            </a:p>
          </p:txBody>
        </p:sp>
      </p:grpSp>
      <p:grpSp>
        <p:nvGrpSpPr>
          <p:cNvPr id="551" name="Group 550"/>
          <p:cNvGrpSpPr/>
          <p:nvPr/>
        </p:nvGrpSpPr>
        <p:grpSpPr bwMode="auto">
          <a:xfrm>
            <a:off x="3708401" y="3999826"/>
            <a:ext cx="1968914" cy="663178"/>
            <a:chOff x="8858631" y="4615923"/>
            <a:chExt cx="2625866" cy="885135"/>
          </a:xfrm>
        </p:grpSpPr>
        <p:sp>
          <p:nvSpPr>
            <p:cNvPr id="552" name="Rectangle 89"/>
            <p:cNvSpPr>
              <a:spLocks noChangeArrowheads="1"/>
            </p:cNvSpPr>
            <p:nvPr/>
          </p:nvSpPr>
          <p:spPr bwMode="auto">
            <a:xfrm>
              <a:off x="8956574" y="4615923"/>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53" name="TextBox 90"/>
            <p:cNvSpPr txBox="1">
              <a:spLocks noChangeArrowheads="1"/>
            </p:cNvSpPr>
            <p:nvPr/>
          </p:nvSpPr>
          <p:spPr bwMode="auto">
            <a:xfrm>
              <a:off x="8858631" y="4765817"/>
              <a:ext cx="2625866" cy="614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200" b="0" i="0" u="none" strike="noStrike" kern="1200" cap="none" spc="0" normalizeH="0" baseline="0" noProof="0" dirty="0">
                  <a:ln>
                    <a:noFill/>
                  </a:ln>
                  <a:solidFill>
                    <a:srgbClr val="FF0000"/>
                  </a:solidFill>
                  <a:effectLst/>
                  <a:uLnTx/>
                  <a:uFillTx/>
                  <a:latin typeface="Tahoma" panose="020B0604030504040204" pitchFamily="34" charset="0"/>
                  <a:ea typeface="MS PGothic" panose="020B0600070205080204" pitchFamily="34" charset="-128"/>
                  <a:cs typeface="+mn-cs"/>
                </a:rPr>
                <a:t>Broadcast: OK.  I would like to use this IP address!</a:t>
              </a:r>
              <a:endParaRPr kumimoji="0" lang="en-US" altLang="en-US" sz="1200" b="0" i="0" u="none" strike="noStrike" kern="1200" cap="none" spc="0" normalizeH="0" baseline="0" noProof="0" dirty="0">
                <a:ln>
                  <a:noFill/>
                </a:ln>
                <a:solidFill>
                  <a:srgbClr val="FF0000"/>
                </a:solidFill>
                <a:effectLst/>
                <a:uLnTx/>
                <a:uFillTx/>
                <a:latin typeface="Tahoma" panose="020B0604030504040204" pitchFamily="34" charset="0"/>
                <a:ea typeface="MS PGothic" panose="020B0600070205080204" pitchFamily="34" charset="-128"/>
                <a:cs typeface="+mn-cs"/>
              </a:endParaRPr>
            </a:p>
          </p:txBody>
        </p:sp>
      </p:grpSp>
      <p:grpSp>
        <p:nvGrpSpPr>
          <p:cNvPr id="554" name="Group 553"/>
          <p:cNvGrpSpPr/>
          <p:nvPr/>
        </p:nvGrpSpPr>
        <p:grpSpPr bwMode="auto">
          <a:xfrm>
            <a:off x="4806968" y="5026145"/>
            <a:ext cx="1896665" cy="664369"/>
            <a:chOff x="9144000" y="5555417"/>
            <a:chExt cx="2527923" cy="885135"/>
          </a:xfrm>
        </p:grpSpPr>
        <p:sp>
          <p:nvSpPr>
            <p:cNvPr id="555" name="Rectangle 91"/>
            <p:cNvSpPr>
              <a:spLocks noChangeArrowheads="1"/>
            </p:cNvSpPr>
            <p:nvPr/>
          </p:nvSpPr>
          <p:spPr bwMode="auto">
            <a:xfrm>
              <a:off x="9144000" y="5555417"/>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56" name="TextBox 92"/>
            <p:cNvSpPr txBox="1">
              <a:spLocks noChangeArrowheads="1"/>
            </p:cNvSpPr>
            <p:nvPr/>
          </p:nvSpPr>
          <p:spPr bwMode="auto">
            <a:xfrm>
              <a:off x="9144000" y="5705311"/>
              <a:ext cx="2527923" cy="613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200" b="0" i="0" u="none" strike="noStrike" kern="1200" cap="none" spc="0" normalizeH="0" baseline="0" noProof="0" dirty="0">
                  <a:ln>
                    <a:noFill/>
                  </a:ln>
                  <a:solidFill>
                    <a:srgbClr val="FF0000"/>
                  </a:solidFill>
                  <a:effectLst/>
                  <a:uLnTx/>
                  <a:uFillTx/>
                  <a:latin typeface="Tahoma" panose="020B0604030504040204" pitchFamily="34" charset="0"/>
                  <a:ea typeface="MS PGothic" panose="020B0600070205080204" pitchFamily="34" charset="-128"/>
                  <a:cs typeface="+mn-cs"/>
                </a:rPr>
                <a:t>Broadcast: OK.  You’ve got that IP address!</a:t>
              </a:r>
              <a:endParaRPr kumimoji="0" lang="en-US" altLang="en-US" sz="1200" b="0" i="0" u="none" strike="noStrike" kern="1200" cap="none" spc="0" normalizeH="0" baseline="0" noProof="0" dirty="0">
                <a:ln>
                  <a:noFill/>
                </a:ln>
                <a:solidFill>
                  <a:srgbClr val="FF0000"/>
                </a:solidFill>
                <a:effectLst/>
                <a:uLnTx/>
                <a:uFillTx/>
                <a:latin typeface="Tahoma" panose="020B0604030504040204" pitchFamily="34" charset="0"/>
                <a:ea typeface="MS PGothic" panose="020B0600070205080204" pitchFamily="34" charset="-128"/>
                <a:cs typeface="+mn-cs"/>
              </a:endParaRPr>
            </a:p>
          </p:txBody>
        </p:sp>
      </p:grpSp>
      <p:sp>
        <p:nvSpPr>
          <p:cNvPr id="5" name="TextBox 4"/>
          <p:cNvSpPr txBox="1"/>
          <p:nvPr/>
        </p:nvSpPr>
        <p:spPr>
          <a:xfrm>
            <a:off x="6972300" y="3498850"/>
            <a:ext cx="1841500" cy="11760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The two steps above can be skipped “if a client remembers and wishes to reuse a previously allocated network address” </a:t>
            </a: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[RFC 2131]</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3" name="Slide Number Placeholder 3"/>
          <p:cNvSpPr>
            <a:spLocks noGrp="1"/>
          </p:cNvSpPr>
          <p:nvPr>
            <p:ph type="sldNum" sz="quarter" idx="4"/>
          </p:nvPr>
        </p:nvSpPr>
        <p:spPr>
          <a:xfrm>
            <a:off x="6914712" y="5689567"/>
            <a:ext cx="2057400" cy="273844"/>
          </a:xfrm>
        </p:spPr>
        <p:txBody>
          <a:bodyPr/>
          <a:lstStyle/>
          <a:p>
            <a:r>
              <a:rPr lang="en-US" sz="620" dirty="0"/>
              <a:t>Network Layer: 4-</a:t>
            </a:r>
            <a:fld id="{C4204591-24BD-A542-B9D5-F8D8A88D2FEE}" type="slidenum">
              <a:rPr lang="en-US" sz="620" smtClean="0"/>
            </a:fld>
            <a:endParaRPr lang="en-US" sz="62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72"/>
                                        </p:tgtEl>
                                        <p:attrNameLst>
                                          <p:attrName>style.visibility</p:attrName>
                                        </p:attrNameLst>
                                      </p:cBhvr>
                                      <p:to>
                                        <p:strVal val="visible"/>
                                      </p:to>
                                    </p:set>
                                    <p:animEffect transition="in" filter="wipe(right)">
                                      <p:cBhvr>
                                        <p:cTn id="7" dur="500"/>
                                        <p:tgtEl>
                                          <p:spTgt spid="472"/>
                                        </p:tgtEl>
                                      </p:cBhvr>
                                    </p:animEffect>
                                  </p:childTnLst>
                                </p:cTn>
                              </p:par>
                              <p:par>
                                <p:cTn id="8" presetID="9" presetClass="entr" presetSubtype="0" fill="hold" nodeType="withEffect">
                                  <p:stCondLst>
                                    <p:cond delay="0"/>
                                  </p:stCondLst>
                                  <p:childTnLst>
                                    <p:set>
                                      <p:cBhvr>
                                        <p:cTn id="9" dur="1" fill="hold">
                                          <p:stCondLst>
                                            <p:cond delay="0"/>
                                          </p:stCondLst>
                                        </p:cTn>
                                        <p:tgtEl>
                                          <p:spTgt spid="545"/>
                                        </p:tgtEl>
                                        <p:attrNameLst>
                                          <p:attrName>style.visibility</p:attrName>
                                        </p:attrNameLst>
                                      </p:cBhvr>
                                      <p:to>
                                        <p:strVal val="visible"/>
                                      </p:to>
                                    </p:set>
                                    <p:animEffect transition="in" filter="dissolve">
                                      <p:cBhvr>
                                        <p:cTn id="10" dur="500"/>
                                        <p:tgtEl>
                                          <p:spTgt spid="54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nodeType="clickEffect">
                                  <p:stCondLst>
                                    <p:cond delay="0"/>
                                  </p:stCondLst>
                                  <p:childTnLst>
                                    <p:animEffect transition="out" filter="dissolve">
                                      <p:cBhvr>
                                        <p:cTn id="14" dur="500"/>
                                        <p:tgtEl>
                                          <p:spTgt spid="545"/>
                                        </p:tgtEl>
                                      </p:cBhvr>
                                    </p:animEffect>
                                    <p:set>
                                      <p:cBhvr>
                                        <p:cTn id="15" dur="1" fill="hold">
                                          <p:stCondLst>
                                            <p:cond delay="499"/>
                                          </p:stCondLst>
                                        </p:cTn>
                                        <p:tgtEl>
                                          <p:spTgt spid="54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78"/>
                                        </p:tgtEl>
                                        <p:attrNameLst>
                                          <p:attrName>style.visibility</p:attrName>
                                        </p:attrNameLst>
                                      </p:cBhvr>
                                      <p:to>
                                        <p:strVal val="visible"/>
                                      </p:to>
                                    </p:set>
                                    <p:animEffect transition="in" filter="wipe(left)">
                                      <p:cBhvr>
                                        <p:cTn id="20" dur="500"/>
                                        <p:tgtEl>
                                          <p:spTgt spid="478"/>
                                        </p:tgtEl>
                                      </p:cBhvr>
                                    </p:animEffect>
                                  </p:childTnLst>
                                </p:cTn>
                              </p:par>
                              <p:par>
                                <p:cTn id="21" presetID="22" presetClass="entr" presetSubtype="8" fill="hold" nodeType="withEffect">
                                  <p:stCondLst>
                                    <p:cond delay="0"/>
                                  </p:stCondLst>
                                  <p:childTnLst>
                                    <p:set>
                                      <p:cBhvr>
                                        <p:cTn id="22" dur="1" fill="hold">
                                          <p:stCondLst>
                                            <p:cond delay="0"/>
                                          </p:stCondLst>
                                        </p:cTn>
                                        <p:tgtEl>
                                          <p:spTgt spid="477"/>
                                        </p:tgtEl>
                                        <p:attrNameLst>
                                          <p:attrName>style.visibility</p:attrName>
                                        </p:attrNameLst>
                                      </p:cBhvr>
                                      <p:to>
                                        <p:strVal val="visible"/>
                                      </p:to>
                                    </p:set>
                                    <p:animEffect transition="in" filter="wipe(left)">
                                      <p:cBhvr>
                                        <p:cTn id="23" dur="500"/>
                                        <p:tgtEl>
                                          <p:spTgt spid="477"/>
                                        </p:tgtEl>
                                      </p:cBhvr>
                                    </p:animEffect>
                                  </p:childTnLst>
                                </p:cTn>
                              </p:par>
                              <p:par>
                                <p:cTn id="24" presetID="9" presetClass="entr" presetSubtype="0" fill="hold" nodeType="withEffect">
                                  <p:stCondLst>
                                    <p:cond delay="0"/>
                                  </p:stCondLst>
                                  <p:childTnLst>
                                    <p:set>
                                      <p:cBhvr>
                                        <p:cTn id="25" dur="1" fill="hold">
                                          <p:stCondLst>
                                            <p:cond delay="0"/>
                                          </p:stCondLst>
                                        </p:cTn>
                                        <p:tgtEl>
                                          <p:spTgt spid="548"/>
                                        </p:tgtEl>
                                        <p:attrNameLst>
                                          <p:attrName>style.visibility</p:attrName>
                                        </p:attrNameLst>
                                      </p:cBhvr>
                                      <p:to>
                                        <p:strVal val="visible"/>
                                      </p:to>
                                    </p:set>
                                    <p:animEffect transition="in" filter="dissolve">
                                      <p:cBhvr>
                                        <p:cTn id="26" dur="500"/>
                                        <p:tgtEl>
                                          <p:spTgt spid="548"/>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nodeType="clickEffect">
                                  <p:stCondLst>
                                    <p:cond delay="0"/>
                                  </p:stCondLst>
                                  <p:childTnLst>
                                    <p:animEffect transition="out" filter="dissolve">
                                      <p:cBhvr>
                                        <p:cTn id="30" dur="500"/>
                                        <p:tgtEl>
                                          <p:spTgt spid="548"/>
                                        </p:tgtEl>
                                      </p:cBhvr>
                                    </p:animEffect>
                                    <p:set>
                                      <p:cBhvr>
                                        <p:cTn id="31" dur="1" fill="hold">
                                          <p:stCondLst>
                                            <p:cond delay="499"/>
                                          </p:stCondLst>
                                        </p:cTn>
                                        <p:tgtEl>
                                          <p:spTgt spid="54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dissolv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482"/>
                                        </p:tgtEl>
                                        <p:attrNameLst>
                                          <p:attrName>style.visibility</p:attrName>
                                        </p:attrNameLst>
                                      </p:cBhvr>
                                      <p:to>
                                        <p:strVal val="visible"/>
                                      </p:to>
                                    </p:set>
                                    <p:animEffect transition="in" filter="wipe(right)">
                                      <p:cBhvr>
                                        <p:cTn id="41" dur="500"/>
                                        <p:tgtEl>
                                          <p:spTgt spid="482"/>
                                        </p:tgtEl>
                                      </p:cBhvr>
                                    </p:animEffect>
                                  </p:childTnLst>
                                </p:cTn>
                              </p:par>
                              <p:par>
                                <p:cTn id="42" presetID="9" presetClass="exit" presetSubtype="0" fill="hold" grpId="1" nodeType="withEffect">
                                  <p:stCondLst>
                                    <p:cond delay="0"/>
                                  </p:stCondLst>
                                  <p:childTnLst>
                                    <p:animEffect transition="out" filter="dissolve">
                                      <p:cBhvr>
                                        <p:cTn id="43" dur="500"/>
                                        <p:tgtEl>
                                          <p:spTgt spid="5"/>
                                        </p:tgtEl>
                                      </p:cBhvr>
                                    </p:animEffect>
                                    <p:set>
                                      <p:cBhvr>
                                        <p:cTn id="44" dur="1" fill="hold">
                                          <p:stCondLst>
                                            <p:cond delay="499"/>
                                          </p:stCondLst>
                                        </p:cTn>
                                        <p:tgtEl>
                                          <p:spTgt spid="5"/>
                                        </p:tgtEl>
                                        <p:attrNameLst>
                                          <p:attrName>style.visibility</p:attrName>
                                        </p:attrNameLst>
                                      </p:cBhvr>
                                      <p:to>
                                        <p:strVal val="hidden"/>
                                      </p:to>
                                    </p:set>
                                  </p:childTnLst>
                                </p:cTn>
                              </p:par>
                              <p:par>
                                <p:cTn id="45" presetID="22" presetClass="entr" presetSubtype="2" fill="hold" nodeType="withEffect">
                                  <p:stCondLst>
                                    <p:cond delay="0"/>
                                  </p:stCondLst>
                                  <p:childTnLst>
                                    <p:set>
                                      <p:cBhvr>
                                        <p:cTn id="46" dur="1" fill="hold">
                                          <p:stCondLst>
                                            <p:cond delay="0"/>
                                          </p:stCondLst>
                                        </p:cTn>
                                        <p:tgtEl>
                                          <p:spTgt spid="481"/>
                                        </p:tgtEl>
                                        <p:attrNameLst>
                                          <p:attrName>style.visibility</p:attrName>
                                        </p:attrNameLst>
                                      </p:cBhvr>
                                      <p:to>
                                        <p:strVal val="visible"/>
                                      </p:to>
                                    </p:set>
                                    <p:animEffect transition="in" filter="wipe(right)">
                                      <p:cBhvr>
                                        <p:cTn id="47" dur="500"/>
                                        <p:tgtEl>
                                          <p:spTgt spid="481"/>
                                        </p:tgtEl>
                                      </p:cBhvr>
                                    </p:animEffect>
                                  </p:childTnLst>
                                </p:cTn>
                              </p:par>
                              <p:par>
                                <p:cTn id="48" presetID="9" presetClass="entr" presetSubtype="0" fill="hold" nodeType="withEffect">
                                  <p:stCondLst>
                                    <p:cond delay="0"/>
                                  </p:stCondLst>
                                  <p:childTnLst>
                                    <p:set>
                                      <p:cBhvr>
                                        <p:cTn id="49" dur="1" fill="hold">
                                          <p:stCondLst>
                                            <p:cond delay="0"/>
                                          </p:stCondLst>
                                        </p:cTn>
                                        <p:tgtEl>
                                          <p:spTgt spid="551"/>
                                        </p:tgtEl>
                                        <p:attrNameLst>
                                          <p:attrName>style.visibility</p:attrName>
                                        </p:attrNameLst>
                                      </p:cBhvr>
                                      <p:to>
                                        <p:strVal val="visible"/>
                                      </p:to>
                                    </p:set>
                                    <p:animEffect transition="in" filter="dissolve">
                                      <p:cBhvr>
                                        <p:cTn id="50" dur="500"/>
                                        <p:tgtEl>
                                          <p:spTgt spid="551"/>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xit" presetSubtype="0" fill="hold" nodeType="clickEffect">
                                  <p:stCondLst>
                                    <p:cond delay="0"/>
                                  </p:stCondLst>
                                  <p:childTnLst>
                                    <p:animEffect transition="out" filter="dissolve">
                                      <p:cBhvr>
                                        <p:cTn id="54" dur="500"/>
                                        <p:tgtEl>
                                          <p:spTgt spid="551"/>
                                        </p:tgtEl>
                                      </p:cBhvr>
                                    </p:animEffect>
                                    <p:set>
                                      <p:cBhvr>
                                        <p:cTn id="55" dur="1" fill="hold">
                                          <p:stCondLst>
                                            <p:cond delay="499"/>
                                          </p:stCondLst>
                                        </p:cTn>
                                        <p:tgtEl>
                                          <p:spTgt spid="551"/>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486"/>
                                        </p:tgtEl>
                                        <p:attrNameLst>
                                          <p:attrName>style.visibility</p:attrName>
                                        </p:attrNameLst>
                                      </p:cBhvr>
                                      <p:to>
                                        <p:strVal val="visible"/>
                                      </p:to>
                                    </p:set>
                                    <p:animEffect transition="in" filter="wipe(left)">
                                      <p:cBhvr>
                                        <p:cTn id="60" dur="500"/>
                                        <p:tgtEl>
                                          <p:spTgt spid="486"/>
                                        </p:tgtEl>
                                      </p:cBhvr>
                                    </p:animEffect>
                                  </p:childTnLst>
                                </p:cTn>
                              </p:par>
                              <p:par>
                                <p:cTn id="61" presetID="22" presetClass="entr" presetSubtype="8" fill="hold" nodeType="withEffect">
                                  <p:stCondLst>
                                    <p:cond delay="0"/>
                                  </p:stCondLst>
                                  <p:childTnLst>
                                    <p:set>
                                      <p:cBhvr>
                                        <p:cTn id="62" dur="1" fill="hold">
                                          <p:stCondLst>
                                            <p:cond delay="0"/>
                                          </p:stCondLst>
                                        </p:cTn>
                                        <p:tgtEl>
                                          <p:spTgt spid="485"/>
                                        </p:tgtEl>
                                        <p:attrNameLst>
                                          <p:attrName>style.visibility</p:attrName>
                                        </p:attrNameLst>
                                      </p:cBhvr>
                                      <p:to>
                                        <p:strVal val="visible"/>
                                      </p:to>
                                    </p:set>
                                    <p:animEffect transition="in" filter="wipe(left)">
                                      <p:cBhvr>
                                        <p:cTn id="63" dur="500"/>
                                        <p:tgtEl>
                                          <p:spTgt spid="485"/>
                                        </p:tgtEl>
                                      </p:cBhvr>
                                    </p:animEffect>
                                  </p:childTnLst>
                                </p:cTn>
                              </p:par>
                              <p:par>
                                <p:cTn id="64" presetID="9" presetClass="entr" presetSubtype="0" fill="hold" nodeType="withEffect">
                                  <p:stCondLst>
                                    <p:cond delay="0"/>
                                  </p:stCondLst>
                                  <p:childTnLst>
                                    <p:set>
                                      <p:cBhvr>
                                        <p:cTn id="65" dur="1" fill="hold">
                                          <p:stCondLst>
                                            <p:cond delay="0"/>
                                          </p:stCondLst>
                                        </p:cTn>
                                        <p:tgtEl>
                                          <p:spTgt spid="554"/>
                                        </p:tgtEl>
                                        <p:attrNameLst>
                                          <p:attrName>style.visibility</p:attrName>
                                        </p:attrNameLst>
                                      </p:cBhvr>
                                      <p:to>
                                        <p:strVal val="visible"/>
                                      </p:to>
                                    </p:set>
                                    <p:animEffect transition="in" filter="dissolve">
                                      <p:cBhvr>
                                        <p:cTn id="66" dur="500"/>
                                        <p:tgtEl>
                                          <p:spTgt spid="554"/>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xit" presetSubtype="0" fill="hold" nodeType="clickEffect">
                                  <p:stCondLst>
                                    <p:cond delay="0"/>
                                  </p:stCondLst>
                                  <p:childTnLst>
                                    <p:animEffect transition="out" filter="dissolve">
                                      <p:cBhvr>
                                        <p:cTn id="70" dur="500"/>
                                        <p:tgtEl>
                                          <p:spTgt spid="554"/>
                                        </p:tgtEl>
                                      </p:cBhvr>
                                    </p:animEffect>
                                    <p:set>
                                      <p:cBhvr>
                                        <p:cTn id="71" dur="1" fill="hold">
                                          <p:stCondLst>
                                            <p:cond delay="499"/>
                                          </p:stCondLst>
                                        </p:cTn>
                                        <p:tgtEl>
                                          <p:spTgt spid="5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70" name="Rectangle 2"/>
          <p:cNvSpPr>
            <a:spLocks noGrp="1"/>
          </p:cNvSpPr>
          <p:nvPr>
            <p:ph type="title"/>
          </p:nvPr>
        </p:nvSpPr>
        <p:spPr>
          <a:xfrm>
            <a:off x="611188" y="0"/>
            <a:ext cx="6870700" cy="944563"/>
          </a:xfrm>
        </p:spPr>
        <p:txBody>
          <a:bodyPr vert="horz" wrap="square" lIns="91440" tIns="45720" rIns="91440" bIns="45720" anchor="ctr" anchorCtr="0"/>
          <a:p>
            <a:pPr eaLnBrk="1" hangingPunct="1"/>
            <a:r>
              <a:rPr lang="zh-CN" altLang="en-US" sz="3600" b="1" dirty="0">
                <a:ea typeface="黑体" panose="02010609060101010101" pitchFamily="49" charset="-122"/>
              </a:rPr>
              <a:t>课堂练习</a:t>
            </a:r>
            <a:endParaRPr lang="zh-CN" altLang="en-US" sz="3600" b="1" dirty="0">
              <a:ea typeface="黑体" panose="02010609060101010101" pitchFamily="49" charset="-122"/>
            </a:endParaRPr>
          </a:p>
        </p:txBody>
      </p:sp>
      <p:sp>
        <p:nvSpPr>
          <p:cNvPr id="186371" name="Line 3"/>
          <p:cNvSpPr/>
          <p:nvPr/>
        </p:nvSpPr>
        <p:spPr>
          <a:xfrm>
            <a:off x="395288" y="1052513"/>
            <a:ext cx="7561262" cy="0"/>
          </a:xfrm>
          <a:prstGeom prst="line">
            <a:avLst/>
          </a:prstGeom>
          <a:ln w="38100" cap="flat" cmpd="sng">
            <a:solidFill>
              <a:schemeClr val="tx2"/>
            </a:solidFill>
            <a:prstDash val="solid"/>
            <a:headEnd type="none" w="med" len="med"/>
            <a:tailEnd type="none" w="med" len="med"/>
          </a:ln>
        </p:spPr>
      </p:sp>
      <p:sp>
        <p:nvSpPr>
          <p:cNvPr id="186372" name="Text Box 4"/>
          <p:cNvSpPr txBox="1"/>
          <p:nvPr/>
        </p:nvSpPr>
        <p:spPr>
          <a:xfrm>
            <a:off x="0" y="1069975"/>
            <a:ext cx="9144000" cy="2143125"/>
          </a:xfrm>
          <a:prstGeom prst="rect">
            <a:avLst/>
          </a:prstGeom>
          <a:solidFill>
            <a:schemeClr val="bg1"/>
          </a:solidFill>
          <a:ln w="9525">
            <a:noFill/>
          </a:ln>
        </p:spPr>
        <p:txBody>
          <a:bodyPr>
            <a:spAutoFit/>
          </a:bodyPr>
          <a:p>
            <a:pPr eaLnBrk="1" hangingPunct="1">
              <a:lnSpc>
                <a:spcPct val="120000"/>
              </a:lnSpc>
              <a:spcBef>
                <a:spcPct val="50000"/>
              </a:spcBef>
            </a:pPr>
            <a:r>
              <a:rPr lang="en-US" altLang="zh-CN" sz="2800" b="1" dirty="0">
                <a:solidFill>
                  <a:srgbClr val="000000"/>
                </a:solidFill>
                <a:latin typeface="Times New Roman" panose="02020603050405020304" pitchFamily="18" charset="0"/>
                <a:ea typeface="黑体" panose="02010609060101010101" pitchFamily="49" charset="-122"/>
              </a:rPr>
              <a:t>37. </a:t>
            </a:r>
            <a:r>
              <a:rPr lang="zh-CN" altLang="en-US" sz="2800" b="1" dirty="0">
                <a:solidFill>
                  <a:srgbClr val="000000"/>
                </a:solidFill>
                <a:latin typeface="Times New Roman" panose="02020603050405020304" pitchFamily="18" charset="0"/>
                <a:ea typeface="黑体" panose="02010609060101010101" pitchFamily="49" charset="-122"/>
              </a:rPr>
              <a:t>某网络拓扑如下图所示，路由器</a:t>
            </a:r>
            <a:r>
              <a:rPr lang="en-US" altLang="zh-CN" sz="2800" b="1" dirty="0">
                <a:solidFill>
                  <a:srgbClr val="000000"/>
                </a:solidFill>
                <a:latin typeface="Times New Roman" panose="02020603050405020304" pitchFamily="18" charset="0"/>
                <a:ea typeface="黑体" panose="02010609060101010101" pitchFamily="49" charset="-122"/>
              </a:rPr>
              <a:t>R</a:t>
            </a:r>
            <a:r>
              <a:rPr lang="en-US" altLang="zh-CN" sz="2800" b="1" baseline="-25000" dirty="0">
                <a:solidFill>
                  <a:srgbClr val="000000"/>
                </a:solidFill>
                <a:latin typeface="Times New Roman" panose="02020603050405020304" pitchFamily="18" charset="0"/>
                <a:ea typeface="黑体" panose="02010609060101010101" pitchFamily="49" charset="-122"/>
              </a:rPr>
              <a:t>1</a:t>
            </a:r>
            <a:r>
              <a:rPr lang="zh-CN" altLang="en-US" sz="2800" b="1" dirty="0">
                <a:solidFill>
                  <a:srgbClr val="000000"/>
                </a:solidFill>
                <a:latin typeface="Times New Roman" panose="02020603050405020304" pitchFamily="18" charset="0"/>
                <a:ea typeface="黑体" panose="02010609060101010101" pitchFamily="49" charset="-122"/>
              </a:rPr>
              <a:t>只有到达子网</a:t>
            </a:r>
            <a:r>
              <a:rPr lang="en-US" altLang="zh-CN" sz="2800" b="1" dirty="0">
                <a:solidFill>
                  <a:srgbClr val="000000"/>
                </a:solidFill>
                <a:latin typeface="Times New Roman" panose="02020603050405020304" pitchFamily="18" charset="0"/>
                <a:ea typeface="黑体" panose="02010609060101010101" pitchFamily="49" charset="-122"/>
              </a:rPr>
              <a:t>192.168.1.0/24</a:t>
            </a:r>
            <a:r>
              <a:rPr lang="zh-CN" altLang="en-US" sz="2800" b="1" dirty="0">
                <a:solidFill>
                  <a:srgbClr val="000000"/>
                </a:solidFill>
                <a:latin typeface="Times New Roman" panose="02020603050405020304" pitchFamily="18" charset="0"/>
                <a:ea typeface="黑体" panose="02010609060101010101" pitchFamily="49" charset="-122"/>
              </a:rPr>
              <a:t>的路由。为使</a:t>
            </a:r>
            <a:r>
              <a:rPr lang="en-US" altLang="zh-CN" sz="2800" b="1" dirty="0">
                <a:solidFill>
                  <a:srgbClr val="000000"/>
                </a:solidFill>
                <a:latin typeface="Times New Roman" panose="02020603050405020304" pitchFamily="18" charset="0"/>
                <a:ea typeface="黑体" panose="02010609060101010101" pitchFamily="49" charset="-122"/>
              </a:rPr>
              <a:t>R</a:t>
            </a:r>
            <a:r>
              <a:rPr lang="en-US" altLang="zh-CN" sz="2800" b="1" baseline="-25000" dirty="0">
                <a:solidFill>
                  <a:srgbClr val="000000"/>
                </a:solidFill>
                <a:latin typeface="Times New Roman" panose="02020603050405020304" pitchFamily="18" charset="0"/>
                <a:ea typeface="黑体" panose="02010609060101010101" pitchFamily="49" charset="-122"/>
              </a:rPr>
              <a:t>1</a:t>
            </a:r>
            <a:r>
              <a:rPr lang="zh-CN" altLang="en-US" sz="2800" b="1" dirty="0">
                <a:solidFill>
                  <a:srgbClr val="000000"/>
                </a:solidFill>
                <a:latin typeface="Times New Roman" panose="02020603050405020304" pitchFamily="18" charset="0"/>
                <a:ea typeface="黑体" panose="02010609060101010101" pitchFamily="49" charset="-122"/>
              </a:rPr>
              <a:t>可以将</a:t>
            </a:r>
            <a:r>
              <a:rPr lang="en-US" altLang="zh-CN" sz="2800" b="1" dirty="0">
                <a:solidFill>
                  <a:srgbClr val="000000"/>
                </a:solidFill>
                <a:latin typeface="Times New Roman" panose="02020603050405020304" pitchFamily="18" charset="0"/>
                <a:ea typeface="黑体" panose="02010609060101010101" pitchFamily="49" charset="-122"/>
              </a:rPr>
              <a:t>IP</a:t>
            </a:r>
            <a:r>
              <a:rPr lang="zh-CN" altLang="en-US" sz="2800" b="1" dirty="0">
                <a:solidFill>
                  <a:srgbClr val="000000"/>
                </a:solidFill>
                <a:latin typeface="Times New Roman" panose="02020603050405020304" pitchFamily="18" charset="0"/>
                <a:ea typeface="黑体" panose="02010609060101010101" pitchFamily="49" charset="-122"/>
              </a:rPr>
              <a:t>分组正确地路由到图中所有子网，则在</a:t>
            </a:r>
            <a:r>
              <a:rPr lang="en-US" altLang="zh-CN" sz="2800" b="1" dirty="0">
                <a:solidFill>
                  <a:srgbClr val="000000"/>
                </a:solidFill>
                <a:latin typeface="Times New Roman" panose="02020603050405020304" pitchFamily="18" charset="0"/>
                <a:ea typeface="黑体" panose="02010609060101010101" pitchFamily="49" charset="-122"/>
              </a:rPr>
              <a:t>R</a:t>
            </a:r>
            <a:r>
              <a:rPr lang="en-US" altLang="zh-CN" sz="2800" b="1" baseline="-25000" dirty="0">
                <a:solidFill>
                  <a:srgbClr val="000000"/>
                </a:solidFill>
                <a:latin typeface="Times New Roman" panose="02020603050405020304" pitchFamily="18" charset="0"/>
                <a:ea typeface="黑体" panose="02010609060101010101" pitchFamily="49" charset="-122"/>
              </a:rPr>
              <a:t>1</a:t>
            </a:r>
            <a:r>
              <a:rPr lang="zh-CN" altLang="en-US" sz="2800" b="1" dirty="0">
                <a:solidFill>
                  <a:srgbClr val="000000"/>
                </a:solidFill>
                <a:latin typeface="Times New Roman" panose="02020603050405020304" pitchFamily="18" charset="0"/>
                <a:ea typeface="黑体" panose="02010609060101010101" pitchFamily="49" charset="-122"/>
              </a:rPr>
              <a:t>中需要增加的一条路由（目的网络，子网掩码、下一跳）是</a:t>
            </a:r>
            <a:endParaRPr lang="zh-CN" altLang="en-US" sz="2800" b="1" dirty="0">
              <a:solidFill>
                <a:srgbClr val="000000"/>
              </a:solidFill>
              <a:latin typeface="Times New Roman" panose="02020603050405020304" pitchFamily="18" charset="0"/>
              <a:ea typeface="黑体" panose="02010609060101010101" pitchFamily="49" charset="-122"/>
            </a:endParaRPr>
          </a:p>
        </p:txBody>
      </p:sp>
      <p:sp>
        <p:nvSpPr>
          <p:cNvPr id="186373" name="Cloud"/>
          <p:cNvSpPr>
            <a:spLocks noChangeAspect="1" noEditPoints="1"/>
          </p:cNvSpPr>
          <p:nvPr/>
        </p:nvSpPr>
        <p:spPr>
          <a:xfrm>
            <a:off x="2987675" y="4149725"/>
            <a:ext cx="2592388" cy="944563"/>
          </a:xfrm>
          <a:custGeom>
            <a:avLst/>
            <a:gdLst>
              <a:gd name="txL" fmla="*/ 2977 w 21600"/>
              <a:gd name="txT" fmla="*/ 3262 h 21600"/>
              <a:gd name="txR" fmla="*/ 17087 w 21600"/>
              <a:gd name="txB" fmla="*/ 17337 h 21600"/>
            </a:gdLst>
            <a:ahLst/>
            <a:cxnLst>
              <a:cxn ang="0">
                <a:pos x="2147483646" y="2147483646"/>
              </a:cxn>
              <a:cxn ang="0">
                <a:pos x="2147483646" y="2147483646"/>
              </a:cxn>
              <a:cxn ang="0">
                <a:pos x="2147483646" y="2147483646"/>
              </a:cxn>
              <a:cxn ang="0">
                <a:pos x="2147483646" y="2147483646"/>
              </a:cxn>
            </a:cxnLst>
            <a:rect l="txL" t="txT" r="txR" b="txB"/>
            <a:pathLst>
              <a:path w="21600" h="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a:moveTo>
                  <a:pt x="1074" y="12702"/>
                </a:moveTo>
                <a:cubicBezTo>
                  <a:pt x="1407" y="12969"/>
                  <a:pt x="1786" y="13110"/>
                  <a:pt x="2172" y="13110"/>
                </a:cubicBezTo>
                <a:cubicBezTo>
                  <a:pt x="2228" y="13109"/>
                  <a:pt x="2285" y="13107"/>
                  <a:pt x="2341" y="13101"/>
                </a:cubicBezTo>
              </a:path>
              <a:path w="21600" h="21600" fill="none">
                <a:moveTo>
                  <a:pt x="2909" y="17629"/>
                </a:moveTo>
                <a:cubicBezTo>
                  <a:pt x="3099" y="17599"/>
                  <a:pt x="3285" y="17535"/>
                  <a:pt x="3463" y="17439"/>
                </a:cubicBezTo>
              </a:path>
              <a:path w="21600" h="21600" fill="none">
                <a:moveTo>
                  <a:pt x="7895" y="18680"/>
                </a:moveTo>
                <a:cubicBezTo>
                  <a:pt x="7983" y="18985"/>
                  <a:pt x="8095" y="19277"/>
                  <a:pt x="8229" y="19550"/>
                </a:cubicBezTo>
              </a:path>
              <a:path w="21600" h="21600" fill="none">
                <a:moveTo>
                  <a:pt x="14267" y="18324"/>
                </a:moveTo>
                <a:cubicBezTo>
                  <a:pt x="14336" y="18013"/>
                  <a:pt x="14380" y="17693"/>
                  <a:pt x="14400" y="17370"/>
                </a:cubicBezTo>
              </a:path>
              <a:path w="21600" h="21600" fill="none">
                <a:moveTo>
                  <a:pt x="18694" y="15045"/>
                </a:moveTo>
                <a:cubicBezTo>
                  <a:pt x="18694" y="15034"/>
                  <a:pt x="18695" y="15024"/>
                  <a:pt x="18695" y="15013"/>
                </a:cubicBezTo>
                <a:cubicBezTo>
                  <a:pt x="18695" y="13508"/>
                  <a:pt x="18063" y="12136"/>
                  <a:pt x="17069" y="11477"/>
                </a:cubicBezTo>
              </a:path>
              <a:path w="21600" h="21600" fill="none">
                <a:moveTo>
                  <a:pt x="20165" y="8999"/>
                </a:moveTo>
                <a:cubicBezTo>
                  <a:pt x="20479" y="8635"/>
                  <a:pt x="20726" y="8177"/>
                  <a:pt x="20889" y="7661"/>
                </a:cubicBezTo>
              </a:path>
              <a:path w="21600" h="21600" fill="none">
                <a:moveTo>
                  <a:pt x="19186" y="3344"/>
                </a:moveTo>
                <a:cubicBezTo>
                  <a:pt x="19186" y="3328"/>
                  <a:pt x="19187" y="3313"/>
                  <a:pt x="19187" y="3297"/>
                </a:cubicBezTo>
                <a:cubicBezTo>
                  <a:pt x="19187" y="3101"/>
                  <a:pt x="19174" y="2905"/>
                  <a:pt x="19148" y="2712"/>
                </a:cubicBezTo>
              </a:path>
              <a:path w="21600" h="21600" fill="none">
                <a:moveTo>
                  <a:pt x="14905" y="1165"/>
                </a:moveTo>
                <a:cubicBezTo>
                  <a:pt x="14754" y="1408"/>
                  <a:pt x="14629" y="1679"/>
                  <a:pt x="14535" y="1971"/>
                </a:cubicBezTo>
              </a:path>
              <a:path w="21600" h="21600" fill="none">
                <a:moveTo>
                  <a:pt x="11221" y="1645"/>
                </a:moveTo>
                <a:cubicBezTo>
                  <a:pt x="11140" y="1866"/>
                  <a:pt x="11080" y="2099"/>
                  <a:pt x="11041" y="2340"/>
                </a:cubicBezTo>
              </a:path>
              <a:path w="21600" h="21600" fill="none">
                <a:moveTo>
                  <a:pt x="7645" y="3276"/>
                </a:moveTo>
                <a:cubicBezTo>
                  <a:pt x="7449" y="3016"/>
                  <a:pt x="7231" y="2790"/>
                  <a:pt x="6995" y="2602"/>
                </a:cubicBezTo>
              </a:path>
              <a:path w="21600" h="21600" fill="none">
                <a:moveTo>
                  <a:pt x="1942" y="7186"/>
                </a:moveTo>
                <a:cubicBezTo>
                  <a:pt x="1966" y="7426"/>
                  <a:pt x="2004" y="7663"/>
                  <a:pt x="2056" y="7895"/>
                </a:cubicBezTo>
              </a:path>
            </a:pathLst>
          </a:custGeom>
          <a:solidFill>
            <a:srgbClr val="FFBE7D"/>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spAutoFit/>
          </a:bodyPr>
          <a:p>
            <a:pPr algn="ctr"/>
            <a:endParaRPr lang="en-US" altLang="zh-CN" sz="1800" b="1" dirty="0">
              <a:solidFill>
                <a:srgbClr val="000000"/>
              </a:solidFill>
              <a:latin typeface="Times" pitchFamily="1" charset="0"/>
              <a:ea typeface="宋体" panose="02010600030101010101" pitchFamily="2" charset="-122"/>
            </a:endParaRPr>
          </a:p>
          <a:p>
            <a:pPr algn="ctr"/>
            <a:r>
              <a:rPr lang="en-US" altLang="zh-CN" sz="1800" b="1" dirty="0">
                <a:solidFill>
                  <a:srgbClr val="000000"/>
                </a:solidFill>
                <a:latin typeface="Times" pitchFamily="1" charset="0"/>
                <a:ea typeface="宋体" panose="02010600030101010101" pitchFamily="2" charset="-122"/>
              </a:rPr>
              <a:t>192.168.1.0/24</a:t>
            </a:r>
            <a:endParaRPr lang="en-US" altLang="zh-CN" sz="1800" b="1" dirty="0">
              <a:solidFill>
                <a:srgbClr val="000000"/>
              </a:solidFill>
              <a:latin typeface="Times" pitchFamily="1" charset="0"/>
              <a:ea typeface="宋体" panose="02010600030101010101" pitchFamily="2" charset="-122"/>
            </a:endParaRPr>
          </a:p>
        </p:txBody>
      </p:sp>
      <p:grpSp>
        <p:nvGrpSpPr>
          <p:cNvPr id="186374" name="Group 6"/>
          <p:cNvGrpSpPr/>
          <p:nvPr/>
        </p:nvGrpSpPr>
        <p:grpSpPr>
          <a:xfrm>
            <a:off x="4067175" y="3213100"/>
            <a:ext cx="649288" cy="384175"/>
            <a:chOff x="1304" y="2569"/>
            <a:chExt cx="439" cy="262"/>
          </a:xfrm>
        </p:grpSpPr>
        <p:sp>
          <p:nvSpPr>
            <p:cNvPr id="186413" name="Oval 7"/>
            <p:cNvSpPr/>
            <p:nvPr/>
          </p:nvSpPr>
          <p:spPr>
            <a:xfrm>
              <a:off x="1305" y="2678"/>
              <a:ext cx="438" cy="153"/>
            </a:xfrm>
            <a:prstGeom prst="ellipse">
              <a:avLst/>
            </a:prstGeom>
            <a:solidFill>
              <a:srgbClr val="0078AA"/>
            </a:solidFill>
            <a:ln w="4763" cap="flat" cmpd="sng">
              <a:solidFill>
                <a:srgbClr val="AAE6FF"/>
              </a:solidFill>
              <a:prstDash val="solid"/>
              <a:headEnd type="none" w="med" len="med"/>
              <a:tailEnd type="none" w="med" len="med"/>
            </a:ln>
          </p:spPr>
          <p:txBody>
            <a:bodyPr/>
            <a:p>
              <a:pPr eaLnBrk="1" hangingPunct="1"/>
              <a:endParaRPr lang="zh-CN" altLang="en-US" sz="4000" dirty="0">
                <a:solidFill>
                  <a:srgbClr val="000000"/>
                </a:solidFill>
                <a:latin typeface="Comic Sans MS" panose="030F0702030302020204" pitchFamily="66" charset="0"/>
                <a:ea typeface="宋体" panose="02010600030101010101" pitchFamily="2" charset="-122"/>
              </a:endParaRPr>
            </a:p>
          </p:txBody>
        </p:sp>
        <p:sp>
          <p:nvSpPr>
            <p:cNvPr id="186414" name="Rectangle 8"/>
            <p:cNvSpPr/>
            <p:nvPr/>
          </p:nvSpPr>
          <p:spPr>
            <a:xfrm>
              <a:off x="1304" y="2647"/>
              <a:ext cx="437" cy="109"/>
            </a:xfrm>
            <a:prstGeom prst="rect">
              <a:avLst/>
            </a:prstGeom>
            <a:solidFill>
              <a:srgbClr val="0078AA"/>
            </a:solidFill>
            <a:ln w="9525">
              <a:noFill/>
            </a:ln>
          </p:spPr>
          <p:txBody>
            <a:bodyPr/>
            <a:p>
              <a:pPr eaLnBrk="1" hangingPunct="1"/>
              <a:endParaRPr lang="zh-CN" altLang="en-US" sz="4000" dirty="0">
                <a:solidFill>
                  <a:srgbClr val="000000"/>
                </a:solidFill>
                <a:latin typeface="Comic Sans MS" panose="030F0702030302020204" pitchFamily="66" charset="0"/>
                <a:ea typeface="宋体" panose="02010600030101010101" pitchFamily="2" charset="-122"/>
              </a:endParaRPr>
            </a:p>
          </p:txBody>
        </p:sp>
        <p:sp>
          <p:nvSpPr>
            <p:cNvPr id="186415" name="Rectangle 9"/>
            <p:cNvSpPr/>
            <p:nvPr/>
          </p:nvSpPr>
          <p:spPr>
            <a:xfrm>
              <a:off x="1304" y="2647"/>
              <a:ext cx="437" cy="109"/>
            </a:xfrm>
            <a:prstGeom prst="rect">
              <a:avLst/>
            </a:prstGeom>
            <a:solidFill>
              <a:srgbClr val="0078AA"/>
            </a:solidFill>
            <a:ln w="9525">
              <a:noFill/>
            </a:ln>
          </p:spPr>
          <p:txBody>
            <a:bodyPr/>
            <a:p>
              <a:pPr eaLnBrk="1" hangingPunct="1"/>
              <a:endParaRPr lang="zh-CN" altLang="en-US" sz="4000" dirty="0">
                <a:solidFill>
                  <a:srgbClr val="000000"/>
                </a:solidFill>
                <a:latin typeface="Comic Sans MS" panose="030F0702030302020204" pitchFamily="66" charset="0"/>
                <a:ea typeface="宋体" panose="02010600030101010101" pitchFamily="2" charset="-122"/>
              </a:endParaRPr>
            </a:p>
          </p:txBody>
        </p:sp>
        <p:sp>
          <p:nvSpPr>
            <p:cNvPr id="186416" name="Oval 10"/>
            <p:cNvSpPr/>
            <p:nvPr/>
          </p:nvSpPr>
          <p:spPr>
            <a:xfrm>
              <a:off x="1305" y="2569"/>
              <a:ext cx="438" cy="153"/>
            </a:xfrm>
            <a:prstGeom prst="ellipse">
              <a:avLst/>
            </a:prstGeom>
            <a:solidFill>
              <a:srgbClr val="00B4FF"/>
            </a:solidFill>
            <a:ln w="4763" cap="flat" cmpd="sng">
              <a:solidFill>
                <a:srgbClr val="AAE6FF"/>
              </a:solidFill>
              <a:prstDash val="solid"/>
              <a:headEnd type="none" w="med" len="med"/>
              <a:tailEnd type="none" w="med" len="med"/>
            </a:ln>
          </p:spPr>
          <p:txBody>
            <a:bodyPr/>
            <a:p>
              <a:pPr eaLnBrk="1" hangingPunct="1"/>
              <a:endParaRPr lang="zh-CN" altLang="en-US" sz="4000" dirty="0">
                <a:solidFill>
                  <a:srgbClr val="000000"/>
                </a:solidFill>
                <a:latin typeface="Comic Sans MS" panose="030F0702030302020204" pitchFamily="66" charset="0"/>
                <a:ea typeface="宋体" panose="02010600030101010101" pitchFamily="2" charset="-122"/>
              </a:endParaRPr>
            </a:p>
          </p:txBody>
        </p:sp>
        <p:grpSp>
          <p:nvGrpSpPr>
            <p:cNvPr id="186417" name="Group 11"/>
            <p:cNvGrpSpPr/>
            <p:nvPr/>
          </p:nvGrpSpPr>
          <p:grpSpPr>
            <a:xfrm>
              <a:off x="1371" y="2587"/>
              <a:ext cx="304" cy="117"/>
              <a:chOff x="1371" y="2587"/>
              <a:chExt cx="304" cy="117"/>
            </a:xfrm>
          </p:grpSpPr>
          <p:grpSp>
            <p:nvGrpSpPr>
              <p:cNvPr id="186420" name="Group 12"/>
              <p:cNvGrpSpPr/>
              <p:nvPr/>
            </p:nvGrpSpPr>
            <p:grpSpPr>
              <a:xfrm>
                <a:off x="1371" y="2587"/>
                <a:ext cx="301" cy="115"/>
                <a:chOff x="1371" y="2587"/>
                <a:chExt cx="301" cy="115"/>
              </a:xfrm>
            </p:grpSpPr>
            <p:sp>
              <p:nvSpPr>
                <p:cNvPr id="186430" name="Freeform 13"/>
                <p:cNvSpPr/>
                <p:nvPr/>
              </p:nvSpPr>
              <p:spPr>
                <a:xfrm>
                  <a:off x="1528" y="2590"/>
                  <a:ext cx="144" cy="49"/>
                </a:xfrm>
                <a:custGeom>
                  <a:avLst/>
                  <a:gdLst/>
                  <a:ahLst/>
                  <a:cxnLst>
                    <a:cxn ang="0">
                      <a:pos x="0" y="38"/>
                    </a:cxn>
                    <a:cxn ang="0">
                      <a:pos x="32" y="49"/>
                    </a:cxn>
                    <a:cxn ang="0">
                      <a:pos x="109" y="16"/>
                    </a:cxn>
                    <a:cxn ang="0">
                      <a:pos x="144" y="27"/>
                    </a:cxn>
                    <a:cxn ang="0">
                      <a:pos x="125" y="0"/>
                    </a:cxn>
                    <a:cxn ang="0">
                      <a:pos x="35" y="0"/>
                    </a:cxn>
                    <a:cxn ang="0">
                      <a:pos x="72" y="8"/>
                    </a:cxn>
                    <a:cxn ang="0">
                      <a:pos x="0" y="38"/>
                    </a:cxn>
                  </a:cxnLst>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alpha val="100000"/>
                  </a:srgbClr>
                </a:solidFill>
                <a:ln w="9525">
                  <a:noFill/>
                </a:ln>
              </p:spPr>
              <p:txBody>
                <a:bodyPr/>
                <a:p>
                  <a:endParaRPr lang="zh-CN" altLang="en-US"/>
                </a:p>
              </p:txBody>
            </p:sp>
            <p:sp>
              <p:nvSpPr>
                <p:cNvPr id="186431" name="Freeform 14"/>
                <p:cNvSpPr/>
                <p:nvPr/>
              </p:nvSpPr>
              <p:spPr>
                <a:xfrm>
                  <a:off x="1528" y="2590"/>
                  <a:ext cx="144" cy="49"/>
                </a:xfrm>
                <a:custGeom>
                  <a:avLst/>
                  <a:gdLst/>
                  <a:ahLst/>
                  <a:cxnLst>
                    <a:cxn ang="0">
                      <a:pos x="0" y="38"/>
                    </a:cxn>
                    <a:cxn ang="0">
                      <a:pos x="32" y="49"/>
                    </a:cxn>
                    <a:cxn ang="0">
                      <a:pos x="109" y="16"/>
                    </a:cxn>
                    <a:cxn ang="0">
                      <a:pos x="144" y="27"/>
                    </a:cxn>
                    <a:cxn ang="0">
                      <a:pos x="125" y="0"/>
                    </a:cxn>
                    <a:cxn ang="0">
                      <a:pos x="35" y="0"/>
                    </a:cxn>
                    <a:cxn ang="0">
                      <a:pos x="72" y="8"/>
                    </a:cxn>
                    <a:cxn ang="0">
                      <a:pos x="0" y="38"/>
                    </a:cxn>
                  </a:cxnLst>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alpha val="100000"/>
                  </a:srgbClr>
                </a:solidFill>
                <a:ln w="9525">
                  <a:noFill/>
                </a:ln>
              </p:spPr>
              <p:txBody>
                <a:bodyPr/>
                <a:p>
                  <a:endParaRPr lang="zh-CN" altLang="en-US"/>
                </a:p>
              </p:txBody>
            </p:sp>
            <p:sp>
              <p:nvSpPr>
                <p:cNvPr id="186432" name="Freeform 15"/>
                <p:cNvSpPr/>
                <p:nvPr/>
              </p:nvSpPr>
              <p:spPr>
                <a:xfrm>
                  <a:off x="1371" y="2647"/>
                  <a:ext cx="144" cy="52"/>
                </a:xfrm>
                <a:custGeom>
                  <a:avLst/>
                  <a:gdLst/>
                  <a:ahLst/>
                  <a:cxnLst>
                    <a:cxn ang="0">
                      <a:pos x="144" y="11"/>
                    </a:cxn>
                    <a:cxn ang="0">
                      <a:pos x="112" y="0"/>
                    </a:cxn>
                    <a:cxn ang="0">
                      <a:pos x="37" y="33"/>
                    </a:cxn>
                    <a:cxn ang="0">
                      <a:pos x="0" y="22"/>
                    </a:cxn>
                    <a:cxn ang="0">
                      <a:pos x="18" y="52"/>
                    </a:cxn>
                    <a:cxn ang="0">
                      <a:pos x="112" y="52"/>
                    </a:cxn>
                    <a:cxn ang="0">
                      <a:pos x="72" y="41"/>
                    </a:cxn>
                    <a:cxn ang="0">
                      <a:pos x="144" y="11"/>
                    </a:cxn>
                  </a:cxnLst>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alpha val="100000"/>
                  </a:srgbClr>
                </a:solidFill>
                <a:ln w="9525">
                  <a:noFill/>
                </a:ln>
              </p:spPr>
              <p:txBody>
                <a:bodyPr/>
                <a:p>
                  <a:endParaRPr lang="zh-CN" altLang="en-US"/>
                </a:p>
              </p:txBody>
            </p:sp>
            <p:sp>
              <p:nvSpPr>
                <p:cNvPr id="186433" name="Freeform 16"/>
                <p:cNvSpPr/>
                <p:nvPr/>
              </p:nvSpPr>
              <p:spPr>
                <a:xfrm>
                  <a:off x="1371" y="2647"/>
                  <a:ext cx="144" cy="52"/>
                </a:xfrm>
                <a:custGeom>
                  <a:avLst/>
                  <a:gdLst/>
                  <a:ahLst/>
                  <a:cxnLst>
                    <a:cxn ang="0">
                      <a:pos x="144" y="11"/>
                    </a:cxn>
                    <a:cxn ang="0">
                      <a:pos x="112" y="0"/>
                    </a:cxn>
                    <a:cxn ang="0">
                      <a:pos x="37" y="33"/>
                    </a:cxn>
                    <a:cxn ang="0">
                      <a:pos x="0" y="22"/>
                    </a:cxn>
                    <a:cxn ang="0">
                      <a:pos x="18" y="52"/>
                    </a:cxn>
                    <a:cxn ang="0">
                      <a:pos x="112" y="52"/>
                    </a:cxn>
                    <a:cxn ang="0">
                      <a:pos x="72" y="41"/>
                    </a:cxn>
                    <a:cxn ang="0">
                      <a:pos x="144" y="11"/>
                    </a:cxn>
                  </a:cxnLst>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alpha val="100000"/>
                  </a:srgbClr>
                </a:solidFill>
                <a:ln w="9525">
                  <a:noFill/>
                </a:ln>
              </p:spPr>
              <p:txBody>
                <a:bodyPr/>
                <a:p>
                  <a:endParaRPr lang="zh-CN" altLang="en-US"/>
                </a:p>
              </p:txBody>
            </p:sp>
            <p:sp>
              <p:nvSpPr>
                <p:cNvPr id="186434" name="Freeform 17"/>
                <p:cNvSpPr/>
                <p:nvPr/>
              </p:nvSpPr>
              <p:spPr>
                <a:xfrm>
                  <a:off x="1379" y="2587"/>
                  <a:ext cx="144" cy="49"/>
                </a:xfrm>
                <a:custGeom>
                  <a:avLst/>
                  <a:gdLst/>
                  <a:ahLst/>
                  <a:cxnLst>
                    <a:cxn ang="0">
                      <a:pos x="0" y="11"/>
                    </a:cxn>
                    <a:cxn ang="0">
                      <a:pos x="32" y="0"/>
                    </a:cxn>
                    <a:cxn ang="0">
                      <a:pos x="109" y="30"/>
                    </a:cxn>
                    <a:cxn ang="0">
                      <a:pos x="144" y="22"/>
                    </a:cxn>
                    <a:cxn ang="0">
                      <a:pos x="125" y="49"/>
                    </a:cxn>
                    <a:cxn ang="0">
                      <a:pos x="34" y="49"/>
                    </a:cxn>
                    <a:cxn ang="0">
                      <a:pos x="72" y="41"/>
                    </a:cxn>
                    <a:cxn ang="0">
                      <a:pos x="0" y="11"/>
                    </a:cxn>
                  </a:cxnLst>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alpha val="100000"/>
                  </a:srgbClr>
                </a:solidFill>
                <a:ln w="9525">
                  <a:noFill/>
                </a:ln>
              </p:spPr>
              <p:txBody>
                <a:bodyPr/>
                <a:p>
                  <a:endParaRPr lang="zh-CN" altLang="en-US"/>
                </a:p>
              </p:txBody>
            </p:sp>
            <p:sp>
              <p:nvSpPr>
                <p:cNvPr id="186435" name="Freeform 18"/>
                <p:cNvSpPr/>
                <p:nvPr/>
              </p:nvSpPr>
              <p:spPr>
                <a:xfrm>
                  <a:off x="1379" y="2587"/>
                  <a:ext cx="144" cy="49"/>
                </a:xfrm>
                <a:custGeom>
                  <a:avLst/>
                  <a:gdLst/>
                  <a:ahLst/>
                  <a:cxnLst>
                    <a:cxn ang="0">
                      <a:pos x="0" y="11"/>
                    </a:cxn>
                    <a:cxn ang="0">
                      <a:pos x="32" y="0"/>
                    </a:cxn>
                    <a:cxn ang="0">
                      <a:pos x="109" y="30"/>
                    </a:cxn>
                    <a:cxn ang="0">
                      <a:pos x="144" y="22"/>
                    </a:cxn>
                    <a:cxn ang="0">
                      <a:pos x="125" y="49"/>
                    </a:cxn>
                    <a:cxn ang="0">
                      <a:pos x="34" y="49"/>
                    </a:cxn>
                    <a:cxn ang="0">
                      <a:pos x="72" y="41"/>
                    </a:cxn>
                    <a:cxn ang="0">
                      <a:pos x="0" y="11"/>
                    </a:cxn>
                  </a:cxnLst>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alpha val="100000"/>
                  </a:srgbClr>
                </a:solidFill>
                <a:ln w="9525">
                  <a:noFill/>
                </a:ln>
              </p:spPr>
              <p:txBody>
                <a:bodyPr/>
                <a:p>
                  <a:endParaRPr lang="zh-CN" altLang="en-US"/>
                </a:p>
              </p:txBody>
            </p:sp>
            <p:sp>
              <p:nvSpPr>
                <p:cNvPr id="186436" name="Freeform 19"/>
                <p:cNvSpPr/>
                <p:nvPr/>
              </p:nvSpPr>
              <p:spPr>
                <a:xfrm>
                  <a:off x="1523" y="2653"/>
                  <a:ext cx="144" cy="49"/>
                </a:xfrm>
                <a:custGeom>
                  <a:avLst/>
                  <a:gdLst/>
                  <a:ahLst/>
                  <a:cxnLst>
                    <a:cxn ang="0">
                      <a:pos x="144" y="38"/>
                    </a:cxn>
                    <a:cxn ang="0">
                      <a:pos x="112" y="49"/>
                    </a:cxn>
                    <a:cxn ang="0">
                      <a:pos x="37" y="16"/>
                    </a:cxn>
                    <a:cxn ang="0">
                      <a:pos x="0" y="27"/>
                    </a:cxn>
                    <a:cxn ang="0">
                      <a:pos x="18" y="0"/>
                    </a:cxn>
                    <a:cxn ang="0">
                      <a:pos x="112" y="0"/>
                    </a:cxn>
                    <a:cxn ang="0">
                      <a:pos x="72" y="8"/>
                    </a:cxn>
                    <a:cxn ang="0">
                      <a:pos x="144" y="38"/>
                    </a:cxn>
                  </a:cxnLst>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alpha val="100000"/>
                  </a:srgbClr>
                </a:solidFill>
                <a:ln w="9525">
                  <a:noFill/>
                </a:ln>
              </p:spPr>
              <p:txBody>
                <a:bodyPr/>
                <a:p>
                  <a:endParaRPr lang="zh-CN" altLang="en-US"/>
                </a:p>
              </p:txBody>
            </p:sp>
            <p:sp>
              <p:nvSpPr>
                <p:cNvPr id="186437" name="Freeform 20"/>
                <p:cNvSpPr/>
                <p:nvPr/>
              </p:nvSpPr>
              <p:spPr>
                <a:xfrm>
                  <a:off x="1523" y="2653"/>
                  <a:ext cx="144" cy="49"/>
                </a:xfrm>
                <a:custGeom>
                  <a:avLst/>
                  <a:gdLst/>
                  <a:ahLst/>
                  <a:cxnLst>
                    <a:cxn ang="0">
                      <a:pos x="144" y="38"/>
                    </a:cxn>
                    <a:cxn ang="0">
                      <a:pos x="112" y="49"/>
                    </a:cxn>
                    <a:cxn ang="0">
                      <a:pos x="37" y="16"/>
                    </a:cxn>
                    <a:cxn ang="0">
                      <a:pos x="0" y="27"/>
                    </a:cxn>
                    <a:cxn ang="0">
                      <a:pos x="18" y="0"/>
                    </a:cxn>
                    <a:cxn ang="0">
                      <a:pos x="112" y="0"/>
                    </a:cxn>
                    <a:cxn ang="0">
                      <a:pos x="72" y="8"/>
                    </a:cxn>
                    <a:cxn ang="0">
                      <a:pos x="144" y="38"/>
                    </a:cxn>
                  </a:cxnLst>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alpha val="100000"/>
                  </a:srgbClr>
                </a:solidFill>
                <a:ln w="9525">
                  <a:noFill/>
                </a:ln>
              </p:spPr>
              <p:txBody>
                <a:bodyPr/>
                <a:p>
                  <a:endParaRPr lang="zh-CN" altLang="en-US"/>
                </a:p>
              </p:txBody>
            </p:sp>
          </p:grpSp>
          <p:grpSp>
            <p:nvGrpSpPr>
              <p:cNvPr id="186421" name="Group 21"/>
              <p:cNvGrpSpPr/>
              <p:nvPr/>
            </p:nvGrpSpPr>
            <p:grpSpPr>
              <a:xfrm>
                <a:off x="1373" y="2590"/>
                <a:ext cx="302" cy="114"/>
                <a:chOff x="1373" y="2590"/>
                <a:chExt cx="302" cy="114"/>
              </a:xfrm>
            </p:grpSpPr>
            <p:sp>
              <p:nvSpPr>
                <p:cNvPr id="186422" name="Freeform 22"/>
                <p:cNvSpPr/>
                <p:nvPr/>
              </p:nvSpPr>
              <p:spPr>
                <a:xfrm>
                  <a:off x="1531" y="2593"/>
                  <a:ext cx="144" cy="49"/>
                </a:xfrm>
                <a:custGeom>
                  <a:avLst/>
                  <a:gdLst/>
                  <a:ahLst/>
                  <a:cxnLst>
                    <a:cxn ang="0">
                      <a:pos x="0" y="38"/>
                    </a:cxn>
                    <a:cxn ang="0">
                      <a:pos x="32" y="49"/>
                    </a:cxn>
                    <a:cxn ang="0">
                      <a:pos x="109" y="16"/>
                    </a:cxn>
                    <a:cxn ang="0">
                      <a:pos x="144" y="27"/>
                    </a:cxn>
                    <a:cxn ang="0">
                      <a:pos x="125" y="0"/>
                    </a:cxn>
                    <a:cxn ang="0">
                      <a:pos x="34" y="0"/>
                    </a:cxn>
                    <a:cxn ang="0">
                      <a:pos x="72" y="8"/>
                    </a:cxn>
                    <a:cxn ang="0">
                      <a:pos x="0" y="38"/>
                    </a:cxn>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alpha val="100000"/>
                  </a:srgbClr>
                </a:solidFill>
                <a:ln w="9525">
                  <a:noFill/>
                </a:ln>
              </p:spPr>
              <p:txBody>
                <a:bodyPr/>
                <a:p>
                  <a:endParaRPr lang="zh-CN" altLang="en-US"/>
                </a:p>
              </p:txBody>
            </p:sp>
            <p:sp>
              <p:nvSpPr>
                <p:cNvPr id="186423" name="Freeform 23"/>
                <p:cNvSpPr/>
                <p:nvPr/>
              </p:nvSpPr>
              <p:spPr>
                <a:xfrm>
                  <a:off x="1531" y="2593"/>
                  <a:ext cx="144" cy="49"/>
                </a:xfrm>
                <a:custGeom>
                  <a:avLst/>
                  <a:gdLst/>
                  <a:ahLst/>
                  <a:cxnLst>
                    <a:cxn ang="0">
                      <a:pos x="0" y="38"/>
                    </a:cxn>
                    <a:cxn ang="0">
                      <a:pos x="32" y="49"/>
                    </a:cxn>
                    <a:cxn ang="0">
                      <a:pos x="109" y="16"/>
                    </a:cxn>
                    <a:cxn ang="0">
                      <a:pos x="144" y="27"/>
                    </a:cxn>
                    <a:cxn ang="0">
                      <a:pos x="125" y="0"/>
                    </a:cxn>
                    <a:cxn ang="0">
                      <a:pos x="34" y="0"/>
                    </a:cxn>
                    <a:cxn ang="0">
                      <a:pos x="72" y="8"/>
                    </a:cxn>
                    <a:cxn ang="0">
                      <a:pos x="0" y="38"/>
                    </a:cxn>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alpha val="100000"/>
                  </a:srgbClr>
                </a:solidFill>
                <a:ln w="9525">
                  <a:noFill/>
                </a:ln>
              </p:spPr>
              <p:txBody>
                <a:bodyPr/>
                <a:p>
                  <a:endParaRPr lang="zh-CN" altLang="en-US"/>
                </a:p>
              </p:txBody>
            </p:sp>
            <p:sp>
              <p:nvSpPr>
                <p:cNvPr id="186424" name="Freeform 24"/>
                <p:cNvSpPr/>
                <p:nvPr/>
              </p:nvSpPr>
              <p:spPr>
                <a:xfrm>
                  <a:off x="1373" y="2650"/>
                  <a:ext cx="144" cy="52"/>
                </a:xfrm>
                <a:custGeom>
                  <a:avLst/>
                  <a:gdLst/>
                  <a:ahLst/>
                  <a:cxnLst>
                    <a:cxn ang="0">
                      <a:pos x="144" y="11"/>
                    </a:cxn>
                    <a:cxn ang="0">
                      <a:pos x="112" y="0"/>
                    </a:cxn>
                    <a:cxn ang="0">
                      <a:pos x="38" y="33"/>
                    </a:cxn>
                    <a:cxn ang="0">
                      <a:pos x="0" y="22"/>
                    </a:cxn>
                    <a:cxn ang="0">
                      <a:pos x="19" y="52"/>
                    </a:cxn>
                    <a:cxn ang="0">
                      <a:pos x="112" y="52"/>
                    </a:cxn>
                    <a:cxn ang="0">
                      <a:pos x="72" y="41"/>
                    </a:cxn>
                    <a:cxn ang="0">
                      <a:pos x="144" y="11"/>
                    </a:cxn>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alpha val="100000"/>
                  </a:srgbClr>
                </a:solidFill>
                <a:ln w="9525">
                  <a:noFill/>
                </a:ln>
              </p:spPr>
              <p:txBody>
                <a:bodyPr/>
                <a:p>
                  <a:endParaRPr lang="zh-CN" altLang="en-US"/>
                </a:p>
              </p:txBody>
            </p:sp>
            <p:sp>
              <p:nvSpPr>
                <p:cNvPr id="186425" name="Freeform 25"/>
                <p:cNvSpPr/>
                <p:nvPr/>
              </p:nvSpPr>
              <p:spPr>
                <a:xfrm>
                  <a:off x="1373" y="2650"/>
                  <a:ext cx="144" cy="52"/>
                </a:xfrm>
                <a:custGeom>
                  <a:avLst/>
                  <a:gdLst/>
                  <a:ahLst/>
                  <a:cxnLst>
                    <a:cxn ang="0">
                      <a:pos x="144" y="11"/>
                    </a:cxn>
                    <a:cxn ang="0">
                      <a:pos x="112" y="0"/>
                    </a:cxn>
                    <a:cxn ang="0">
                      <a:pos x="38" y="33"/>
                    </a:cxn>
                    <a:cxn ang="0">
                      <a:pos x="0" y="22"/>
                    </a:cxn>
                    <a:cxn ang="0">
                      <a:pos x="19" y="52"/>
                    </a:cxn>
                    <a:cxn ang="0">
                      <a:pos x="112" y="52"/>
                    </a:cxn>
                    <a:cxn ang="0">
                      <a:pos x="72" y="41"/>
                    </a:cxn>
                    <a:cxn ang="0">
                      <a:pos x="144" y="11"/>
                    </a:cxn>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alpha val="100000"/>
                  </a:srgbClr>
                </a:solidFill>
                <a:ln w="9525">
                  <a:noFill/>
                </a:ln>
              </p:spPr>
              <p:txBody>
                <a:bodyPr/>
                <a:p>
                  <a:endParaRPr lang="zh-CN" altLang="en-US"/>
                </a:p>
              </p:txBody>
            </p:sp>
            <p:sp>
              <p:nvSpPr>
                <p:cNvPr id="186426" name="Freeform 26"/>
                <p:cNvSpPr/>
                <p:nvPr/>
              </p:nvSpPr>
              <p:spPr>
                <a:xfrm>
                  <a:off x="1381" y="2590"/>
                  <a:ext cx="144" cy="49"/>
                </a:xfrm>
                <a:custGeom>
                  <a:avLst/>
                  <a:gdLst/>
                  <a:ahLst/>
                  <a:cxnLst>
                    <a:cxn ang="0">
                      <a:pos x="0" y="11"/>
                    </a:cxn>
                    <a:cxn ang="0">
                      <a:pos x="32" y="0"/>
                    </a:cxn>
                    <a:cxn ang="0">
                      <a:pos x="110" y="30"/>
                    </a:cxn>
                    <a:cxn ang="0">
                      <a:pos x="144" y="22"/>
                    </a:cxn>
                    <a:cxn ang="0">
                      <a:pos x="126" y="49"/>
                    </a:cxn>
                    <a:cxn ang="0">
                      <a:pos x="35" y="49"/>
                    </a:cxn>
                    <a:cxn ang="0">
                      <a:pos x="72" y="41"/>
                    </a:cxn>
                    <a:cxn ang="0">
                      <a:pos x="0" y="11"/>
                    </a:cxn>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alpha val="100000"/>
                  </a:srgbClr>
                </a:solidFill>
                <a:ln w="9525">
                  <a:noFill/>
                </a:ln>
              </p:spPr>
              <p:txBody>
                <a:bodyPr/>
                <a:p>
                  <a:endParaRPr lang="zh-CN" altLang="en-US"/>
                </a:p>
              </p:txBody>
            </p:sp>
            <p:sp>
              <p:nvSpPr>
                <p:cNvPr id="186427" name="Freeform 27"/>
                <p:cNvSpPr/>
                <p:nvPr/>
              </p:nvSpPr>
              <p:spPr>
                <a:xfrm>
                  <a:off x="1381" y="2590"/>
                  <a:ext cx="144" cy="49"/>
                </a:xfrm>
                <a:custGeom>
                  <a:avLst/>
                  <a:gdLst/>
                  <a:ahLst/>
                  <a:cxnLst>
                    <a:cxn ang="0">
                      <a:pos x="0" y="11"/>
                    </a:cxn>
                    <a:cxn ang="0">
                      <a:pos x="32" y="0"/>
                    </a:cxn>
                    <a:cxn ang="0">
                      <a:pos x="110" y="30"/>
                    </a:cxn>
                    <a:cxn ang="0">
                      <a:pos x="144" y="22"/>
                    </a:cxn>
                    <a:cxn ang="0">
                      <a:pos x="126" y="49"/>
                    </a:cxn>
                    <a:cxn ang="0">
                      <a:pos x="35" y="49"/>
                    </a:cxn>
                    <a:cxn ang="0">
                      <a:pos x="72" y="41"/>
                    </a:cxn>
                    <a:cxn ang="0">
                      <a:pos x="0" y="11"/>
                    </a:cxn>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alpha val="100000"/>
                  </a:srgbClr>
                </a:solidFill>
                <a:ln w="9525">
                  <a:noFill/>
                </a:ln>
              </p:spPr>
              <p:txBody>
                <a:bodyPr/>
                <a:p>
                  <a:endParaRPr lang="zh-CN" altLang="en-US"/>
                </a:p>
              </p:txBody>
            </p:sp>
            <p:sp>
              <p:nvSpPr>
                <p:cNvPr id="186428" name="Freeform 28"/>
                <p:cNvSpPr/>
                <p:nvPr/>
              </p:nvSpPr>
              <p:spPr>
                <a:xfrm>
                  <a:off x="1525" y="2655"/>
                  <a:ext cx="144" cy="49"/>
                </a:xfrm>
                <a:custGeom>
                  <a:avLst/>
                  <a:gdLst/>
                  <a:ahLst/>
                  <a:cxnLst>
                    <a:cxn ang="0">
                      <a:pos x="144" y="39"/>
                    </a:cxn>
                    <a:cxn ang="0">
                      <a:pos x="112" y="49"/>
                    </a:cxn>
                    <a:cxn ang="0">
                      <a:pos x="38" y="17"/>
                    </a:cxn>
                    <a:cxn ang="0">
                      <a:pos x="0" y="28"/>
                    </a:cxn>
                    <a:cxn ang="0">
                      <a:pos x="19" y="0"/>
                    </a:cxn>
                    <a:cxn ang="0">
                      <a:pos x="112" y="0"/>
                    </a:cxn>
                    <a:cxn ang="0">
                      <a:pos x="72" y="9"/>
                    </a:cxn>
                    <a:cxn ang="0">
                      <a:pos x="144" y="39"/>
                    </a:cxn>
                  </a:cxnLst>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alpha val="100000"/>
                  </a:srgbClr>
                </a:solidFill>
                <a:ln w="9525">
                  <a:noFill/>
                </a:ln>
              </p:spPr>
              <p:txBody>
                <a:bodyPr/>
                <a:p>
                  <a:endParaRPr lang="zh-CN" altLang="en-US"/>
                </a:p>
              </p:txBody>
            </p:sp>
            <p:sp>
              <p:nvSpPr>
                <p:cNvPr id="186429" name="Freeform 29"/>
                <p:cNvSpPr/>
                <p:nvPr/>
              </p:nvSpPr>
              <p:spPr>
                <a:xfrm>
                  <a:off x="1525" y="2655"/>
                  <a:ext cx="144" cy="49"/>
                </a:xfrm>
                <a:custGeom>
                  <a:avLst/>
                  <a:gdLst/>
                  <a:ahLst/>
                  <a:cxnLst>
                    <a:cxn ang="0">
                      <a:pos x="144" y="39"/>
                    </a:cxn>
                    <a:cxn ang="0">
                      <a:pos x="112" y="49"/>
                    </a:cxn>
                    <a:cxn ang="0">
                      <a:pos x="38" y="17"/>
                    </a:cxn>
                    <a:cxn ang="0">
                      <a:pos x="0" y="28"/>
                    </a:cxn>
                    <a:cxn ang="0">
                      <a:pos x="19" y="0"/>
                    </a:cxn>
                    <a:cxn ang="0">
                      <a:pos x="112" y="0"/>
                    </a:cxn>
                    <a:cxn ang="0">
                      <a:pos x="72" y="9"/>
                    </a:cxn>
                    <a:cxn ang="0">
                      <a:pos x="144" y="39"/>
                    </a:cxn>
                  </a:cxnLst>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alpha val="100000"/>
                  </a:srgbClr>
                </a:solidFill>
                <a:ln w="9525">
                  <a:noFill/>
                </a:ln>
              </p:spPr>
              <p:txBody>
                <a:bodyPr/>
                <a:p>
                  <a:endParaRPr lang="zh-CN" altLang="en-US"/>
                </a:p>
              </p:txBody>
            </p:sp>
          </p:grpSp>
        </p:grpSp>
        <p:sp>
          <p:nvSpPr>
            <p:cNvPr id="186418" name="Line 30"/>
            <p:cNvSpPr/>
            <p:nvPr/>
          </p:nvSpPr>
          <p:spPr>
            <a:xfrm>
              <a:off x="1304" y="2645"/>
              <a:ext cx="1" cy="108"/>
            </a:xfrm>
            <a:prstGeom prst="line">
              <a:avLst/>
            </a:prstGeom>
            <a:ln w="4763" cap="flat" cmpd="sng">
              <a:solidFill>
                <a:srgbClr val="AAE6FF"/>
              </a:solidFill>
              <a:prstDash val="solid"/>
              <a:headEnd type="none" w="med" len="med"/>
              <a:tailEnd type="none" w="med" len="med"/>
            </a:ln>
          </p:spPr>
        </p:sp>
        <p:sp>
          <p:nvSpPr>
            <p:cNvPr id="186419" name="Line 31"/>
            <p:cNvSpPr/>
            <p:nvPr/>
          </p:nvSpPr>
          <p:spPr>
            <a:xfrm>
              <a:off x="1741" y="2645"/>
              <a:ext cx="1" cy="108"/>
            </a:xfrm>
            <a:prstGeom prst="line">
              <a:avLst/>
            </a:prstGeom>
            <a:ln w="4763" cap="flat" cmpd="sng">
              <a:solidFill>
                <a:srgbClr val="AAE6FF"/>
              </a:solidFill>
              <a:prstDash val="solid"/>
              <a:headEnd type="none" w="med" len="med"/>
              <a:tailEnd type="none" w="med" len="med"/>
            </a:ln>
          </p:spPr>
        </p:sp>
      </p:grpSp>
      <p:grpSp>
        <p:nvGrpSpPr>
          <p:cNvPr id="186375" name="Group 32"/>
          <p:cNvGrpSpPr/>
          <p:nvPr/>
        </p:nvGrpSpPr>
        <p:grpSpPr>
          <a:xfrm>
            <a:off x="3994150" y="5876925"/>
            <a:ext cx="649288" cy="384175"/>
            <a:chOff x="1304" y="2569"/>
            <a:chExt cx="439" cy="262"/>
          </a:xfrm>
        </p:grpSpPr>
        <p:sp>
          <p:nvSpPr>
            <p:cNvPr id="186388" name="Oval 33"/>
            <p:cNvSpPr/>
            <p:nvPr/>
          </p:nvSpPr>
          <p:spPr>
            <a:xfrm>
              <a:off x="1305" y="2678"/>
              <a:ext cx="438" cy="153"/>
            </a:xfrm>
            <a:prstGeom prst="ellipse">
              <a:avLst/>
            </a:prstGeom>
            <a:solidFill>
              <a:srgbClr val="0078AA"/>
            </a:solidFill>
            <a:ln w="4763" cap="flat" cmpd="sng">
              <a:solidFill>
                <a:srgbClr val="AAE6FF"/>
              </a:solidFill>
              <a:prstDash val="solid"/>
              <a:headEnd type="none" w="med" len="med"/>
              <a:tailEnd type="none" w="med" len="med"/>
            </a:ln>
          </p:spPr>
          <p:txBody>
            <a:bodyPr/>
            <a:p>
              <a:pPr eaLnBrk="1" hangingPunct="1"/>
              <a:endParaRPr lang="zh-CN" altLang="en-US" sz="4000" dirty="0">
                <a:solidFill>
                  <a:srgbClr val="000000"/>
                </a:solidFill>
                <a:latin typeface="Comic Sans MS" panose="030F0702030302020204" pitchFamily="66" charset="0"/>
                <a:ea typeface="宋体" panose="02010600030101010101" pitchFamily="2" charset="-122"/>
              </a:endParaRPr>
            </a:p>
          </p:txBody>
        </p:sp>
        <p:sp>
          <p:nvSpPr>
            <p:cNvPr id="186389" name="Rectangle 34"/>
            <p:cNvSpPr/>
            <p:nvPr/>
          </p:nvSpPr>
          <p:spPr>
            <a:xfrm>
              <a:off x="1304" y="2647"/>
              <a:ext cx="437" cy="109"/>
            </a:xfrm>
            <a:prstGeom prst="rect">
              <a:avLst/>
            </a:prstGeom>
            <a:solidFill>
              <a:srgbClr val="0078AA"/>
            </a:solidFill>
            <a:ln w="9525">
              <a:noFill/>
            </a:ln>
          </p:spPr>
          <p:txBody>
            <a:bodyPr/>
            <a:p>
              <a:pPr eaLnBrk="1" hangingPunct="1"/>
              <a:endParaRPr lang="zh-CN" altLang="en-US" sz="4000" dirty="0">
                <a:solidFill>
                  <a:srgbClr val="000000"/>
                </a:solidFill>
                <a:latin typeface="Comic Sans MS" panose="030F0702030302020204" pitchFamily="66" charset="0"/>
                <a:ea typeface="宋体" panose="02010600030101010101" pitchFamily="2" charset="-122"/>
              </a:endParaRPr>
            </a:p>
          </p:txBody>
        </p:sp>
        <p:sp>
          <p:nvSpPr>
            <p:cNvPr id="186390" name="Rectangle 35"/>
            <p:cNvSpPr/>
            <p:nvPr/>
          </p:nvSpPr>
          <p:spPr>
            <a:xfrm>
              <a:off x="1304" y="2647"/>
              <a:ext cx="437" cy="109"/>
            </a:xfrm>
            <a:prstGeom prst="rect">
              <a:avLst/>
            </a:prstGeom>
            <a:solidFill>
              <a:srgbClr val="0078AA"/>
            </a:solidFill>
            <a:ln w="9525">
              <a:noFill/>
            </a:ln>
          </p:spPr>
          <p:txBody>
            <a:bodyPr/>
            <a:p>
              <a:pPr eaLnBrk="1" hangingPunct="1"/>
              <a:endParaRPr lang="zh-CN" altLang="en-US" sz="4000" dirty="0">
                <a:solidFill>
                  <a:srgbClr val="000000"/>
                </a:solidFill>
                <a:latin typeface="Comic Sans MS" panose="030F0702030302020204" pitchFamily="66" charset="0"/>
                <a:ea typeface="宋体" panose="02010600030101010101" pitchFamily="2" charset="-122"/>
              </a:endParaRPr>
            </a:p>
          </p:txBody>
        </p:sp>
        <p:sp>
          <p:nvSpPr>
            <p:cNvPr id="186391" name="Oval 36"/>
            <p:cNvSpPr/>
            <p:nvPr/>
          </p:nvSpPr>
          <p:spPr>
            <a:xfrm>
              <a:off x="1305" y="2569"/>
              <a:ext cx="438" cy="153"/>
            </a:xfrm>
            <a:prstGeom prst="ellipse">
              <a:avLst/>
            </a:prstGeom>
            <a:solidFill>
              <a:srgbClr val="00B4FF"/>
            </a:solidFill>
            <a:ln w="4763" cap="flat" cmpd="sng">
              <a:solidFill>
                <a:srgbClr val="AAE6FF"/>
              </a:solidFill>
              <a:prstDash val="solid"/>
              <a:headEnd type="none" w="med" len="med"/>
              <a:tailEnd type="none" w="med" len="med"/>
            </a:ln>
          </p:spPr>
          <p:txBody>
            <a:bodyPr/>
            <a:p>
              <a:pPr eaLnBrk="1" hangingPunct="1"/>
              <a:endParaRPr lang="zh-CN" altLang="en-US" sz="4000" dirty="0">
                <a:solidFill>
                  <a:srgbClr val="000000"/>
                </a:solidFill>
                <a:latin typeface="Comic Sans MS" panose="030F0702030302020204" pitchFamily="66" charset="0"/>
                <a:ea typeface="宋体" panose="02010600030101010101" pitchFamily="2" charset="-122"/>
              </a:endParaRPr>
            </a:p>
          </p:txBody>
        </p:sp>
        <p:grpSp>
          <p:nvGrpSpPr>
            <p:cNvPr id="186392" name="Group 37"/>
            <p:cNvGrpSpPr/>
            <p:nvPr/>
          </p:nvGrpSpPr>
          <p:grpSpPr>
            <a:xfrm>
              <a:off x="1371" y="2587"/>
              <a:ext cx="304" cy="117"/>
              <a:chOff x="1371" y="2587"/>
              <a:chExt cx="304" cy="117"/>
            </a:xfrm>
          </p:grpSpPr>
          <p:grpSp>
            <p:nvGrpSpPr>
              <p:cNvPr id="186395" name="Group 38"/>
              <p:cNvGrpSpPr/>
              <p:nvPr/>
            </p:nvGrpSpPr>
            <p:grpSpPr>
              <a:xfrm>
                <a:off x="1371" y="2587"/>
                <a:ext cx="301" cy="115"/>
                <a:chOff x="1371" y="2587"/>
                <a:chExt cx="301" cy="115"/>
              </a:xfrm>
            </p:grpSpPr>
            <p:sp>
              <p:nvSpPr>
                <p:cNvPr id="186405" name="Freeform 39"/>
                <p:cNvSpPr/>
                <p:nvPr/>
              </p:nvSpPr>
              <p:spPr>
                <a:xfrm>
                  <a:off x="1528" y="2590"/>
                  <a:ext cx="144" cy="49"/>
                </a:xfrm>
                <a:custGeom>
                  <a:avLst/>
                  <a:gdLst/>
                  <a:ahLst/>
                  <a:cxnLst>
                    <a:cxn ang="0">
                      <a:pos x="0" y="38"/>
                    </a:cxn>
                    <a:cxn ang="0">
                      <a:pos x="32" y="49"/>
                    </a:cxn>
                    <a:cxn ang="0">
                      <a:pos x="109" y="16"/>
                    </a:cxn>
                    <a:cxn ang="0">
                      <a:pos x="144" y="27"/>
                    </a:cxn>
                    <a:cxn ang="0">
                      <a:pos x="125" y="0"/>
                    </a:cxn>
                    <a:cxn ang="0">
                      <a:pos x="35" y="0"/>
                    </a:cxn>
                    <a:cxn ang="0">
                      <a:pos x="72" y="8"/>
                    </a:cxn>
                    <a:cxn ang="0">
                      <a:pos x="0" y="38"/>
                    </a:cxn>
                  </a:cxnLst>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alpha val="100000"/>
                  </a:srgbClr>
                </a:solidFill>
                <a:ln w="9525">
                  <a:noFill/>
                </a:ln>
              </p:spPr>
              <p:txBody>
                <a:bodyPr/>
                <a:p>
                  <a:endParaRPr lang="zh-CN" altLang="en-US"/>
                </a:p>
              </p:txBody>
            </p:sp>
            <p:sp>
              <p:nvSpPr>
                <p:cNvPr id="186406" name="Freeform 40"/>
                <p:cNvSpPr/>
                <p:nvPr/>
              </p:nvSpPr>
              <p:spPr>
                <a:xfrm>
                  <a:off x="1528" y="2590"/>
                  <a:ext cx="144" cy="49"/>
                </a:xfrm>
                <a:custGeom>
                  <a:avLst/>
                  <a:gdLst/>
                  <a:ahLst/>
                  <a:cxnLst>
                    <a:cxn ang="0">
                      <a:pos x="0" y="38"/>
                    </a:cxn>
                    <a:cxn ang="0">
                      <a:pos x="32" y="49"/>
                    </a:cxn>
                    <a:cxn ang="0">
                      <a:pos x="109" y="16"/>
                    </a:cxn>
                    <a:cxn ang="0">
                      <a:pos x="144" y="27"/>
                    </a:cxn>
                    <a:cxn ang="0">
                      <a:pos x="125" y="0"/>
                    </a:cxn>
                    <a:cxn ang="0">
                      <a:pos x="35" y="0"/>
                    </a:cxn>
                    <a:cxn ang="0">
                      <a:pos x="72" y="8"/>
                    </a:cxn>
                    <a:cxn ang="0">
                      <a:pos x="0" y="38"/>
                    </a:cxn>
                  </a:cxnLst>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alpha val="100000"/>
                  </a:srgbClr>
                </a:solidFill>
                <a:ln w="9525">
                  <a:noFill/>
                </a:ln>
              </p:spPr>
              <p:txBody>
                <a:bodyPr/>
                <a:p>
                  <a:endParaRPr lang="zh-CN" altLang="en-US"/>
                </a:p>
              </p:txBody>
            </p:sp>
            <p:sp>
              <p:nvSpPr>
                <p:cNvPr id="186407" name="Freeform 41"/>
                <p:cNvSpPr/>
                <p:nvPr/>
              </p:nvSpPr>
              <p:spPr>
                <a:xfrm>
                  <a:off x="1371" y="2647"/>
                  <a:ext cx="144" cy="52"/>
                </a:xfrm>
                <a:custGeom>
                  <a:avLst/>
                  <a:gdLst/>
                  <a:ahLst/>
                  <a:cxnLst>
                    <a:cxn ang="0">
                      <a:pos x="144" y="11"/>
                    </a:cxn>
                    <a:cxn ang="0">
                      <a:pos x="112" y="0"/>
                    </a:cxn>
                    <a:cxn ang="0">
                      <a:pos x="37" y="33"/>
                    </a:cxn>
                    <a:cxn ang="0">
                      <a:pos x="0" y="22"/>
                    </a:cxn>
                    <a:cxn ang="0">
                      <a:pos x="18" y="52"/>
                    </a:cxn>
                    <a:cxn ang="0">
                      <a:pos x="112" y="52"/>
                    </a:cxn>
                    <a:cxn ang="0">
                      <a:pos x="72" y="41"/>
                    </a:cxn>
                    <a:cxn ang="0">
                      <a:pos x="144" y="11"/>
                    </a:cxn>
                  </a:cxnLst>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alpha val="100000"/>
                  </a:srgbClr>
                </a:solidFill>
                <a:ln w="9525">
                  <a:noFill/>
                </a:ln>
              </p:spPr>
              <p:txBody>
                <a:bodyPr/>
                <a:p>
                  <a:endParaRPr lang="zh-CN" altLang="en-US"/>
                </a:p>
              </p:txBody>
            </p:sp>
            <p:sp>
              <p:nvSpPr>
                <p:cNvPr id="186408" name="Freeform 42"/>
                <p:cNvSpPr/>
                <p:nvPr/>
              </p:nvSpPr>
              <p:spPr>
                <a:xfrm>
                  <a:off x="1371" y="2647"/>
                  <a:ext cx="144" cy="52"/>
                </a:xfrm>
                <a:custGeom>
                  <a:avLst/>
                  <a:gdLst/>
                  <a:ahLst/>
                  <a:cxnLst>
                    <a:cxn ang="0">
                      <a:pos x="144" y="11"/>
                    </a:cxn>
                    <a:cxn ang="0">
                      <a:pos x="112" y="0"/>
                    </a:cxn>
                    <a:cxn ang="0">
                      <a:pos x="37" y="33"/>
                    </a:cxn>
                    <a:cxn ang="0">
                      <a:pos x="0" y="22"/>
                    </a:cxn>
                    <a:cxn ang="0">
                      <a:pos x="18" y="52"/>
                    </a:cxn>
                    <a:cxn ang="0">
                      <a:pos x="112" y="52"/>
                    </a:cxn>
                    <a:cxn ang="0">
                      <a:pos x="72" y="41"/>
                    </a:cxn>
                    <a:cxn ang="0">
                      <a:pos x="144" y="11"/>
                    </a:cxn>
                  </a:cxnLst>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alpha val="100000"/>
                  </a:srgbClr>
                </a:solidFill>
                <a:ln w="9525">
                  <a:noFill/>
                </a:ln>
              </p:spPr>
              <p:txBody>
                <a:bodyPr/>
                <a:p>
                  <a:endParaRPr lang="zh-CN" altLang="en-US"/>
                </a:p>
              </p:txBody>
            </p:sp>
            <p:sp>
              <p:nvSpPr>
                <p:cNvPr id="186409" name="Freeform 43"/>
                <p:cNvSpPr/>
                <p:nvPr/>
              </p:nvSpPr>
              <p:spPr>
                <a:xfrm>
                  <a:off x="1379" y="2587"/>
                  <a:ext cx="144" cy="49"/>
                </a:xfrm>
                <a:custGeom>
                  <a:avLst/>
                  <a:gdLst/>
                  <a:ahLst/>
                  <a:cxnLst>
                    <a:cxn ang="0">
                      <a:pos x="0" y="11"/>
                    </a:cxn>
                    <a:cxn ang="0">
                      <a:pos x="32" y="0"/>
                    </a:cxn>
                    <a:cxn ang="0">
                      <a:pos x="109" y="30"/>
                    </a:cxn>
                    <a:cxn ang="0">
                      <a:pos x="144" y="22"/>
                    </a:cxn>
                    <a:cxn ang="0">
                      <a:pos x="125" y="49"/>
                    </a:cxn>
                    <a:cxn ang="0">
                      <a:pos x="34" y="49"/>
                    </a:cxn>
                    <a:cxn ang="0">
                      <a:pos x="72" y="41"/>
                    </a:cxn>
                    <a:cxn ang="0">
                      <a:pos x="0" y="11"/>
                    </a:cxn>
                  </a:cxnLst>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alpha val="100000"/>
                  </a:srgbClr>
                </a:solidFill>
                <a:ln w="9525">
                  <a:noFill/>
                </a:ln>
              </p:spPr>
              <p:txBody>
                <a:bodyPr/>
                <a:p>
                  <a:endParaRPr lang="zh-CN" altLang="en-US"/>
                </a:p>
              </p:txBody>
            </p:sp>
            <p:sp>
              <p:nvSpPr>
                <p:cNvPr id="186410" name="Freeform 44"/>
                <p:cNvSpPr/>
                <p:nvPr/>
              </p:nvSpPr>
              <p:spPr>
                <a:xfrm>
                  <a:off x="1379" y="2587"/>
                  <a:ext cx="144" cy="49"/>
                </a:xfrm>
                <a:custGeom>
                  <a:avLst/>
                  <a:gdLst/>
                  <a:ahLst/>
                  <a:cxnLst>
                    <a:cxn ang="0">
                      <a:pos x="0" y="11"/>
                    </a:cxn>
                    <a:cxn ang="0">
                      <a:pos x="32" y="0"/>
                    </a:cxn>
                    <a:cxn ang="0">
                      <a:pos x="109" y="30"/>
                    </a:cxn>
                    <a:cxn ang="0">
                      <a:pos x="144" y="22"/>
                    </a:cxn>
                    <a:cxn ang="0">
                      <a:pos x="125" y="49"/>
                    </a:cxn>
                    <a:cxn ang="0">
                      <a:pos x="34" y="49"/>
                    </a:cxn>
                    <a:cxn ang="0">
                      <a:pos x="72" y="41"/>
                    </a:cxn>
                    <a:cxn ang="0">
                      <a:pos x="0" y="11"/>
                    </a:cxn>
                  </a:cxnLst>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alpha val="100000"/>
                  </a:srgbClr>
                </a:solidFill>
                <a:ln w="9525">
                  <a:noFill/>
                </a:ln>
              </p:spPr>
              <p:txBody>
                <a:bodyPr/>
                <a:p>
                  <a:endParaRPr lang="zh-CN" altLang="en-US"/>
                </a:p>
              </p:txBody>
            </p:sp>
            <p:sp>
              <p:nvSpPr>
                <p:cNvPr id="186411" name="Freeform 45"/>
                <p:cNvSpPr/>
                <p:nvPr/>
              </p:nvSpPr>
              <p:spPr>
                <a:xfrm>
                  <a:off x="1523" y="2653"/>
                  <a:ext cx="144" cy="49"/>
                </a:xfrm>
                <a:custGeom>
                  <a:avLst/>
                  <a:gdLst/>
                  <a:ahLst/>
                  <a:cxnLst>
                    <a:cxn ang="0">
                      <a:pos x="144" y="38"/>
                    </a:cxn>
                    <a:cxn ang="0">
                      <a:pos x="112" y="49"/>
                    </a:cxn>
                    <a:cxn ang="0">
                      <a:pos x="37" y="16"/>
                    </a:cxn>
                    <a:cxn ang="0">
                      <a:pos x="0" y="27"/>
                    </a:cxn>
                    <a:cxn ang="0">
                      <a:pos x="18" y="0"/>
                    </a:cxn>
                    <a:cxn ang="0">
                      <a:pos x="112" y="0"/>
                    </a:cxn>
                    <a:cxn ang="0">
                      <a:pos x="72" y="8"/>
                    </a:cxn>
                    <a:cxn ang="0">
                      <a:pos x="144" y="38"/>
                    </a:cxn>
                  </a:cxnLst>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alpha val="100000"/>
                  </a:srgbClr>
                </a:solidFill>
                <a:ln w="9525">
                  <a:noFill/>
                </a:ln>
              </p:spPr>
              <p:txBody>
                <a:bodyPr/>
                <a:p>
                  <a:endParaRPr lang="zh-CN" altLang="en-US"/>
                </a:p>
              </p:txBody>
            </p:sp>
            <p:sp>
              <p:nvSpPr>
                <p:cNvPr id="186412" name="Freeform 46"/>
                <p:cNvSpPr/>
                <p:nvPr/>
              </p:nvSpPr>
              <p:spPr>
                <a:xfrm>
                  <a:off x="1523" y="2653"/>
                  <a:ext cx="144" cy="49"/>
                </a:xfrm>
                <a:custGeom>
                  <a:avLst/>
                  <a:gdLst/>
                  <a:ahLst/>
                  <a:cxnLst>
                    <a:cxn ang="0">
                      <a:pos x="144" y="38"/>
                    </a:cxn>
                    <a:cxn ang="0">
                      <a:pos x="112" y="49"/>
                    </a:cxn>
                    <a:cxn ang="0">
                      <a:pos x="37" y="16"/>
                    </a:cxn>
                    <a:cxn ang="0">
                      <a:pos x="0" y="27"/>
                    </a:cxn>
                    <a:cxn ang="0">
                      <a:pos x="18" y="0"/>
                    </a:cxn>
                    <a:cxn ang="0">
                      <a:pos x="112" y="0"/>
                    </a:cxn>
                    <a:cxn ang="0">
                      <a:pos x="72" y="8"/>
                    </a:cxn>
                    <a:cxn ang="0">
                      <a:pos x="144" y="38"/>
                    </a:cxn>
                  </a:cxnLst>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alpha val="100000"/>
                  </a:srgbClr>
                </a:solidFill>
                <a:ln w="9525">
                  <a:noFill/>
                </a:ln>
              </p:spPr>
              <p:txBody>
                <a:bodyPr/>
                <a:p>
                  <a:endParaRPr lang="zh-CN" altLang="en-US"/>
                </a:p>
              </p:txBody>
            </p:sp>
          </p:grpSp>
          <p:grpSp>
            <p:nvGrpSpPr>
              <p:cNvPr id="186396" name="Group 47"/>
              <p:cNvGrpSpPr/>
              <p:nvPr/>
            </p:nvGrpSpPr>
            <p:grpSpPr>
              <a:xfrm>
                <a:off x="1373" y="2590"/>
                <a:ext cx="302" cy="114"/>
                <a:chOff x="1373" y="2590"/>
                <a:chExt cx="302" cy="114"/>
              </a:xfrm>
            </p:grpSpPr>
            <p:sp>
              <p:nvSpPr>
                <p:cNvPr id="186397" name="Freeform 48"/>
                <p:cNvSpPr/>
                <p:nvPr/>
              </p:nvSpPr>
              <p:spPr>
                <a:xfrm>
                  <a:off x="1531" y="2593"/>
                  <a:ext cx="144" cy="49"/>
                </a:xfrm>
                <a:custGeom>
                  <a:avLst/>
                  <a:gdLst/>
                  <a:ahLst/>
                  <a:cxnLst>
                    <a:cxn ang="0">
                      <a:pos x="0" y="38"/>
                    </a:cxn>
                    <a:cxn ang="0">
                      <a:pos x="32" y="49"/>
                    </a:cxn>
                    <a:cxn ang="0">
                      <a:pos x="109" y="16"/>
                    </a:cxn>
                    <a:cxn ang="0">
                      <a:pos x="144" y="27"/>
                    </a:cxn>
                    <a:cxn ang="0">
                      <a:pos x="125" y="0"/>
                    </a:cxn>
                    <a:cxn ang="0">
                      <a:pos x="34" y="0"/>
                    </a:cxn>
                    <a:cxn ang="0">
                      <a:pos x="72" y="8"/>
                    </a:cxn>
                    <a:cxn ang="0">
                      <a:pos x="0" y="38"/>
                    </a:cxn>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alpha val="100000"/>
                  </a:srgbClr>
                </a:solidFill>
                <a:ln w="9525">
                  <a:noFill/>
                </a:ln>
              </p:spPr>
              <p:txBody>
                <a:bodyPr/>
                <a:p>
                  <a:endParaRPr lang="zh-CN" altLang="en-US"/>
                </a:p>
              </p:txBody>
            </p:sp>
            <p:sp>
              <p:nvSpPr>
                <p:cNvPr id="186398" name="Freeform 49"/>
                <p:cNvSpPr/>
                <p:nvPr/>
              </p:nvSpPr>
              <p:spPr>
                <a:xfrm>
                  <a:off x="1531" y="2593"/>
                  <a:ext cx="144" cy="49"/>
                </a:xfrm>
                <a:custGeom>
                  <a:avLst/>
                  <a:gdLst/>
                  <a:ahLst/>
                  <a:cxnLst>
                    <a:cxn ang="0">
                      <a:pos x="0" y="38"/>
                    </a:cxn>
                    <a:cxn ang="0">
                      <a:pos x="32" y="49"/>
                    </a:cxn>
                    <a:cxn ang="0">
                      <a:pos x="109" y="16"/>
                    </a:cxn>
                    <a:cxn ang="0">
                      <a:pos x="144" y="27"/>
                    </a:cxn>
                    <a:cxn ang="0">
                      <a:pos x="125" y="0"/>
                    </a:cxn>
                    <a:cxn ang="0">
                      <a:pos x="34" y="0"/>
                    </a:cxn>
                    <a:cxn ang="0">
                      <a:pos x="72" y="8"/>
                    </a:cxn>
                    <a:cxn ang="0">
                      <a:pos x="0" y="38"/>
                    </a:cxn>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alpha val="100000"/>
                  </a:srgbClr>
                </a:solidFill>
                <a:ln w="9525">
                  <a:noFill/>
                </a:ln>
              </p:spPr>
              <p:txBody>
                <a:bodyPr/>
                <a:p>
                  <a:endParaRPr lang="zh-CN" altLang="en-US"/>
                </a:p>
              </p:txBody>
            </p:sp>
            <p:sp>
              <p:nvSpPr>
                <p:cNvPr id="186399" name="Freeform 50"/>
                <p:cNvSpPr/>
                <p:nvPr/>
              </p:nvSpPr>
              <p:spPr>
                <a:xfrm>
                  <a:off x="1373" y="2650"/>
                  <a:ext cx="144" cy="52"/>
                </a:xfrm>
                <a:custGeom>
                  <a:avLst/>
                  <a:gdLst/>
                  <a:ahLst/>
                  <a:cxnLst>
                    <a:cxn ang="0">
                      <a:pos x="144" y="11"/>
                    </a:cxn>
                    <a:cxn ang="0">
                      <a:pos x="112" y="0"/>
                    </a:cxn>
                    <a:cxn ang="0">
                      <a:pos x="38" y="33"/>
                    </a:cxn>
                    <a:cxn ang="0">
                      <a:pos x="0" y="22"/>
                    </a:cxn>
                    <a:cxn ang="0">
                      <a:pos x="19" y="52"/>
                    </a:cxn>
                    <a:cxn ang="0">
                      <a:pos x="112" y="52"/>
                    </a:cxn>
                    <a:cxn ang="0">
                      <a:pos x="72" y="41"/>
                    </a:cxn>
                    <a:cxn ang="0">
                      <a:pos x="144" y="11"/>
                    </a:cxn>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alpha val="100000"/>
                  </a:srgbClr>
                </a:solidFill>
                <a:ln w="9525">
                  <a:noFill/>
                </a:ln>
              </p:spPr>
              <p:txBody>
                <a:bodyPr/>
                <a:p>
                  <a:endParaRPr lang="zh-CN" altLang="en-US"/>
                </a:p>
              </p:txBody>
            </p:sp>
            <p:sp>
              <p:nvSpPr>
                <p:cNvPr id="186400" name="Freeform 51"/>
                <p:cNvSpPr/>
                <p:nvPr/>
              </p:nvSpPr>
              <p:spPr>
                <a:xfrm>
                  <a:off x="1373" y="2650"/>
                  <a:ext cx="144" cy="52"/>
                </a:xfrm>
                <a:custGeom>
                  <a:avLst/>
                  <a:gdLst/>
                  <a:ahLst/>
                  <a:cxnLst>
                    <a:cxn ang="0">
                      <a:pos x="144" y="11"/>
                    </a:cxn>
                    <a:cxn ang="0">
                      <a:pos x="112" y="0"/>
                    </a:cxn>
                    <a:cxn ang="0">
                      <a:pos x="38" y="33"/>
                    </a:cxn>
                    <a:cxn ang="0">
                      <a:pos x="0" y="22"/>
                    </a:cxn>
                    <a:cxn ang="0">
                      <a:pos x="19" y="52"/>
                    </a:cxn>
                    <a:cxn ang="0">
                      <a:pos x="112" y="52"/>
                    </a:cxn>
                    <a:cxn ang="0">
                      <a:pos x="72" y="41"/>
                    </a:cxn>
                    <a:cxn ang="0">
                      <a:pos x="144" y="11"/>
                    </a:cxn>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alpha val="100000"/>
                  </a:srgbClr>
                </a:solidFill>
                <a:ln w="9525">
                  <a:noFill/>
                </a:ln>
              </p:spPr>
              <p:txBody>
                <a:bodyPr/>
                <a:p>
                  <a:endParaRPr lang="zh-CN" altLang="en-US"/>
                </a:p>
              </p:txBody>
            </p:sp>
            <p:sp>
              <p:nvSpPr>
                <p:cNvPr id="186401" name="Freeform 52"/>
                <p:cNvSpPr/>
                <p:nvPr/>
              </p:nvSpPr>
              <p:spPr>
                <a:xfrm>
                  <a:off x="1381" y="2590"/>
                  <a:ext cx="144" cy="49"/>
                </a:xfrm>
                <a:custGeom>
                  <a:avLst/>
                  <a:gdLst/>
                  <a:ahLst/>
                  <a:cxnLst>
                    <a:cxn ang="0">
                      <a:pos x="0" y="11"/>
                    </a:cxn>
                    <a:cxn ang="0">
                      <a:pos x="32" y="0"/>
                    </a:cxn>
                    <a:cxn ang="0">
                      <a:pos x="110" y="30"/>
                    </a:cxn>
                    <a:cxn ang="0">
                      <a:pos x="144" y="22"/>
                    </a:cxn>
                    <a:cxn ang="0">
                      <a:pos x="126" y="49"/>
                    </a:cxn>
                    <a:cxn ang="0">
                      <a:pos x="35" y="49"/>
                    </a:cxn>
                    <a:cxn ang="0">
                      <a:pos x="72" y="41"/>
                    </a:cxn>
                    <a:cxn ang="0">
                      <a:pos x="0" y="11"/>
                    </a:cxn>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alpha val="100000"/>
                  </a:srgbClr>
                </a:solidFill>
                <a:ln w="9525">
                  <a:noFill/>
                </a:ln>
              </p:spPr>
              <p:txBody>
                <a:bodyPr/>
                <a:p>
                  <a:endParaRPr lang="zh-CN" altLang="en-US"/>
                </a:p>
              </p:txBody>
            </p:sp>
            <p:sp>
              <p:nvSpPr>
                <p:cNvPr id="186402" name="Freeform 53"/>
                <p:cNvSpPr/>
                <p:nvPr/>
              </p:nvSpPr>
              <p:spPr>
                <a:xfrm>
                  <a:off x="1381" y="2590"/>
                  <a:ext cx="144" cy="49"/>
                </a:xfrm>
                <a:custGeom>
                  <a:avLst/>
                  <a:gdLst/>
                  <a:ahLst/>
                  <a:cxnLst>
                    <a:cxn ang="0">
                      <a:pos x="0" y="11"/>
                    </a:cxn>
                    <a:cxn ang="0">
                      <a:pos x="32" y="0"/>
                    </a:cxn>
                    <a:cxn ang="0">
                      <a:pos x="110" y="30"/>
                    </a:cxn>
                    <a:cxn ang="0">
                      <a:pos x="144" y="22"/>
                    </a:cxn>
                    <a:cxn ang="0">
                      <a:pos x="126" y="49"/>
                    </a:cxn>
                    <a:cxn ang="0">
                      <a:pos x="35" y="49"/>
                    </a:cxn>
                    <a:cxn ang="0">
                      <a:pos x="72" y="41"/>
                    </a:cxn>
                    <a:cxn ang="0">
                      <a:pos x="0" y="11"/>
                    </a:cxn>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alpha val="100000"/>
                  </a:srgbClr>
                </a:solidFill>
                <a:ln w="9525">
                  <a:noFill/>
                </a:ln>
              </p:spPr>
              <p:txBody>
                <a:bodyPr/>
                <a:p>
                  <a:endParaRPr lang="zh-CN" altLang="en-US"/>
                </a:p>
              </p:txBody>
            </p:sp>
            <p:sp>
              <p:nvSpPr>
                <p:cNvPr id="186403" name="Freeform 54"/>
                <p:cNvSpPr/>
                <p:nvPr/>
              </p:nvSpPr>
              <p:spPr>
                <a:xfrm>
                  <a:off x="1525" y="2655"/>
                  <a:ext cx="144" cy="49"/>
                </a:xfrm>
                <a:custGeom>
                  <a:avLst/>
                  <a:gdLst/>
                  <a:ahLst/>
                  <a:cxnLst>
                    <a:cxn ang="0">
                      <a:pos x="144" y="39"/>
                    </a:cxn>
                    <a:cxn ang="0">
                      <a:pos x="112" y="49"/>
                    </a:cxn>
                    <a:cxn ang="0">
                      <a:pos x="38" y="17"/>
                    </a:cxn>
                    <a:cxn ang="0">
                      <a:pos x="0" y="28"/>
                    </a:cxn>
                    <a:cxn ang="0">
                      <a:pos x="19" y="0"/>
                    </a:cxn>
                    <a:cxn ang="0">
                      <a:pos x="112" y="0"/>
                    </a:cxn>
                    <a:cxn ang="0">
                      <a:pos x="72" y="9"/>
                    </a:cxn>
                    <a:cxn ang="0">
                      <a:pos x="144" y="39"/>
                    </a:cxn>
                  </a:cxnLst>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alpha val="100000"/>
                  </a:srgbClr>
                </a:solidFill>
                <a:ln w="9525">
                  <a:noFill/>
                </a:ln>
              </p:spPr>
              <p:txBody>
                <a:bodyPr/>
                <a:p>
                  <a:endParaRPr lang="zh-CN" altLang="en-US"/>
                </a:p>
              </p:txBody>
            </p:sp>
            <p:sp>
              <p:nvSpPr>
                <p:cNvPr id="186404" name="Freeform 55"/>
                <p:cNvSpPr/>
                <p:nvPr/>
              </p:nvSpPr>
              <p:spPr>
                <a:xfrm>
                  <a:off x="1525" y="2655"/>
                  <a:ext cx="144" cy="49"/>
                </a:xfrm>
                <a:custGeom>
                  <a:avLst/>
                  <a:gdLst/>
                  <a:ahLst/>
                  <a:cxnLst>
                    <a:cxn ang="0">
                      <a:pos x="144" y="39"/>
                    </a:cxn>
                    <a:cxn ang="0">
                      <a:pos x="112" y="49"/>
                    </a:cxn>
                    <a:cxn ang="0">
                      <a:pos x="38" y="17"/>
                    </a:cxn>
                    <a:cxn ang="0">
                      <a:pos x="0" y="28"/>
                    </a:cxn>
                    <a:cxn ang="0">
                      <a:pos x="19" y="0"/>
                    </a:cxn>
                    <a:cxn ang="0">
                      <a:pos x="112" y="0"/>
                    </a:cxn>
                    <a:cxn ang="0">
                      <a:pos x="72" y="9"/>
                    </a:cxn>
                    <a:cxn ang="0">
                      <a:pos x="144" y="39"/>
                    </a:cxn>
                  </a:cxnLst>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alpha val="100000"/>
                  </a:srgbClr>
                </a:solidFill>
                <a:ln w="9525">
                  <a:noFill/>
                </a:ln>
              </p:spPr>
              <p:txBody>
                <a:bodyPr/>
                <a:p>
                  <a:endParaRPr lang="zh-CN" altLang="en-US"/>
                </a:p>
              </p:txBody>
            </p:sp>
          </p:grpSp>
        </p:grpSp>
        <p:sp>
          <p:nvSpPr>
            <p:cNvPr id="186393" name="Line 56"/>
            <p:cNvSpPr/>
            <p:nvPr/>
          </p:nvSpPr>
          <p:spPr>
            <a:xfrm>
              <a:off x="1304" y="2645"/>
              <a:ext cx="1" cy="108"/>
            </a:xfrm>
            <a:prstGeom prst="line">
              <a:avLst/>
            </a:prstGeom>
            <a:ln w="4763" cap="flat" cmpd="sng">
              <a:solidFill>
                <a:srgbClr val="AAE6FF"/>
              </a:solidFill>
              <a:prstDash val="solid"/>
              <a:headEnd type="none" w="med" len="med"/>
              <a:tailEnd type="none" w="med" len="med"/>
            </a:ln>
          </p:spPr>
        </p:sp>
        <p:sp>
          <p:nvSpPr>
            <p:cNvPr id="186394" name="Line 57"/>
            <p:cNvSpPr/>
            <p:nvPr/>
          </p:nvSpPr>
          <p:spPr>
            <a:xfrm>
              <a:off x="1741" y="2645"/>
              <a:ext cx="1" cy="108"/>
            </a:xfrm>
            <a:prstGeom prst="line">
              <a:avLst/>
            </a:prstGeom>
            <a:ln w="4763" cap="flat" cmpd="sng">
              <a:solidFill>
                <a:srgbClr val="AAE6FF"/>
              </a:solidFill>
              <a:prstDash val="solid"/>
              <a:headEnd type="none" w="med" len="med"/>
              <a:tailEnd type="none" w="med" len="med"/>
            </a:ln>
          </p:spPr>
        </p:sp>
      </p:grpSp>
      <p:sp>
        <p:nvSpPr>
          <p:cNvPr id="186376" name="Line 58"/>
          <p:cNvSpPr/>
          <p:nvPr/>
        </p:nvSpPr>
        <p:spPr>
          <a:xfrm>
            <a:off x="4356100" y="3573463"/>
            <a:ext cx="0" cy="647700"/>
          </a:xfrm>
          <a:prstGeom prst="line">
            <a:avLst/>
          </a:prstGeom>
          <a:ln w="28575" cap="flat" cmpd="sng">
            <a:solidFill>
              <a:schemeClr val="tx1"/>
            </a:solidFill>
            <a:prstDash val="solid"/>
            <a:headEnd type="none" w="med" len="med"/>
            <a:tailEnd type="none" w="med" len="med"/>
          </a:ln>
        </p:spPr>
      </p:sp>
      <p:sp>
        <p:nvSpPr>
          <p:cNvPr id="186377" name="Line 59"/>
          <p:cNvSpPr/>
          <p:nvPr/>
        </p:nvSpPr>
        <p:spPr>
          <a:xfrm>
            <a:off x="4284663" y="5084763"/>
            <a:ext cx="0" cy="792162"/>
          </a:xfrm>
          <a:prstGeom prst="line">
            <a:avLst/>
          </a:prstGeom>
          <a:ln w="28575" cap="flat" cmpd="sng">
            <a:solidFill>
              <a:schemeClr val="tx1"/>
            </a:solidFill>
            <a:prstDash val="solid"/>
            <a:headEnd type="none" w="med" len="med"/>
            <a:tailEnd type="none" w="med" len="med"/>
          </a:ln>
        </p:spPr>
      </p:sp>
      <p:sp>
        <p:nvSpPr>
          <p:cNvPr id="186378" name="Line 60"/>
          <p:cNvSpPr/>
          <p:nvPr/>
        </p:nvSpPr>
        <p:spPr>
          <a:xfrm>
            <a:off x="2916238" y="6021388"/>
            <a:ext cx="1079500" cy="0"/>
          </a:xfrm>
          <a:prstGeom prst="line">
            <a:avLst/>
          </a:prstGeom>
          <a:ln w="28575" cap="flat" cmpd="sng">
            <a:solidFill>
              <a:schemeClr val="tx1"/>
            </a:solidFill>
            <a:prstDash val="solid"/>
            <a:headEnd type="none" w="med" len="med"/>
            <a:tailEnd type="none" w="med" len="med"/>
          </a:ln>
        </p:spPr>
      </p:sp>
      <p:sp>
        <p:nvSpPr>
          <p:cNvPr id="186379" name="Line 61"/>
          <p:cNvSpPr/>
          <p:nvPr/>
        </p:nvSpPr>
        <p:spPr>
          <a:xfrm>
            <a:off x="4643438" y="6021388"/>
            <a:ext cx="1584325" cy="0"/>
          </a:xfrm>
          <a:prstGeom prst="line">
            <a:avLst/>
          </a:prstGeom>
          <a:ln w="28575" cap="flat" cmpd="sng">
            <a:solidFill>
              <a:schemeClr val="tx1"/>
            </a:solidFill>
            <a:prstDash val="solid"/>
            <a:headEnd type="none" w="med" len="med"/>
            <a:tailEnd type="none" w="med" len="med"/>
          </a:ln>
        </p:spPr>
      </p:sp>
      <p:sp>
        <p:nvSpPr>
          <p:cNvPr id="186380" name="Text Box 62"/>
          <p:cNvSpPr txBox="1"/>
          <p:nvPr/>
        </p:nvSpPr>
        <p:spPr>
          <a:xfrm>
            <a:off x="4716463" y="3141663"/>
            <a:ext cx="455612" cy="400050"/>
          </a:xfrm>
          <a:prstGeom prst="rect">
            <a:avLst/>
          </a:prstGeom>
          <a:noFill/>
          <a:ln w="9525">
            <a:noFill/>
          </a:ln>
        </p:spPr>
        <p:txBody>
          <a:bodyPr wrap="none">
            <a:spAutoFit/>
          </a:bodyPr>
          <a:p>
            <a:pPr eaLnBrk="1" hangingPunct="1"/>
            <a:r>
              <a:rPr lang="en-US" altLang="zh-CN" sz="2000" b="1" dirty="0">
                <a:solidFill>
                  <a:srgbClr val="000000"/>
                </a:solidFill>
                <a:latin typeface="Times New Roman" panose="02020603050405020304" pitchFamily="18" charset="0"/>
                <a:ea typeface="宋体" panose="02010600030101010101" pitchFamily="2" charset="-122"/>
              </a:rPr>
              <a:t>R</a:t>
            </a:r>
            <a:r>
              <a:rPr lang="en-US" altLang="zh-CN" sz="2000" b="1" baseline="-25000" dirty="0">
                <a:solidFill>
                  <a:srgbClr val="000000"/>
                </a:solidFill>
                <a:latin typeface="Times New Roman" panose="02020603050405020304" pitchFamily="18" charset="0"/>
                <a:ea typeface="宋体" panose="02010600030101010101" pitchFamily="2" charset="-122"/>
              </a:rPr>
              <a:t>1</a:t>
            </a:r>
            <a:endParaRPr lang="en-US" altLang="zh-CN" sz="2000" b="1" baseline="-25000" dirty="0">
              <a:solidFill>
                <a:srgbClr val="000000"/>
              </a:solidFill>
              <a:latin typeface="Times New Roman" panose="02020603050405020304" pitchFamily="18" charset="0"/>
              <a:ea typeface="宋体" panose="02010600030101010101" pitchFamily="2" charset="-122"/>
            </a:endParaRPr>
          </a:p>
        </p:txBody>
      </p:sp>
      <p:sp>
        <p:nvSpPr>
          <p:cNvPr id="186381" name="Cloud"/>
          <p:cNvSpPr>
            <a:spLocks noChangeAspect="1" noEditPoints="1"/>
          </p:cNvSpPr>
          <p:nvPr/>
        </p:nvSpPr>
        <p:spPr>
          <a:xfrm>
            <a:off x="323850" y="5575300"/>
            <a:ext cx="2592388" cy="944563"/>
          </a:xfrm>
          <a:custGeom>
            <a:avLst/>
            <a:gdLst>
              <a:gd name="txL" fmla="*/ 2977 w 21600"/>
              <a:gd name="txT" fmla="*/ 3262 h 21600"/>
              <a:gd name="txR" fmla="*/ 17087 w 21600"/>
              <a:gd name="txB" fmla="*/ 17337 h 21600"/>
            </a:gdLst>
            <a:ahLst/>
            <a:cxnLst>
              <a:cxn ang="0">
                <a:pos x="2147483646" y="2147483646"/>
              </a:cxn>
              <a:cxn ang="0">
                <a:pos x="2147483646" y="2147483646"/>
              </a:cxn>
              <a:cxn ang="0">
                <a:pos x="2147483646" y="2147483646"/>
              </a:cxn>
              <a:cxn ang="0">
                <a:pos x="2147483646" y="2147483646"/>
              </a:cxn>
            </a:cxnLst>
            <a:rect l="txL" t="txT" r="txR" b="txB"/>
            <a:pathLst>
              <a:path w="21600" h="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a:moveTo>
                  <a:pt x="1074" y="12702"/>
                </a:moveTo>
                <a:cubicBezTo>
                  <a:pt x="1407" y="12969"/>
                  <a:pt x="1786" y="13110"/>
                  <a:pt x="2172" y="13110"/>
                </a:cubicBezTo>
                <a:cubicBezTo>
                  <a:pt x="2228" y="13109"/>
                  <a:pt x="2285" y="13107"/>
                  <a:pt x="2341" y="13101"/>
                </a:cubicBezTo>
              </a:path>
              <a:path w="21600" h="21600" fill="none">
                <a:moveTo>
                  <a:pt x="2909" y="17629"/>
                </a:moveTo>
                <a:cubicBezTo>
                  <a:pt x="3099" y="17599"/>
                  <a:pt x="3285" y="17535"/>
                  <a:pt x="3463" y="17439"/>
                </a:cubicBezTo>
              </a:path>
              <a:path w="21600" h="21600" fill="none">
                <a:moveTo>
                  <a:pt x="7895" y="18680"/>
                </a:moveTo>
                <a:cubicBezTo>
                  <a:pt x="7983" y="18985"/>
                  <a:pt x="8095" y="19277"/>
                  <a:pt x="8229" y="19550"/>
                </a:cubicBezTo>
              </a:path>
              <a:path w="21600" h="21600" fill="none">
                <a:moveTo>
                  <a:pt x="14267" y="18324"/>
                </a:moveTo>
                <a:cubicBezTo>
                  <a:pt x="14336" y="18013"/>
                  <a:pt x="14380" y="17693"/>
                  <a:pt x="14400" y="17370"/>
                </a:cubicBezTo>
              </a:path>
              <a:path w="21600" h="21600" fill="none">
                <a:moveTo>
                  <a:pt x="18694" y="15045"/>
                </a:moveTo>
                <a:cubicBezTo>
                  <a:pt x="18694" y="15034"/>
                  <a:pt x="18695" y="15024"/>
                  <a:pt x="18695" y="15013"/>
                </a:cubicBezTo>
                <a:cubicBezTo>
                  <a:pt x="18695" y="13508"/>
                  <a:pt x="18063" y="12136"/>
                  <a:pt x="17069" y="11477"/>
                </a:cubicBezTo>
              </a:path>
              <a:path w="21600" h="21600" fill="none">
                <a:moveTo>
                  <a:pt x="20165" y="8999"/>
                </a:moveTo>
                <a:cubicBezTo>
                  <a:pt x="20479" y="8635"/>
                  <a:pt x="20726" y="8177"/>
                  <a:pt x="20889" y="7661"/>
                </a:cubicBezTo>
              </a:path>
              <a:path w="21600" h="21600" fill="none">
                <a:moveTo>
                  <a:pt x="19186" y="3344"/>
                </a:moveTo>
                <a:cubicBezTo>
                  <a:pt x="19186" y="3328"/>
                  <a:pt x="19187" y="3313"/>
                  <a:pt x="19187" y="3297"/>
                </a:cubicBezTo>
                <a:cubicBezTo>
                  <a:pt x="19187" y="3101"/>
                  <a:pt x="19174" y="2905"/>
                  <a:pt x="19148" y="2712"/>
                </a:cubicBezTo>
              </a:path>
              <a:path w="21600" h="21600" fill="none">
                <a:moveTo>
                  <a:pt x="14905" y="1165"/>
                </a:moveTo>
                <a:cubicBezTo>
                  <a:pt x="14754" y="1408"/>
                  <a:pt x="14629" y="1679"/>
                  <a:pt x="14535" y="1971"/>
                </a:cubicBezTo>
              </a:path>
              <a:path w="21600" h="21600" fill="none">
                <a:moveTo>
                  <a:pt x="11221" y="1645"/>
                </a:moveTo>
                <a:cubicBezTo>
                  <a:pt x="11140" y="1866"/>
                  <a:pt x="11080" y="2099"/>
                  <a:pt x="11041" y="2340"/>
                </a:cubicBezTo>
              </a:path>
              <a:path w="21600" h="21600" fill="none">
                <a:moveTo>
                  <a:pt x="7645" y="3276"/>
                </a:moveTo>
                <a:cubicBezTo>
                  <a:pt x="7449" y="3016"/>
                  <a:pt x="7231" y="2790"/>
                  <a:pt x="6995" y="2602"/>
                </a:cubicBezTo>
              </a:path>
              <a:path w="21600" h="21600" fill="none">
                <a:moveTo>
                  <a:pt x="1942" y="7186"/>
                </a:moveTo>
                <a:cubicBezTo>
                  <a:pt x="1966" y="7426"/>
                  <a:pt x="2004" y="7663"/>
                  <a:pt x="2056" y="7895"/>
                </a:cubicBezTo>
              </a:path>
            </a:pathLst>
          </a:custGeom>
          <a:solidFill>
            <a:srgbClr val="FFBE7D"/>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spAutoFit/>
          </a:bodyPr>
          <a:p>
            <a:pPr algn="ctr"/>
            <a:endParaRPr lang="en-US" altLang="zh-CN" sz="1800" b="1" dirty="0">
              <a:solidFill>
                <a:srgbClr val="000000"/>
              </a:solidFill>
              <a:latin typeface="Times" pitchFamily="1" charset="0"/>
              <a:ea typeface="宋体" panose="02010600030101010101" pitchFamily="2" charset="-122"/>
            </a:endParaRPr>
          </a:p>
          <a:p>
            <a:pPr algn="ctr"/>
            <a:r>
              <a:rPr lang="en-US" altLang="zh-CN" sz="1800" b="1" dirty="0">
                <a:solidFill>
                  <a:srgbClr val="000000"/>
                </a:solidFill>
                <a:latin typeface="Times" pitchFamily="1" charset="0"/>
                <a:ea typeface="宋体" panose="02010600030101010101" pitchFamily="2" charset="-122"/>
              </a:rPr>
              <a:t>192.168.2.0/25</a:t>
            </a:r>
            <a:endParaRPr lang="en-US" altLang="zh-CN" sz="1800" b="1" dirty="0">
              <a:solidFill>
                <a:srgbClr val="000000"/>
              </a:solidFill>
              <a:latin typeface="Times" pitchFamily="1" charset="0"/>
              <a:ea typeface="宋体" panose="02010600030101010101" pitchFamily="2" charset="-122"/>
            </a:endParaRPr>
          </a:p>
        </p:txBody>
      </p:sp>
      <p:sp>
        <p:nvSpPr>
          <p:cNvPr id="186382" name="Cloud"/>
          <p:cNvSpPr>
            <a:spLocks noChangeAspect="1" noEditPoints="1"/>
          </p:cNvSpPr>
          <p:nvPr/>
        </p:nvSpPr>
        <p:spPr>
          <a:xfrm>
            <a:off x="6156325" y="5575300"/>
            <a:ext cx="2879725" cy="944563"/>
          </a:xfrm>
          <a:custGeom>
            <a:avLst/>
            <a:gdLst>
              <a:gd name="txL" fmla="*/ 2977 w 21600"/>
              <a:gd name="txT" fmla="*/ 3262 h 21600"/>
              <a:gd name="txR" fmla="*/ 17087 w 21600"/>
              <a:gd name="txB" fmla="*/ 17337 h 21600"/>
            </a:gdLst>
            <a:ahLst/>
            <a:cxnLst>
              <a:cxn ang="0">
                <a:pos x="2147483646" y="2147483646"/>
              </a:cxn>
              <a:cxn ang="0">
                <a:pos x="2147483646" y="2147483646"/>
              </a:cxn>
              <a:cxn ang="0">
                <a:pos x="2147483646" y="2147483646"/>
              </a:cxn>
              <a:cxn ang="0">
                <a:pos x="2147483646" y="2147483646"/>
              </a:cxn>
            </a:cxnLst>
            <a:rect l="txL" t="txT" r="txR" b="txB"/>
            <a:pathLst>
              <a:path w="21600" h="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a:moveTo>
                  <a:pt x="1074" y="12702"/>
                </a:moveTo>
                <a:cubicBezTo>
                  <a:pt x="1407" y="12969"/>
                  <a:pt x="1786" y="13110"/>
                  <a:pt x="2172" y="13110"/>
                </a:cubicBezTo>
                <a:cubicBezTo>
                  <a:pt x="2228" y="13109"/>
                  <a:pt x="2285" y="13107"/>
                  <a:pt x="2341" y="13101"/>
                </a:cubicBezTo>
              </a:path>
              <a:path w="21600" h="21600" fill="none">
                <a:moveTo>
                  <a:pt x="2909" y="17629"/>
                </a:moveTo>
                <a:cubicBezTo>
                  <a:pt x="3099" y="17599"/>
                  <a:pt x="3285" y="17535"/>
                  <a:pt x="3463" y="17439"/>
                </a:cubicBezTo>
              </a:path>
              <a:path w="21600" h="21600" fill="none">
                <a:moveTo>
                  <a:pt x="7895" y="18680"/>
                </a:moveTo>
                <a:cubicBezTo>
                  <a:pt x="7983" y="18985"/>
                  <a:pt x="8095" y="19277"/>
                  <a:pt x="8229" y="19550"/>
                </a:cubicBezTo>
              </a:path>
              <a:path w="21600" h="21600" fill="none">
                <a:moveTo>
                  <a:pt x="14267" y="18324"/>
                </a:moveTo>
                <a:cubicBezTo>
                  <a:pt x="14336" y="18013"/>
                  <a:pt x="14380" y="17693"/>
                  <a:pt x="14400" y="17370"/>
                </a:cubicBezTo>
              </a:path>
              <a:path w="21600" h="21600" fill="none">
                <a:moveTo>
                  <a:pt x="18694" y="15045"/>
                </a:moveTo>
                <a:cubicBezTo>
                  <a:pt x="18694" y="15034"/>
                  <a:pt x="18695" y="15024"/>
                  <a:pt x="18695" y="15013"/>
                </a:cubicBezTo>
                <a:cubicBezTo>
                  <a:pt x="18695" y="13508"/>
                  <a:pt x="18063" y="12136"/>
                  <a:pt x="17069" y="11477"/>
                </a:cubicBezTo>
              </a:path>
              <a:path w="21600" h="21600" fill="none">
                <a:moveTo>
                  <a:pt x="20165" y="8999"/>
                </a:moveTo>
                <a:cubicBezTo>
                  <a:pt x="20479" y="8635"/>
                  <a:pt x="20726" y="8177"/>
                  <a:pt x="20889" y="7661"/>
                </a:cubicBezTo>
              </a:path>
              <a:path w="21600" h="21600" fill="none">
                <a:moveTo>
                  <a:pt x="19186" y="3344"/>
                </a:moveTo>
                <a:cubicBezTo>
                  <a:pt x="19186" y="3328"/>
                  <a:pt x="19187" y="3313"/>
                  <a:pt x="19187" y="3297"/>
                </a:cubicBezTo>
                <a:cubicBezTo>
                  <a:pt x="19187" y="3101"/>
                  <a:pt x="19174" y="2905"/>
                  <a:pt x="19148" y="2712"/>
                </a:cubicBezTo>
              </a:path>
              <a:path w="21600" h="21600" fill="none">
                <a:moveTo>
                  <a:pt x="14905" y="1165"/>
                </a:moveTo>
                <a:cubicBezTo>
                  <a:pt x="14754" y="1408"/>
                  <a:pt x="14629" y="1679"/>
                  <a:pt x="14535" y="1971"/>
                </a:cubicBezTo>
              </a:path>
              <a:path w="21600" h="21600" fill="none">
                <a:moveTo>
                  <a:pt x="11221" y="1645"/>
                </a:moveTo>
                <a:cubicBezTo>
                  <a:pt x="11140" y="1866"/>
                  <a:pt x="11080" y="2099"/>
                  <a:pt x="11041" y="2340"/>
                </a:cubicBezTo>
              </a:path>
              <a:path w="21600" h="21600" fill="none">
                <a:moveTo>
                  <a:pt x="7645" y="3276"/>
                </a:moveTo>
                <a:cubicBezTo>
                  <a:pt x="7449" y="3016"/>
                  <a:pt x="7231" y="2790"/>
                  <a:pt x="6995" y="2602"/>
                </a:cubicBezTo>
              </a:path>
              <a:path w="21600" h="21600" fill="none">
                <a:moveTo>
                  <a:pt x="1942" y="7186"/>
                </a:moveTo>
                <a:cubicBezTo>
                  <a:pt x="1966" y="7426"/>
                  <a:pt x="2004" y="7663"/>
                  <a:pt x="2056" y="7895"/>
                </a:cubicBezTo>
              </a:path>
            </a:pathLst>
          </a:custGeom>
          <a:solidFill>
            <a:srgbClr val="FFBE7D"/>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spAutoFit/>
          </a:bodyPr>
          <a:p>
            <a:pPr algn="ctr"/>
            <a:endParaRPr lang="en-US" altLang="zh-CN" sz="1800" b="1" dirty="0">
              <a:solidFill>
                <a:srgbClr val="000000"/>
              </a:solidFill>
              <a:latin typeface="Times" pitchFamily="1" charset="0"/>
              <a:ea typeface="宋体" panose="02010600030101010101" pitchFamily="2" charset="-122"/>
            </a:endParaRPr>
          </a:p>
          <a:p>
            <a:pPr algn="ctr"/>
            <a:r>
              <a:rPr lang="en-US" altLang="zh-CN" sz="1800" b="1" dirty="0">
                <a:solidFill>
                  <a:srgbClr val="000000"/>
                </a:solidFill>
                <a:latin typeface="Times" pitchFamily="1" charset="0"/>
                <a:ea typeface="宋体" panose="02010600030101010101" pitchFamily="2" charset="-122"/>
              </a:rPr>
              <a:t>192.168.2.128/25</a:t>
            </a:r>
            <a:endParaRPr lang="en-US" altLang="zh-CN" sz="1800" b="1" dirty="0">
              <a:solidFill>
                <a:srgbClr val="000000"/>
              </a:solidFill>
              <a:latin typeface="Times" pitchFamily="1" charset="0"/>
              <a:ea typeface="宋体" panose="02010600030101010101" pitchFamily="2" charset="-122"/>
            </a:endParaRPr>
          </a:p>
        </p:txBody>
      </p:sp>
      <p:sp>
        <p:nvSpPr>
          <p:cNvPr id="186383" name="Text Box 65"/>
          <p:cNvSpPr txBox="1"/>
          <p:nvPr/>
        </p:nvSpPr>
        <p:spPr>
          <a:xfrm>
            <a:off x="3789363" y="5480050"/>
            <a:ext cx="455612" cy="400050"/>
          </a:xfrm>
          <a:prstGeom prst="rect">
            <a:avLst/>
          </a:prstGeom>
          <a:noFill/>
          <a:ln w="9525">
            <a:noFill/>
          </a:ln>
        </p:spPr>
        <p:txBody>
          <a:bodyPr wrap="none">
            <a:spAutoFit/>
          </a:bodyPr>
          <a:p>
            <a:pPr eaLnBrk="1" hangingPunct="1"/>
            <a:r>
              <a:rPr lang="en-US" altLang="zh-CN" sz="2000" b="1" dirty="0">
                <a:solidFill>
                  <a:srgbClr val="000000"/>
                </a:solidFill>
                <a:latin typeface="Times New Roman" panose="02020603050405020304" pitchFamily="18" charset="0"/>
                <a:ea typeface="宋体" panose="02010600030101010101" pitchFamily="2" charset="-122"/>
              </a:rPr>
              <a:t>R</a:t>
            </a:r>
            <a:r>
              <a:rPr lang="en-US" altLang="zh-CN" sz="2000" b="1" baseline="-25000" dirty="0">
                <a:solidFill>
                  <a:srgbClr val="000000"/>
                </a:solidFill>
                <a:latin typeface="Times New Roman" panose="02020603050405020304" pitchFamily="18" charset="0"/>
                <a:ea typeface="宋体" panose="02010600030101010101" pitchFamily="2" charset="-122"/>
              </a:rPr>
              <a:t>2</a:t>
            </a:r>
            <a:endParaRPr lang="en-US" altLang="zh-CN" sz="2000" b="1" baseline="-25000" dirty="0">
              <a:solidFill>
                <a:srgbClr val="000000"/>
              </a:solidFill>
              <a:latin typeface="Times New Roman" panose="02020603050405020304" pitchFamily="18" charset="0"/>
              <a:ea typeface="宋体" panose="02010600030101010101" pitchFamily="2" charset="-122"/>
            </a:endParaRPr>
          </a:p>
        </p:txBody>
      </p:sp>
      <p:sp>
        <p:nvSpPr>
          <p:cNvPr id="186384" name="Text Box 66"/>
          <p:cNvSpPr txBox="1"/>
          <p:nvPr/>
        </p:nvSpPr>
        <p:spPr>
          <a:xfrm>
            <a:off x="4284663" y="3573463"/>
            <a:ext cx="1390650" cy="396875"/>
          </a:xfrm>
          <a:prstGeom prst="rect">
            <a:avLst/>
          </a:prstGeom>
          <a:noFill/>
          <a:ln w="9525">
            <a:noFill/>
          </a:ln>
        </p:spPr>
        <p:txBody>
          <a:bodyPr wrap="none">
            <a:spAutoFit/>
          </a:bodyPr>
          <a:p>
            <a:pPr eaLnBrk="1" hangingPunct="1"/>
            <a:r>
              <a:rPr lang="en-US" altLang="zh-CN" sz="2000" b="1" dirty="0">
                <a:solidFill>
                  <a:srgbClr val="000000"/>
                </a:solidFill>
                <a:latin typeface="Times New Roman" panose="02020603050405020304" pitchFamily="18" charset="0"/>
                <a:ea typeface="宋体" panose="02010600030101010101" pitchFamily="2" charset="-122"/>
              </a:rPr>
              <a:t>192.168.1.1</a:t>
            </a:r>
            <a:endParaRPr lang="en-US" altLang="zh-CN" sz="2000" b="1" dirty="0">
              <a:solidFill>
                <a:srgbClr val="000000"/>
              </a:solidFill>
              <a:latin typeface="Times New Roman" panose="02020603050405020304" pitchFamily="18" charset="0"/>
              <a:ea typeface="宋体" panose="02010600030101010101" pitchFamily="2" charset="-122"/>
            </a:endParaRPr>
          </a:p>
        </p:txBody>
      </p:sp>
      <p:sp>
        <p:nvSpPr>
          <p:cNvPr id="186385" name="Text Box 67"/>
          <p:cNvSpPr txBox="1"/>
          <p:nvPr/>
        </p:nvSpPr>
        <p:spPr>
          <a:xfrm>
            <a:off x="4427538" y="5559425"/>
            <a:ext cx="1390650" cy="396875"/>
          </a:xfrm>
          <a:prstGeom prst="rect">
            <a:avLst/>
          </a:prstGeom>
          <a:noFill/>
          <a:ln w="9525">
            <a:noFill/>
          </a:ln>
        </p:spPr>
        <p:txBody>
          <a:bodyPr wrap="none">
            <a:spAutoFit/>
          </a:bodyPr>
          <a:p>
            <a:pPr eaLnBrk="1" hangingPunct="1"/>
            <a:r>
              <a:rPr lang="en-US" altLang="zh-CN" sz="2000" b="1" dirty="0">
                <a:solidFill>
                  <a:srgbClr val="000000"/>
                </a:solidFill>
                <a:latin typeface="Times New Roman" panose="02020603050405020304" pitchFamily="18" charset="0"/>
                <a:ea typeface="宋体" panose="02010600030101010101" pitchFamily="2" charset="-122"/>
              </a:rPr>
              <a:t>192.168.1.2</a:t>
            </a:r>
            <a:endParaRPr lang="en-US" altLang="zh-CN" sz="2000" b="1" dirty="0">
              <a:solidFill>
                <a:srgbClr val="000000"/>
              </a:solidFill>
              <a:latin typeface="Times New Roman" panose="02020603050405020304" pitchFamily="18" charset="0"/>
              <a:ea typeface="宋体" panose="02010600030101010101" pitchFamily="2" charset="-122"/>
            </a:endParaRPr>
          </a:p>
        </p:txBody>
      </p:sp>
      <p:sp>
        <p:nvSpPr>
          <p:cNvPr id="186386" name="Text Box 68"/>
          <p:cNvSpPr txBox="1"/>
          <p:nvPr/>
        </p:nvSpPr>
        <p:spPr>
          <a:xfrm>
            <a:off x="2627313" y="6092825"/>
            <a:ext cx="1390650" cy="396875"/>
          </a:xfrm>
          <a:prstGeom prst="rect">
            <a:avLst/>
          </a:prstGeom>
          <a:noFill/>
          <a:ln w="9525">
            <a:noFill/>
          </a:ln>
        </p:spPr>
        <p:txBody>
          <a:bodyPr wrap="none">
            <a:spAutoFit/>
          </a:bodyPr>
          <a:p>
            <a:pPr eaLnBrk="1" hangingPunct="1"/>
            <a:r>
              <a:rPr lang="en-US" altLang="zh-CN" sz="2000" b="1" dirty="0">
                <a:solidFill>
                  <a:srgbClr val="000000"/>
                </a:solidFill>
                <a:latin typeface="Times New Roman" panose="02020603050405020304" pitchFamily="18" charset="0"/>
                <a:ea typeface="宋体" panose="02010600030101010101" pitchFamily="2" charset="-122"/>
              </a:rPr>
              <a:t>192.168.2.1</a:t>
            </a:r>
            <a:endParaRPr lang="en-US" altLang="zh-CN" sz="2000" b="1" dirty="0">
              <a:solidFill>
                <a:srgbClr val="000000"/>
              </a:solidFill>
              <a:latin typeface="Times New Roman" panose="02020603050405020304" pitchFamily="18" charset="0"/>
              <a:ea typeface="宋体" panose="02010600030101010101" pitchFamily="2" charset="-122"/>
            </a:endParaRPr>
          </a:p>
        </p:txBody>
      </p:sp>
      <p:sp>
        <p:nvSpPr>
          <p:cNvPr id="186387" name="Text Box 69"/>
          <p:cNvSpPr txBox="1"/>
          <p:nvPr/>
        </p:nvSpPr>
        <p:spPr>
          <a:xfrm>
            <a:off x="4572000" y="6021388"/>
            <a:ext cx="1644650" cy="396875"/>
          </a:xfrm>
          <a:prstGeom prst="rect">
            <a:avLst/>
          </a:prstGeom>
          <a:noFill/>
          <a:ln w="9525">
            <a:noFill/>
          </a:ln>
        </p:spPr>
        <p:txBody>
          <a:bodyPr wrap="none">
            <a:spAutoFit/>
          </a:bodyPr>
          <a:p>
            <a:pPr eaLnBrk="1" hangingPunct="1"/>
            <a:r>
              <a:rPr lang="en-US" altLang="zh-CN" sz="2000" b="1" dirty="0">
                <a:solidFill>
                  <a:srgbClr val="000000"/>
                </a:solidFill>
                <a:latin typeface="Times New Roman" panose="02020603050405020304" pitchFamily="18" charset="0"/>
                <a:ea typeface="宋体" panose="02010600030101010101" pitchFamily="2" charset="-122"/>
              </a:rPr>
              <a:t>192.168.2.130</a:t>
            </a:r>
            <a:endParaRPr lang="en-US" altLang="zh-CN" sz="2000" b="1"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4" name="Rectangle 2"/>
          <p:cNvSpPr>
            <a:spLocks noGrp="1"/>
          </p:cNvSpPr>
          <p:nvPr>
            <p:ph type="title"/>
          </p:nvPr>
        </p:nvSpPr>
        <p:spPr>
          <a:xfrm>
            <a:off x="611188" y="0"/>
            <a:ext cx="6870700" cy="944563"/>
          </a:xfrm>
        </p:spPr>
        <p:txBody>
          <a:bodyPr vert="horz" wrap="square" lIns="91440" tIns="45720" rIns="91440" bIns="45720" anchor="ctr" anchorCtr="0"/>
          <a:p>
            <a:pPr eaLnBrk="1" hangingPunct="1"/>
            <a:r>
              <a:rPr lang="zh-CN" altLang="en-US" sz="3600" b="1" dirty="0">
                <a:ea typeface="黑体" panose="02010609060101010101" pitchFamily="49" charset="-122"/>
              </a:rPr>
              <a:t>课堂练习</a:t>
            </a:r>
            <a:endParaRPr lang="zh-CN" altLang="en-US" sz="3600" b="1" dirty="0">
              <a:ea typeface="黑体" panose="02010609060101010101" pitchFamily="49" charset="-122"/>
            </a:endParaRPr>
          </a:p>
        </p:txBody>
      </p:sp>
      <p:sp>
        <p:nvSpPr>
          <p:cNvPr id="187395" name="Line 3"/>
          <p:cNvSpPr/>
          <p:nvPr/>
        </p:nvSpPr>
        <p:spPr>
          <a:xfrm>
            <a:off x="395288" y="1052513"/>
            <a:ext cx="7561262" cy="0"/>
          </a:xfrm>
          <a:prstGeom prst="line">
            <a:avLst/>
          </a:prstGeom>
          <a:ln w="38100" cap="flat" cmpd="sng">
            <a:solidFill>
              <a:schemeClr val="tx2"/>
            </a:solidFill>
            <a:prstDash val="solid"/>
            <a:headEnd type="none" w="med" len="med"/>
            <a:tailEnd type="none" w="med" len="med"/>
          </a:ln>
        </p:spPr>
      </p:sp>
      <p:sp>
        <p:nvSpPr>
          <p:cNvPr id="187396" name="Text Box 4"/>
          <p:cNvSpPr txBox="1"/>
          <p:nvPr/>
        </p:nvSpPr>
        <p:spPr>
          <a:xfrm>
            <a:off x="0" y="1069975"/>
            <a:ext cx="9144000" cy="2143125"/>
          </a:xfrm>
          <a:prstGeom prst="rect">
            <a:avLst/>
          </a:prstGeom>
          <a:solidFill>
            <a:schemeClr val="bg1"/>
          </a:solidFill>
          <a:ln w="9525">
            <a:noFill/>
          </a:ln>
        </p:spPr>
        <p:txBody>
          <a:bodyPr>
            <a:spAutoFit/>
          </a:bodyPr>
          <a:p>
            <a:pPr eaLnBrk="1" hangingPunct="1">
              <a:lnSpc>
                <a:spcPct val="120000"/>
              </a:lnSpc>
              <a:spcBef>
                <a:spcPct val="50000"/>
              </a:spcBef>
            </a:pPr>
            <a:r>
              <a:rPr lang="en-US" altLang="zh-CN" sz="2800" b="1" dirty="0">
                <a:solidFill>
                  <a:srgbClr val="000000"/>
                </a:solidFill>
                <a:latin typeface="Times New Roman" panose="02020603050405020304" pitchFamily="18" charset="0"/>
                <a:ea typeface="黑体" panose="02010609060101010101" pitchFamily="49" charset="-122"/>
              </a:rPr>
              <a:t>37. </a:t>
            </a:r>
            <a:r>
              <a:rPr lang="zh-CN" altLang="en-US" sz="2800" b="1" dirty="0">
                <a:solidFill>
                  <a:srgbClr val="000000"/>
                </a:solidFill>
                <a:latin typeface="Times New Roman" panose="02020603050405020304" pitchFamily="18" charset="0"/>
                <a:ea typeface="黑体" panose="02010609060101010101" pitchFamily="49" charset="-122"/>
              </a:rPr>
              <a:t>某网络拓扑如下图所示，路由器</a:t>
            </a:r>
            <a:r>
              <a:rPr lang="en-US" altLang="zh-CN" sz="2800" b="1" dirty="0">
                <a:solidFill>
                  <a:srgbClr val="000000"/>
                </a:solidFill>
                <a:latin typeface="Times New Roman" panose="02020603050405020304" pitchFamily="18" charset="0"/>
                <a:ea typeface="黑体" panose="02010609060101010101" pitchFamily="49" charset="-122"/>
              </a:rPr>
              <a:t>R</a:t>
            </a:r>
            <a:r>
              <a:rPr lang="en-US" altLang="zh-CN" sz="2800" b="1" baseline="-25000" dirty="0">
                <a:solidFill>
                  <a:srgbClr val="000000"/>
                </a:solidFill>
                <a:latin typeface="Times New Roman" panose="02020603050405020304" pitchFamily="18" charset="0"/>
                <a:ea typeface="黑体" panose="02010609060101010101" pitchFamily="49" charset="-122"/>
              </a:rPr>
              <a:t>1</a:t>
            </a:r>
            <a:r>
              <a:rPr lang="zh-CN" altLang="en-US" sz="2800" b="1" dirty="0">
                <a:solidFill>
                  <a:srgbClr val="000000"/>
                </a:solidFill>
                <a:latin typeface="Times New Roman" panose="02020603050405020304" pitchFamily="18" charset="0"/>
                <a:ea typeface="黑体" panose="02010609060101010101" pitchFamily="49" charset="-122"/>
              </a:rPr>
              <a:t>只有到达子网</a:t>
            </a:r>
            <a:r>
              <a:rPr lang="en-US" altLang="zh-CN" sz="2800" b="1" dirty="0">
                <a:solidFill>
                  <a:srgbClr val="000000"/>
                </a:solidFill>
                <a:latin typeface="Times New Roman" panose="02020603050405020304" pitchFamily="18" charset="0"/>
                <a:ea typeface="黑体" panose="02010609060101010101" pitchFamily="49" charset="-122"/>
              </a:rPr>
              <a:t>192.168.1.0/24</a:t>
            </a:r>
            <a:r>
              <a:rPr lang="zh-CN" altLang="en-US" sz="2800" b="1" dirty="0">
                <a:solidFill>
                  <a:srgbClr val="000000"/>
                </a:solidFill>
                <a:latin typeface="Times New Roman" panose="02020603050405020304" pitchFamily="18" charset="0"/>
                <a:ea typeface="黑体" panose="02010609060101010101" pitchFamily="49" charset="-122"/>
              </a:rPr>
              <a:t>的路由。为使</a:t>
            </a:r>
            <a:r>
              <a:rPr lang="en-US" altLang="zh-CN" sz="2800" b="1" dirty="0">
                <a:solidFill>
                  <a:srgbClr val="000000"/>
                </a:solidFill>
                <a:latin typeface="Times New Roman" panose="02020603050405020304" pitchFamily="18" charset="0"/>
                <a:ea typeface="黑体" panose="02010609060101010101" pitchFamily="49" charset="-122"/>
              </a:rPr>
              <a:t>R</a:t>
            </a:r>
            <a:r>
              <a:rPr lang="en-US" altLang="zh-CN" sz="2800" b="1" baseline="-25000" dirty="0">
                <a:solidFill>
                  <a:srgbClr val="000000"/>
                </a:solidFill>
                <a:latin typeface="Times New Roman" panose="02020603050405020304" pitchFamily="18" charset="0"/>
                <a:ea typeface="黑体" panose="02010609060101010101" pitchFamily="49" charset="-122"/>
              </a:rPr>
              <a:t>1</a:t>
            </a:r>
            <a:r>
              <a:rPr lang="zh-CN" altLang="en-US" sz="2800" b="1" dirty="0">
                <a:solidFill>
                  <a:srgbClr val="000000"/>
                </a:solidFill>
                <a:latin typeface="Times New Roman" panose="02020603050405020304" pitchFamily="18" charset="0"/>
                <a:ea typeface="黑体" panose="02010609060101010101" pitchFamily="49" charset="-122"/>
              </a:rPr>
              <a:t>可以将</a:t>
            </a:r>
            <a:r>
              <a:rPr lang="en-US" altLang="zh-CN" sz="2800" b="1" dirty="0">
                <a:solidFill>
                  <a:srgbClr val="000000"/>
                </a:solidFill>
                <a:latin typeface="Times New Roman" panose="02020603050405020304" pitchFamily="18" charset="0"/>
                <a:ea typeface="黑体" panose="02010609060101010101" pitchFamily="49" charset="-122"/>
              </a:rPr>
              <a:t>IP</a:t>
            </a:r>
            <a:r>
              <a:rPr lang="zh-CN" altLang="en-US" sz="2800" b="1" dirty="0">
                <a:solidFill>
                  <a:srgbClr val="000000"/>
                </a:solidFill>
                <a:latin typeface="Times New Roman" panose="02020603050405020304" pitchFamily="18" charset="0"/>
                <a:ea typeface="黑体" panose="02010609060101010101" pitchFamily="49" charset="-122"/>
              </a:rPr>
              <a:t>分组正确地路由到图中所有子网，则在</a:t>
            </a:r>
            <a:r>
              <a:rPr lang="en-US" altLang="zh-CN" sz="2800" b="1" dirty="0">
                <a:solidFill>
                  <a:srgbClr val="000000"/>
                </a:solidFill>
                <a:latin typeface="Times New Roman" panose="02020603050405020304" pitchFamily="18" charset="0"/>
                <a:ea typeface="黑体" panose="02010609060101010101" pitchFamily="49" charset="-122"/>
              </a:rPr>
              <a:t>R</a:t>
            </a:r>
            <a:r>
              <a:rPr lang="en-US" altLang="zh-CN" sz="2800" b="1" baseline="-25000" dirty="0">
                <a:solidFill>
                  <a:srgbClr val="000000"/>
                </a:solidFill>
                <a:latin typeface="Times New Roman" panose="02020603050405020304" pitchFamily="18" charset="0"/>
                <a:ea typeface="黑体" panose="02010609060101010101" pitchFamily="49" charset="-122"/>
              </a:rPr>
              <a:t>1</a:t>
            </a:r>
            <a:r>
              <a:rPr lang="zh-CN" altLang="en-US" sz="2800" b="1" dirty="0">
                <a:solidFill>
                  <a:srgbClr val="000000"/>
                </a:solidFill>
                <a:latin typeface="Times New Roman" panose="02020603050405020304" pitchFamily="18" charset="0"/>
                <a:ea typeface="黑体" panose="02010609060101010101" pitchFamily="49" charset="-122"/>
              </a:rPr>
              <a:t>中需要增加的一条路由（目的网络，子网掩码、下一跳）是</a:t>
            </a:r>
            <a:endParaRPr lang="zh-CN" altLang="en-US" sz="2800" b="1" dirty="0">
              <a:solidFill>
                <a:srgbClr val="000000"/>
              </a:solidFill>
              <a:latin typeface="Times New Roman" panose="02020603050405020304" pitchFamily="18" charset="0"/>
              <a:ea typeface="黑体" panose="02010609060101010101" pitchFamily="49" charset="-122"/>
            </a:endParaRPr>
          </a:p>
        </p:txBody>
      </p:sp>
      <p:sp>
        <p:nvSpPr>
          <p:cNvPr id="187397" name="Cloud"/>
          <p:cNvSpPr>
            <a:spLocks noChangeAspect="1" noEditPoints="1"/>
          </p:cNvSpPr>
          <p:nvPr/>
        </p:nvSpPr>
        <p:spPr>
          <a:xfrm>
            <a:off x="2987675" y="4149725"/>
            <a:ext cx="2592388" cy="944563"/>
          </a:xfrm>
          <a:custGeom>
            <a:avLst/>
            <a:gdLst>
              <a:gd name="txL" fmla="*/ 2977 w 21600"/>
              <a:gd name="txT" fmla="*/ 3262 h 21600"/>
              <a:gd name="txR" fmla="*/ 17087 w 21600"/>
              <a:gd name="txB" fmla="*/ 17337 h 21600"/>
            </a:gdLst>
            <a:ahLst/>
            <a:cxnLst>
              <a:cxn ang="0">
                <a:pos x="2147483646" y="2147483646"/>
              </a:cxn>
              <a:cxn ang="0">
                <a:pos x="2147483646" y="2147483646"/>
              </a:cxn>
              <a:cxn ang="0">
                <a:pos x="2147483646" y="2147483646"/>
              </a:cxn>
              <a:cxn ang="0">
                <a:pos x="2147483646" y="2147483646"/>
              </a:cxn>
            </a:cxnLst>
            <a:rect l="txL" t="txT" r="txR" b="txB"/>
            <a:pathLst>
              <a:path w="21600" h="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a:moveTo>
                  <a:pt x="1074" y="12702"/>
                </a:moveTo>
                <a:cubicBezTo>
                  <a:pt x="1407" y="12969"/>
                  <a:pt x="1786" y="13110"/>
                  <a:pt x="2172" y="13110"/>
                </a:cubicBezTo>
                <a:cubicBezTo>
                  <a:pt x="2228" y="13109"/>
                  <a:pt x="2285" y="13107"/>
                  <a:pt x="2341" y="13101"/>
                </a:cubicBezTo>
              </a:path>
              <a:path w="21600" h="21600" fill="none">
                <a:moveTo>
                  <a:pt x="2909" y="17629"/>
                </a:moveTo>
                <a:cubicBezTo>
                  <a:pt x="3099" y="17599"/>
                  <a:pt x="3285" y="17535"/>
                  <a:pt x="3463" y="17439"/>
                </a:cubicBezTo>
              </a:path>
              <a:path w="21600" h="21600" fill="none">
                <a:moveTo>
                  <a:pt x="7895" y="18680"/>
                </a:moveTo>
                <a:cubicBezTo>
                  <a:pt x="7983" y="18985"/>
                  <a:pt x="8095" y="19277"/>
                  <a:pt x="8229" y="19550"/>
                </a:cubicBezTo>
              </a:path>
              <a:path w="21600" h="21600" fill="none">
                <a:moveTo>
                  <a:pt x="14267" y="18324"/>
                </a:moveTo>
                <a:cubicBezTo>
                  <a:pt x="14336" y="18013"/>
                  <a:pt x="14380" y="17693"/>
                  <a:pt x="14400" y="17370"/>
                </a:cubicBezTo>
              </a:path>
              <a:path w="21600" h="21600" fill="none">
                <a:moveTo>
                  <a:pt x="18694" y="15045"/>
                </a:moveTo>
                <a:cubicBezTo>
                  <a:pt x="18694" y="15034"/>
                  <a:pt x="18695" y="15024"/>
                  <a:pt x="18695" y="15013"/>
                </a:cubicBezTo>
                <a:cubicBezTo>
                  <a:pt x="18695" y="13508"/>
                  <a:pt x="18063" y="12136"/>
                  <a:pt x="17069" y="11477"/>
                </a:cubicBezTo>
              </a:path>
              <a:path w="21600" h="21600" fill="none">
                <a:moveTo>
                  <a:pt x="20165" y="8999"/>
                </a:moveTo>
                <a:cubicBezTo>
                  <a:pt x="20479" y="8635"/>
                  <a:pt x="20726" y="8177"/>
                  <a:pt x="20889" y="7661"/>
                </a:cubicBezTo>
              </a:path>
              <a:path w="21600" h="21600" fill="none">
                <a:moveTo>
                  <a:pt x="19186" y="3344"/>
                </a:moveTo>
                <a:cubicBezTo>
                  <a:pt x="19186" y="3328"/>
                  <a:pt x="19187" y="3313"/>
                  <a:pt x="19187" y="3297"/>
                </a:cubicBezTo>
                <a:cubicBezTo>
                  <a:pt x="19187" y="3101"/>
                  <a:pt x="19174" y="2905"/>
                  <a:pt x="19148" y="2712"/>
                </a:cubicBezTo>
              </a:path>
              <a:path w="21600" h="21600" fill="none">
                <a:moveTo>
                  <a:pt x="14905" y="1165"/>
                </a:moveTo>
                <a:cubicBezTo>
                  <a:pt x="14754" y="1408"/>
                  <a:pt x="14629" y="1679"/>
                  <a:pt x="14535" y="1971"/>
                </a:cubicBezTo>
              </a:path>
              <a:path w="21600" h="21600" fill="none">
                <a:moveTo>
                  <a:pt x="11221" y="1645"/>
                </a:moveTo>
                <a:cubicBezTo>
                  <a:pt x="11140" y="1866"/>
                  <a:pt x="11080" y="2099"/>
                  <a:pt x="11041" y="2340"/>
                </a:cubicBezTo>
              </a:path>
              <a:path w="21600" h="21600" fill="none">
                <a:moveTo>
                  <a:pt x="7645" y="3276"/>
                </a:moveTo>
                <a:cubicBezTo>
                  <a:pt x="7449" y="3016"/>
                  <a:pt x="7231" y="2790"/>
                  <a:pt x="6995" y="2602"/>
                </a:cubicBezTo>
              </a:path>
              <a:path w="21600" h="21600" fill="none">
                <a:moveTo>
                  <a:pt x="1942" y="7186"/>
                </a:moveTo>
                <a:cubicBezTo>
                  <a:pt x="1966" y="7426"/>
                  <a:pt x="2004" y="7663"/>
                  <a:pt x="2056" y="7895"/>
                </a:cubicBezTo>
              </a:path>
            </a:pathLst>
          </a:custGeom>
          <a:solidFill>
            <a:srgbClr val="FFBE7D"/>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spAutoFit/>
          </a:bodyPr>
          <a:p>
            <a:pPr algn="ctr"/>
            <a:endParaRPr lang="en-US" altLang="zh-CN" sz="1800" b="1" dirty="0">
              <a:solidFill>
                <a:srgbClr val="000000"/>
              </a:solidFill>
              <a:latin typeface="Times" pitchFamily="1" charset="0"/>
              <a:ea typeface="宋体" panose="02010600030101010101" pitchFamily="2" charset="-122"/>
            </a:endParaRPr>
          </a:p>
          <a:p>
            <a:pPr algn="ctr"/>
            <a:r>
              <a:rPr lang="en-US" altLang="zh-CN" sz="1800" b="1" dirty="0">
                <a:solidFill>
                  <a:srgbClr val="000000"/>
                </a:solidFill>
                <a:latin typeface="Times" pitchFamily="1" charset="0"/>
                <a:ea typeface="宋体" panose="02010600030101010101" pitchFamily="2" charset="-122"/>
              </a:rPr>
              <a:t>192.168.1.0/24</a:t>
            </a:r>
            <a:endParaRPr lang="en-US" altLang="zh-CN" sz="1800" b="1" dirty="0">
              <a:solidFill>
                <a:srgbClr val="000000"/>
              </a:solidFill>
              <a:latin typeface="Times" pitchFamily="1" charset="0"/>
              <a:ea typeface="宋体" panose="02010600030101010101" pitchFamily="2" charset="-122"/>
            </a:endParaRPr>
          </a:p>
        </p:txBody>
      </p:sp>
      <p:grpSp>
        <p:nvGrpSpPr>
          <p:cNvPr id="187398" name="Group 6"/>
          <p:cNvGrpSpPr/>
          <p:nvPr/>
        </p:nvGrpSpPr>
        <p:grpSpPr>
          <a:xfrm>
            <a:off x="4067175" y="3213100"/>
            <a:ext cx="649288" cy="384175"/>
            <a:chOff x="1304" y="2569"/>
            <a:chExt cx="439" cy="262"/>
          </a:xfrm>
        </p:grpSpPr>
        <p:sp>
          <p:nvSpPr>
            <p:cNvPr id="187438" name="Oval 7"/>
            <p:cNvSpPr/>
            <p:nvPr/>
          </p:nvSpPr>
          <p:spPr>
            <a:xfrm>
              <a:off x="1305" y="2678"/>
              <a:ext cx="438" cy="153"/>
            </a:xfrm>
            <a:prstGeom prst="ellipse">
              <a:avLst/>
            </a:prstGeom>
            <a:solidFill>
              <a:srgbClr val="0078AA"/>
            </a:solidFill>
            <a:ln w="4763" cap="flat" cmpd="sng">
              <a:solidFill>
                <a:srgbClr val="AAE6FF"/>
              </a:solidFill>
              <a:prstDash val="solid"/>
              <a:headEnd type="none" w="med" len="med"/>
              <a:tailEnd type="none" w="med" len="med"/>
            </a:ln>
          </p:spPr>
          <p:txBody>
            <a:bodyPr/>
            <a:p>
              <a:pPr eaLnBrk="1" hangingPunct="1"/>
              <a:endParaRPr lang="zh-CN" altLang="en-US" sz="4000" dirty="0">
                <a:solidFill>
                  <a:srgbClr val="000000"/>
                </a:solidFill>
                <a:latin typeface="Comic Sans MS" panose="030F0702030302020204" pitchFamily="66" charset="0"/>
                <a:ea typeface="宋体" panose="02010600030101010101" pitchFamily="2" charset="-122"/>
              </a:endParaRPr>
            </a:p>
          </p:txBody>
        </p:sp>
        <p:sp>
          <p:nvSpPr>
            <p:cNvPr id="187439" name="Rectangle 8"/>
            <p:cNvSpPr/>
            <p:nvPr/>
          </p:nvSpPr>
          <p:spPr>
            <a:xfrm>
              <a:off x="1304" y="2647"/>
              <a:ext cx="437" cy="109"/>
            </a:xfrm>
            <a:prstGeom prst="rect">
              <a:avLst/>
            </a:prstGeom>
            <a:solidFill>
              <a:srgbClr val="0078AA"/>
            </a:solidFill>
            <a:ln w="9525">
              <a:noFill/>
            </a:ln>
          </p:spPr>
          <p:txBody>
            <a:bodyPr/>
            <a:p>
              <a:pPr eaLnBrk="1" hangingPunct="1"/>
              <a:endParaRPr lang="zh-CN" altLang="en-US" sz="4000" dirty="0">
                <a:solidFill>
                  <a:srgbClr val="000000"/>
                </a:solidFill>
                <a:latin typeface="Comic Sans MS" panose="030F0702030302020204" pitchFamily="66" charset="0"/>
                <a:ea typeface="宋体" panose="02010600030101010101" pitchFamily="2" charset="-122"/>
              </a:endParaRPr>
            </a:p>
          </p:txBody>
        </p:sp>
        <p:sp>
          <p:nvSpPr>
            <p:cNvPr id="187440" name="Rectangle 9"/>
            <p:cNvSpPr/>
            <p:nvPr/>
          </p:nvSpPr>
          <p:spPr>
            <a:xfrm>
              <a:off x="1304" y="2647"/>
              <a:ext cx="437" cy="109"/>
            </a:xfrm>
            <a:prstGeom prst="rect">
              <a:avLst/>
            </a:prstGeom>
            <a:solidFill>
              <a:srgbClr val="0078AA"/>
            </a:solidFill>
            <a:ln w="9525">
              <a:noFill/>
            </a:ln>
          </p:spPr>
          <p:txBody>
            <a:bodyPr/>
            <a:p>
              <a:pPr eaLnBrk="1" hangingPunct="1"/>
              <a:endParaRPr lang="zh-CN" altLang="en-US" sz="4000" dirty="0">
                <a:solidFill>
                  <a:srgbClr val="000000"/>
                </a:solidFill>
                <a:latin typeface="Comic Sans MS" panose="030F0702030302020204" pitchFamily="66" charset="0"/>
                <a:ea typeface="宋体" panose="02010600030101010101" pitchFamily="2" charset="-122"/>
              </a:endParaRPr>
            </a:p>
          </p:txBody>
        </p:sp>
        <p:sp>
          <p:nvSpPr>
            <p:cNvPr id="187441" name="Oval 10"/>
            <p:cNvSpPr/>
            <p:nvPr/>
          </p:nvSpPr>
          <p:spPr>
            <a:xfrm>
              <a:off x="1305" y="2569"/>
              <a:ext cx="438" cy="153"/>
            </a:xfrm>
            <a:prstGeom prst="ellipse">
              <a:avLst/>
            </a:prstGeom>
            <a:solidFill>
              <a:srgbClr val="00B4FF"/>
            </a:solidFill>
            <a:ln w="4763" cap="flat" cmpd="sng">
              <a:solidFill>
                <a:srgbClr val="AAE6FF"/>
              </a:solidFill>
              <a:prstDash val="solid"/>
              <a:headEnd type="none" w="med" len="med"/>
              <a:tailEnd type="none" w="med" len="med"/>
            </a:ln>
          </p:spPr>
          <p:txBody>
            <a:bodyPr/>
            <a:p>
              <a:pPr eaLnBrk="1" hangingPunct="1"/>
              <a:endParaRPr lang="zh-CN" altLang="en-US" sz="4000" dirty="0">
                <a:solidFill>
                  <a:srgbClr val="000000"/>
                </a:solidFill>
                <a:latin typeface="Comic Sans MS" panose="030F0702030302020204" pitchFamily="66" charset="0"/>
                <a:ea typeface="宋体" panose="02010600030101010101" pitchFamily="2" charset="-122"/>
              </a:endParaRPr>
            </a:p>
          </p:txBody>
        </p:sp>
        <p:grpSp>
          <p:nvGrpSpPr>
            <p:cNvPr id="187442" name="Group 11"/>
            <p:cNvGrpSpPr/>
            <p:nvPr/>
          </p:nvGrpSpPr>
          <p:grpSpPr>
            <a:xfrm>
              <a:off x="1371" y="2587"/>
              <a:ext cx="304" cy="117"/>
              <a:chOff x="1371" y="2587"/>
              <a:chExt cx="304" cy="117"/>
            </a:xfrm>
          </p:grpSpPr>
          <p:grpSp>
            <p:nvGrpSpPr>
              <p:cNvPr id="187445" name="Group 12"/>
              <p:cNvGrpSpPr/>
              <p:nvPr/>
            </p:nvGrpSpPr>
            <p:grpSpPr>
              <a:xfrm>
                <a:off x="1371" y="2587"/>
                <a:ext cx="301" cy="115"/>
                <a:chOff x="1371" y="2587"/>
                <a:chExt cx="301" cy="115"/>
              </a:xfrm>
            </p:grpSpPr>
            <p:sp>
              <p:nvSpPr>
                <p:cNvPr id="187455" name="Freeform 13"/>
                <p:cNvSpPr/>
                <p:nvPr/>
              </p:nvSpPr>
              <p:spPr>
                <a:xfrm>
                  <a:off x="1528" y="2590"/>
                  <a:ext cx="144" cy="49"/>
                </a:xfrm>
                <a:custGeom>
                  <a:avLst/>
                  <a:gdLst/>
                  <a:ahLst/>
                  <a:cxnLst>
                    <a:cxn ang="0">
                      <a:pos x="0" y="38"/>
                    </a:cxn>
                    <a:cxn ang="0">
                      <a:pos x="32" y="49"/>
                    </a:cxn>
                    <a:cxn ang="0">
                      <a:pos x="109" y="16"/>
                    </a:cxn>
                    <a:cxn ang="0">
                      <a:pos x="144" y="27"/>
                    </a:cxn>
                    <a:cxn ang="0">
                      <a:pos x="125" y="0"/>
                    </a:cxn>
                    <a:cxn ang="0">
                      <a:pos x="35" y="0"/>
                    </a:cxn>
                    <a:cxn ang="0">
                      <a:pos x="72" y="8"/>
                    </a:cxn>
                    <a:cxn ang="0">
                      <a:pos x="0" y="38"/>
                    </a:cxn>
                  </a:cxnLst>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alpha val="100000"/>
                  </a:srgbClr>
                </a:solidFill>
                <a:ln w="9525">
                  <a:noFill/>
                </a:ln>
              </p:spPr>
              <p:txBody>
                <a:bodyPr/>
                <a:p>
                  <a:endParaRPr lang="zh-CN" altLang="en-US"/>
                </a:p>
              </p:txBody>
            </p:sp>
            <p:sp>
              <p:nvSpPr>
                <p:cNvPr id="187456" name="Freeform 14"/>
                <p:cNvSpPr/>
                <p:nvPr/>
              </p:nvSpPr>
              <p:spPr>
                <a:xfrm>
                  <a:off x="1528" y="2590"/>
                  <a:ext cx="144" cy="49"/>
                </a:xfrm>
                <a:custGeom>
                  <a:avLst/>
                  <a:gdLst/>
                  <a:ahLst/>
                  <a:cxnLst>
                    <a:cxn ang="0">
                      <a:pos x="0" y="38"/>
                    </a:cxn>
                    <a:cxn ang="0">
                      <a:pos x="32" y="49"/>
                    </a:cxn>
                    <a:cxn ang="0">
                      <a:pos x="109" y="16"/>
                    </a:cxn>
                    <a:cxn ang="0">
                      <a:pos x="144" y="27"/>
                    </a:cxn>
                    <a:cxn ang="0">
                      <a:pos x="125" y="0"/>
                    </a:cxn>
                    <a:cxn ang="0">
                      <a:pos x="35" y="0"/>
                    </a:cxn>
                    <a:cxn ang="0">
                      <a:pos x="72" y="8"/>
                    </a:cxn>
                    <a:cxn ang="0">
                      <a:pos x="0" y="38"/>
                    </a:cxn>
                  </a:cxnLst>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alpha val="100000"/>
                  </a:srgbClr>
                </a:solidFill>
                <a:ln w="9525">
                  <a:noFill/>
                </a:ln>
              </p:spPr>
              <p:txBody>
                <a:bodyPr/>
                <a:p>
                  <a:endParaRPr lang="zh-CN" altLang="en-US"/>
                </a:p>
              </p:txBody>
            </p:sp>
            <p:sp>
              <p:nvSpPr>
                <p:cNvPr id="187457" name="Freeform 15"/>
                <p:cNvSpPr/>
                <p:nvPr/>
              </p:nvSpPr>
              <p:spPr>
                <a:xfrm>
                  <a:off x="1371" y="2647"/>
                  <a:ext cx="144" cy="52"/>
                </a:xfrm>
                <a:custGeom>
                  <a:avLst/>
                  <a:gdLst/>
                  <a:ahLst/>
                  <a:cxnLst>
                    <a:cxn ang="0">
                      <a:pos x="144" y="11"/>
                    </a:cxn>
                    <a:cxn ang="0">
                      <a:pos x="112" y="0"/>
                    </a:cxn>
                    <a:cxn ang="0">
                      <a:pos x="37" y="33"/>
                    </a:cxn>
                    <a:cxn ang="0">
                      <a:pos x="0" y="22"/>
                    </a:cxn>
                    <a:cxn ang="0">
                      <a:pos x="18" y="52"/>
                    </a:cxn>
                    <a:cxn ang="0">
                      <a:pos x="112" y="52"/>
                    </a:cxn>
                    <a:cxn ang="0">
                      <a:pos x="72" y="41"/>
                    </a:cxn>
                    <a:cxn ang="0">
                      <a:pos x="144" y="11"/>
                    </a:cxn>
                  </a:cxnLst>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alpha val="100000"/>
                  </a:srgbClr>
                </a:solidFill>
                <a:ln w="9525">
                  <a:noFill/>
                </a:ln>
              </p:spPr>
              <p:txBody>
                <a:bodyPr/>
                <a:p>
                  <a:endParaRPr lang="zh-CN" altLang="en-US"/>
                </a:p>
              </p:txBody>
            </p:sp>
            <p:sp>
              <p:nvSpPr>
                <p:cNvPr id="187458" name="Freeform 16"/>
                <p:cNvSpPr/>
                <p:nvPr/>
              </p:nvSpPr>
              <p:spPr>
                <a:xfrm>
                  <a:off x="1371" y="2647"/>
                  <a:ext cx="144" cy="52"/>
                </a:xfrm>
                <a:custGeom>
                  <a:avLst/>
                  <a:gdLst/>
                  <a:ahLst/>
                  <a:cxnLst>
                    <a:cxn ang="0">
                      <a:pos x="144" y="11"/>
                    </a:cxn>
                    <a:cxn ang="0">
                      <a:pos x="112" y="0"/>
                    </a:cxn>
                    <a:cxn ang="0">
                      <a:pos x="37" y="33"/>
                    </a:cxn>
                    <a:cxn ang="0">
                      <a:pos x="0" y="22"/>
                    </a:cxn>
                    <a:cxn ang="0">
                      <a:pos x="18" y="52"/>
                    </a:cxn>
                    <a:cxn ang="0">
                      <a:pos x="112" y="52"/>
                    </a:cxn>
                    <a:cxn ang="0">
                      <a:pos x="72" y="41"/>
                    </a:cxn>
                    <a:cxn ang="0">
                      <a:pos x="144" y="11"/>
                    </a:cxn>
                  </a:cxnLst>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alpha val="100000"/>
                  </a:srgbClr>
                </a:solidFill>
                <a:ln w="9525">
                  <a:noFill/>
                </a:ln>
              </p:spPr>
              <p:txBody>
                <a:bodyPr/>
                <a:p>
                  <a:endParaRPr lang="zh-CN" altLang="en-US"/>
                </a:p>
              </p:txBody>
            </p:sp>
            <p:sp>
              <p:nvSpPr>
                <p:cNvPr id="187459" name="Freeform 17"/>
                <p:cNvSpPr/>
                <p:nvPr/>
              </p:nvSpPr>
              <p:spPr>
                <a:xfrm>
                  <a:off x="1379" y="2587"/>
                  <a:ext cx="144" cy="49"/>
                </a:xfrm>
                <a:custGeom>
                  <a:avLst/>
                  <a:gdLst/>
                  <a:ahLst/>
                  <a:cxnLst>
                    <a:cxn ang="0">
                      <a:pos x="0" y="11"/>
                    </a:cxn>
                    <a:cxn ang="0">
                      <a:pos x="32" y="0"/>
                    </a:cxn>
                    <a:cxn ang="0">
                      <a:pos x="109" y="30"/>
                    </a:cxn>
                    <a:cxn ang="0">
                      <a:pos x="144" y="22"/>
                    </a:cxn>
                    <a:cxn ang="0">
                      <a:pos x="125" y="49"/>
                    </a:cxn>
                    <a:cxn ang="0">
                      <a:pos x="34" y="49"/>
                    </a:cxn>
                    <a:cxn ang="0">
                      <a:pos x="72" y="41"/>
                    </a:cxn>
                    <a:cxn ang="0">
                      <a:pos x="0" y="11"/>
                    </a:cxn>
                  </a:cxnLst>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alpha val="100000"/>
                  </a:srgbClr>
                </a:solidFill>
                <a:ln w="9525">
                  <a:noFill/>
                </a:ln>
              </p:spPr>
              <p:txBody>
                <a:bodyPr/>
                <a:p>
                  <a:endParaRPr lang="zh-CN" altLang="en-US"/>
                </a:p>
              </p:txBody>
            </p:sp>
            <p:sp>
              <p:nvSpPr>
                <p:cNvPr id="187460" name="Freeform 18"/>
                <p:cNvSpPr/>
                <p:nvPr/>
              </p:nvSpPr>
              <p:spPr>
                <a:xfrm>
                  <a:off x="1379" y="2587"/>
                  <a:ext cx="144" cy="49"/>
                </a:xfrm>
                <a:custGeom>
                  <a:avLst/>
                  <a:gdLst/>
                  <a:ahLst/>
                  <a:cxnLst>
                    <a:cxn ang="0">
                      <a:pos x="0" y="11"/>
                    </a:cxn>
                    <a:cxn ang="0">
                      <a:pos x="32" y="0"/>
                    </a:cxn>
                    <a:cxn ang="0">
                      <a:pos x="109" y="30"/>
                    </a:cxn>
                    <a:cxn ang="0">
                      <a:pos x="144" y="22"/>
                    </a:cxn>
                    <a:cxn ang="0">
                      <a:pos x="125" y="49"/>
                    </a:cxn>
                    <a:cxn ang="0">
                      <a:pos x="34" y="49"/>
                    </a:cxn>
                    <a:cxn ang="0">
                      <a:pos x="72" y="41"/>
                    </a:cxn>
                    <a:cxn ang="0">
                      <a:pos x="0" y="11"/>
                    </a:cxn>
                  </a:cxnLst>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alpha val="100000"/>
                  </a:srgbClr>
                </a:solidFill>
                <a:ln w="9525">
                  <a:noFill/>
                </a:ln>
              </p:spPr>
              <p:txBody>
                <a:bodyPr/>
                <a:p>
                  <a:endParaRPr lang="zh-CN" altLang="en-US"/>
                </a:p>
              </p:txBody>
            </p:sp>
            <p:sp>
              <p:nvSpPr>
                <p:cNvPr id="187461" name="Freeform 19"/>
                <p:cNvSpPr/>
                <p:nvPr/>
              </p:nvSpPr>
              <p:spPr>
                <a:xfrm>
                  <a:off x="1523" y="2653"/>
                  <a:ext cx="144" cy="49"/>
                </a:xfrm>
                <a:custGeom>
                  <a:avLst/>
                  <a:gdLst/>
                  <a:ahLst/>
                  <a:cxnLst>
                    <a:cxn ang="0">
                      <a:pos x="144" y="38"/>
                    </a:cxn>
                    <a:cxn ang="0">
                      <a:pos x="112" y="49"/>
                    </a:cxn>
                    <a:cxn ang="0">
                      <a:pos x="37" y="16"/>
                    </a:cxn>
                    <a:cxn ang="0">
                      <a:pos x="0" y="27"/>
                    </a:cxn>
                    <a:cxn ang="0">
                      <a:pos x="18" y="0"/>
                    </a:cxn>
                    <a:cxn ang="0">
                      <a:pos x="112" y="0"/>
                    </a:cxn>
                    <a:cxn ang="0">
                      <a:pos x="72" y="8"/>
                    </a:cxn>
                    <a:cxn ang="0">
                      <a:pos x="144" y="38"/>
                    </a:cxn>
                  </a:cxnLst>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alpha val="100000"/>
                  </a:srgbClr>
                </a:solidFill>
                <a:ln w="9525">
                  <a:noFill/>
                </a:ln>
              </p:spPr>
              <p:txBody>
                <a:bodyPr/>
                <a:p>
                  <a:endParaRPr lang="zh-CN" altLang="en-US"/>
                </a:p>
              </p:txBody>
            </p:sp>
            <p:sp>
              <p:nvSpPr>
                <p:cNvPr id="187462" name="Freeform 20"/>
                <p:cNvSpPr/>
                <p:nvPr/>
              </p:nvSpPr>
              <p:spPr>
                <a:xfrm>
                  <a:off x="1523" y="2653"/>
                  <a:ext cx="144" cy="49"/>
                </a:xfrm>
                <a:custGeom>
                  <a:avLst/>
                  <a:gdLst/>
                  <a:ahLst/>
                  <a:cxnLst>
                    <a:cxn ang="0">
                      <a:pos x="144" y="38"/>
                    </a:cxn>
                    <a:cxn ang="0">
                      <a:pos x="112" y="49"/>
                    </a:cxn>
                    <a:cxn ang="0">
                      <a:pos x="37" y="16"/>
                    </a:cxn>
                    <a:cxn ang="0">
                      <a:pos x="0" y="27"/>
                    </a:cxn>
                    <a:cxn ang="0">
                      <a:pos x="18" y="0"/>
                    </a:cxn>
                    <a:cxn ang="0">
                      <a:pos x="112" y="0"/>
                    </a:cxn>
                    <a:cxn ang="0">
                      <a:pos x="72" y="8"/>
                    </a:cxn>
                    <a:cxn ang="0">
                      <a:pos x="144" y="38"/>
                    </a:cxn>
                  </a:cxnLst>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alpha val="100000"/>
                  </a:srgbClr>
                </a:solidFill>
                <a:ln w="9525">
                  <a:noFill/>
                </a:ln>
              </p:spPr>
              <p:txBody>
                <a:bodyPr/>
                <a:p>
                  <a:endParaRPr lang="zh-CN" altLang="en-US"/>
                </a:p>
              </p:txBody>
            </p:sp>
          </p:grpSp>
          <p:grpSp>
            <p:nvGrpSpPr>
              <p:cNvPr id="187446" name="Group 21"/>
              <p:cNvGrpSpPr/>
              <p:nvPr/>
            </p:nvGrpSpPr>
            <p:grpSpPr>
              <a:xfrm>
                <a:off x="1373" y="2590"/>
                <a:ext cx="302" cy="114"/>
                <a:chOff x="1373" y="2590"/>
                <a:chExt cx="302" cy="114"/>
              </a:xfrm>
            </p:grpSpPr>
            <p:sp>
              <p:nvSpPr>
                <p:cNvPr id="187447" name="Freeform 22"/>
                <p:cNvSpPr/>
                <p:nvPr/>
              </p:nvSpPr>
              <p:spPr>
                <a:xfrm>
                  <a:off x="1531" y="2593"/>
                  <a:ext cx="144" cy="49"/>
                </a:xfrm>
                <a:custGeom>
                  <a:avLst/>
                  <a:gdLst/>
                  <a:ahLst/>
                  <a:cxnLst>
                    <a:cxn ang="0">
                      <a:pos x="0" y="38"/>
                    </a:cxn>
                    <a:cxn ang="0">
                      <a:pos x="32" y="49"/>
                    </a:cxn>
                    <a:cxn ang="0">
                      <a:pos x="109" y="16"/>
                    </a:cxn>
                    <a:cxn ang="0">
                      <a:pos x="144" y="27"/>
                    </a:cxn>
                    <a:cxn ang="0">
                      <a:pos x="125" y="0"/>
                    </a:cxn>
                    <a:cxn ang="0">
                      <a:pos x="34" y="0"/>
                    </a:cxn>
                    <a:cxn ang="0">
                      <a:pos x="72" y="8"/>
                    </a:cxn>
                    <a:cxn ang="0">
                      <a:pos x="0" y="38"/>
                    </a:cxn>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alpha val="100000"/>
                  </a:srgbClr>
                </a:solidFill>
                <a:ln w="9525">
                  <a:noFill/>
                </a:ln>
              </p:spPr>
              <p:txBody>
                <a:bodyPr/>
                <a:p>
                  <a:endParaRPr lang="zh-CN" altLang="en-US"/>
                </a:p>
              </p:txBody>
            </p:sp>
            <p:sp>
              <p:nvSpPr>
                <p:cNvPr id="187448" name="Freeform 23"/>
                <p:cNvSpPr/>
                <p:nvPr/>
              </p:nvSpPr>
              <p:spPr>
                <a:xfrm>
                  <a:off x="1531" y="2593"/>
                  <a:ext cx="144" cy="49"/>
                </a:xfrm>
                <a:custGeom>
                  <a:avLst/>
                  <a:gdLst/>
                  <a:ahLst/>
                  <a:cxnLst>
                    <a:cxn ang="0">
                      <a:pos x="0" y="38"/>
                    </a:cxn>
                    <a:cxn ang="0">
                      <a:pos x="32" y="49"/>
                    </a:cxn>
                    <a:cxn ang="0">
                      <a:pos x="109" y="16"/>
                    </a:cxn>
                    <a:cxn ang="0">
                      <a:pos x="144" y="27"/>
                    </a:cxn>
                    <a:cxn ang="0">
                      <a:pos x="125" y="0"/>
                    </a:cxn>
                    <a:cxn ang="0">
                      <a:pos x="34" y="0"/>
                    </a:cxn>
                    <a:cxn ang="0">
                      <a:pos x="72" y="8"/>
                    </a:cxn>
                    <a:cxn ang="0">
                      <a:pos x="0" y="38"/>
                    </a:cxn>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alpha val="100000"/>
                  </a:srgbClr>
                </a:solidFill>
                <a:ln w="9525">
                  <a:noFill/>
                </a:ln>
              </p:spPr>
              <p:txBody>
                <a:bodyPr/>
                <a:p>
                  <a:endParaRPr lang="zh-CN" altLang="en-US"/>
                </a:p>
              </p:txBody>
            </p:sp>
            <p:sp>
              <p:nvSpPr>
                <p:cNvPr id="187449" name="Freeform 24"/>
                <p:cNvSpPr/>
                <p:nvPr/>
              </p:nvSpPr>
              <p:spPr>
                <a:xfrm>
                  <a:off x="1373" y="2650"/>
                  <a:ext cx="144" cy="52"/>
                </a:xfrm>
                <a:custGeom>
                  <a:avLst/>
                  <a:gdLst/>
                  <a:ahLst/>
                  <a:cxnLst>
                    <a:cxn ang="0">
                      <a:pos x="144" y="11"/>
                    </a:cxn>
                    <a:cxn ang="0">
                      <a:pos x="112" y="0"/>
                    </a:cxn>
                    <a:cxn ang="0">
                      <a:pos x="38" y="33"/>
                    </a:cxn>
                    <a:cxn ang="0">
                      <a:pos x="0" y="22"/>
                    </a:cxn>
                    <a:cxn ang="0">
                      <a:pos x="19" y="52"/>
                    </a:cxn>
                    <a:cxn ang="0">
                      <a:pos x="112" y="52"/>
                    </a:cxn>
                    <a:cxn ang="0">
                      <a:pos x="72" y="41"/>
                    </a:cxn>
                    <a:cxn ang="0">
                      <a:pos x="144" y="11"/>
                    </a:cxn>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alpha val="100000"/>
                  </a:srgbClr>
                </a:solidFill>
                <a:ln w="9525">
                  <a:noFill/>
                </a:ln>
              </p:spPr>
              <p:txBody>
                <a:bodyPr/>
                <a:p>
                  <a:endParaRPr lang="zh-CN" altLang="en-US"/>
                </a:p>
              </p:txBody>
            </p:sp>
            <p:sp>
              <p:nvSpPr>
                <p:cNvPr id="187450" name="Freeform 25"/>
                <p:cNvSpPr/>
                <p:nvPr/>
              </p:nvSpPr>
              <p:spPr>
                <a:xfrm>
                  <a:off x="1373" y="2650"/>
                  <a:ext cx="144" cy="52"/>
                </a:xfrm>
                <a:custGeom>
                  <a:avLst/>
                  <a:gdLst/>
                  <a:ahLst/>
                  <a:cxnLst>
                    <a:cxn ang="0">
                      <a:pos x="144" y="11"/>
                    </a:cxn>
                    <a:cxn ang="0">
                      <a:pos x="112" y="0"/>
                    </a:cxn>
                    <a:cxn ang="0">
                      <a:pos x="38" y="33"/>
                    </a:cxn>
                    <a:cxn ang="0">
                      <a:pos x="0" y="22"/>
                    </a:cxn>
                    <a:cxn ang="0">
                      <a:pos x="19" y="52"/>
                    </a:cxn>
                    <a:cxn ang="0">
                      <a:pos x="112" y="52"/>
                    </a:cxn>
                    <a:cxn ang="0">
                      <a:pos x="72" y="41"/>
                    </a:cxn>
                    <a:cxn ang="0">
                      <a:pos x="144" y="11"/>
                    </a:cxn>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alpha val="100000"/>
                  </a:srgbClr>
                </a:solidFill>
                <a:ln w="9525">
                  <a:noFill/>
                </a:ln>
              </p:spPr>
              <p:txBody>
                <a:bodyPr/>
                <a:p>
                  <a:endParaRPr lang="zh-CN" altLang="en-US"/>
                </a:p>
              </p:txBody>
            </p:sp>
            <p:sp>
              <p:nvSpPr>
                <p:cNvPr id="187451" name="Freeform 26"/>
                <p:cNvSpPr/>
                <p:nvPr/>
              </p:nvSpPr>
              <p:spPr>
                <a:xfrm>
                  <a:off x="1381" y="2590"/>
                  <a:ext cx="144" cy="49"/>
                </a:xfrm>
                <a:custGeom>
                  <a:avLst/>
                  <a:gdLst/>
                  <a:ahLst/>
                  <a:cxnLst>
                    <a:cxn ang="0">
                      <a:pos x="0" y="11"/>
                    </a:cxn>
                    <a:cxn ang="0">
                      <a:pos x="32" y="0"/>
                    </a:cxn>
                    <a:cxn ang="0">
                      <a:pos x="110" y="30"/>
                    </a:cxn>
                    <a:cxn ang="0">
                      <a:pos x="144" y="22"/>
                    </a:cxn>
                    <a:cxn ang="0">
                      <a:pos x="126" y="49"/>
                    </a:cxn>
                    <a:cxn ang="0">
                      <a:pos x="35" y="49"/>
                    </a:cxn>
                    <a:cxn ang="0">
                      <a:pos x="72" y="41"/>
                    </a:cxn>
                    <a:cxn ang="0">
                      <a:pos x="0" y="11"/>
                    </a:cxn>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alpha val="100000"/>
                  </a:srgbClr>
                </a:solidFill>
                <a:ln w="9525">
                  <a:noFill/>
                </a:ln>
              </p:spPr>
              <p:txBody>
                <a:bodyPr/>
                <a:p>
                  <a:endParaRPr lang="zh-CN" altLang="en-US"/>
                </a:p>
              </p:txBody>
            </p:sp>
            <p:sp>
              <p:nvSpPr>
                <p:cNvPr id="187452" name="Freeform 27"/>
                <p:cNvSpPr/>
                <p:nvPr/>
              </p:nvSpPr>
              <p:spPr>
                <a:xfrm>
                  <a:off x="1381" y="2590"/>
                  <a:ext cx="144" cy="49"/>
                </a:xfrm>
                <a:custGeom>
                  <a:avLst/>
                  <a:gdLst/>
                  <a:ahLst/>
                  <a:cxnLst>
                    <a:cxn ang="0">
                      <a:pos x="0" y="11"/>
                    </a:cxn>
                    <a:cxn ang="0">
                      <a:pos x="32" y="0"/>
                    </a:cxn>
                    <a:cxn ang="0">
                      <a:pos x="110" y="30"/>
                    </a:cxn>
                    <a:cxn ang="0">
                      <a:pos x="144" y="22"/>
                    </a:cxn>
                    <a:cxn ang="0">
                      <a:pos x="126" y="49"/>
                    </a:cxn>
                    <a:cxn ang="0">
                      <a:pos x="35" y="49"/>
                    </a:cxn>
                    <a:cxn ang="0">
                      <a:pos x="72" y="41"/>
                    </a:cxn>
                    <a:cxn ang="0">
                      <a:pos x="0" y="11"/>
                    </a:cxn>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alpha val="100000"/>
                  </a:srgbClr>
                </a:solidFill>
                <a:ln w="9525">
                  <a:noFill/>
                </a:ln>
              </p:spPr>
              <p:txBody>
                <a:bodyPr/>
                <a:p>
                  <a:endParaRPr lang="zh-CN" altLang="en-US"/>
                </a:p>
              </p:txBody>
            </p:sp>
            <p:sp>
              <p:nvSpPr>
                <p:cNvPr id="187453" name="Freeform 28"/>
                <p:cNvSpPr/>
                <p:nvPr/>
              </p:nvSpPr>
              <p:spPr>
                <a:xfrm>
                  <a:off x="1525" y="2655"/>
                  <a:ext cx="144" cy="49"/>
                </a:xfrm>
                <a:custGeom>
                  <a:avLst/>
                  <a:gdLst/>
                  <a:ahLst/>
                  <a:cxnLst>
                    <a:cxn ang="0">
                      <a:pos x="144" y="39"/>
                    </a:cxn>
                    <a:cxn ang="0">
                      <a:pos x="112" y="49"/>
                    </a:cxn>
                    <a:cxn ang="0">
                      <a:pos x="38" y="17"/>
                    </a:cxn>
                    <a:cxn ang="0">
                      <a:pos x="0" y="28"/>
                    </a:cxn>
                    <a:cxn ang="0">
                      <a:pos x="19" y="0"/>
                    </a:cxn>
                    <a:cxn ang="0">
                      <a:pos x="112" y="0"/>
                    </a:cxn>
                    <a:cxn ang="0">
                      <a:pos x="72" y="9"/>
                    </a:cxn>
                    <a:cxn ang="0">
                      <a:pos x="144" y="39"/>
                    </a:cxn>
                  </a:cxnLst>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alpha val="100000"/>
                  </a:srgbClr>
                </a:solidFill>
                <a:ln w="9525">
                  <a:noFill/>
                </a:ln>
              </p:spPr>
              <p:txBody>
                <a:bodyPr/>
                <a:p>
                  <a:endParaRPr lang="zh-CN" altLang="en-US"/>
                </a:p>
              </p:txBody>
            </p:sp>
            <p:sp>
              <p:nvSpPr>
                <p:cNvPr id="187454" name="Freeform 29"/>
                <p:cNvSpPr/>
                <p:nvPr/>
              </p:nvSpPr>
              <p:spPr>
                <a:xfrm>
                  <a:off x="1525" y="2655"/>
                  <a:ext cx="144" cy="49"/>
                </a:xfrm>
                <a:custGeom>
                  <a:avLst/>
                  <a:gdLst/>
                  <a:ahLst/>
                  <a:cxnLst>
                    <a:cxn ang="0">
                      <a:pos x="144" y="39"/>
                    </a:cxn>
                    <a:cxn ang="0">
                      <a:pos x="112" y="49"/>
                    </a:cxn>
                    <a:cxn ang="0">
                      <a:pos x="38" y="17"/>
                    </a:cxn>
                    <a:cxn ang="0">
                      <a:pos x="0" y="28"/>
                    </a:cxn>
                    <a:cxn ang="0">
                      <a:pos x="19" y="0"/>
                    </a:cxn>
                    <a:cxn ang="0">
                      <a:pos x="112" y="0"/>
                    </a:cxn>
                    <a:cxn ang="0">
                      <a:pos x="72" y="9"/>
                    </a:cxn>
                    <a:cxn ang="0">
                      <a:pos x="144" y="39"/>
                    </a:cxn>
                  </a:cxnLst>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alpha val="100000"/>
                  </a:srgbClr>
                </a:solidFill>
                <a:ln w="9525">
                  <a:noFill/>
                </a:ln>
              </p:spPr>
              <p:txBody>
                <a:bodyPr/>
                <a:p>
                  <a:endParaRPr lang="zh-CN" altLang="en-US"/>
                </a:p>
              </p:txBody>
            </p:sp>
          </p:grpSp>
        </p:grpSp>
        <p:sp>
          <p:nvSpPr>
            <p:cNvPr id="187443" name="Line 30"/>
            <p:cNvSpPr/>
            <p:nvPr/>
          </p:nvSpPr>
          <p:spPr>
            <a:xfrm>
              <a:off x="1304" y="2645"/>
              <a:ext cx="1" cy="108"/>
            </a:xfrm>
            <a:prstGeom prst="line">
              <a:avLst/>
            </a:prstGeom>
            <a:ln w="4763" cap="flat" cmpd="sng">
              <a:solidFill>
                <a:srgbClr val="AAE6FF"/>
              </a:solidFill>
              <a:prstDash val="solid"/>
              <a:headEnd type="none" w="med" len="med"/>
              <a:tailEnd type="none" w="med" len="med"/>
            </a:ln>
          </p:spPr>
        </p:sp>
        <p:sp>
          <p:nvSpPr>
            <p:cNvPr id="187444" name="Line 31"/>
            <p:cNvSpPr/>
            <p:nvPr/>
          </p:nvSpPr>
          <p:spPr>
            <a:xfrm>
              <a:off x="1741" y="2645"/>
              <a:ext cx="1" cy="108"/>
            </a:xfrm>
            <a:prstGeom prst="line">
              <a:avLst/>
            </a:prstGeom>
            <a:ln w="4763" cap="flat" cmpd="sng">
              <a:solidFill>
                <a:srgbClr val="AAE6FF"/>
              </a:solidFill>
              <a:prstDash val="solid"/>
              <a:headEnd type="none" w="med" len="med"/>
              <a:tailEnd type="none" w="med" len="med"/>
            </a:ln>
          </p:spPr>
        </p:sp>
      </p:grpSp>
      <p:grpSp>
        <p:nvGrpSpPr>
          <p:cNvPr id="187399" name="Group 32"/>
          <p:cNvGrpSpPr/>
          <p:nvPr/>
        </p:nvGrpSpPr>
        <p:grpSpPr>
          <a:xfrm>
            <a:off x="3994150" y="5876925"/>
            <a:ext cx="649288" cy="384175"/>
            <a:chOff x="1304" y="2569"/>
            <a:chExt cx="439" cy="262"/>
          </a:xfrm>
        </p:grpSpPr>
        <p:sp>
          <p:nvSpPr>
            <p:cNvPr id="187413" name="Oval 33"/>
            <p:cNvSpPr/>
            <p:nvPr/>
          </p:nvSpPr>
          <p:spPr>
            <a:xfrm>
              <a:off x="1305" y="2678"/>
              <a:ext cx="438" cy="153"/>
            </a:xfrm>
            <a:prstGeom prst="ellipse">
              <a:avLst/>
            </a:prstGeom>
            <a:solidFill>
              <a:srgbClr val="0078AA"/>
            </a:solidFill>
            <a:ln w="4763" cap="flat" cmpd="sng">
              <a:solidFill>
                <a:srgbClr val="AAE6FF"/>
              </a:solidFill>
              <a:prstDash val="solid"/>
              <a:headEnd type="none" w="med" len="med"/>
              <a:tailEnd type="none" w="med" len="med"/>
            </a:ln>
          </p:spPr>
          <p:txBody>
            <a:bodyPr/>
            <a:p>
              <a:pPr eaLnBrk="1" hangingPunct="1"/>
              <a:endParaRPr lang="zh-CN" altLang="en-US" sz="4000" dirty="0">
                <a:solidFill>
                  <a:srgbClr val="000000"/>
                </a:solidFill>
                <a:latin typeface="Comic Sans MS" panose="030F0702030302020204" pitchFamily="66" charset="0"/>
                <a:ea typeface="宋体" panose="02010600030101010101" pitchFamily="2" charset="-122"/>
              </a:endParaRPr>
            </a:p>
          </p:txBody>
        </p:sp>
        <p:sp>
          <p:nvSpPr>
            <p:cNvPr id="187414" name="Rectangle 34"/>
            <p:cNvSpPr/>
            <p:nvPr/>
          </p:nvSpPr>
          <p:spPr>
            <a:xfrm>
              <a:off x="1304" y="2647"/>
              <a:ext cx="437" cy="109"/>
            </a:xfrm>
            <a:prstGeom prst="rect">
              <a:avLst/>
            </a:prstGeom>
            <a:solidFill>
              <a:srgbClr val="0078AA"/>
            </a:solidFill>
            <a:ln w="9525">
              <a:noFill/>
            </a:ln>
          </p:spPr>
          <p:txBody>
            <a:bodyPr/>
            <a:p>
              <a:pPr eaLnBrk="1" hangingPunct="1"/>
              <a:endParaRPr lang="zh-CN" altLang="en-US" sz="4000" dirty="0">
                <a:solidFill>
                  <a:srgbClr val="000000"/>
                </a:solidFill>
                <a:latin typeface="Comic Sans MS" panose="030F0702030302020204" pitchFamily="66" charset="0"/>
                <a:ea typeface="宋体" panose="02010600030101010101" pitchFamily="2" charset="-122"/>
              </a:endParaRPr>
            </a:p>
          </p:txBody>
        </p:sp>
        <p:sp>
          <p:nvSpPr>
            <p:cNvPr id="187415" name="Rectangle 35"/>
            <p:cNvSpPr/>
            <p:nvPr/>
          </p:nvSpPr>
          <p:spPr>
            <a:xfrm>
              <a:off x="1304" y="2647"/>
              <a:ext cx="437" cy="109"/>
            </a:xfrm>
            <a:prstGeom prst="rect">
              <a:avLst/>
            </a:prstGeom>
            <a:solidFill>
              <a:srgbClr val="0078AA"/>
            </a:solidFill>
            <a:ln w="9525">
              <a:noFill/>
            </a:ln>
          </p:spPr>
          <p:txBody>
            <a:bodyPr/>
            <a:p>
              <a:pPr eaLnBrk="1" hangingPunct="1"/>
              <a:endParaRPr lang="zh-CN" altLang="en-US" sz="4000" dirty="0">
                <a:solidFill>
                  <a:srgbClr val="000000"/>
                </a:solidFill>
                <a:latin typeface="Comic Sans MS" panose="030F0702030302020204" pitchFamily="66" charset="0"/>
                <a:ea typeface="宋体" panose="02010600030101010101" pitchFamily="2" charset="-122"/>
              </a:endParaRPr>
            </a:p>
          </p:txBody>
        </p:sp>
        <p:sp>
          <p:nvSpPr>
            <p:cNvPr id="187416" name="Oval 36"/>
            <p:cNvSpPr/>
            <p:nvPr/>
          </p:nvSpPr>
          <p:spPr>
            <a:xfrm>
              <a:off x="1305" y="2569"/>
              <a:ext cx="438" cy="153"/>
            </a:xfrm>
            <a:prstGeom prst="ellipse">
              <a:avLst/>
            </a:prstGeom>
            <a:solidFill>
              <a:srgbClr val="00B4FF"/>
            </a:solidFill>
            <a:ln w="4763" cap="flat" cmpd="sng">
              <a:solidFill>
                <a:srgbClr val="AAE6FF"/>
              </a:solidFill>
              <a:prstDash val="solid"/>
              <a:headEnd type="none" w="med" len="med"/>
              <a:tailEnd type="none" w="med" len="med"/>
            </a:ln>
          </p:spPr>
          <p:txBody>
            <a:bodyPr/>
            <a:p>
              <a:pPr eaLnBrk="1" hangingPunct="1"/>
              <a:endParaRPr lang="zh-CN" altLang="en-US" sz="4000" dirty="0">
                <a:solidFill>
                  <a:srgbClr val="000000"/>
                </a:solidFill>
                <a:latin typeface="Comic Sans MS" panose="030F0702030302020204" pitchFamily="66" charset="0"/>
                <a:ea typeface="宋体" panose="02010600030101010101" pitchFamily="2" charset="-122"/>
              </a:endParaRPr>
            </a:p>
          </p:txBody>
        </p:sp>
        <p:grpSp>
          <p:nvGrpSpPr>
            <p:cNvPr id="187417" name="Group 37"/>
            <p:cNvGrpSpPr/>
            <p:nvPr/>
          </p:nvGrpSpPr>
          <p:grpSpPr>
            <a:xfrm>
              <a:off x="1371" y="2587"/>
              <a:ext cx="304" cy="117"/>
              <a:chOff x="1371" y="2587"/>
              <a:chExt cx="304" cy="117"/>
            </a:xfrm>
          </p:grpSpPr>
          <p:grpSp>
            <p:nvGrpSpPr>
              <p:cNvPr id="187420" name="Group 38"/>
              <p:cNvGrpSpPr/>
              <p:nvPr/>
            </p:nvGrpSpPr>
            <p:grpSpPr>
              <a:xfrm>
                <a:off x="1371" y="2587"/>
                <a:ext cx="301" cy="115"/>
                <a:chOff x="1371" y="2587"/>
                <a:chExt cx="301" cy="115"/>
              </a:xfrm>
            </p:grpSpPr>
            <p:sp>
              <p:nvSpPr>
                <p:cNvPr id="187430" name="Freeform 39"/>
                <p:cNvSpPr/>
                <p:nvPr/>
              </p:nvSpPr>
              <p:spPr>
                <a:xfrm>
                  <a:off x="1528" y="2590"/>
                  <a:ext cx="144" cy="49"/>
                </a:xfrm>
                <a:custGeom>
                  <a:avLst/>
                  <a:gdLst/>
                  <a:ahLst/>
                  <a:cxnLst>
                    <a:cxn ang="0">
                      <a:pos x="0" y="38"/>
                    </a:cxn>
                    <a:cxn ang="0">
                      <a:pos x="32" y="49"/>
                    </a:cxn>
                    <a:cxn ang="0">
                      <a:pos x="109" y="16"/>
                    </a:cxn>
                    <a:cxn ang="0">
                      <a:pos x="144" y="27"/>
                    </a:cxn>
                    <a:cxn ang="0">
                      <a:pos x="125" y="0"/>
                    </a:cxn>
                    <a:cxn ang="0">
                      <a:pos x="35" y="0"/>
                    </a:cxn>
                    <a:cxn ang="0">
                      <a:pos x="72" y="8"/>
                    </a:cxn>
                    <a:cxn ang="0">
                      <a:pos x="0" y="38"/>
                    </a:cxn>
                  </a:cxnLst>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alpha val="100000"/>
                  </a:srgbClr>
                </a:solidFill>
                <a:ln w="9525">
                  <a:noFill/>
                </a:ln>
              </p:spPr>
              <p:txBody>
                <a:bodyPr/>
                <a:p>
                  <a:endParaRPr lang="zh-CN" altLang="en-US"/>
                </a:p>
              </p:txBody>
            </p:sp>
            <p:sp>
              <p:nvSpPr>
                <p:cNvPr id="187431" name="Freeform 40"/>
                <p:cNvSpPr/>
                <p:nvPr/>
              </p:nvSpPr>
              <p:spPr>
                <a:xfrm>
                  <a:off x="1528" y="2590"/>
                  <a:ext cx="144" cy="49"/>
                </a:xfrm>
                <a:custGeom>
                  <a:avLst/>
                  <a:gdLst/>
                  <a:ahLst/>
                  <a:cxnLst>
                    <a:cxn ang="0">
                      <a:pos x="0" y="38"/>
                    </a:cxn>
                    <a:cxn ang="0">
                      <a:pos x="32" y="49"/>
                    </a:cxn>
                    <a:cxn ang="0">
                      <a:pos x="109" y="16"/>
                    </a:cxn>
                    <a:cxn ang="0">
                      <a:pos x="144" y="27"/>
                    </a:cxn>
                    <a:cxn ang="0">
                      <a:pos x="125" y="0"/>
                    </a:cxn>
                    <a:cxn ang="0">
                      <a:pos x="35" y="0"/>
                    </a:cxn>
                    <a:cxn ang="0">
                      <a:pos x="72" y="8"/>
                    </a:cxn>
                    <a:cxn ang="0">
                      <a:pos x="0" y="38"/>
                    </a:cxn>
                  </a:cxnLst>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alpha val="100000"/>
                  </a:srgbClr>
                </a:solidFill>
                <a:ln w="9525">
                  <a:noFill/>
                </a:ln>
              </p:spPr>
              <p:txBody>
                <a:bodyPr/>
                <a:p>
                  <a:endParaRPr lang="zh-CN" altLang="en-US"/>
                </a:p>
              </p:txBody>
            </p:sp>
            <p:sp>
              <p:nvSpPr>
                <p:cNvPr id="187432" name="Freeform 41"/>
                <p:cNvSpPr/>
                <p:nvPr/>
              </p:nvSpPr>
              <p:spPr>
                <a:xfrm>
                  <a:off x="1371" y="2647"/>
                  <a:ext cx="144" cy="52"/>
                </a:xfrm>
                <a:custGeom>
                  <a:avLst/>
                  <a:gdLst/>
                  <a:ahLst/>
                  <a:cxnLst>
                    <a:cxn ang="0">
                      <a:pos x="144" y="11"/>
                    </a:cxn>
                    <a:cxn ang="0">
                      <a:pos x="112" y="0"/>
                    </a:cxn>
                    <a:cxn ang="0">
                      <a:pos x="37" y="33"/>
                    </a:cxn>
                    <a:cxn ang="0">
                      <a:pos x="0" y="22"/>
                    </a:cxn>
                    <a:cxn ang="0">
                      <a:pos x="18" y="52"/>
                    </a:cxn>
                    <a:cxn ang="0">
                      <a:pos x="112" y="52"/>
                    </a:cxn>
                    <a:cxn ang="0">
                      <a:pos x="72" y="41"/>
                    </a:cxn>
                    <a:cxn ang="0">
                      <a:pos x="144" y="11"/>
                    </a:cxn>
                  </a:cxnLst>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alpha val="100000"/>
                  </a:srgbClr>
                </a:solidFill>
                <a:ln w="9525">
                  <a:noFill/>
                </a:ln>
              </p:spPr>
              <p:txBody>
                <a:bodyPr/>
                <a:p>
                  <a:endParaRPr lang="zh-CN" altLang="en-US"/>
                </a:p>
              </p:txBody>
            </p:sp>
            <p:sp>
              <p:nvSpPr>
                <p:cNvPr id="187433" name="Freeform 42"/>
                <p:cNvSpPr/>
                <p:nvPr/>
              </p:nvSpPr>
              <p:spPr>
                <a:xfrm>
                  <a:off x="1371" y="2647"/>
                  <a:ext cx="144" cy="52"/>
                </a:xfrm>
                <a:custGeom>
                  <a:avLst/>
                  <a:gdLst/>
                  <a:ahLst/>
                  <a:cxnLst>
                    <a:cxn ang="0">
                      <a:pos x="144" y="11"/>
                    </a:cxn>
                    <a:cxn ang="0">
                      <a:pos x="112" y="0"/>
                    </a:cxn>
                    <a:cxn ang="0">
                      <a:pos x="37" y="33"/>
                    </a:cxn>
                    <a:cxn ang="0">
                      <a:pos x="0" y="22"/>
                    </a:cxn>
                    <a:cxn ang="0">
                      <a:pos x="18" y="52"/>
                    </a:cxn>
                    <a:cxn ang="0">
                      <a:pos x="112" y="52"/>
                    </a:cxn>
                    <a:cxn ang="0">
                      <a:pos x="72" y="41"/>
                    </a:cxn>
                    <a:cxn ang="0">
                      <a:pos x="144" y="11"/>
                    </a:cxn>
                  </a:cxnLst>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alpha val="100000"/>
                  </a:srgbClr>
                </a:solidFill>
                <a:ln w="9525">
                  <a:noFill/>
                </a:ln>
              </p:spPr>
              <p:txBody>
                <a:bodyPr/>
                <a:p>
                  <a:endParaRPr lang="zh-CN" altLang="en-US"/>
                </a:p>
              </p:txBody>
            </p:sp>
            <p:sp>
              <p:nvSpPr>
                <p:cNvPr id="187434" name="Freeform 43"/>
                <p:cNvSpPr/>
                <p:nvPr/>
              </p:nvSpPr>
              <p:spPr>
                <a:xfrm>
                  <a:off x="1379" y="2587"/>
                  <a:ext cx="144" cy="49"/>
                </a:xfrm>
                <a:custGeom>
                  <a:avLst/>
                  <a:gdLst/>
                  <a:ahLst/>
                  <a:cxnLst>
                    <a:cxn ang="0">
                      <a:pos x="0" y="11"/>
                    </a:cxn>
                    <a:cxn ang="0">
                      <a:pos x="32" y="0"/>
                    </a:cxn>
                    <a:cxn ang="0">
                      <a:pos x="109" y="30"/>
                    </a:cxn>
                    <a:cxn ang="0">
                      <a:pos x="144" y="22"/>
                    </a:cxn>
                    <a:cxn ang="0">
                      <a:pos x="125" y="49"/>
                    </a:cxn>
                    <a:cxn ang="0">
                      <a:pos x="34" y="49"/>
                    </a:cxn>
                    <a:cxn ang="0">
                      <a:pos x="72" y="41"/>
                    </a:cxn>
                    <a:cxn ang="0">
                      <a:pos x="0" y="11"/>
                    </a:cxn>
                  </a:cxnLst>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alpha val="100000"/>
                  </a:srgbClr>
                </a:solidFill>
                <a:ln w="9525">
                  <a:noFill/>
                </a:ln>
              </p:spPr>
              <p:txBody>
                <a:bodyPr/>
                <a:p>
                  <a:endParaRPr lang="zh-CN" altLang="en-US"/>
                </a:p>
              </p:txBody>
            </p:sp>
            <p:sp>
              <p:nvSpPr>
                <p:cNvPr id="187435" name="Freeform 44"/>
                <p:cNvSpPr/>
                <p:nvPr/>
              </p:nvSpPr>
              <p:spPr>
                <a:xfrm>
                  <a:off x="1379" y="2587"/>
                  <a:ext cx="144" cy="49"/>
                </a:xfrm>
                <a:custGeom>
                  <a:avLst/>
                  <a:gdLst/>
                  <a:ahLst/>
                  <a:cxnLst>
                    <a:cxn ang="0">
                      <a:pos x="0" y="11"/>
                    </a:cxn>
                    <a:cxn ang="0">
                      <a:pos x="32" y="0"/>
                    </a:cxn>
                    <a:cxn ang="0">
                      <a:pos x="109" y="30"/>
                    </a:cxn>
                    <a:cxn ang="0">
                      <a:pos x="144" y="22"/>
                    </a:cxn>
                    <a:cxn ang="0">
                      <a:pos x="125" y="49"/>
                    </a:cxn>
                    <a:cxn ang="0">
                      <a:pos x="34" y="49"/>
                    </a:cxn>
                    <a:cxn ang="0">
                      <a:pos x="72" y="41"/>
                    </a:cxn>
                    <a:cxn ang="0">
                      <a:pos x="0" y="11"/>
                    </a:cxn>
                  </a:cxnLst>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alpha val="100000"/>
                  </a:srgbClr>
                </a:solidFill>
                <a:ln w="9525">
                  <a:noFill/>
                </a:ln>
              </p:spPr>
              <p:txBody>
                <a:bodyPr/>
                <a:p>
                  <a:endParaRPr lang="zh-CN" altLang="en-US"/>
                </a:p>
              </p:txBody>
            </p:sp>
            <p:sp>
              <p:nvSpPr>
                <p:cNvPr id="187436" name="Freeform 45"/>
                <p:cNvSpPr/>
                <p:nvPr/>
              </p:nvSpPr>
              <p:spPr>
                <a:xfrm>
                  <a:off x="1523" y="2653"/>
                  <a:ext cx="144" cy="49"/>
                </a:xfrm>
                <a:custGeom>
                  <a:avLst/>
                  <a:gdLst/>
                  <a:ahLst/>
                  <a:cxnLst>
                    <a:cxn ang="0">
                      <a:pos x="144" y="38"/>
                    </a:cxn>
                    <a:cxn ang="0">
                      <a:pos x="112" y="49"/>
                    </a:cxn>
                    <a:cxn ang="0">
                      <a:pos x="37" y="16"/>
                    </a:cxn>
                    <a:cxn ang="0">
                      <a:pos x="0" y="27"/>
                    </a:cxn>
                    <a:cxn ang="0">
                      <a:pos x="18" y="0"/>
                    </a:cxn>
                    <a:cxn ang="0">
                      <a:pos x="112" y="0"/>
                    </a:cxn>
                    <a:cxn ang="0">
                      <a:pos x="72" y="8"/>
                    </a:cxn>
                    <a:cxn ang="0">
                      <a:pos x="144" y="38"/>
                    </a:cxn>
                  </a:cxnLst>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alpha val="100000"/>
                  </a:srgbClr>
                </a:solidFill>
                <a:ln w="9525">
                  <a:noFill/>
                </a:ln>
              </p:spPr>
              <p:txBody>
                <a:bodyPr/>
                <a:p>
                  <a:endParaRPr lang="zh-CN" altLang="en-US"/>
                </a:p>
              </p:txBody>
            </p:sp>
            <p:sp>
              <p:nvSpPr>
                <p:cNvPr id="187437" name="Freeform 46"/>
                <p:cNvSpPr/>
                <p:nvPr/>
              </p:nvSpPr>
              <p:spPr>
                <a:xfrm>
                  <a:off x="1523" y="2653"/>
                  <a:ext cx="144" cy="49"/>
                </a:xfrm>
                <a:custGeom>
                  <a:avLst/>
                  <a:gdLst/>
                  <a:ahLst/>
                  <a:cxnLst>
                    <a:cxn ang="0">
                      <a:pos x="144" y="38"/>
                    </a:cxn>
                    <a:cxn ang="0">
                      <a:pos x="112" y="49"/>
                    </a:cxn>
                    <a:cxn ang="0">
                      <a:pos x="37" y="16"/>
                    </a:cxn>
                    <a:cxn ang="0">
                      <a:pos x="0" y="27"/>
                    </a:cxn>
                    <a:cxn ang="0">
                      <a:pos x="18" y="0"/>
                    </a:cxn>
                    <a:cxn ang="0">
                      <a:pos x="112" y="0"/>
                    </a:cxn>
                    <a:cxn ang="0">
                      <a:pos x="72" y="8"/>
                    </a:cxn>
                    <a:cxn ang="0">
                      <a:pos x="144" y="38"/>
                    </a:cxn>
                  </a:cxnLst>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alpha val="100000"/>
                  </a:srgbClr>
                </a:solidFill>
                <a:ln w="9525">
                  <a:noFill/>
                </a:ln>
              </p:spPr>
              <p:txBody>
                <a:bodyPr/>
                <a:p>
                  <a:endParaRPr lang="zh-CN" altLang="en-US"/>
                </a:p>
              </p:txBody>
            </p:sp>
          </p:grpSp>
          <p:grpSp>
            <p:nvGrpSpPr>
              <p:cNvPr id="187421" name="Group 47"/>
              <p:cNvGrpSpPr/>
              <p:nvPr/>
            </p:nvGrpSpPr>
            <p:grpSpPr>
              <a:xfrm>
                <a:off x="1373" y="2590"/>
                <a:ext cx="302" cy="114"/>
                <a:chOff x="1373" y="2590"/>
                <a:chExt cx="302" cy="114"/>
              </a:xfrm>
            </p:grpSpPr>
            <p:sp>
              <p:nvSpPr>
                <p:cNvPr id="187422" name="Freeform 48"/>
                <p:cNvSpPr/>
                <p:nvPr/>
              </p:nvSpPr>
              <p:spPr>
                <a:xfrm>
                  <a:off x="1531" y="2593"/>
                  <a:ext cx="144" cy="49"/>
                </a:xfrm>
                <a:custGeom>
                  <a:avLst/>
                  <a:gdLst/>
                  <a:ahLst/>
                  <a:cxnLst>
                    <a:cxn ang="0">
                      <a:pos x="0" y="38"/>
                    </a:cxn>
                    <a:cxn ang="0">
                      <a:pos x="32" y="49"/>
                    </a:cxn>
                    <a:cxn ang="0">
                      <a:pos x="109" y="16"/>
                    </a:cxn>
                    <a:cxn ang="0">
                      <a:pos x="144" y="27"/>
                    </a:cxn>
                    <a:cxn ang="0">
                      <a:pos x="125" y="0"/>
                    </a:cxn>
                    <a:cxn ang="0">
                      <a:pos x="34" y="0"/>
                    </a:cxn>
                    <a:cxn ang="0">
                      <a:pos x="72" y="8"/>
                    </a:cxn>
                    <a:cxn ang="0">
                      <a:pos x="0" y="38"/>
                    </a:cxn>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alpha val="100000"/>
                  </a:srgbClr>
                </a:solidFill>
                <a:ln w="9525">
                  <a:noFill/>
                </a:ln>
              </p:spPr>
              <p:txBody>
                <a:bodyPr/>
                <a:p>
                  <a:endParaRPr lang="zh-CN" altLang="en-US"/>
                </a:p>
              </p:txBody>
            </p:sp>
            <p:sp>
              <p:nvSpPr>
                <p:cNvPr id="187423" name="Freeform 49"/>
                <p:cNvSpPr/>
                <p:nvPr/>
              </p:nvSpPr>
              <p:spPr>
                <a:xfrm>
                  <a:off x="1531" y="2593"/>
                  <a:ext cx="144" cy="49"/>
                </a:xfrm>
                <a:custGeom>
                  <a:avLst/>
                  <a:gdLst/>
                  <a:ahLst/>
                  <a:cxnLst>
                    <a:cxn ang="0">
                      <a:pos x="0" y="38"/>
                    </a:cxn>
                    <a:cxn ang="0">
                      <a:pos x="32" y="49"/>
                    </a:cxn>
                    <a:cxn ang="0">
                      <a:pos x="109" y="16"/>
                    </a:cxn>
                    <a:cxn ang="0">
                      <a:pos x="144" y="27"/>
                    </a:cxn>
                    <a:cxn ang="0">
                      <a:pos x="125" y="0"/>
                    </a:cxn>
                    <a:cxn ang="0">
                      <a:pos x="34" y="0"/>
                    </a:cxn>
                    <a:cxn ang="0">
                      <a:pos x="72" y="8"/>
                    </a:cxn>
                    <a:cxn ang="0">
                      <a:pos x="0" y="38"/>
                    </a:cxn>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alpha val="100000"/>
                  </a:srgbClr>
                </a:solidFill>
                <a:ln w="9525">
                  <a:noFill/>
                </a:ln>
              </p:spPr>
              <p:txBody>
                <a:bodyPr/>
                <a:p>
                  <a:endParaRPr lang="zh-CN" altLang="en-US"/>
                </a:p>
              </p:txBody>
            </p:sp>
            <p:sp>
              <p:nvSpPr>
                <p:cNvPr id="187424" name="Freeform 50"/>
                <p:cNvSpPr/>
                <p:nvPr/>
              </p:nvSpPr>
              <p:spPr>
                <a:xfrm>
                  <a:off x="1373" y="2650"/>
                  <a:ext cx="144" cy="52"/>
                </a:xfrm>
                <a:custGeom>
                  <a:avLst/>
                  <a:gdLst/>
                  <a:ahLst/>
                  <a:cxnLst>
                    <a:cxn ang="0">
                      <a:pos x="144" y="11"/>
                    </a:cxn>
                    <a:cxn ang="0">
                      <a:pos x="112" y="0"/>
                    </a:cxn>
                    <a:cxn ang="0">
                      <a:pos x="38" y="33"/>
                    </a:cxn>
                    <a:cxn ang="0">
                      <a:pos x="0" y="22"/>
                    </a:cxn>
                    <a:cxn ang="0">
                      <a:pos x="19" y="52"/>
                    </a:cxn>
                    <a:cxn ang="0">
                      <a:pos x="112" y="52"/>
                    </a:cxn>
                    <a:cxn ang="0">
                      <a:pos x="72" y="41"/>
                    </a:cxn>
                    <a:cxn ang="0">
                      <a:pos x="144" y="11"/>
                    </a:cxn>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alpha val="100000"/>
                  </a:srgbClr>
                </a:solidFill>
                <a:ln w="9525">
                  <a:noFill/>
                </a:ln>
              </p:spPr>
              <p:txBody>
                <a:bodyPr/>
                <a:p>
                  <a:endParaRPr lang="zh-CN" altLang="en-US"/>
                </a:p>
              </p:txBody>
            </p:sp>
            <p:sp>
              <p:nvSpPr>
                <p:cNvPr id="187425" name="Freeform 51"/>
                <p:cNvSpPr/>
                <p:nvPr/>
              </p:nvSpPr>
              <p:spPr>
                <a:xfrm>
                  <a:off x="1373" y="2650"/>
                  <a:ext cx="144" cy="52"/>
                </a:xfrm>
                <a:custGeom>
                  <a:avLst/>
                  <a:gdLst/>
                  <a:ahLst/>
                  <a:cxnLst>
                    <a:cxn ang="0">
                      <a:pos x="144" y="11"/>
                    </a:cxn>
                    <a:cxn ang="0">
                      <a:pos x="112" y="0"/>
                    </a:cxn>
                    <a:cxn ang="0">
                      <a:pos x="38" y="33"/>
                    </a:cxn>
                    <a:cxn ang="0">
                      <a:pos x="0" y="22"/>
                    </a:cxn>
                    <a:cxn ang="0">
                      <a:pos x="19" y="52"/>
                    </a:cxn>
                    <a:cxn ang="0">
                      <a:pos x="112" y="52"/>
                    </a:cxn>
                    <a:cxn ang="0">
                      <a:pos x="72" y="41"/>
                    </a:cxn>
                    <a:cxn ang="0">
                      <a:pos x="144" y="11"/>
                    </a:cxn>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alpha val="100000"/>
                  </a:srgbClr>
                </a:solidFill>
                <a:ln w="9525">
                  <a:noFill/>
                </a:ln>
              </p:spPr>
              <p:txBody>
                <a:bodyPr/>
                <a:p>
                  <a:endParaRPr lang="zh-CN" altLang="en-US"/>
                </a:p>
              </p:txBody>
            </p:sp>
            <p:sp>
              <p:nvSpPr>
                <p:cNvPr id="187426" name="Freeform 52"/>
                <p:cNvSpPr/>
                <p:nvPr/>
              </p:nvSpPr>
              <p:spPr>
                <a:xfrm>
                  <a:off x="1381" y="2590"/>
                  <a:ext cx="144" cy="49"/>
                </a:xfrm>
                <a:custGeom>
                  <a:avLst/>
                  <a:gdLst/>
                  <a:ahLst/>
                  <a:cxnLst>
                    <a:cxn ang="0">
                      <a:pos x="0" y="11"/>
                    </a:cxn>
                    <a:cxn ang="0">
                      <a:pos x="32" y="0"/>
                    </a:cxn>
                    <a:cxn ang="0">
                      <a:pos x="110" y="30"/>
                    </a:cxn>
                    <a:cxn ang="0">
                      <a:pos x="144" y="22"/>
                    </a:cxn>
                    <a:cxn ang="0">
                      <a:pos x="126" y="49"/>
                    </a:cxn>
                    <a:cxn ang="0">
                      <a:pos x="35" y="49"/>
                    </a:cxn>
                    <a:cxn ang="0">
                      <a:pos x="72" y="41"/>
                    </a:cxn>
                    <a:cxn ang="0">
                      <a:pos x="0" y="11"/>
                    </a:cxn>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alpha val="100000"/>
                  </a:srgbClr>
                </a:solidFill>
                <a:ln w="9525">
                  <a:noFill/>
                </a:ln>
              </p:spPr>
              <p:txBody>
                <a:bodyPr/>
                <a:p>
                  <a:endParaRPr lang="zh-CN" altLang="en-US"/>
                </a:p>
              </p:txBody>
            </p:sp>
            <p:sp>
              <p:nvSpPr>
                <p:cNvPr id="187427" name="Freeform 53"/>
                <p:cNvSpPr/>
                <p:nvPr/>
              </p:nvSpPr>
              <p:spPr>
                <a:xfrm>
                  <a:off x="1381" y="2590"/>
                  <a:ext cx="144" cy="49"/>
                </a:xfrm>
                <a:custGeom>
                  <a:avLst/>
                  <a:gdLst/>
                  <a:ahLst/>
                  <a:cxnLst>
                    <a:cxn ang="0">
                      <a:pos x="0" y="11"/>
                    </a:cxn>
                    <a:cxn ang="0">
                      <a:pos x="32" y="0"/>
                    </a:cxn>
                    <a:cxn ang="0">
                      <a:pos x="110" y="30"/>
                    </a:cxn>
                    <a:cxn ang="0">
                      <a:pos x="144" y="22"/>
                    </a:cxn>
                    <a:cxn ang="0">
                      <a:pos x="126" y="49"/>
                    </a:cxn>
                    <a:cxn ang="0">
                      <a:pos x="35" y="49"/>
                    </a:cxn>
                    <a:cxn ang="0">
                      <a:pos x="72" y="41"/>
                    </a:cxn>
                    <a:cxn ang="0">
                      <a:pos x="0" y="11"/>
                    </a:cxn>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alpha val="100000"/>
                  </a:srgbClr>
                </a:solidFill>
                <a:ln w="9525">
                  <a:noFill/>
                </a:ln>
              </p:spPr>
              <p:txBody>
                <a:bodyPr/>
                <a:p>
                  <a:endParaRPr lang="zh-CN" altLang="en-US"/>
                </a:p>
              </p:txBody>
            </p:sp>
            <p:sp>
              <p:nvSpPr>
                <p:cNvPr id="187428" name="Freeform 54"/>
                <p:cNvSpPr/>
                <p:nvPr/>
              </p:nvSpPr>
              <p:spPr>
                <a:xfrm>
                  <a:off x="1525" y="2655"/>
                  <a:ext cx="144" cy="49"/>
                </a:xfrm>
                <a:custGeom>
                  <a:avLst/>
                  <a:gdLst/>
                  <a:ahLst/>
                  <a:cxnLst>
                    <a:cxn ang="0">
                      <a:pos x="144" y="39"/>
                    </a:cxn>
                    <a:cxn ang="0">
                      <a:pos x="112" y="49"/>
                    </a:cxn>
                    <a:cxn ang="0">
                      <a:pos x="38" y="17"/>
                    </a:cxn>
                    <a:cxn ang="0">
                      <a:pos x="0" y="28"/>
                    </a:cxn>
                    <a:cxn ang="0">
                      <a:pos x="19" y="0"/>
                    </a:cxn>
                    <a:cxn ang="0">
                      <a:pos x="112" y="0"/>
                    </a:cxn>
                    <a:cxn ang="0">
                      <a:pos x="72" y="9"/>
                    </a:cxn>
                    <a:cxn ang="0">
                      <a:pos x="144" y="39"/>
                    </a:cxn>
                  </a:cxnLst>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alpha val="100000"/>
                  </a:srgbClr>
                </a:solidFill>
                <a:ln w="9525">
                  <a:noFill/>
                </a:ln>
              </p:spPr>
              <p:txBody>
                <a:bodyPr/>
                <a:p>
                  <a:endParaRPr lang="zh-CN" altLang="en-US"/>
                </a:p>
              </p:txBody>
            </p:sp>
            <p:sp>
              <p:nvSpPr>
                <p:cNvPr id="187429" name="Freeform 55"/>
                <p:cNvSpPr/>
                <p:nvPr/>
              </p:nvSpPr>
              <p:spPr>
                <a:xfrm>
                  <a:off x="1525" y="2655"/>
                  <a:ext cx="144" cy="49"/>
                </a:xfrm>
                <a:custGeom>
                  <a:avLst/>
                  <a:gdLst/>
                  <a:ahLst/>
                  <a:cxnLst>
                    <a:cxn ang="0">
                      <a:pos x="144" y="39"/>
                    </a:cxn>
                    <a:cxn ang="0">
                      <a:pos x="112" y="49"/>
                    </a:cxn>
                    <a:cxn ang="0">
                      <a:pos x="38" y="17"/>
                    </a:cxn>
                    <a:cxn ang="0">
                      <a:pos x="0" y="28"/>
                    </a:cxn>
                    <a:cxn ang="0">
                      <a:pos x="19" y="0"/>
                    </a:cxn>
                    <a:cxn ang="0">
                      <a:pos x="112" y="0"/>
                    </a:cxn>
                    <a:cxn ang="0">
                      <a:pos x="72" y="9"/>
                    </a:cxn>
                    <a:cxn ang="0">
                      <a:pos x="144" y="39"/>
                    </a:cxn>
                  </a:cxnLst>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alpha val="100000"/>
                  </a:srgbClr>
                </a:solidFill>
                <a:ln w="9525">
                  <a:noFill/>
                </a:ln>
              </p:spPr>
              <p:txBody>
                <a:bodyPr/>
                <a:p>
                  <a:endParaRPr lang="zh-CN" altLang="en-US"/>
                </a:p>
              </p:txBody>
            </p:sp>
          </p:grpSp>
        </p:grpSp>
        <p:sp>
          <p:nvSpPr>
            <p:cNvPr id="187418" name="Line 56"/>
            <p:cNvSpPr/>
            <p:nvPr/>
          </p:nvSpPr>
          <p:spPr>
            <a:xfrm>
              <a:off x="1304" y="2645"/>
              <a:ext cx="1" cy="108"/>
            </a:xfrm>
            <a:prstGeom prst="line">
              <a:avLst/>
            </a:prstGeom>
            <a:ln w="4763" cap="flat" cmpd="sng">
              <a:solidFill>
                <a:srgbClr val="AAE6FF"/>
              </a:solidFill>
              <a:prstDash val="solid"/>
              <a:headEnd type="none" w="med" len="med"/>
              <a:tailEnd type="none" w="med" len="med"/>
            </a:ln>
          </p:spPr>
        </p:sp>
        <p:sp>
          <p:nvSpPr>
            <p:cNvPr id="187419" name="Line 57"/>
            <p:cNvSpPr/>
            <p:nvPr/>
          </p:nvSpPr>
          <p:spPr>
            <a:xfrm>
              <a:off x="1741" y="2645"/>
              <a:ext cx="1" cy="108"/>
            </a:xfrm>
            <a:prstGeom prst="line">
              <a:avLst/>
            </a:prstGeom>
            <a:ln w="4763" cap="flat" cmpd="sng">
              <a:solidFill>
                <a:srgbClr val="AAE6FF"/>
              </a:solidFill>
              <a:prstDash val="solid"/>
              <a:headEnd type="none" w="med" len="med"/>
              <a:tailEnd type="none" w="med" len="med"/>
            </a:ln>
          </p:spPr>
        </p:sp>
      </p:grpSp>
      <p:sp>
        <p:nvSpPr>
          <p:cNvPr id="187400" name="Line 58"/>
          <p:cNvSpPr/>
          <p:nvPr/>
        </p:nvSpPr>
        <p:spPr>
          <a:xfrm>
            <a:off x="4356100" y="3573463"/>
            <a:ext cx="0" cy="647700"/>
          </a:xfrm>
          <a:prstGeom prst="line">
            <a:avLst/>
          </a:prstGeom>
          <a:ln w="28575" cap="flat" cmpd="sng">
            <a:solidFill>
              <a:schemeClr val="tx1"/>
            </a:solidFill>
            <a:prstDash val="solid"/>
            <a:headEnd type="none" w="med" len="med"/>
            <a:tailEnd type="none" w="med" len="med"/>
          </a:ln>
        </p:spPr>
      </p:sp>
      <p:sp>
        <p:nvSpPr>
          <p:cNvPr id="187401" name="Line 59"/>
          <p:cNvSpPr/>
          <p:nvPr/>
        </p:nvSpPr>
        <p:spPr>
          <a:xfrm>
            <a:off x="4284663" y="5084763"/>
            <a:ext cx="0" cy="792162"/>
          </a:xfrm>
          <a:prstGeom prst="line">
            <a:avLst/>
          </a:prstGeom>
          <a:ln w="28575" cap="flat" cmpd="sng">
            <a:solidFill>
              <a:schemeClr val="tx1"/>
            </a:solidFill>
            <a:prstDash val="solid"/>
            <a:headEnd type="none" w="med" len="med"/>
            <a:tailEnd type="none" w="med" len="med"/>
          </a:ln>
        </p:spPr>
      </p:sp>
      <p:sp>
        <p:nvSpPr>
          <p:cNvPr id="187402" name="Line 60"/>
          <p:cNvSpPr/>
          <p:nvPr/>
        </p:nvSpPr>
        <p:spPr>
          <a:xfrm>
            <a:off x="2916238" y="6021388"/>
            <a:ext cx="1079500" cy="0"/>
          </a:xfrm>
          <a:prstGeom prst="line">
            <a:avLst/>
          </a:prstGeom>
          <a:ln w="28575" cap="flat" cmpd="sng">
            <a:solidFill>
              <a:schemeClr val="tx1"/>
            </a:solidFill>
            <a:prstDash val="solid"/>
            <a:headEnd type="none" w="med" len="med"/>
            <a:tailEnd type="none" w="med" len="med"/>
          </a:ln>
        </p:spPr>
      </p:sp>
      <p:sp>
        <p:nvSpPr>
          <p:cNvPr id="187403" name="Line 61"/>
          <p:cNvSpPr/>
          <p:nvPr/>
        </p:nvSpPr>
        <p:spPr>
          <a:xfrm>
            <a:off x="4643438" y="6021388"/>
            <a:ext cx="1584325" cy="0"/>
          </a:xfrm>
          <a:prstGeom prst="line">
            <a:avLst/>
          </a:prstGeom>
          <a:ln w="28575" cap="flat" cmpd="sng">
            <a:solidFill>
              <a:schemeClr val="tx1"/>
            </a:solidFill>
            <a:prstDash val="solid"/>
            <a:headEnd type="none" w="med" len="med"/>
            <a:tailEnd type="none" w="med" len="med"/>
          </a:ln>
        </p:spPr>
      </p:sp>
      <p:sp>
        <p:nvSpPr>
          <p:cNvPr id="187404" name="Text Box 62"/>
          <p:cNvSpPr txBox="1"/>
          <p:nvPr/>
        </p:nvSpPr>
        <p:spPr>
          <a:xfrm>
            <a:off x="4716463" y="3141663"/>
            <a:ext cx="455612" cy="400050"/>
          </a:xfrm>
          <a:prstGeom prst="rect">
            <a:avLst/>
          </a:prstGeom>
          <a:noFill/>
          <a:ln w="9525">
            <a:noFill/>
          </a:ln>
        </p:spPr>
        <p:txBody>
          <a:bodyPr wrap="none">
            <a:spAutoFit/>
          </a:bodyPr>
          <a:p>
            <a:pPr eaLnBrk="1" hangingPunct="1"/>
            <a:r>
              <a:rPr lang="en-US" altLang="zh-CN" sz="2000" b="1" dirty="0">
                <a:solidFill>
                  <a:srgbClr val="000000"/>
                </a:solidFill>
                <a:latin typeface="Times New Roman" panose="02020603050405020304" pitchFamily="18" charset="0"/>
                <a:ea typeface="宋体" panose="02010600030101010101" pitchFamily="2" charset="-122"/>
              </a:rPr>
              <a:t>R</a:t>
            </a:r>
            <a:r>
              <a:rPr lang="en-US" altLang="zh-CN" sz="2000" b="1" baseline="-25000" dirty="0">
                <a:solidFill>
                  <a:srgbClr val="000000"/>
                </a:solidFill>
                <a:latin typeface="Times New Roman" panose="02020603050405020304" pitchFamily="18" charset="0"/>
                <a:ea typeface="宋体" panose="02010600030101010101" pitchFamily="2" charset="-122"/>
              </a:rPr>
              <a:t>1</a:t>
            </a:r>
            <a:endParaRPr lang="en-US" altLang="zh-CN" sz="2000" b="1" baseline="-25000" dirty="0">
              <a:solidFill>
                <a:srgbClr val="000000"/>
              </a:solidFill>
              <a:latin typeface="Times New Roman" panose="02020603050405020304" pitchFamily="18" charset="0"/>
              <a:ea typeface="宋体" panose="02010600030101010101" pitchFamily="2" charset="-122"/>
            </a:endParaRPr>
          </a:p>
        </p:txBody>
      </p:sp>
      <p:sp>
        <p:nvSpPr>
          <p:cNvPr id="187405" name="Cloud"/>
          <p:cNvSpPr>
            <a:spLocks noChangeAspect="1" noEditPoints="1"/>
          </p:cNvSpPr>
          <p:nvPr/>
        </p:nvSpPr>
        <p:spPr>
          <a:xfrm>
            <a:off x="323850" y="5575300"/>
            <a:ext cx="2592388" cy="944563"/>
          </a:xfrm>
          <a:custGeom>
            <a:avLst/>
            <a:gdLst>
              <a:gd name="txL" fmla="*/ 2977 w 21600"/>
              <a:gd name="txT" fmla="*/ 3262 h 21600"/>
              <a:gd name="txR" fmla="*/ 17087 w 21600"/>
              <a:gd name="txB" fmla="*/ 17337 h 21600"/>
            </a:gdLst>
            <a:ahLst/>
            <a:cxnLst>
              <a:cxn ang="0">
                <a:pos x="2147483646" y="2147483646"/>
              </a:cxn>
              <a:cxn ang="0">
                <a:pos x="2147483646" y="2147483646"/>
              </a:cxn>
              <a:cxn ang="0">
                <a:pos x="2147483646" y="2147483646"/>
              </a:cxn>
              <a:cxn ang="0">
                <a:pos x="2147483646" y="2147483646"/>
              </a:cxn>
            </a:cxnLst>
            <a:rect l="txL" t="txT" r="txR" b="txB"/>
            <a:pathLst>
              <a:path w="21600" h="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a:moveTo>
                  <a:pt x="1074" y="12702"/>
                </a:moveTo>
                <a:cubicBezTo>
                  <a:pt x="1407" y="12969"/>
                  <a:pt x="1786" y="13110"/>
                  <a:pt x="2172" y="13110"/>
                </a:cubicBezTo>
                <a:cubicBezTo>
                  <a:pt x="2228" y="13109"/>
                  <a:pt x="2285" y="13107"/>
                  <a:pt x="2341" y="13101"/>
                </a:cubicBezTo>
              </a:path>
              <a:path w="21600" h="21600" fill="none">
                <a:moveTo>
                  <a:pt x="2909" y="17629"/>
                </a:moveTo>
                <a:cubicBezTo>
                  <a:pt x="3099" y="17599"/>
                  <a:pt x="3285" y="17535"/>
                  <a:pt x="3463" y="17439"/>
                </a:cubicBezTo>
              </a:path>
              <a:path w="21600" h="21600" fill="none">
                <a:moveTo>
                  <a:pt x="7895" y="18680"/>
                </a:moveTo>
                <a:cubicBezTo>
                  <a:pt x="7983" y="18985"/>
                  <a:pt x="8095" y="19277"/>
                  <a:pt x="8229" y="19550"/>
                </a:cubicBezTo>
              </a:path>
              <a:path w="21600" h="21600" fill="none">
                <a:moveTo>
                  <a:pt x="14267" y="18324"/>
                </a:moveTo>
                <a:cubicBezTo>
                  <a:pt x="14336" y="18013"/>
                  <a:pt x="14380" y="17693"/>
                  <a:pt x="14400" y="17370"/>
                </a:cubicBezTo>
              </a:path>
              <a:path w="21600" h="21600" fill="none">
                <a:moveTo>
                  <a:pt x="18694" y="15045"/>
                </a:moveTo>
                <a:cubicBezTo>
                  <a:pt x="18694" y="15034"/>
                  <a:pt x="18695" y="15024"/>
                  <a:pt x="18695" y="15013"/>
                </a:cubicBezTo>
                <a:cubicBezTo>
                  <a:pt x="18695" y="13508"/>
                  <a:pt x="18063" y="12136"/>
                  <a:pt x="17069" y="11477"/>
                </a:cubicBezTo>
              </a:path>
              <a:path w="21600" h="21600" fill="none">
                <a:moveTo>
                  <a:pt x="20165" y="8999"/>
                </a:moveTo>
                <a:cubicBezTo>
                  <a:pt x="20479" y="8635"/>
                  <a:pt x="20726" y="8177"/>
                  <a:pt x="20889" y="7661"/>
                </a:cubicBezTo>
              </a:path>
              <a:path w="21600" h="21600" fill="none">
                <a:moveTo>
                  <a:pt x="19186" y="3344"/>
                </a:moveTo>
                <a:cubicBezTo>
                  <a:pt x="19186" y="3328"/>
                  <a:pt x="19187" y="3313"/>
                  <a:pt x="19187" y="3297"/>
                </a:cubicBezTo>
                <a:cubicBezTo>
                  <a:pt x="19187" y="3101"/>
                  <a:pt x="19174" y="2905"/>
                  <a:pt x="19148" y="2712"/>
                </a:cubicBezTo>
              </a:path>
              <a:path w="21600" h="21600" fill="none">
                <a:moveTo>
                  <a:pt x="14905" y="1165"/>
                </a:moveTo>
                <a:cubicBezTo>
                  <a:pt x="14754" y="1408"/>
                  <a:pt x="14629" y="1679"/>
                  <a:pt x="14535" y="1971"/>
                </a:cubicBezTo>
              </a:path>
              <a:path w="21600" h="21600" fill="none">
                <a:moveTo>
                  <a:pt x="11221" y="1645"/>
                </a:moveTo>
                <a:cubicBezTo>
                  <a:pt x="11140" y="1866"/>
                  <a:pt x="11080" y="2099"/>
                  <a:pt x="11041" y="2340"/>
                </a:cubicBezTo>
              </a:path>
              <a:path w="21600" h="21600" fill="none">
                <a:moveTo>
                  <a:pt x="7645" y="3276"/>
                </a:moveTo>
                <a:cubicBezTo>
                  <a:pt x="7449" y="3016"/>
                  <a:pt x="7231" y="2790"/>
                  <a:pt x="6995" y="2602"/>
                </a:cubicBezTo>
              </a:path>
              <a:path w="21600" h="21600" fill="none">
                <a:moveTo>
                  <a:pt x="1942" y="7186"/>
                </a:moveTo>
                <a:cubicBezTo>
                  <a:pt x="1966" y="7426"/>
                  <a:pt x="2004" y="7663"/>
                  <a:pt x="2056" y="7895"/>
                </a:cubicBezTo>
              </a:path>
            </a:pathLst>
          </a:custGeom>
          <a:solidFill>
            <a:srgbClr val="FFBE7D"/>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spAutoFit/>
          </a:bodyPr>
          <a:p>
            <a:pPr algn="ctr"/>
            <a:endParaRPr lang="en-US" altLang="zh-CN" sz="1800" b="1" dirty="0">
              <a:solidFill>
                <a:srgbClr val="000000"/>
              </a:solidFill>
              <a:latin typeface="Times" pitchFamily="1" charset="0"/>
              <a:ea typeface="宋体" panose="02010600030101010101" pitchFamily="2" charset="-122"/>
            </a:endParaRPr>
          </a:p>
          <a:p>
            <a:pPr algn="ctr"/>
            <a:r>
              <a:rPr lang="en-US" altLang="zh-CN" sz="1800" b="1" dirty="0">
                <a:solidFill>
                  <a:srgbClr val="000000"/>
                </a:solidFill>
                <a:latin typeface="Times" pitchFamily="1" charset="0"/>
                <a:ea typeface="宋体" panose="02010600030101010101" pitchFamily="2" charset="-122"/>
              </a:rPr>
              <a:t>192.168.2.0/25</a:t>
            </a:r>
            <a:endParaRPr lang="en-US" altLang="zh-CN" sz="1800" b="1" dirty="0">
              <a:solidFill>
                <a:srgbClr val="000000"/>
              </a:solidFill>
              <a:latin typeface="Times" pitchFamily="1" charset="0"/>
              <a:ea typeface="宋体" panose="02010600030101010101" pitchFamily="2" charset="-122"/>
            </a:endParaRPr>
          </a:p>
        </p:txBody>
      </p:sp>
      <p:sp>
        <p:nvSpPr>
          <p:cNvPr id="187406" name="Cloud"/>
          <p:cNvSpPr>
            <a:spLocks noChangeAspect="1" noEditPoints="1"/>
          </p:cNvSpPr>
          <p:nvPr/>
        </p:nvSpPr>
        <p:spPr>
          <a:xfrm>
            <a:off x="6156325" y="5575300"/>
            <a:ext cx="2879725" cy="944563"/>
          </a:xfrm>
          <a:custGeom>
            <a:avLst/>
            <a:gdLst>
              <a:gd name="txL" fmla="*/ 2977 w 21600"/>
              <a:gd name="txT" fmla="*/ 3262 h 21600"/>
              <a:gd name="txR" fmla="*/ 17087 w 21600"/>
              <a:gd name="txB" fmla="*/ 17337 h 21600"/>
            </a:gdLst>
            <a:ahLst/>
            <a:cxnLst>
              <a:cxn ang="0">
                <a:pos x="2147483646" y="2147483646"/>
              </a:cxn>
              <a:cxn ang="0">
                <a:pos x="2147483646" y="2147483646"/>
              </a:cxn>
              <a:cxn ang="0">
                <a:pos x="2147483646" y="2147483646"/>
              </a:cxn>
              <a:cxn ang="0">
                <a:pos x="2147483646" y="2147483646"/>
              </a:cxn>
            </a:cxnLst>
            <a:rect l="txL" t="txT" r="txR" b="txB"/>
            <a:pathLst>
              <a:path w="21600" h="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a:moveTo>
                  <a:pt x="1074" y="12702"/>
                </a:moveTo>
                <a:cubicBezTo>
                  <a:pt x="1407" y="12969"/>
                  <a:pt x="1786" y="13110"/>
                  <a:pt x="2172" y="13110"/>
                </a:cubicBezTo>
                <a:cubicBezTo>
                  <a:pt x="2228" y="13109"/>
                  <a:pt x="2285" y="13107"/>
                  <a:pt x="2341" y="13101"/>
                </a:cubicBezTo>
              </a:path>
              <a:path w="21600" h="21600" fill="none">
                <a:moveTo>
                  <a:pt x="2909" y="17629"/>
                </a:moveTo>
                <a:cubicBezTo>
                  <a:pt x="3099" y="17599"/>
                  <a:pt x="3285" y="17535"/>
                  <a:pt x="3463" y="17439"/>
                </a:cubicBezTo>
              </a:path>
              <a:path w="21600" h="21600" fill="none">
                <a:moveTo>
                  <a:pt x="7895" y="18680"/>
                </a:moveTo>
                <a:cubicBezTo>
                  <a:pt x="7983" y="18985"/>
                  <a:pt x="8095" y="19277"/>
                  <a:pt x="8229" y="19550"/>
                </a:cubicBezTo>
              </a:path>
              <a:path w="21600" h="21600" fill="none">
                <a:moveTo>
                  <a:pt x="14267" y="18324"/>
                </a:moveTo>
                <a:cubicBezTo>
                  <a:pt x="14336" y="18013"/>
                  <a:pt x="14380" y="17693"/>
                  <a:pt x="14400" y="17370"/>
                </a:cubicBezTo>
              </a:path>
              <a:path w="21600" h="21600" fill="none">
                <a:moveTo>
                  <a:pt x="18694" y="15045"/>
                </a:moveTo>
                <a:cubicBezTo>
                  <a:pt x="18694" y="15034"/>
                  <a:pt x="18695" y="15024"/>
                  <a:pt x="18695" y="15013"/>
                </a:cubicBezTo>
                <a:cubicBezTo>
                  <a:pt x="18695" y="13508"/>
                  <a:pt x="18063" y="12136"/>
                  <a:pt x="17069" y="11477"/>
                </a:cubicBezTo>
              </a:path>
              <a:path w="21600" h="21600" fill="none">
                <a:moveTo>
                  <a:pt x="20165" y="8999"/>
                </a:moveTo>
                <a:cubicBezTo>
                  <a:pt x="20479" y="8635"/>
                  <a:pt x="20726" y="8177"/>
                  <a:pt x="20889" y="7661"/>
                </a:cubicBezTo>
              </a:path>
              <a:path w="21600" h="21600" fill="none">
                <a:moveTo>
                  <a:pt x="19186" y="3344"/>
                </a:moveTo>
                <a:cubicBezTo>
                  <a:pt x="19186" y="3328"/>
                  <a:pt x="19187" y="3313"/>
                  <a:pt x="19187" y="3297"/>
                </a:cubicBezTo>
                <a:cubicBezTo>
                  <a:pt x="19187" y="3101"/>
                  <a:pt x="19174" y="2905"/>
                  <a:pt x="19148" y="2712"/>
                </a:cubicBezTo>
              </a:path>
              <a:path w="21600" h="21600" fill="none">
                <a:moveTo>
                  <a:pt x="14905" y="1165"/>
                </a:moveTo>
                <a:cubicBezTo>
                  <a:pt x="14754" y="1408"/>
                  <a:pt x="14629" y="1679"/>
                  <a:pt x="14535" y="1971"/>
                </a:cubicBezTo>
              </a:path>
              <a:path w="21600" h="21600" fill="none">
                <a:moveTo>
                  <a:pt x="11221" y="1645"/>
                </a:moveTo>
                <a:cubicBezTo>
                  <a:pt x="11140" y="1866"/>
                  <a:pt x="11080" y="2099"/>
                  <a:pt x="11041" y="2340"/>
                </a:cubicBezTo>
              </a:path>
              <a:path w="21600" h="21600" fill="none">
                <a:moveTo>
                  <a:pt x="7645" y="3276"/>
                </a:moveTo>
                <a:cubicBezTo>
                  <a:pt x="7449" y="3016"/>
                  <a:pt x="7231" y="2790"/>
                  <a:pt x="6995" y="2602"/>
                </a:cubicBezTo>
              </a:path>
              <a:path w="21600" h="21600" fill="none">
                <a:moveTo>
                  <a:pt x="1942" y="7186"/>
                </a:moveTo>
                <a:cubicBezTo>
                  <a:pt x="1966" y="7426"/>
                  <a:pt x="2004" y="7663"/>
                  <a:pt x="2056" y="7895"/>
                </a:cubicBezTo>
              </a:path>
            </a:pathLst>
          </a:custGeom>
          <a:solidFill>
            <a:srgbClr val="FFBE7D"/>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spAutoFit/>
          </a:bodyPr>
          <a:p>
            <a:pPr algn="ctr"/>
            <a:endParaRPr lang="en-US" altLang="zh-CN" sz="1800" b="1" dirty="0">
              <a:solidFill>
                <a:srgbClr val="000000"/>
              </a:solidFill>
              <a:latin typeface="Times" pitchFamily="1" charset="0"/>
              <a:ea typeface="宋体" panose="02010600030101010101" pitchFamily="2" charset="-122"/>
            </a:endParaRPr>
          </a:p>
          <a:p>
            <a:pPr algn="ctr"/>
            <a:r>
              <a:rPr lang="en-US" altLang="zh-CN" sz="1800" b="1" dirty="0">
                <a:solidFill>
                  <a:srgbClr val="000000"/>
                </a:solidFill>
                <a:latin typeface="Times" pitchFamily="1" charset="0"/>
                <a:ea typeface="宋体" panose="02010600030101010101" pitchFamily="2" charset="-122"/>
              </a:rPr>
              <a:t>192.168.2.128/25</a:t>
            </a:r>
            <a:endParaRPr lang="en-US" altLang="zh-CN" sz="1800" b="1" dirty="0">
              <a:solidFill>
                <a:srgbClr val="000000"/>
              </a:solidFill>
              <a:latin typeface="Times" pitchFamily="1" charset="0"/>
              <a:ea typeface="宋体" panose="02010600030101010101" pitchFamily="2" charset="-122"/>
            </a:endParaRPr>
          </a:p>
        </p:txBody>
      </p:sp>
      <p:sp>
        <p:nvSpPr>
          <p:cNvPr id="187407" name="Text Box 65"/>
          <p:cNvSpPr txBox="1"/>
          <p:nvPr/>
        </p:nvSpPr>
        <p:spPr>
          <a:xfrm>
            <a:off x="3789363" y="5480050"/>
            <a:ext cx="455612" cy="400050"/>
          </a:xfrm>
          <a:prstGeom prst="rect">
            <a:avLst/>
          </a:prstGeom>
          <a:noFill/>
          <a:ln w="9525">
            <a:noFill/>
          </a:ln>
        </p:spPr>
        <p:txBody>
          <a:bodyPr wrap="none">
            <a:spAutoFit/>
          </a:bodyPr>
          <a:p>
            <a:pPr eaLnBrk="1" hangingPunct="1"/>
            <a:r>
              <a:rPr lang="en-US" altLang="zh-CN" sz="2000" b="1" dirty="0">
                <a:solidFill>
                  <a:srgbClr val="000000"/>
                </a:solidFill>
                <a:latin typeface="Times New Roman" panose="02020603050405020304" pitchFamily="18" charset="0"/>
                <a:ea typeface="宋体" panose="02010600030101010101" pitchFamily="2" charset="-122"/>
              </a:rPr>
              <a:t>R</a:t>
            </a:r>
            <a:r>
              <a:rPr lang="en-US" altLang="zh-CN" sz="2000" b="1" baseline="-25000" dirty="0">
                <a:solidFill>
                  <a:srgbClr val="000000"/>
                </a:solidFill>
                <a:latin typeface="Times New Roman" panose="02020603050405020304" pitchFamily="18" charset="0"/>
                <a:ea typeface="宋体" panose="02010600030101010101" pitchFamily="2" charset="-122"/>
              </a:rPr>
              <a:t>2</a:t>
            </a:r>
            <a:endParaRPr lang="en-US" altLang="zh-CN" sz="2000" b="1" baseline="-25000" dirty="0">
              <a:solidFill>
                <a:srgbClr val="000000"/>
              </a:solidFill>
              <a:latin typeface="Times New Roman" panose="02020603050405020304" pitchFamily="18" charset="0"/>
              <a:ea typeface="宋体" panose="02010600030101010101" pitchFamily="2" charset="-122"/>
            </a:endParaRPr>
          </a:p>
        </p:txBody>
      </p:sp>
      <p:sp>
        <p:nvSpPr>
          <p:cNvPr id="187408" name="Text Box 66"/>
          <p:cNvSpPr txBox="1"/>
          <p:nvPr/>
        </p:nvSpPr>
        <p:spPr>
          <a:xfrm>
            <a:off x="4284663" y="3573463"/>
            <a:ext cx="1390650" cy="396875"/>
          </a:xfrm>
          <a:prstGeom prst="rect">
            <a:avLst/>
          </a:prstGeom>
          <a:noFill/>
          <a:ln w="9525">
            <a:noFill/>
          </a:ln>
        </p:spPr>
        <p:txBody>
          <a:bodyPr wrap="none">
            <a:spAutoFit/>
          </a:bodyPr>
          <a:p>
            <a:pPr eaLnBrk="1" hangingPunct="1"/>
            <a:r>
              <a:rPr lang="en-US" altLang="zh-CN" sz="2000" b="1" dirty="0">
                <a:solidFill>
                  <a:srgbClr val="000000"/>
                </a:solidFill>
                <a:latin typeface="Times New Roman" panose="02020603050405020304" pitchFamily="18" charset="0"/>
                <a:ea typeface="宋体" panose="02010600030101010101" pitchFamily="2" charset="-122"/>
              </a:rPr>
              <a:t>192.168.1.1</a:t>
            </a:r>
            <a:endParaRPr lang="en-US" altLang="zh-CN" sz="2000" b="1" dirty="0">
              <a:solidFill>
                <a:srgbClr val="000000"/>
              </a:solidFill>
              <a:latin typeface="Times New Roman" panose="02020603050405020304" pitchFamily="18" charset="0"/>
              <a:ea typeface="宋体" panose="02010600030101010101" pitchFamily="2" charset="-122"/>
            </a:endParaRPr>
          </a:p>
        </p:txBody>
      </p:sp>
      <p:sp>
        <p:nvSpPr>
          <p:cNvPr id="187409" name="Text Box 67"/>
          <p:cNvSpPr txBox="1"/>
          <p:nvPr/>
        </p:nvSpPr>
        <p:spPr>
          <a:xfrm>
            <a:off x="4427538" y="5559425"/>
            <a:ext cx="1390650" cy="396875"/>
          </a:xfrm>
          <a:prstGeom prst="rect">
            <a:avLst/>
          </a:prstGeom>
          <a:noFill/>
          <a:ln w="9525">
            <a:noFill/>
          </a:ln>
        </p:spPr>
        <p:txBody>
          <a:bodyPr wrap="none">
            <a:spAutoFit/>
          </a:bodyPr>
          <a:p>
            <a:pPr eaLnBrk="1" hangingPunct="1"/>
            <a:r>
              <a:rPr lang="en-US" altLang="zh-CN" sz="2000" b="1" dirty="0">
                <a:solidFill>
                  <a:srgbClr val="000000"/>
                </a:solidFill>
                <a:latin typeface="Times New Roman" panose="02020603050405020304" pitchFamily="18" charset="0"/>
                <a:ea typeface="宋体" panose="02010600030101010101" pitchFamily="2" charset="-122"/>
              </a:rPr>
              <a:t>192.168.1.2</a:t>
            </a:r>
            <a:endParaRPr lang="en-US" altLang="zh-CN" sz="2000" b="1" dirty="0">
              <a:solidFill>
                <a:srgbClr val="000000"/>
              </a:solidFill>
              <a:latin typeface="Times New Roman" panose="02020603050405020304" pitchFamily="18" charset="0"/>
              <a:ea typeface="宋体" panose="02010600030101010101" pitchFamily="2" charset="-122"/>
            </a:endParaRPr>
          </a:p>
        </p:txBody>
      </p:sp>
      <p:sp>
        <p:nvSpPr>
          <p:cNvPr id="187410" name="Text Box 68"/>
          <p:cNvSpPr txBox="1"/>
          <p:nvPr/>
        </p:nvSpPr>
        <p:spPr>
          <a:xfrm>
            <a:off x="2627313" y="6092825"/>
            <a:ext cx="1390650" cy="396875"/>
          </a:xfrm>
          <a:prstGeom prst="rect">
            <a:avLst/>
          </a:prstGeom>
          <a:noFill/>
          <a:ln w="9525">
            <a:noFill/>
          </a:ln>
        </p:spPr>
        <p:txBody>
          <a:bodyPr wrap="none">
            <a:spAutoFit/>
          </a:bodyPr>
          <a:p>
            <a:pPr eaLnBrk="1" hangingPunct="1"/>
            <a:r>
              <a:rPr lang="en-US" altLang="zh-CN" sz="2000" b="1" dirty="0">
                <a:solidFill>
                  <a:srgbClr val="000000"/>
                </a:solidFill>
                <a:latin typeface="Times New Roman" panose="02020603050405020304" pitchFamily="18" charset="0"/>
                <a:ea typeface="宋体" panose="02010600030101010101" pitchFamily="2" charset="-122"/>
              </a:rPr>
              <a:t>192.168.2.1</a:t>
            </a:r>
            <a:endParaRPr lang="en-US" altLang="zh-CN" sz="2000" b="1" dirty="0">
              <a:solidFill>
                <a:srgbClr val="000000"/>
              </a:solidFill>
              <a:latin typeface="Times New Roman" panose="02020603050405020304" pitchFamily="18" charset="0"/>
              <a:ea typeface="宋体" panose="02010600030101010101" pitchFamily="2" charset="-122"/>
            </a:endParaRPr>
          </a:p>
        </p:txBody>
      </p:sp>
      <p:sp>
        <p:nvSpPr>
          <p:cNvPr id="187411" name="Text Box 69"/>
          <p:cNvSpPr txBox="1"/>
          <p:nvPr/>
        </p:nvSpPr>
        <p:spPr>
          <a:xfrm>
            <a:off x="4572000" y="6021388"/>
            <a:ext cx="1644650" cy="396875"/>
          </a:xfrm>
          <a:prstGeom prst="rect">
            <a:avLst/>
          </a:prstGeom>
          <a:noFill/>
          <a:ln w="9525">
            <a:noFill/>
          </a:ln>
        </p:spPr>
        <p:txBody>
          <a:bodyPr wrap="none">
            <a:spAutoFit/>
          </a:bodyPr>
          <a:p>
            <a:pPr eaLnBrk="1" hangingPunct="1"/>
            <a:r>
              <a:rPr lang="en-US" altLang="zh-CN" sz="2000" b="1" dirty="0">
                <a:solidFill>
                  <a:srgbClr val="000000"/>
                </a:solidFill>
                <a:latin typeface="Times New Roman" panose="02020603050405020304" pitchFamily="18" charset="0"/>
                <a:ea typeface="宋体" panose="02010600030101010101" pitchFamily="2" charset="-122"/>
              </a:rPr>
              <a:t>192.168.2.130</a:t>
            </a:r>
            <a:endParaRPr lang="en-US" altLang="zh-CN" sz="2000" b="1" dirty="0">
              <a:solidFill>
                <a:srgbClr val="000000"/>
              </a:solidFill>
              <a:latin typeface="Times New Roman" panose="02020603050405020304" pitchFamily="18" charset="0"/>
              <a:ea typeface="宋体" panose="02010600030101010101" pitchFamily="2" charset="-122"/>
            </a:endParaRPr>
          </a:p>
        </p:txBody>
      </p:sp>
      <p:pic>
        <p:nvPicPr>
          <p:cNvPr id="187412" name="图片 4"/>
          <p:cNvPicPr>
            <a:picLocks noChangeAspect="1"/>
          </p:cNvPicPr>
          <p:nvPr/>
        </p:nvPicPr>
        <p:blipFill>
          <a:blip r:embed="rId1"/>
          <a:stretch>
            <a:fillRect/>
          </a:stretch>
        </p:blipFill>
        <p:spPr>
          <a:xfrm>
            <a:off x="4706938" y="-17462"/>
            <a:ext cx="4437062" cy="3286125"/>
          </a:xfrm>
          <a:prstGeom prst="rect">
            <a:avLst/>
          </a:prstGeom>
          <a:noFill/>
          <a:ln w="9525">
            <a:noFill/>
          </a:ln>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8418" name="Line 3"/>
          <p:cNvSpPr/>
          <p:nvPr/>
        </p:nvSpPr>
        <p:spPr>
          <a:xfrm>
            <a:off x="395288" y="1052513"/>
            <a:ext cx="7561262" cy="0"/>
          </a:xfrm>
          <a:prstGeom prst="line">
            <a:avLst/>
          </a:prstGeom>
          <a:ln w="38100" cap="flat" cmpd="sng">
            <a:solidFill>
              <a:schemeClr val="tx2"/>
            </a:solidFill>
            <a:prstDash val="solid"/>
            <a:headEnd type="none" w="med" len="med"/>
            <a:tailEnd type="none" w="med" len="med"/>
          </a:ln>
        </p:spPr>
      </p:sp>
      <p:sp>
        <p:nvSpPr>
          <p:cNvPr id="188419" name="Text Box 4"/>
          <p:cNvSpPr txBox="1"/>
          <p:nvPr/>
        </p:nvSpPr>
        <p:spPr>
          <a:xfrm>
            <a:off x="0" y="1069975"/>
            <a:ext cx="9144000" cy="2143125"/>
          </a:xfrm>
          <a:prstGeom prst="rect">
            <a:avLst/>
          </a:prstGeom>
          <a:solidFill>
            <a:schemeClr val="bg1"/>
          </a:solidFill>
          <a:ln w="9525">
            <a:noFill/>
          </a:ln>
        </p:spPr>
        <p:txBody>
          <a:bodyPr>
            <a:spAutoFit/>
          </a:bodyPr>
          <a:p>
            <a:pPr eaLnBrk="1" hangingPunct="1">
              <a:lnSpc>
                <a:spcPct val="120000"/>
              </a:lnSpc>
              <a:spcBef>
                <a:spcPct val="50000"/>
              </a:spcBef>
            </a:pPr>
            <a:r>
              <a:rPr lang="en-US" altLang="zh-CN" sz="2800" b="1" dirty="0">
                <a:solidFill>
                  <a:srgbClr val="000000"/>
                </a:solidFill>
                <a:latin typeface="Times New Roman" panose="02020603050405020304" pitchFamily="18" charset="0"/>
                <a:ea typeface="黑体" panose="02010609060101010101" pitchFamily="49" charset="-122"/>
              </a:rPr>
              <a:t>37. </a:t>
            </a:r>
            <a:r>
              <a:rPr lang="zh-CN" altLang="en-US" sz="2800" b="1" dirty="0">
                <a:solidFill>
                  <a:srgbClr val="000000"/>
                </a:solidFill>
                <a:latin typeface="Times New Roman" panose="02020603050405020304" pitchFamily="18" charset="0"/>
                <a:ea typeface="黑体" panose="02010609060101010101" pitchFamily="49" charset="-122"/>
              </a:rPr>
              <a:t>某网络拓扑如下图所示，路由器</a:t>
            </a:r>
            <a:r>
              <a:rPr lang="en-US" altLang="zh-CN" sz="2800" b="1" dirty="0">
                <a:solidFill>
                  <a:srgbClr val="000000"/>
                </a:solidFill>
                <a:latin typeface="Times New Roman" panose="02020603050405020304" pitchFamily="18" charset="0"/>
                <a:ea typeface="黑体" panose="02010609060101010101" pitchFamily="49" charset="-122"/>
              </a:rPr>
              <a:t>R1</a:t>
            </a:r>
            <a:r>
              <a:rPr lang="zh-CN" altLang="en-US" sz="2800" b="1" dirty="0">
                <a:solidFill>
                  <a:srgbClr val="000000"/>
                </a:solidFill>
                <a:latin typeface="Times New Roman" panose="02020603050405020304" pitchFamily="18" charset="0"/>
                <a:ea typeface="黑体" panose="02010609060101010101" pitchFamily="49" charset="-122"/>
              </a:rPr>
              <a:t>只有到达子网</a:t>
            </a:r>
            <a:r>
              <a:rPr lang="en-US" altLang="zh-CN" sz="2800" b="1" dirty="0">
                <a:solidFill>
                  <a:srgbClr val="000000"/>
                </a:solidFill>
                <a:latin typeface="Times New Roman" panose="02020603050405020304" pitchFamily="18" charset="0"/>
                <a:ea typeface="黑体" panose="02010609060101010101" pitchFamily="49" charset="-122"/>
              </a:rPr>
              <a:t>192.168.1.0/24</a:t>
            </a:r>
            <a:r>
              <a:rPr lang="zh-CN" altLang="en-US" sz="2800" b="1" dirty="0">
                <a:solidFill>
                  <a:srgbClr val="000000"/>
                </a:solidFill>
                <a:latin typeface="Times New Roman" panose="02020603050405020304" pitchFamily="18" charset="0"/>
                <a:ea typeface="黑体" panose="02010609060101010101" pitchFamily="49" charset="-122"/>
              </a:rPr>
              <a:t>的路由。为使</a:t>
            </a:r>
            <a:r>
              <a:rPr lang="en-US" altLang="zh-CN" sz="2800" b="1" dirty="0">
                <a:solidFill>
                  <a:srgbClr val="000000"/>
                </a:solidFill>
                <a:latin typeface="Times New Roman" panose="02020603050405020304" pitchFamily="18" charset="0"/>
                <a:ea typeface="黑体" panose="02010609060101010101" pitchFamily="49" charset="-122"/>
              </a:rPr>
              <a:t>R1</a:t>
            </a:r>
            <a:r>
              <a:rPr lang="zh-CN" altLang="en-US" sz="2800" b="1" dirty="0">
                <a:solidFill>
                  <a:srgbClr val="000000"/>
                </a:solidFill>
                <a:latin typeface="Times New Roman" panose="02020603050405020304" pitchFamily="18" charset="0"/>
                <a:ea typeface="黑体" panose="02010609060101010101" pitchFamily="49" charset="-122"/>
              </a:rPr>
              <a:t>可以将</a:t>
            </a:r>
            <a:r>
              <a:rPr lang="en-US" altLang="zh-CN" sz="2800" b="1" dirty="0">
                <a:solidFill>
                  <a:srgbClr val="000000"/>
                </a:solidFill>
                <a:latin typeface="Times New Roman" panose="02020603050405020304" pitchFamily="18" charset="0"/>
                <a:ea typeface="黑体" panose="02010609060101010101" pitchFamily="49" charset="-122"/>
              </a:rPr>
              <a:t>IP</a:t>
            </a:r>
            <a:r>
              <a:rPr lang="zh-CN" altLang="en-US" sz="2800" b="1" dirty="0">
                <a:solidFill>
                  <a:srgbClr val="000000"/>
                </a:solidFill>
                <a:latin typeface="Times New Roman" panose="02020603050405020304" pitchFamily="18" charset="0"/>
                <a:ea typeface="黑体" panose="02010609060101010101" pitchFamily="49" charset="-122"/>
              </a:rPr>
              <a:t>分组正确地路由到图中所有子网，则在</a:t>
            </a:r>
            <a:r>
              <a:rPr lang="en-US" altLang="zh-CN" sz="2800" b="1" dirty="0">
                <a:solidFill>
                  <a:srgbClr val="000000"/>
                </a:solidFill>
                <a:latin typeface="Times New Roman" panose="02020603050405020304" pitchFamily="18" charset="0"/>
                <a:ea typeface="黑体" panose="02010609060101010101" pitchFamily="49" charset="-122"/>
              </a:rPr>
              <a:t>R1</a:t>
            </a:r>
            <a:r>
              <a:rPr lang="zh-CN" altLang="en-US" sz="2800" b="1" dirty="0">
                <a:solidFill>
                  <a:srgbClr val="000000"/>
                </a:solidFill>
                <a:latin typeface="Times New Roman" panose="02020603050405020304" pitchFamily="18" charset="0"/>
                <a:ea typeface="黑体" panose="02010609060101010101" pitchFamily="49" charset="-122"/>
              </a:rPr>
              <a:t>中需要增加的一条路由（目的网络，子网掩码、下一跳）是</a:t>
            </a:r>
            <a:endParaRPr lang="zh-CN" altLang="en-US" sz="2800" b="1" dirty="0">
              <a:solidFill>
                <a:srgbClr val="000000"/>
              </a:solidFill>
              <a:latin typeface="Times New Roman" panose="02020603050405020304" pitchFamily="18" charset="0"/>
              <a:ea typeface="黑体" panose="02010609060101010101" pitchFamily="49" charset="-122"/>
            </a:endParaRPr>
          </a:p>
        </p:txBody>
      </p:sp>
      <p:sp>
        <p:nvSpPr>
          <p:cNvPr id="188420" name="Text Box 5"/>
          <p:cNvSpPr txBox="1"/>
          <p:nvPr/>
        </p:nvSpPr>
        <p:spPr>
          <a:xfrm>
            <a:off x="250825" y="3500438"/>
            <a:ext cx="8893175" cy="2228850"/>
          </a:xfrm>
          <a:prstGeom prst="rect">
            <a:avLst/>
          </a:prstGeom>
          <a:solidFill>
            <a:schemeClr val="bg1"/>
          </a:solidFill>
          <a:ln w="9525">
            <a:noFill/>
          </a:ln>
        </p:spPr>
        <p:txBody>
          <a:bodyPr>
            <a:spAutoFit/>
          </a:bodyPr>
          <a:p>
            <a:pPr marL="342900" indent="-342900" eaLnBrk="1" hangingPunct="1">
              <a:lnSpc>
                <a:spcPct val="110000"/>
              </a:lnSpc>
              <a:spcBef>
                <a:spcPct val="20000"/>
              </a:spcBef>
              <a:buAutoNum type="alphaUcPeriod"/>
            </a:pPr>
            <a:r>
              <a:rPr lang="en-US" altLang="zh-CN" sz="2800" b="1" dirty="0">
                <a:solidFill>
                  <a:srgbClr val="000000"/>
                </a:solidFill>
                <a:latin typeface="Times New Roman" panose="02020603050405020304" pitchFamily="18" charset="0"/>
                <a:ea typeface="黑体" panose="02010609060101010101" pitchFamily="49" charset="-122"/>
              </a:rPr>
              <a:t>  192.168.2.0       255.255.255.128      192.168.1.1</a:t>
            </a:r>
            <a:endParaRPr lang="en-US" altLang="zh-CN" sz="2800" b="1" dirty="0">
              <a:solidFill>
                <a:srgbClr val="000000"/>
              </a:solidFill>
              <a:latin typeface="Times New Roman" panose="02020603050405020304" pitchFamily="18" charset="0"/>
              <a:ea typeface="黑体" panose="02010609060101010101" pitchFamily="49" charset="-122"/>
            </a:endParaRPr>
          </a:p>
          <a:p>
            <a:pPr marL="342900" indent="-342900" eaLnBrk="1" hangingPunct="1">
              <a:lnSpc>
                <a:spcPct val="110000"/>
              </a:lnSpc>
              <a:spcBef>
                <a:spcPct val="20000"/>
              </a:spcBef>
              <a:buAutoNum type="alphaUcPeriod"/>
            </a:pPr>
            <a:r>
              <a:rPr lang="en-US" altLang="zh-CN" sz="2800" b="1" dirty="0">
                <a:solidFill>
                  <a:srgbClr val="000000"/>
                </a:solidFill>
                <a:latin typeface="Times New Roman" panose="02020603050405020304" pitchFamily="18" charset="0"/>
                <a:ea typeface="黑体" panose="02010609060101010101" pitchFamily="49" charset="-122"/>
              </a:rPr>
              <a:t>  192.168.2.0       255.255.255.0          192.168.1.1</a:t>
            </a:r>
            <a:endParaRPr lang="en-US" altLang="zh-CN" sz="2800" b="1" dirty="0">
              <a:solidFill>
                <a:srgbClr val="000000"/>
              </a:solidFill>
              <a:latin typeface="Times New Roman" panose="02020603050405020304" pitchFamily="18" charset="0"/>
              <a:ea typeface="黑体" panose="02010609060101010101" pitchFamily="49" charset="-122"/>
            </a:endParaRPr>
          </a:p>
          <a:p>
            <a:pPr marL="342900" indent="-342900" eaLnBrk="1" hangingPunct="1">
              <a:lnSpc>
                <a:spcPct val="110000"/>
              </a:lnSpc>
              <a:spcBef>
                <a:spcPct val="20000"/>
              </a:spcBef>
              <a:buAutoNum type="alphaUcPeriod"/>
            </a:pPr>
            <a:r>
              <a:rPr lang="en-US" altLang="zh-CN" sz="2800" b="1" dirty="0">
                <a:solidFill>
                  <a:srgbClr val="000000"/>
                </a:solidFill>
                <a:latin typeface="Times New Roman" panose="02020603050405020304" pitchFamily="18" charset="0"/>
                <a:ea typeface="黑体" panose="02010609060101010101" pitchFamily="49" charset="-122"/>
              </a:rPr>
              <a:t>  192.168.2.0       255.255.255.128      192.168.1.2</a:t>
            </a:r>
            <a:endParaRPr lang="en-US" altLang="zh-CN" sz="2800" b="1" dirty="0">
              <a:solidFill>
                <a:srgbClr val="000000"/>
              </a:solidFill>
              <a:latin typeface="Times New Roman" panose="02020603050405020304" pitchFamily="18" charset="0"/>
              <a:ea typeface="黑体" panose="02010609060101010101" pitchFamily="49" charset="-122"/>
            </a:endParaRPr>
          </a:p>
          <a:p>
            <a:pPr marL="342900" indent="-342900" eaLnBrk="1" hangingPunct="1">
              <a:lnSpc>
                <a:spcPct val="110000"/>
              </a:lnSpc>
              <a:spcBef>
                <a:spcPct val="20000"/>
              </a:spcBef>
              <a:buAutoNum type="alphaUcPeriod"/>
            </a:pPr>
            <a:r>
              <a:rPr lang="en-US" altLang="zh-CN" sz="2800" b="1" dirty="0">
                <a:solidFill>
                  <a:srgbClr val="000000"/>
                </a:solidFill>
                <a:latin typeface="Times New Roman" panose="02020603050405020304" pitchFamily="18" charset="0"/>
                <a:ea typeface="黑体" panose="02010609060101010101" pitchFamily="49" charset="-122"/>
              </a:rPr>
              <a:t>  192.168.2.0       255.255.255.0          192.168.1.2</a:t>
            </a:r>
            <a:endParaRPr lang="en-US" altLang="zh-CN" sz="2800" b="1" dirty="0">
              <a:solidFill>
                <a:srgbClr val="000000"/>
              </a:solidFill>
              <a:latin typeface="Times New Roman" panose="02020603050405020304" pitchFamily="18" charset="0"/>
              <a:ea typeface="黑体" panose="02010609060101010101" pitchFamily="49" charset="-122"/>
            </a:endParaRPr>
          </a:p>
        </p:txBody>
      </p:sp>
      <p:sp>
        <p:nvSpPr>
          <p:cNvPr id="188421" name="Rectangle 2"/>
          <p:cNvSpPr>
            <a:spLocks noGrp="1"/>
          </p:cNvSpPr>
          <p:nvPr>
            <p:ph type="title"/>
          </p:nvPr>
        </p:nvSpPr>
        <p:spPr>
          <a:xfrm>
            <a:off x="611188" y="0"/>
            <a:ext cx="6870700" cy="944563"/>
          </a:xfrm>
        </p:spPr>
        <p:txBody>
          <a:bodyPr vert="horz" wrap="square" lIns="91440" tIns="45720" rIns="91440" bIns="45720" anchor="ctr" anchorCtr="0"/>
          <a:p>
            <a:pPr eaLnBrk="1" hangingPunct="1"/>
            <a:r>
              <a:rPr lang="zh-CN" altLang="en-US" sz="3600" b="1" dirty="0">
                <a:ea typeface="黑体" panose="02010609060101010101" pitchFamily="49" charset="-122"/>
              </a:rPr>
              <a:t>课堂练习</a:t>
            </a:r>
            <a:endParaRPr lang="zh-CN" altLang="en-US" sz="3600" b="1" dirty="0">
              <a:ea typeface="黑体" panose="02010609060101010101" pitchFamily="49" charset="-122"/>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2" name="Rectangle 2"/>
          <p:cNvSpPr>
            <a:spLocks noGrp="1"/>
          </p:cNvSpPr>
          <p:nvPr>
            <p:ph type="title"/>
          </p:nvPr>
        </p:nvSpPr>
        <p:spPr>
          <a:xfrm>
            <a:off x="611188" y="0"/>
            <a:ext cx="6870700" cy="944563"/>
          </a:xfrm>
        </p:spPr>
        <p:txBody>
          <a:bodyPr vert="horz" wrap="square" lIns="91440" tIns="45720" rIns="91440" bIns="45720" anchor="ctr" anchorCtr="0"/>
          <a:p>
            <a:pPr eaLnBrk="1" hangingPunct="1"/>
            <a:r>
              <a:rPr lang="en-US" altLang="zh-CN" sz="2400" b="1" dirty="0">
                <a:ea typeface="黑体" panose="02010609060101010101" pitchFamily="49" charset="-122"/>
              </a:rPr>
              <a:t>2011</a:t>
            </a:r>
            <a:r>
              <a:rPr lang="zh-CN" altLang="en-US" sz="2400" b="1" dirty="0">
                <a:ea typeface="黑体" panose="02010609060101010101" pitchFamily="49" charset="-122"/>
              </a:rPr>
              <a:t>年全国硕士研究生入学统一考试</a:t>
            </a:r>
            <a:br>
              <a:rPr lang="zh-CN" altLang="en-US" sz="2400" b="1" dirty="0">
                <a:ea typeface="黑体" panose="02010609060101010101" pitchFamily="49" charset="-122"/>
              </a:rPr>
            </a:br>
            <a:r>
              <a:rPr lang="zh-CN" altLang="en-US" sz="2400" b="1" dirty="0">
                <a:ea typeface="黑体" panose="02010609060101010101" pitchFamily="49" charset="-122"/>
              </a:rPr>
              <a:t>计算机学科专业基础综合</a:t>
            </a:r>
            <a:endParaRPr lang="zh-CN" altLang="en-US" sz="2400" b="1" dirty="0">
              <a:ea typeface="黑体" panose="02010609060101010101" pitchFamily="49" charset="-122"/>
            </a:endParaRPr>
          </a:p>
        </p:txBody>
      </p:sp>
      <p:sp>
        <p:nvSpPr>
          <p:cNvPr id="189443" name="Line 3"/>
          <p:cNvSpPr/>
          <p:nvPr/>
        </p:nvSpPr>
        <p:spPr>
          <a:xfrm>
            <a:off x="395288" y="1052513"/>
            <a:ext cx="7561262" cy="0"/>
          </a:xfrm>
          <a:prstGeom prst="line">
            <a:avLst/>
          </a:prstGeom>
          <a:ln w="38100" cap="flat" cmpd="sng">
            <a:solidFill>
              <a:schemeClr val="tx2"/>
            </a:solidFill>
            <a:prstDash val="solid"/>
            <a:headEnd type="none" w="med" len="med"/>
            <a:tailEnd type="none" w="med" len="med"/>
          </a:ln>
        </p:spPr>
      </p:sp>
      <p:sp>
        <p:nvSpPr>
          <p:cNvPr id="189444" name="Text Box 4"/>
          <p:cNvSpPr txBox="1"/>
          <p:nvPr/>
        </p:nvSpPr>
        <p:spPr>
          <a:xfrm>
            <a:off x="0" y="1069975"/>
            <a:ext cx="9144000" cy="2143125"/>
          </a:xfrm>
          <a:prstGeom prst="rect">
            <a:avLst/>
          </a:prstGeom>
          <a:solidFill>
            <a:schemeClr val="bg1"/>
          </a:solidFill>
          <a:ln w="9525">
            <a:noFill/>
          </a:ln>
        </p:spPr>
        <p:txBody>
          <a:bodyPr>
            <a:spAutoFit/>
          </a:bodyPr>
          <a:p>
            <a:pPr eaLnBrk="1" hangingPunct="1">
              <a:lnSpc>
                <a:spcPct val="120000"/>
              </a:lnSpc>
              <a:spcBef>
                <a:spcPct val="50000"/>
              </a:spcBef>
            </a:pPr>
            <a:r>
              <a:rPr lang="en-US" altLang="zh-CN" sz="2800" b="1" dirty="0">
                <a:solidFill>
                  <a:srgbClr val="000000"/>
                </a:solidFill>
                <a:latin typeface="Times New Roman" panose="02020603050405020304" pitchFamily="18" charset="0"/>
                <a:ea typeface="黑体" panose="02010609060101010101" pitchFamily="49" charset="-122"/>
              </a:rPr>
              <a:t>37. </a:t>
            </a:r>
            <a:r>
              <a:rPr lang="zh-CN" altLang="en-US" sz="2800" b="1" dirty="0">
                <a:solidFill>
                  <a:srgbClr val="000000"/>
                </a:solidFill>
                <a:latin typeface="Times New Roman" panose="02020603050405020304" pitchFamily="18" charset="0"/>
                <a:ea typeface="黑体" panose="02010609060101010101" pitchFamily="49" charset="-122"/>
              </a:rPr>
              <a:t>某网络拓扑如下图所示，路由器</a:t>
            </a:r>
            <a:r>
              <a:rPr lang="en-US" altLang="zh-CN" sz="2800" b="1" dirty="0">
                <a:solidFill>
                  <a:srgbClr val="000000"/>
                </a:solidFill>
                <a:latin typeface="Times New Roman" panose="02020603050405020304" pitchFamily="18" charset="0"/>
                <a:ea typeface="黑体" panose="02010609060101010101" pitchFamily="49" charset="-122"/>
              </a:rPr>
              <a:t>R1</a:t>
            </a:r>
            <a:r>
              <a:rPr lang="zh-CN" altLang="en-US" sz="2800" b="1" dirty="0">
                <a:solidFill>
                  <a:srgbClr val="000000"/>
                </a:solidFill>
                <a:latin typeface="Times New Roman" panose="02020603050405020304" pitchFamily="18" charset="0"/>
                <a:ea typeface="黑体" panose="02010609060101010101" pitchFamily="49" charset="-122"/>
              </a:rPr>
              <a:t>只有到达子网</a:t>
            </a:r>
            <a:r>
              <a:rPr lang="en-US" altLang="zh-CN" sz="2800" b="1" dirty="0">
                <a:solidFill>
                  <a:srgbClr val="000000"/>
                </a:solidFill>
                <a:latin typeface="Times New Roman" panose="02020603050405020304" pitchFamily="18" charset="0"/>
                <a:ea typeface="黑体" panose="02010609060101010101" pitchFamily="49" charset="-122"/>
              </a:rPr>
              <a:t>192.168.1.0/24</a:t>
            </a:r>
            <a:r>
              <a:rPr lang="zh-CN" altLang="en-US" sz="2800" b="1" dirty="0">
                <a:solidFill>
                  <a:srgbClr val="000000"/>
                </a:solidFill>
                <a:latin typeface="Times New Roman" panose="02020603050405020304" pitchFamily="18" charset="0"/>
                <a:ea typeface="黑体" panose="02010609060101010101" pitchFamily="49" charset="-122"/>
              </a:rPr>
              <a:t>的路由。为使</a:t>
            </a:r>
            <a:r>
              <a:rPr lang="en-US" altLang="zh-CN" sz="2800" b="1" dirty="0">
                <a:solidFill>
                  <a:srgbClr val="000000"/>
                </a:solidFill>
                <a:latin typeface="Times New Roman" panose="02020603050405020304" pitchFamily="18" charset="0"/>
                <a:ea typeface="黑体" panose="02010609060101010101" pitchFamily="49" charset="-122"/>
              </a:rPr>
              <a:t>R1</a:t>
            </a:r>
            <a:r>
              <a:rPr lang="zh-CN" altLang="en-US" sz="2800" b="1" dirty="0">
                <a:solidFill>
                  <a:srgbClr val="000000"/>
                </a:solidFill>
                <a:latin typeface="Times New Roman" panose="02020603050405020304" pitchFamily="18" charset="0"/>
                <a:ea typeface="黑体" panose="02010609060101010101" pitchFamily="49" charset="-122"/>
              </a:rPr>
              <a:t>可以将</a:t>
            </a:r>
            <a:r>
              <a:rPr lang="en-US" altLang="zh-CN" sz="2800" b="1" dirty="0">
                <a:solidFill>
                  <a:srgbClr val="000000"/>
                </a:solidFill>
                <a:latin typeface="Times New Roman" panose="02020603050405020304" pitchFamily="18" charset="0"/>
                <a:ea typeface="黑体" panose="02010609060101010101" pitchFamily="49" charset="-122"/>
              </a:rPr>
              <a:t>IP</a:t>
            </a:r>
            <a:r>
              <a:rPr lang="zh-CN" altLang="en-US" sz="2800" b="1" dirty="0">
                <a:solidFill>
                  <a:srgbClr val="000000"/>
                </a:solidFill>
                <a:latin typeface="Times New Roman" panose="02020603050405020304" pitchFamily="18" charset="0"/>
                <a:ea typeface="黑体" panose="02010609060101010101" pitchFamily="49" charset="-122"/>
              </a:rPr>
              <a:t>分组正确地路由到图中所有子网，则在</a:t>
            </a:r>
            <a:r>
              <a:rPr lang="en-US" altLang="zh-CN" sz="2800" b="1" dirty="0">
                <a:solidFill>
                  <a:srgbClr val="000000"/>
                </a:solidFill>
                <a:latin typeface="Times New Roman" panose="02020603050405020304" pitchFamily="18" charset="0"/>
                <a:ea typeface="黑体" panose="02010609060101010101" pitchFamily="49" charset="-122"/>
              </a:rPr>
              <a:t>R1</a:t>
            </a:r>
            <a:r>
              <a:rPr lang="zh-CN" altLang="en-US" sz="2800" b="1" dirty="0">
                <a:solidFill>
                  <a:srgbClr val="000000"/>
                </a:solidFill>
                <a:latin typeface="Times New Roman" panose="02020603050405020304" pitchFamily="18" charset="0"/>
                <a:ea typeface="黑体" panose="02010609060101010101" pitchFamily="49" charset="-122"/>
              </a:rPr>
              <a:t>中需要增加的一条路由（目的网络，子网掩码、下一跳）是</a:t>
            </a:r>
            <a:endParaRPr lang="zh-CN" altLang="en-US" sz="2800" b="1" dirty="0">
              <a:solidFill>
                <a:srgbClr val="000000"/>
              </a:solidFill>
              <a:latin typeface="Times New Roman" panose="02020603050405020304" pitchFamily="18" charset="0"/>
              <a:ea typeface="黑体" panose="02010609060101010101" pitchFamily="49" charset="-122"/>
            </a:endParaRPr>
          </a:p>
        </p:txBody>
      </p:sp>
      <p:sp>
        <p:nvSpPr>
          <p:cNvPr id="189445" name="Text Box 5"/>
          <p:cNvSpPr txBox="1"/>
          <p:nvPr/>
        </p:nvSpPr>
        <p:spPr>
          <a:xfrm>
            <a:off x="250825" y="3500438"/>
            <a:ext cx="8893175" cy="2228850"/>
          </a:xfrm>
          <a:prstGeom prst="rect">
            <a:avLst/>
          </a:prstGeom>
          <a:solidFill>
            <a:schemeClr val="bg1"/>
          </a:solidFill>
          <a:ln w="9525">
            <a:noFill/>
          </a:ln>
        </p:spPr>
        <p:txBody>
          <a:bodyPr>
            <a:spAutoFit/>
          </a:bodyPr>
          <a:p>
            <a:pPr marL="342900" indent="-342900" eaLnBrk="1" hangingPunct="1">
              <a:lnSpc>
                <a:spcPct val="110000"/>
              </a:lnSpc>
              <a:spcBef>
                <a:spcPct val="20000"/>
              </a:spcBef>
              <a:buAutoNum type="alphaUcPeriod"/>
            </a:pPr>
            <a:r>
              <a:rPr lang="en-US" altLang="zh-CN" sz="2800" b="1" dirty="0">
                <a:solidFill>
                  <a:srgbClr val="000000"/>
                </a:solidFill>
                <a:latin typeface="Times New Roman" panose="02020603050405020304" pitchFamily="18" charset="0"/>
                <a:ea typeface="黑体" panose="02010609060101010101" pitchFamily="49" charset="-122"/>
              </a:rPr>
              <a:t>  192.168.2.0       255.255.255.128      192.168.1.1</a:t>
            </a:r>
            <a:endParaRPr lang="en-US" altLang="zh-CN" sz="2800" b="1" dirty="0">
              <a:solidFill>
                <a:srgbClr val="000000"/>
              </a:solidFill>
              <a:latin typeface="Times New Roman" panose="02020603050405020304" pitchFamily="18" charset="0"/>
              <a:ea typeface="黑体" panose="02010609060101010101" pitchFamily="49" charset="-122"/>
            </a:endParaRPr>
          </a:p>
          <a:p>
            <a:pPr marL="342900" indent="-342900" eaLnBrk="1" hangingPunct="1">
              <a:lnSpc>
                <a:spcPct val="110000"/>
              </a:lnSpc>
              <a:spcBef>
                <a:spcPct val="20000"/>
              </a:spcBef>
              <a:buAutoNum type="alphaUcPeriod"/>
            </a:pPr>
            <a:r>
              <a:rPr lang="en-US" altLang="zh-CN" sz="2800" b="1" dirty="0">
                <a:solidFill>
                  <a:srgbClr val="000000"/>
                </a:solidFill>
                <a:latin typeface="Times New Roman" panose="02020603050405020304" pitchFamily="18" charset="0"/>
                <a:ea typeface="黑体" panose="02010609060101010101" pitchFamily="49" charset="-122"/>
              </a:rPr>
              <a:t>  192.168.2.0       255.255.255.0          192.168.1.1</a:t>
            </a:r>
            <a:endParaRPr lang="en-US" altLang="zh-CN" sz="2800" b="1" dirty="0">
              <a:solidFill>
                <a:srgbClr val="000000"/>
              </a:solidFill>
              <a:latin typeface="Times New Roman" panose="02020603050405020304" pitchFamily="18" charset="0"/>
              <a:ea typeface="黑体" panose="02010609060101010101" pitchFamily="49" charset="-122"/>
            </a:endParaRPr>
          </a:p>
          <a:p>
            <a:pPr marL="342900" indent="-342900" eaLnBrk="1" hangingPunct="1">
              <a:lnSpc>
                <a:spcPct val="110000"/>
              </a:lnSpc>
              <a:spcBef>
                <a:spcPct val="20000"/>
              </a:spcBef>
              <a:buAutoNum type="alphaUcPeriod"/>
            </a:pPr>
            <a:r>
              <a:rPr lang="en-US" altLang="zh-CN" sz="2800" b="1" dirty="0">
                <a:solidFill>
                  <a:srgbClr val="000000"/>
                </a:solidFill>
                <a:latin typeface="Times New Roman" panose="02020603050405020304" pitchFamily="18" charset="0"/>
                <a:ea typeface="黑体" panose="02010609060101010101" pitchFamily="49" charset="-122"/>
              </a:rPr>
              <a:t>  192.168.2.0       255.255.255.128      192.168.1.2</a:t>
            </a:r>
            <a:endParaRPr lang="en-US" altLang="zh-CN" sz="2800" b="1" dirty="0">
              <a:solidFill>
                <a:srgbClr val="000000"/>
              </a:solidFill>
              <a:latin typeface="Times New Roman" panose="02020603050405020304" pitchFamily="18" charset="0"/>
              <a:ea typeface="黑体" panose="02010609060101010101" pitchFamily="49" charset="-122"/>
            </a:endParaRPr>
          </a:p>
          <a:p>
            <a:pPr marL="342900" indent="-342900" eaLnBrk="1" hangingPunct="1">
              <a:lnSpc>
                <a:spcPct val="110000"/>
              </a:lnSpc>
              <a:spcBef>
                <a:spcPct val="20000"/>
              </a:spcBef>
              <a:buAutoNum type="alphaUcPeriod"/>
            </a:pPr>
            <a:r>
              <a:rPr lang="en-US" altLang="zh-CN" sz="2800" b="1" dirty="0">
                <a:solidFill>
                  <a:srgbClr val="FF0000"/>
                </a:solidFill>
                <a:latin typeface="Times New Roman" panose="02020603050405020304" pitchFamily="18" charset="0"/>
                <a:ea typeface="黑体" panose="02010609060101010101" pitchFamily="49" charset="-122"/>
              </a:rPr>
              <a:t>  192.168.2.0       255.255.255.0          192.168.1.2</a:t>
            </a:r>
            <a:endParaRPr lang="en-US" altLang="zh-CN" sz="2800" b="1" dirty="0">
              <a:solidFill>
                <a:srgbClr val="FF0000"/>
              </a:solidFill>
              <a:latin typeface="Times New Roman" panose="02020603050405020304" pitchFamily="18" charset="0"/>
              <a:ea typeface="黑体" panose="02010609060101010101" pitchFamily="49" charset="-122"/>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6" name="Rectangle 2"/>
          <p:cNvSpPr>
            <a:spLocks noGrp="1"/>
          </p:cNvSpPr>
          <p:nvPr>
            <p:ph type="title"/>
          </p:nvPr>
        </p:nvSpPr>
        <p:spPr>
          <a:xfrm>
            <a:off x="611188" y="0"/>
            <a:ext cx="6870700" cy="944563"/>
          </a:xfrm>
        </p:spPr>
        <p:txBody>
          <a:bodyPr vert="horz" wrap="square" lIns="91440" tIns="45720" rIns="91440" bIns="45720" anchor="ctr" anchorCtr="0"/>
          <a:p>
            <a:pPr eaLnBrk="1" hangingPunct="1"/>
            <a:r>
              <a:rPr lang="en-US" altLang="zh-CN" sz="2400" b="1" dirty="0">
                <a:ea typeface="黑体" panose="02010609060101010101" pitchFamily="49" charset="-122"/>
              </a:rPr>
              <a:t>2011</a:t>
            </a:r>
            <a:r>
              <a:rPr lang="zh-CN" altLang="en-US" sz="2400" b="1" dirty="0">
                <a:ea typeface="黑体" panose="02010609060101010101" pitchFamily="49" charset="-122"/>
              </a:rPr>
              <a:t>年全国硕士研究生入学统一考试</a:t>
            </a:r>
            <a:br>
              <a:rPr lang="zh-CN" altLang="en-US" sz="2400" b="1" dirty="0">
                <a:ea typeface="黑体" panose="02010609060101010101" pitchFamily="49" charset="-122"/>
              </a:rPr>
            </a:br>
            <a:r>
              <a:rPr lang="zh-CN" altLang="en-US" sz="2400" b="1" dirty="0">
                <a:ea typeface="黑体" panose="02010609060101010101" pitchFamily="49" charset="-122"/>
              </a:rPr>
              <a:t>计算机学科专业基础综合</a:t>
            </a:r>
            <a:endParaRPr lang="zh-CN" altLang="en-US" sz="2400" b="1" dirty="0">
              <a:ea typeface="黑体" panose="02010609060101010101" pitchFamily="49" charset="-122"/>
            </a:endParaRPr>
          </a:p>
        </p:txBody>
      </p:sp>
      <p:sp>
        <p:nvSpPr>
          <p:cNvPr id="190467" name="Line 3"/>
          <p:cNvSpPr/>
          <p:nvPr/>
        </p:nvSpPr>
        <p:spPr>
          <a:xfrm>
            <a:off x="395288" y="1052513"/>
            <a:ext cx="7561262" cy="0"/>
          </a:xfrm>
          <a:prstGeom prst="line">
            <a:avLst/>
          </a:prstGeom>
          <a:ln w="38100" cap="flat" cmpd="sng">
            <a:solidFill>
              <a:schemeClr val="tx2"/>
            </a:solidFill>
            <a:prstDash val="solid"/>
            <a:headEnd type="none" w="med" len="med"/>
            <a:tailEnd type="none" w="med" len="med"/>
          </a:ln>
        </p:spPr>
      </p:sp>
      <p:sp>
        <p:nvSpPr>
          <p:cNvPr id="190468" name="Text Box 4"/>
          <p:cNvSpPr txBox="1"/>
          <p:nvPr/>
        </p:nvSpPr>
        <p:spPr>
          <a:xfrm>
            <a:off x="0" y="1069975"/>
            <a:ext cx="9144000" cy="2143125"/>
          </a:xfrm>
          <a:prstGeom prst="rect">
            <a:avLst/>
          </a:prstGeom>
          <a:solidFill>
            <a:schemeClr val="bg1"/>
          </a:solidFill>
          <a:ln w="9525">
            <a:noFill/>
          </a:ln>
        </p:spPr>
        <p:txBody>
          <a:bodyPr>
            <a:spAutoFit/>
          </a:bodyPr>
          <a:p>
            <a:pPr eaLnBrk="1" hangingPunct="1">
              <a:lnSpc>
                <a:spcPct val="120000"/>
              </a:lnSpc>
              <a:spcBef>
                <a:spcPct val="50000"/>
              </a:spcBef>
            </a:pPr>
            <a:r>
              <a:rPr lang="en-US" altLang="zh-CN" sz="2800" b="1" dirty="0">
                <a:solidFill>
                  <a:srgbClr val="000000"/>
                </a:solidFill>
                <a:latin typeface="Times New Roman" panose="02020603050405020304" pitchFamily="18" charset="0"/>
                <a:ea typeface="黑体" panose="02010609060101010101" pitchFamily="49" charset="-122"/>
              </a:rPr>
              <a:t>37. </a:t>
            </a:r>
            <a:r>
              <a:rPr lang="zh-CN" altLang="en-US" sz="2800" b="1" dirty="0">
                <a:solidFill>
                  <a:srgbClr val="000000"/>
                </a:solidFill>
                <a:latin typeface="Times New Roman" panose="02020603050405020304" pitchFamily="18" charset="0"/>
                <a:ea typeface="黑体" panose="02010609060101010101" pitchFamily="49" charset="-122"/>
              </a:rPr>
              <a:t>某网络拓扑如下图所示，路由器</a:t>
            </a:r>
            <a:r>
              <a:rPr lang="en-US" altLang="zh-CN" sz="2800" b="1" dirty="0">
                <a:solidFill>
                  <a:srgbClr val="000000"/>
                </a:solidFill>
                <a:latin typeface="Times New Roman" panose="02020603050405020304" pitchFamily="18" charset="0"/>
                <a:ea typeface="黑体" panose="02010609060101010101" pitchFamily="49" charset="-122"/>
              </a:rPr>
              <a:t>R1</a:t>
            </a:r>
            <a:r>
              <a:rPr lang="zh-CN" altLang="en-US" sz="2800" b="1" dirty="0">
                <a:solidFill>
                  <a:srgbClr val="000000"/>
                </a:solidFill>
                <a:latin typeface="Times New Roman" panose="02020603050405020304" pitchFamily="18" charset="0"/>
                <a:ea typeface="黑体" panose="02010609060101010101" pitchFamily="49" charset="-122"/>
              </a:rPr>
              <a:t>只有到达子网</a:t>
            </a:r>
            <a:r>
              <a:rPr lang="en-US" altLang="zh-CN" sz="2800" b="1" dirty="0">
                <a:solidFill>
                  <a:srgbClr val="000000"/>
                </a:solidFill>
                <a:latin typeface="Times New Roman" panose="02020603050405020304" pitchFamily="18" charset="0"/>
                <a:ea typeface="黑体" panose="02010609060101010101" pitchFamily="49" charset="-122"/>
              </a:rPr>
              <a:t>192.168.1.0/24</a:t>
            </a:r>
            <a:r>
              <a:rPr lang="zh-CN" altLang="en-US" sz="2800" b="1" dirty="0">
                <a:solidFill>
                  <a:srgbClr val="000000"/>
                </a:solidFill>
                <a:latin typeface="Times New Roman" panose="02020603050405020304" pitchFamily="18" charset="0"/>
                <a:ea typeface="黑体" panose="02010609060101010101" pitchFamily="49" charset="-122"/>
              </a:rPr>
              <a:t>的路由。为使</a:t>
            </a:r>
            <a:r>
              <a:rPr lang="en-US" altLang="zh-CN" sz="2800" b="1" dirty="0">
                <a:solidFill>
                  <a:srgbClr val="000000"/>
                </a:solidFill>
                <a:latin typeface="Times New Roman" panose="02020603050405020304" pitchFamily="18" charset="0"/>
                <a:ea typeface="黑体" panose="02010609060101010101" pitchFamily="49" charset="-122"/>
              </a:rPr>
              <a:t>R1</a:t>
            </a:r>
            <a:r>
              <a:rPr lang="zh-CN" altLang="en-US" sz="2800" b="1" dirty="0">
                <a:solidFill>
                  <a:srgbClr val="000000"/>
                </a:solidFill>
                <a:latin typeface="Times New Roman" panose="02020603050405020304" pitchFamily="18" charset="0"/>
                <a:ea typeface="黑体" panose="02010609060101010101" pitchFamily="49" charset="-122"/>
              </a:rPr>
              <a:t>可以将</a:t>
            </a:r>
            <a:r>
              <a:rPr lang="en-US" altLang="zh-CN" sz="2800" b="1" dirty="0">
                <a:solidFill>
                  <a:srgbClr val="000000"/>
                </a:solidFill>
                <a:latin typeface="Times New Roman" panose="02020603050405020304" pitchFamily="18" charset="0"/>
                <a:ea typeface="黑体" panose="02010609060101010101" pitchFamily="49" charset="-122"/>
              </a:rPr>
              <a:t>IP</a:t>
            </a:r>
            <a:r>
              <a:rPr lang="zh-CN" altLang="en-US" sz="2800" b="1" dirty="0">
                <a:solidFill>
                  <a:srgbClr val="000000"/>
                </a:solidFill>
                <a:latin typeface="Times New Roman" panose="02020603050405020304" pitchFamily="18" charset="0"/>
                <a:ea typeface="黑体" panose="02010609060101010101" pitchFamily="49" charset="-122"/>
              </a:rPr>
              <a:t>分组正确地路由到图中所有子网，则在</a:t>
            </a:r>
            <a:r>
              <a:rPr lang="en-US" altLang="zh-CN" sz="2800" b="1" dirty="0">
                <a:solidFill>
                  <a:srgbClr val="000000"/>
                </a:solidFill>
                <a:latin typeface="Times New Roman" panose="02020603050405020304" pitchFamily="18" charset="0"/>
                <a:ea typeface="黑体" panose="02010609060101010101" pitchFamily="49" charset="-122"/>
              </a:rPr>
              <a:t>R1</a:t>
            </a:r>
            <a:r>
              <a:rPr lang="zh-CN" altLang="en-US" sz="2800" b="1" dirty="0">
                <a:solidFill>
                  <a:srgbClr val="000000"/>
                </a:solidFill>
                <a:latin typeface="Times New Roman" panose="02020603050405020304" pitchFamily="18" charset="0"/>
                <a:ea typeface="黑体" panose="02010609060101010101" pitchFamily="49" charset="-122"/>
              </a:rPr>
              <a:t>中需要增加的一条路由（目的网络，子网掩码、下一跳）是</a:t>
            </a:r>
            <a:endParaRPr lang="zh-CN" altLang="en-US" sz="2800" b="1" dirty="0">
              <a:solidFill>
                <a:srgbClr val="000000"/>
              </a:solidFill>
              <a:latin typeface="Times New Roman" panose="02020603050405020304" pitchFamily="18" charset="0"/>
              <a:ea typeface="黑体" panose="02010609060101010101" pitchFamily="49" charset="-122"/>
            </a:endParaRPr>
          </a:p>
        </p:txBody>
      </p:sp>
      <p:sp>
        <p:nvSpPr>
          <p:cNvPr id="190469" name="Text Box 5"/>
          <p:cNvSpPr txBox="1"/>
          <p:nvPr/>
        </p:nvSpPr>
        <p:spPr>
          <a:xfrm>
            <a:off x="250825" y="3500438"/>
            <a:ext cx="8893175" cy="2228850"/>
          </a:xfrm>
          <a:prstGeom prst="rect">
            <a:avLst/>
          </a:prstGeom>
          <a:solidFill>
            <a:schemeClr val="bg1"/>
          </a:solidFill>
          <a:ln w="9525">
            <a:noFill/>
          </a:ln>
        </p:spPr>
        <p:txBody>
          <a:bodyPr>
            <a:spAutoFit/>
          </a:bodyPr>
          <a:p>
            <a:pPr marL="342900" indent="-342900" eaLnBrk="1" hangingPunct="1">
              <a:lnSpc>
                <a:spcPct val="110000"/>
              </a:lnSpc>
              <a:spcBef>
                <a:spcPct val="20000"/>
              </a:spcBef>
              <a:buAutoNum type="alphaUcPeriod"/>
            </a:pPr>
            <a:r>
              <a:rPr lang="en-US" altLang="zh-CN" sz="2800" b="1" dirty="0">
                <a:solidFill>
                  <a:srgbClr val="000000"/>
                </a:solidFill>
                <a:latin typeface="Times New Roman" panose="02020603050405020304" pitchFamily="18" charset="0"/>
                <a:ea typeface="黑体" panose="02010609060101010101" pitchFamily="49" charset="-122"/>
              </a:rPr>
              <a:t>  192.168.2.0       255.255.255.128      192.168.1.1</a:t>
            </a:r>
            <a:endParaRPr lang="en-US" altLang="zh-CN" sz="2800" b="1" dirty="0">
              <a:solidFill>
                <a:srgbClr val="000000"/>
              </a:solidFill>
              <a:latin typeface="Times New Roman" panose="02020603050405020304" pitchFamily="18" charset="0"/>
              <a:ea typeface="黑体" panose="02010609060101010101" pitchFamily="49" charset="-122"/>
            </a:endParaRPr>
          </a:p>
          <a:p>
            <a:pPr marL="342900" indent="-342900" eaLnBrk="1" hangingPunct="1">
              <a:lnSpc>
                <a:spcPct val="110000"/>
              </a:lnSpc>
              <a:spcBef>
                <a:spcPct val="20000"/>
              </a:spcBef>
              <a:buAutoNum type="alphaUcPeriod"/>
            </a:pPr>
            <a:r>
              <a:rPr lang="en-US" altLang="zh-CN" sz="2800" b="1" dirty="0">
                <a:solidFill>
                  <a:srgbClr val="000000"/>
                </a:solidFill>
                <a:latin typeface="Times New Roman" panose="02020603050405020304" pitchFamily="18" charset="0"/>
                <a:ea typeface="黑体" panose="02010609060101010101" pitchFamily="49" charset="-122"/>
              </a:rPr>
              <a:t>  192.168.2.0       255.255.255.0          192.168.1.1</a:t>
            </a:r>
            <a:endParaRPr lang="en-US" altLang="zh-CN" sz="2800" b="1" dirty="0">
              <a:solidFill>
                <a:srgbClr val="000000"/>
              </a:solidFill>
              <a:latin typeface="Times New Roman" panose="02020603050405020304" pitchFamily="18" charset="0"/>
              <a:ea typeface="黑体" panose="02010609060101010101" pitchFamily="49" charset="-122"/>
            </a:endParaRPr>
          </a:p>
          <a:p>
            <a:pPr marL="342900" indent="-342900" eaLnBrk="1" hangingPunct="1">
              <a:lnSpc>
                <a:spcPct val="110000"/>
              </a:lnSpc>
              <a:spcBef>
                <a:spcPct val="20000"/>
              </a:spcBef>
              <a:buAutoNum type="alphaUcPeriod"/>
            </a:pPr>
            <a:r>
              <a:rPr lang="en-US" altLang="zh-CN" sz="2800" b="1" dirty="0">
                <a:solidFill>
                  <a:srgbClr val="000000"/>
                </a:solidFill>
                <a:latin typeface="Times New Roman" panose="02020603050405020304" pitchFamily="18" charset="0"/>
                <a:ea typeface="黑体" panose="02010609060101010101" pitchFamily="49" charset="-122"/>
              </a:rPr>
              <a:t>  192.168.2.0       255.255.255.128      192.168.1.2</a:t>
            </a:r>
            <a:endParaRPr lang="en-US" altLang="zh-CN" sz="2800" b="1" dirty="0">
              <a:solidFill>
                <a:srgbClr val="000000"/>
              </a:solidFill>
              <a:latin typeface="Times New Roman" panose="02020603050405020304" pitchFamily="18" charset="0"/>
              <a:ea typeface="黑体" panose="02010609060101010101" pitchFamily="49" charset="-122"/>
            </a:endParaRPr>
          </a:p>
          <a:p>
            <a:pPr marL="342900" indent="-342900" eaLnBrk="1" hangingPunct="1">
              <a:lnSpc>
                <a:spcPct val="110000"/>
              </a:lnSpc>
              <a:spcBef>
                <a:spcPct val="20000"/>
              </a:spcBef>
              <a:buAutoNum type="alphaUcPeriod"/>
            </a:pPr>
            <a:r>
              <a:rPr lang="en-US" altLang="zh-CN" sz="2800" b="1" dirty="0">
                <a:solidFill>
                  <a:srgbClr val="FF0000"/>
                </a:solidFill>
                <a:latin typeface="Times New Roman" panose="02020603050405020304" pitchFamily="18" charset="0"/>
                <a:ea typeface="黑体" panose="02010609060101010101" pitchFamily="49" charset="-122"/>
              </a:rPr>
              <a:t>  192.168.2.0       255.255.255.0          192.168.1.2</a:t>
            </a:r>
            <a:endParaRPr lang="en-US" altLang="zh-CN" sz="2800" b="1" dirty="0">
              <a:solidFill>
                <a:srgbClr val="FF0000"/>
              </a:solidFill>
              <a:latin typeface="Times New Roman" panose="02020603050405020304" pitchFamily="18" charset="0"/>
              <a:ea typeface="黑体" panose="02010609060101010101" pitchFamily="49" charset="-122"/>
            </a:endParaRPr>
          </a:p>
        </p:txBody>
      </p:sp>
      <p:pic>
        <p:nvPicPr>
          <p:cNvPr id="190470" name="图片 1"/>
          <p:cNvPicPr>
            <a:picLocks noChangeAspect="1"/>
          </p:cNvPicPr>
          <p:nvPr/>
        </p:nvPicPr>
        <p:blipFill>
          <a:blip r:embed="rId1"/>
          <a:stretch>
            <a:fillRect/>
          </a:stretch>
        </p:blipFill>
        <p:spPr>
          <a:xfrm>
            <a:off x="111125" y="0"/>
            <a:ext cx="8921750" cy="3414713"/>
          </a:xfrm>
          <a:prstGeom prst="rect">
            <a:avLst/>
          </a:prstGeom>
          <a:noFill/>
          <a:ln w="9525">
            <a:noFill/>
          </a:ln>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583B974-D717-40F9-B7CB-452ECFDCC9D4}"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6868"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36869" name="Rectangle 2"/>
          <p:cNvSpPr>
            <a:spLocks noGrp="1"/>
          </p:cNvSpPr>
          <p:nvPr>
            <p:ph type="title"/>
          </p:nvPr>
        </p:nvSpPr>
        <p:spPr>
          <a:solidFill>
            <a:srgbClr val="CCCCFF">
              <a:alpha val="100000"/>
            </a:srgbClr>
          </a:solidFill>
        </p:spPr>
        <p:txBody>
          <a:bodyPr vert="horz" wrap="square" lIns="91440" tIns="45720" rIns="91440" bIns="45720" anchor="ctr" anchorCtr="0"/>
          <a:p>
            <a:pPr algn="l" eaLnBrk="1" hangingPunct="1"/>
            <a:r>
              <a:rPr lang="en-US" altLang="zh-CN" sz="4000" b="1" dirty="0">
                <a:solidFill>
                  <a:schemeClr val="tx1"/>
                </a:solidFill>
                <a:ea typeface="宋体" panose="02010600030101010101" pitchFamily="2" charset="-122"/>
              </a:rPr>
              <a:t>The IP datagram</a:t>
            </a:r>
            <a:r>
              <a:rPr lang="zh-CN" altLang="en-US" sz="4000" b="1" dirty="0">
                <a:solidFill>
                  <a:schemeClr val="tx1"/>
                </a:solidFill>
                <a:ea typeface="黑体" panose="02010609060101010101" pitchFamily="49" charset="-122"/>
              </a:rPr>
              <a:t>数据报</a:t>
            </a:r>
            <a:endParaRPr lang="zh-CN" altLang="en-US" sz="4000" b="1" dirty="0">
              <a:solidFill>
                <a:schemeClr val="tx1"/>
              </a:solidFill>
              <a:ea typeface="黑体" panose="02010609060101010101" pitchFamily="49" charset="-122"/>
            </a:endParaRPr>
          </a:p>
        </p:txBody>
      </p:sp>
      <p:sp>
        <p:nvSpPr>
          <p:cNvPr id="36870" name="Rectangle 3"/>
          <p:cNvSpPr>
            <a:spLocks noGrp="1"/>
          </p:cNvSpPr>
          <p:nvPr>
            <p:ph idx="1"/>
          </p:nvPr>
        </p:nvSpPr>
        <p:spPr>
          <a:xfrm>
            <a:off x="0" y="5437188"/>
            <a:ext cx="9144000" cy="838200"/>
          </a:xfrm>
        </p:spPr>
        <p:txBody>
          <a:bodyPr vert="horz" wrap="square" lIns="91440" tIns="45720" rIns="91440" bIns="45720" anchor="t" anchorCtr="0"/>
          <a:p>
            <a:pPr algn="ctr" eaLnBrk="1" hangingPunct="1">
              <a:buNone/>
            </a:pPr>
            <a:r>
              <a:rPr lang="en-US" altLang="zh-CN" b="1" dirty="0">
                <a:ea typeface="宋体" panose="02010600030101010101" pitchFamily="2" charset="-122"/>
              </a:rPr>
              <a:t>The IPv4 header.</a:t>
            </a:r>
            <a:endParaRPr lang="en-US" altLang="zh-CN" b="1" dirty="0">
              <a:ea typeface="宋体" panose="02010600030101010101" pitchFamily="2" charset="-122"/>
            </a:endParaRPr>
          </a:p>
        </p:txBody>
      </p:sp>
      <p:pic>
        <p:nvPicPr>
          <p:cNvPr id="36871" name="Picture 4" descr="5-53"/>
          <p:cNvPicPr>
            <a:picLocks noChangeAspect="1"/>
          </p:cNvPicPr>
          <p:nvPr/>
        </p:nvPicPr>
        <p:blipFill>
          <a:blip r:embed="rId1"/>
          <a:stretch>
            <a:fillRect/>
          </a:stretch>
        </p:blipFill>
        <p:spPr>
          <a:xfrm>
            <a:off x="334963" y="1231900"/>
            <a:ext cx="8586787" cy="3933825"/>
          </a:xfrm>
          <a:prstGeom prst="rect">
            <a:avLst/>
          </a:prstGeom>
          <a:noFill/>
          <a:ln w="9525">
            <a:noFill/>
          </a:ln>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6B9DBB1-E227-4ECE-A2D7-6C15F44C2B80}"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91492"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91493" name="Rectangle 2"/>
          <p:cNvSpPr>
            <a:spLocks noGrp="1"/>
          </p:cNvSpPr>
          <p:nvPr>
            <p:ph type="title"/>
          </p:nvPr>
        </p:nvSpPr>
        <p:spPr>
          <a:solidFill>
            <a:schemeClr val="hlink">
              <a:alpha val="100000"/>
            </a:schemeClr>
          </a:solidFill>
        </p:spPr>
        <p:txBody>
          <a:bodyPr vert="horz" wrap="square" lIns="91440" tIns="45720" rIns="91440" bIns="45720" anchor="ctr" anchorCtr="0"/>
          <a:p>
            <a:pPr eaLnBrk="1" hangingPunct="1"/>
            <a:r>
              <a:rPr lang="en-US" altLang="zh-CN" sz="4800" b="1" dirty="0">
                <a:solidFill>
                  <a:schemeClr val="tx1"/>
                </a:solidFill>
                <a:ea typeface="宋体" panose="02010600030101010101" pitchFamily="2" charset="-122"/>
              </a:rPr>
              <a:t>Routing in the Internet</a:t>
            </a:r>
            <a:endParaRPr lang="zh-CN" altLang="en-US" sz="4800" b="1" dirty="0">
              <a:solidFill>
                <a:schemeClr val="tx1"/>
              </a:solidFill>
              <a:ea typeface="宋体" panose="02010600030101010101" pitchFamily="2" charset="-122"/>
            </a:endParaRPr>
          </a:p>
        </p:txBody>
      </p:sp>
      <p:sp>
        <p:nvSpPr>
          <p:cNvPr id="191494" name="Rectangle 3"/>
          <p:cNvSpPr>
            <a:spLocks noGrp="1"/>
          </p:cNvSpPr>
          <p:nvPr>
            <p:ph idx="1"/>
          </p:nvPr>
        </p:nvSpPr>
        <p:spPr>
          <a:xfrm>
            <a:off x="215900" y="1473200"/>
            <a:ext cx="8750300" cy="5105400"/>
          </a:xfrm>
        </p:spPr>
        <p:txBody>
          <a:bodyPr vert="horz" wrap="square" lIns="91440" tIns="45720" rIns="91440" bIns="45720" anchor="t" anchorCtr="0"/>
          <a:p>
            <a:pPr eaLnBrk="1" hangingPunct="1">
              <a:lnSpc>
                <a:spcPct val="110000"/>
              </a:lnSpc>
              <a:buFont typeface="Wingdings" panose="05000000000000000000" pitchFamily="2" charset="2"/>
              <a:buChar char="l"/>
            </a:pPr>
            <a:r>
              <a:rPr lang="en-US" altLang="zh-CN" sz="3200" b="1" dirty="0">
                <a:ea typeface="宋体" panose="02010600030101010101" pitchFamily="2" charset="-122"/>
              </a:rPr>
              <a:t>The Internet is made up of a large number of autonomous systems (</a:t>
            </a:r>
            <a:r>
              <a:rPr lang="en-US" altLang="zh-CN" sz="3200" b="1" dirty="0">
                <a:solidFill>
                  <a:srgbClr val="FF0000"/>
                </a:solidFill>
                <a:ea typeface="宋体" panose="02010600030101010101" pitchFamily="2" charset="-122"/>
              </a:rPr>
              <a:t>AS</a:t>
            </a:r>
            <a:r>
              <a:rPr lang="en-US" altLang="zh-CN" sz="3200" b="1" dirty="0">
                <a:ea typeface="宋体" panose="02010600030101010101" pitchFamily="2" charset="-122"/>
              </a:rPr>
              <a:t>)</a:t>
            </a:r>
            <a:r>
              <a:rPr lang="zh-CN" altLang="en-US" sz="3200" b="1" dirty="0">
                <a:ea typeface="黑体" panose="02010609060101010101" pitchFamily="49" charset="-122"/>
              </a:rPr>
              <a:t>自治系统</a:t>
            </a:r>
            <a:r>
              <a:rPr lang="en-US" altLang="zh-CN" sz="3200" b="1" dirty="0">
                <a:ea typeface="宋体" panose="02010600030101010101" pitchFamily="2" charset="-122"/>
              </a:rPr>
              <a:t>.</a:t>
            </a:r>
            <a:endParaRPr lang="en-US" altLang="zh-CN" sz="3200" b="1" dirty="0">
              <a:ea typeface="宋体" panose="02010600030101010101" pitchFamily="2" charset="-122"/>
            </a:endParaRPr>
          </a:p>
          <a:p>
            <a:pPr eaLnBrk="1" hangingPunct="1">
              <a:lnSpc>
                <a:spcPct val="110000"/>
              </a:lnSpc>
              <a:buFont typeface="Wingdings" panose="05000000000000000000" pitchFamily="2" charset="2"/>
              <a:buChar char="l"/>
            </a:pPr>
            <a:r>
              <a:rPr lang="en-US" altLang="zh-CN" sz="3200" b="1" dirty="0">
                <a:ea typeface="宋体" panose="02010600030101010101" pitchFamily="2" charset="-122"/>
              </a:rPr>
              <a:t>An </a:t>
            </a:r>
            <a:r>
              <a:rPr lang="en-US" altLang="zh-CN" sz="3200" b="1" dirty="0">
                <a:solidFill>
                  <a:srgbClr val="FF0000"/>
                </a:solidFill>
                <a:ea typeface="宋体" panose="02010600030101010101" pitchFamily="2" charset="-122"/>
              </a:rPr>
              <a:t>AS</a:t>
            </a:r>
            <a:r>
              <a:rPr lang="en-US" altLang="zh-CN" sz="3200" b="1" dirty="0">
                <a:ea typeface="宋体" panose="02010600030101010101" pitchFamily="2" charset="-122"/>
              </a:rPr>
              <a:t> refers to the networks in an internetworks which are independent of each other. </a:t>
            </a:r>
            <a:endParaRPr lang="en-US" altLang="zh-CN" sz="3200" b="1" dirty="0">
              <a:ea typeface="宋体" panose="02010600030101010101" pitchFamily="2" charset="-122"/>
            </a:endParaRPr>
          </a:p>
          <a:p>
            <a:pPr eaLnBrk="1" hangingPunct="1">
              <a:lnSpc>
                <a:spcPct val="110000"/>
              </a:lnSpc>
              <a:buFont typeface="Wingdings" panose="05000000000000000000" pitchFamily="2" charset="2"/>
              <a:buChar char="l"/>
            </a:pPr>
            <a:r>
              <a:rPr lang="en-US" altLang="zh-CN" sz="3200" b="1" dirty="0">
                <a:ea typeface="宋体" panose="02010600030101010101" pitchFamily="2" charset="-122"/>
              </a:rPr>
              <a:t>Internet is a collection of </a:t>
            </a:r>
            <a:r>
              <a:rPr lang="en-US" altLang="zh-CN" sz="3200" b="1" dirty="0">
                <a:solidFill>
                  <a:srgbClr val="FF0000"/>
                </a:solidFill>
                <a:ea typeface="宋体" panose="02010600030101010101" pitchFamily="2" charset="-122"/>
              </a:rPr>
              <a:t>AS</a:t>
            </a:r>
            <a:r>
              <a:rPr lang="en-US" altLang="zh-CN" sz="3200" b="1" dirty="0">
                <a:ea typeface="宋体" panose="02010600030101010101" pitchFamily="2" charset="-122"/>
              </a:rPr>
              <a:t>s connected together by a bunch of backbones.</a:t>
            </a:r>
            <a:endParaRPr lang="en-US" altLang="zh-CN" sz="3200" b="1" dirty="0">
              <a:ea typeface="宋体" panose="02010600030101010101" pitchFamily="2" charset="-122"/>
            </a:endParaRPr>
          </a:p>
        </p:txBody>
      </p:sp>
    </p:spTree>
  </p:cSld>
  <p:clrMapOvr>
    <a:masterClrMapping/>
  </p:clrMapOvr>
  <p:transition>
    <p:cover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42FC8A9-63D2-46B8-B7DC-04D4467B4E6D}"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92516"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92517" name="Rectangle 2"/>
          <p:cNvSpPr>
            <a:spLocks noGrp="1"/>
          </p:cNvSpPr>
          <p:nvPr>
            <p:ph type="title"/>
          </p:nvPr>
        </p:nvSpPr>
        <p:spPr>
          <a:solidFill>
            <a:schemeClr val="hlink">
              <a:alpha val="100000"/>
            </a:schemeClr>
          </a:solidFill>
        </p:spPr>
        <p:txBody>
          <a:bodyPr vert="horz" wrap="square" lIns="91440" tIns="45720" rIns="91440" bIns="45720" anchor="ctr" anchorCtr="0"/>
          <a:p>
            <a:pPr eaLnBrk="1" hangingPunct="1"/>
            <a:r>
              <a:rPr lang="en-US" altLang="zh-CN" sz="4800" b="1" dirty="0">
                <a:solidFill>
                  <a:schemeClr val="tx1"/>
                </a:solidFill>
                <a:ea typeface="宋体" panose="02010600030101010101" pitchFamily="2" charset="-122"/>
              </a:rPr>
              <a:t>Routing in the Internet</a:t>
            </a:r>
            <a:endParaRPr lang="zh-CN" altLang="en-US" sz="4800" b="1" dirty="0">
              <a:solidFill>
                <a:schemeClr val="tx1"/>
              </a:solidFill>
              <a:ea typeface="宋体" panose="02010600030101010101" pitchFamily="2" charset="-122"/>
            </a:endParaRPr>
          </a:p>
        </p:txBody>
      </p:sp>
      <p:sp>
        <p:nvSpPr>
          <p:cNvPr id="192518" name="Rectangle 3"/>
          <p:cNvSpPr>
            <a:spLocks noGrp="1"/>
          </p:cNvSpPr>
          <p:nvPr>
            <p:ph idx="1"/>
          </p:nvPr>
        </p:nvSpPr>
        <p:spPr>
          <a:xfrm>
            <a:off x="215900" y="1397000"/>
            <a:ext cx="8928100" cy="5105400"/>
          </a:xfrm>
          <a:solidFill>
            <a:schemeClr val="bg1">
              <a:alpha val="100000"/>
            </a:schemeClr>
          </a:solidFill>
        </p:spPr>
        <p:txBody>
          <a:bodyPr vert="horz" wrap="square" lIns="91440" tIns="45720" rIns="91440" bIns="45720" anchor="t" anchorCtr="0"/>
          <a:p>
            <a:pPr eaLnBrk="1" hangingPunct="1">
              <a:lnSpc>
                <a:spcPct val="110000"/>
              </a:lnSpc>
              <a:spcAft>
                <a:spcPct val="20000"/>
              </a:spcAft>
              <a:buFont typeface="Wingdings" panose="05000000000000000000" pitchFamily="2" charset="2"/>
              <a:buChar char="l"/>
            </a:pPr>
            <a:r>
              <a:rPr lang="en-US" altLang="zh-CN" sz="3200" b="1" dirty="0">
                <a:solidFill>
                  <a:srgbClr val="FF0000"/>
                </a:solidFill>
                <a:ea typeface="宋体" panose="02010600030101010101" pitchFamily="2" charset="-122"/>
              </a:rPr>
              <a:t>Interior Gateway Routing</a:t>
            </a:r>
            <a:r>
              <a:rPr lang="zh-CN" altLang="en-US" sz="3200" b="1" dirty="0">
                <a:solidFill>
                  <a:srgbClr val="FF0000"/>
                </a:solidFill>
                <a:ea typeface="黑体" panose="02010609060101010101" pitchFamily="49" charset="-122"/>
              </a:rPr>
              <a:t>内部网关协议</a:t>
            </a:r>
            <a:r>
              <a:rPr lang="en-US" altLang="zh-CN" sz="3200" b="1" dirty="0">
                <a:solidFill>
                  <a:srgbClr val="FF0000"/>
                </a:solidFill>
                <a:ea typeface="宋体" panose="02010600030101010101" pitchFamily="2" charset="-122"/>
              </a:rPr>
              <a:t>:</a:t>
            </a:r>
            <a:r>
              <a:rPr lang="en-US" altLang="zh-CN" sz="3200" b="1" dirty="0">
                <a:ea typeface="宋体" panose="02010600030101010101" pitchFamily="2" charset="-122"/>
              </a:rPr>
              <a:t> Intra-AS routing is concerned with getting packets from source to destination. It should do this as best as possible (optimal routing).</a:t>
            </a:r>
            <a:endParaRPr lang="en-US" altLang="zh-CN" sz="3200" b="1" dirty="0">
              <a:ea typeface="宋体" panose="02010600030101010101" pitchFamily="2" charset="-122"/>
            </a:endParaRPr>
          </a:p>
          <a:p>
            <a:pPr eaLnBrk="1" hangingPunct="1">
              <a:lnSpc>
                <a:spcPct val="110000"/>
              </a:lnSpc>
              <a:spcAft>
                <a:spcPct val="20000"/>
              </a:spcAft>
              <a:buFont typeface="Wingdings" panose="05000000000000000000" pitchFamily="2" charset="2"/>
              <a:buChar char="l"/>
            </a:pPr>
            <a:r>
              <a:rPr lang="en-US" altLang="zh-CN" sz="3200" b="1" dirty="0">
                <a:solidFill>
                  <a:srgbClr val="FF0000"/>
                </a:solidFill>
                <a:ea typeface="宋体" panose="02010600030101010101" pitchFamily="2" charset="-122"/>
              </a:rPr>
              <a:t>Exterior Gateway Routing</a:t>
            </a:r>
            <a:r>
              <a:rPr lang="zh-CN" altLang="en-US" sz="3200" b="1" dirty="0">
                <a:solidFill>
                  <a:srgbClr val="FF0000"/>
                </a:solidFill>
                <a:ea typeface="黑体" panose="02010609060101010101" pitchFamily="49" charset="-122"/>
              </a:rPr>
              <a:t>外部网关协议</a:t>
            </a:r>
            <a:r>
              <a:rPr lang="en-US" altLang="zh-CN" sz="3200" b="1" dirty="0">
                <a:solidFill>
                  <a:srgbClr val="FF0000"/>
                </a:solidFill>
                <a:ea typeface="宋体" panose="02010600030101010101" pitchFamily="2" charset="-122"/>
              </a:rPr>
              <a:t>:</a:t>
            </a:r>
            <a:r>
              <a:rPr lang="en-US" altLang="zh-CN" sz="3200" b="1" dirty="0">
                <a:ea typeface="宋体" panose="02010600030101010101" pitchFamily="2" charset="-122"/>
              </a:rPr>
              <a:t> Inter-AS routing has to deal with a lot of politics, </a:t>
            </a:r>
            <a:r>
              <a:rPr lang="en-US" altLang="zh-CN" sz="3200" b="1" i="1" dirty="0">
                <a:ea typeface="宋体" panose="02010600030101010101" pitchFamily="2" charset="-122"/>
              </a:rPr>
              <a:t>e.g.,</a:t>
            </a:r>
            <a:r>
              <a:rPr lang="en-US" altLang="zh-CN" sz="3200" b="1" dirty="0">
                <a:ea typeface="宋体" panose="02010600030101010101" pitchFamily="2" charset="-122"/>
              </a:rPr>
              <a:t> some ASes should not be traversed at all, whereas some do not accept “foreign” packets.</a:t>
            </a:r>
            <a:endParaRPr lang="zh-CN" altLang="en-US" sz="3200" b="1" dirty="0">
              <a:ea typeface="宋体" panose="02010600030101010101" pitchFamily="2" charset="-122"/>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596C88-0A5F-4568-9248-0E506E50CF74}"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44390" name="Rectangle 34"/>
          <p:cNvSpPr/>
          <p:nvPr/>
        </p:nvSpPr>
        <p:spPr>
          <a:xfrm>
            <a:off x="0" y="0"/>
            <a:ext cx="9144000" cy="1435100"/>
          </a:xfrm>
          <a:prstGeom prst="rect">
            <a:avLst/>
          </a:prstGeom>
          <a:solidFill>
            <a:srgbClr val="CCCCFF"/>
          </a:solidFill>
          <a:ln w="9525">
            <a:noFill/>
          </a:ln>
        </p:spPr>
        <p:txBody>
          <a:bodyPr anchor="ctr" anchorCtr="0"/>
          <a:p>
            <a:pPr algn="ctr" eaLnBrk="1" hangingPunct="1"/>
            <a:r>
              <a:rPr lang="en-US" altLang="zh-CN" b="1" dirty="0">
                <a:latin typeface="Times New Roman" panose="02020603050405020304" pitchFamily="18" charset="0"/>
                <a:ea typeface="宋体" panose="02010600030101010101" pitchFamily="2" charset="-122"/>
              </a:rPr>
              <a:t>QUIZ</a:t>
            </a:r>
            <a:endParaRPr lang="en-US" altLang="zh-CN" b="1" dirty="0">
              <a:latin typeface="Times New Roman" panose="02020603050405020304" pitchFamily="18" charset="0"/>
              <a:ea typeface="宋体" panose="02010600030101010101" pitchFamily="2" charset="-122"/>
            </a:endParaRPr>
          </a:p>
        </p:txBody>
      </p:sp>
      <p:sp>
        <p:nvSpPr>
          <p:cNvPr id="100" name="文本框 99"/>
          <p:cNvSpPr txBox="1"/>
          <p:nvPr/>
        </p:nvSpPr>
        <p:spPr>
          <a:xfrm>
            <a:off x="429260" y="1607185"/>
            <a:ext cx="7658100" cy="1383665"/>
          </a:xfrm>
          <a:prstGeom prst="rect">
            <a:avLst/>
          </a:prstGeom>
          <a:noFill/>
          <a:ln w="9525">
            <a:noFill/>
          </a:ln>
        </p:spPr>
        <p:txBody>
          <a:bodyPr wrap="square">
            <a:spAutoFit/>
          </a:bodyPr>
          <a:p>
            <a:pPr marL="269875" indent="-269875"/>
            <a:r>
              <a:rPr lang="en-US" sz="2800">
                <a:latin typeface="Times New Roman" panose="02020603050405020304" pitchFamily="18" charset="0"/>
                <a:ea typeface="宋体" panose="02010600030101010101" pitchFamily="2" charset="-122"/>
              </a:rPr>
              <a:t>1. As an intermediate device, what is the difference between a repeater, a network bridge, a router, and a gateway?</a:t>
            </a:r>
            <a:endParaRPr lang="en-US" altLang="en-US" sz="2800">
              <a:latin typeface="Times New Roman" panose="02020603050405020304" pitchFamily="18" charset="0"/>
              <a:ea typeface="宋体" panose="02010600030101010101" pitchFamily="2" charset="-122"/>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596C88-0A5F-4568-9248-0E506E50CF74}"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44390" name="Rectangle 34"/>
          <p:cNvSpPr/>
          <p:nvPr/>
        </p:nvSpPr>
        <p:spPr>
          <a:xfrm>
            <a:off x="0" y="0"/>
            <a:ext cx="9144000" cy="1435100"/>
          </a:xfrm>
          <a:prstGeom prst="rect">
            <a:avLst/>
          </a:prstGeom>
          <a:solidFill>
            <a:srgbClr val="CCCCFF"/>
          </a:solidFill>
          <a:ln w="9525">
            <a:noFill/>
          </a:ln>
        </p:spPr>
        <p:txBody>
          <a:bodyPr anchor="ctr" anchorCtr="0"/>
          <a:p>
            <a:pPr algn="ctr" eaLnBrk="1" hangingPunct="1"/>
            <a:r>
              <a:rPr lang="en-US" altLang="zh-CN" b="1" dirty="0">
                <a:latin typeface="Times New Roman" panose="02020603050405020304" pitchFamily="18" charset="0"/>
                <a:ea typeface="宋体" panose="02010600030101010101" pitchFamily="2" charset="-122"/>
              </a:rPr>
              <a:t>QUIZ</a:t>
            </a:r>
            <a:endParaRPr lang="en-US" altLang="zh-CN" b="1" dirty="0">
              <a:latin typeface="Times New Roman" panose="02020603050405020304" pitchFamily="18" charset="0"/>
              <a:ea typeface="宋体" panose="02010600030101010101" pitchFamily="2" charset="-122"/>
            </a:endParaRPr>
          </a:p>
        </p:txBody>
      </p:sp>
      <p:sp>
        <p:nvSpPr>
          <p:cNvPr id="100" name="文本框 99"/>
          <p:cNvSpPr txBox="1"/>
          <p:nvPr/>
        </p:nvSpPr>
        <p:spPr>
          <a:xfrm>
            <a:off x="0" y="1435100"/>
            <a:ext cx="9062720" cy="4154170"/>
          </a:xfrm>
          <a:prstGeom prst="rect">
            <a:avLst/>
          </a:prstGeom>
          <a:noFill/>
          <a:ln w="9525">
            <a:noFill/>
          </a:ln>
        </p:spPr>
        <p:txBody>
          <a:bodyPr wrap="square">
            <a:spAutoFit/>
          </a:bodyPr>
          <a:p>
            <a:pPr marL="269875" indent="-269875"/>
            <a:r>
              <a:rPr lang="en-US" sz="2400">
                <a:latin typeface="Times New Roman" panose="02020603050405020304" pitchFamily="18" charset="0"/>
                <a:ea typeface="宋体" panose="02010600030101010101" pitchFamily="2" charset="-122"/>
              </a:rPr>
              <a:t>2. Suppose that host A is connected to a router R1, R1 is connected to another router, R2, and R2 is connected to host B. Suppose that a TCP message that contains 900 bytes of data and 20 bytes of TCP header is passed to the IP code at host A for delivery to B. Show the Total length, Identification(ID = x), DF, MF, and Fragment offset fields of the IP header in each packet transmitted over the three links. Assume that link A-R1 can support a maximum frame size of 1024 bytes including a 14-byte frame header, link R1-R2 can support a maximum frame size of 512 bytes, including an 8-byte frame header, and link R2-B can support a maximum frame size of 512 bytes including a 12-byte frame header.</a:t>
            </a:r>
            <a:endParaRPr lang="en-US" altLang="en-US" sz="2400">
              <a:latin typeface="Times New Roman" panose="02020603050405020304" pitchFamily="18" charset="0"/>
              <a:ea typeface="宋体" panose="02010600030101010101" pitchFamily="2" charset="-122"/>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596C88-0A5F-4568-9248-0E506E50CF74}"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44390" name="Rectangle 34"/>
          <p:cNvSpPr/>
          <p:nvPr/>
        </p:nvSpPr>
        <p:spPr>
          <a:xfrm>
            <a:off x="0" y="0"/>
            <a:ext cx="9144000" cy="1435100"/>
          </a:xfrm>
          <a:prstGeom prst="rect">
            <a:avLst/>
          </a:prstGeom>
          <a:solidFill>
            <a:srgbClr val="CCCCFF"/>
          </a:solidFill>
          <a:ln w="9525">
            <a:noFill/>
          </a:ln>
        </p:spPr>
        <p:txBody>
          <a:bodyPr anchor="ctr" anchorCtr="0"/>
          <a:p>
            <a:pPr algn="ctr" eaLnBrk="1" hangingPunct="1"/>
            <a:r>
              <a:rPr lang="en-US" altLang="zh-CN" b="1" dirty="0">
                <a:latin typeface="Times New Roman" panose="02020603050405020304" pitchFamily="18" charset="0"/>
                <a:ea typeface="宋体" panose="02010600030101010101" pitchFamily="2" charset="-122"/>
              </a:rPr>
              <a:t>QUIZ</a:t>
            </a:r>
            <a:endParaRPr lang="en-US" altLang="zh-CN" b="1" dirty="0">
              <a:latin typeface="Times New Roman" panose="02020603050405020304" pitchFamily="18" charset="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1035685" y="1635760"/>
            <a:ext cx="7072630" cy="4073525"/>
          </a:xfrm>
          <a:prstGeom prst="rect">
            <a:avLst/>
          </a:prstGeom>
          <a:noFill/>
          <a:ln>
            <a:noFill/>
          </a:ln>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596C88-0A5F-4568-9248-0E506E50CF74}"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44390" name="Rectangle 34"/>
          <p:cNvSpPr/>
          <p:nvPr/>
        </p:nvSpPr>
        <p:spPr>
          <a:xfrm>
            <a:off x="0" y="0"/>
            <a:ext cx="9144000" cy="1435100"/>
          </a:xfrm>
          <a:prstGeom prst="rect">
            <a:avLst/>
          </a:prstGeom>
          <a:solidFill>
            <a:srgbClr val="CCCCFF"/>
          </a:solidFill>
          <a:ln w="9525">
            <a:noFill/>
          </a:ln>
        </p:spPr>
        <p:txBody>
          <a:bodyPr anchor="ctr" anchorCtr="0"/>
          <a:p>
            <a:pPr algn="ctr" eaLnBrk="1" hangingPunct="1"/>
            <a:r>
              <a:rPr lang="en-US" altLang="zh-CN" b="1" dirty="0">
                <a:latin typeface="Times New Roman" panose="02020603050405020304" pitchFamily="18" charset="0"/>
                <a:ea typeface="宋体" panose="02010600030101010101" pitchFamily="2" charset="-122"/>
              </a:rPr>
              <a:t>QUIZ</a:t>
            </a:r>
            <a:endParaRPr lang="en-US" altLang="zh-CN" b="1" dirty="0">
              <a:latin typeface="Times New Roman" panose="02020603050405020304" pitchFamily="18" charset="0"/>
              <a:ea typeface="宋体" panose="02010600030101010101" pitchFamily="2" charset="-122"/>
            </a:endParaRPr>
          </a:p>
        </p:txBody>
      </p:sp>
      <p:pic>
        <p:nvPicPr>
          <p:cNvPr id="2" name="图片 2"/>
          <p:cNvPicPr>
            <a:picLocks noChangeAspect="1"/>
          </p:cNvPicPr>
          <p:nvPr/>
        </p:nvPicPr>
        <p:blipFill>
          <a:blip r:embed="rId1"/>
          <a:stretch>
            <a:fillRect/>
          </a:stretch>
        </p:blipFill>
        <p:spPr>
          <a:xfrm>
            <a:off x="336550" y="1546225"/>
            <a:ext cx="8604250" cy="4591050"/>
          </a:xfrm>
          <a:prstGeom prst="rect">
            <a:avLst/>
          </a:prstGeom>
          <a:noFill/>
          <a:ln>
            <a:noFill/>
          </a:ln>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1090608"/>
            <a:ext cx="7886700" cy="670967"/>
          </a:xfrm>
        </p:spPr>
        <p:txBody>
          <a:bodyPr/>
          <a:lstStyle/>
          <a:p>
            <a:r>
              <a:rPr lang="en-US" dirty="0">
                <a:ea typeface="MS PGothic" panose="020B0600070205080204" pitchFamily="34" charset="-128"/>
              </a:rPr>
              <a:t>IP Datagram format</a:t>
            </a:r>
            <a:endParaRPr lang="en-US" dirty="0"/>
          </a:p>
        </p:txBody>
      </p:sp>
      <p:grpSp>
        <p:nvGrpSpPr>
          <p:cNvPr id="120" name="Group 55"/>
          <p:cNvGrpSpPr/>
          <p:nvPr/>
        </p:nvGrpSpPr>
        <p:grpSpPr bwMode="auto">
          <a:xfrm>
            <a:off x="3331037" y="1804812"/>
            <a:ext cx="3030141" cy="3994547"/>
            <a:chOff x="1929" y="607"/>
            <a:chExt cx="2545" cy="3355"/>
          </a:xfrm>
        </p:grpSpPr>
        <p:sp>
          <p:nvSpPr>
            <p:cNvPr id="122" name="Rectangle 5"/>
            <p:cNvSpPr>
              <a:spLocks noChangeArrowheads="1"/>
            </p:cNvSpPr>
            <p:nvPr/>
          </p:nvSpPr>
          <p:spPr bwMode="auto">
            <a:xfrm>
              <a:off x="1980" y="935"/>
              <a:ext cx="2489" cy="3027"/>
            </a:xfrm>
            <a:prstGeom prst="rect">
              <a:avLst/>
            </a:prstGeom>
            <a:solidFill>
              <a:srgbClr val="FFFFFF"/>
            </a:solidFill>
            <a:ln w="19050">
              <a:solidFill>
                <a:srgbClr val="000000"/>
              </a:solidFill>
              <a:miter lim="800000"/>
            </a:ln>
            <a:effectLst>
              <a:outerShdw blurRad="1397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23" name="Text Box 6"/>
            <p:cNvSpPr txBox="1">
              <a:spLocks noChangeArrowheads="1"/>
            </p:cNvSpPr>
            <p:nvPr/>
          </p:nvSpPr>
          <p:spPr bwMode="auto">
            <a:xfrm>
              <a:off x="1935" y="973"/>
              <a:ext cx="35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ver</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24" name="Text Box 7"/>
            <p:cNvSpPr txBox="1">
              <a:spLocks noChangeArrowheads="1"/>
            </p:cNvSpPr>
            <p:nvPr/>
          </p:nvSpPr>
          <p:spPr bwMode="auto">
            <a:xfrm>
              <a:off x="3510" y="1012"/>
              <a:ext cx="54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length</a:t>
              </a:r>
              <a:endParaRPr kumimoji="0" lang="en-US" alt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25" name="Line 8"/>
            <p:cNvSpPr>
              <a:spLocks noChangeShapeType="1"/>
            </p:cNvSpPr>
            <p:nvPr/>
          </p:nvSpPr>
          <p:spPr bwMode="auto">
            <a:xfrm>
              <a:off x="1988" y="1261"/>
              <a:ext cx="2486" cy="3"/>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26" name="Line 9"/>
            <p:cNvSpPr>
              <a:spLocks noChangeShapeType="1"/>
            </p:cNvSpPr>
            <p:nvPr/>
          </p:nvSpPr>
          <p:spPr bwMode="auto">
            <a:xfrm flipH="1" flipV="1">
              <a:off x="3210" y="941"/>
              <a:ext cx="0" cy="319"/>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27" name="Text Box 10"/>
            <p:cNvSpPr txBox="1">
              <a:spLocks noChangeArrowheads="1"/>
            </p:cNvSpPr>
            <p:nvPr/>
          </p:nvSpPr>
          <p:spPr bwMode="auto">
            <a:xfrm>
              <a:off x="2903" y="607"/>
              <a:ext cx="57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32 bits</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28" name="Line 11"/>
            <p:cNvSpPr>
              <a:spLocks noChangeShapeType="1"/>
            </p:cNvSpPr>
            <p:nvPr/>
          </p:nvSpPr>
          <p:spPr bwMode="auto">
            <a:xfrm>
              <a:off x="3552" y="762"/>
              <a:ext cx="899" cy="3"/>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29" name="Line 12"/>
            <p:cNvSpPr>
              <a:spLocks noChangeShapeType="1"/>
            </p:cNvSpPr>
            <p:nvPr/>
          </p:nvSpPr>
          <p:spPr bwMode="auto">
            <a:xfrm rot="10800000">
              <a:off x="1972" y="769"/>
              <a:ext cx="845" cy="0"/>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30" name="Text Box 13"/>
            <p:cNvSpPr txBox="1">
              <a:spLocks noChangeArrowheads="1"/>
            </p:cNvSpPr>
            <p:nvPr/>
          </p:nvSpPr>
          <p:spPr bwMode="auto">
            <a:xfrm>
              <a:off x="2559" y="2943"/>
              <a:ext cx="1390" cy="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5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payload data </a:t>
              </a:r>
              <a:endParaRPr kumimoji="0" lang="en-US" altLang="en-US" sz="15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5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(variable length,</a:t>
              </a:r>
              <a:endParaRPr kumimoji="0" lang="en-US" altLang="en-US" sz="15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5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typically a TCP </a:t>
              </a:r>
              <a:endParaRPr kumimoji="0" lang="en-US" altLang="en-US" sz="15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5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or UDP segment)</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31" name="Text Box 14"/>
            <p:cNvSpPr txBox="1">
              <a:spLocks noChangeArrowheads="1"/>
            </p:cNvSpPr>
            <p:nvPr/>
          </p:nvSpPr>
          <p:spPr bwMode="auto">
            <a:xfrm>
              <a:off x="1929" y="1320"/>
              <a:ext cx="135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16-bit identifier</a:t>
              </a:r>
              <a:endParaRPr kumimoji="0" lang="en-US" altLang="en-US" sz="15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32" name="Line 15"/>
            <p:cNvSpPr>
              <a:spLocks noChangeShapeType="1"/>
            </p:cNvSpPr>
            <p:nvPr/>
          </p:nvSpPr>
          <p:spPr bwMode="auto">
            <a:xfrm flipV="1">
              <a:off x="1984" y="2205"/>
              <a:ext cx="2489"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33" name="Line 16"/>
            <p:cNvSpPr>
              <a:spLocks noChangeShapeType="1"/>
            </p:cNvSpPr>
            <p:nvPr/>
          </p:nvSpPr>
          <p:spPr bwMode="auto">
            <a:xfrm flipV="1">
              <a:off x="1984" y="2505"/>
              <a:ext cx="2489"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34" name="Text Box 17"/>
            <p:cNvSpPr txBox="1">
              <a:spLocks noChangeArrowheads="1"/>
            </p:cNvSpPr>
            <p:nvPr/>
          </p:nvSpPr>
          <p:spPr bwMode="auto">
            <a:xfrm>
              <a:off x="3445" y="1549"/>
              <a:ext cx="842"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header</a:t>
              </a:r>
              <a:endParaRPr kumimoji="0" lang="en-US" alt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 checksum</a:t>
              </a:r>
              <a:endParaRPr kumimoji="0" lang="en-US" alt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35" name="Text Box 18"/>
            <p:cNvSpPr txBox="1">
              <a:spLocks noChangeArrowheads="1"/>
            </p:cNvSpPr>
            <p:nvPr/>
          </p:nvSpPr>
          <p:spPr bwMode="auto">
            <a:xfrm>
              <a:off x="1989" y="1531"/>
              <a:ext cx="586"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time to</a:t>
              </a:r>
              <a:endParaRPr kumimoji="0" lang="en-US" alt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live</a:t>
              </a:r>
              <a:endParaRPr kumimoji="0" lang="en-US" alt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36" name="Text Box 19"/>
            <p:cNvSpPr txBox="1">
              <a:spLocks noChangeArrowheads="1"/>
            </p:cNvSpPr>
            <p:nvPr/>
          </p:nvSpPr>
          <p:spPr bwMode="auto">
            <a:xfrm>
              <a:off x="2546" y="1959"/>
              <a:ext cx="131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source IP address</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37" name="Text Box 31"/>
            <p:cNvSpPr txBox="1">
              <a:spLocks noChangeArrowheads="1"/>
            </p:cNvSpPr>
            <p:nvPr/>
          </p:nvSpPr>
          <p:spPr bwMode="auto">
            <a:xfrm>
              <a:off x="2203" y="907"/>
              <a:ext cx="514"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head.</a:t>
              </a:r>
              <a:endParaRPr kumimoji="0" lang="en-US" alt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len</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38" name="Text Box 32"/>
            <p:cNvSpPr txBox="1">
              <a:spLocks noChangeArrowheads="1"/>
            </p:cNvSpPr>
            <p:nvPr/>
          </p:nvSpPr>
          <p:spPr bwMode="auto">
            <a:xfrm>
              <a:off x="2627" y="901"/>
              <a:ext cx="610"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type of</a:t>
              </a:r>
              <a:endParaRPr kumimoji="0" lang="en-US" alt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service</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39" name="Line 33"/>
            <p:cNvSpPr>
              <a:spLocks noChangeShapeType="1"/>
            </p:cNvSpPr>
            <p:nvPr/>
          </p:nvSpPr>
          <p:spPr bwMode="auto">
            <a:xfrm flipH="1" flipV="1">
              <a:off x="2646" y="938"/>
              <a:ext cx="0" cy="319"/>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40" name="Line 34"/>
            <p:cNvSpPr>
              <a:spLocks noChangeShapeType="1"/>
            </p:cNvSpPr>
            <p:nvPr/>
          </p:nvSpPr>
          <p:spPr bwMode="auto">
            <a:xfrm flipH="1" flipV="1">
              <a:off x="2259" y="944"/>
              <a:ext cx="0" cy="319"/>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41" name="Line 37"/>
            <p:cNvSpPr>
              <a:spLocks noChangeShapeType="1"/>
            </p:cNvSpPr>
            <p:nvPr/>
          </p:nvSpPr>
          <p:spPr bwMode="auto">
            <a:xfrm flipH="1" flipV="1">
              <a:off x="3210" y="1265"/>
              <a:ext cx="0" cy="319"/>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42" name="Text Box 38"/>
            <p:cNvSpPr txBox="1">
              <a:spLocks noChangeArrowheads="1"/>
            </p:cNvSpPr>
            <p:nvPr/>
          </p:nvSpPr>
          <p:spPr bwMode="auto">
            <a:xfrm>
              <a:off x="3117" y="1314"/>
              <a:ext cx="48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flgs</a:t>
              </a:r>
              <a:endParaRPr kumimoji="0" lang="en-US" altLang="en-US" sz="15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43" name="Line 39"/>
            <p:cNvSpPr>
              <a:spLocks noChangeShapeType="1"/>
            </p:cNvSpPr>
            <p:nvPr/>
          </p:nvSpPr>
          <p:spPr bwMode="auto">
            <a:xfrm flipH="1" flipV="1">
              <a:off x="3504" y="1259"/>
              <a:ext cx="0" cy="319"/>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44" name="Text Box 40"/>
            <p:cNvSpPr txBox="1">
              <a:spLocks noChangeArrowheads="1"/>
            </p:cNvSpPr>
            <p:nvPr/>
          </p:nvSpPr>
          <p:spPr bwMode="auto">
            <a:xfrm>
              <a:off x="3531" y="1230"/>
              <a:ext cx="900"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fragment</a:t>
              </a:r>
              <a:endParaRPr kumimoji="0" lang="en-US" alt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 offset</a:t>
              </a:r>
              <a:endParaRPr kumimoji="0" lang="en-US" altLang="en-US" sz="15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45" name="Line 43"/>
            <p:cNvSpPr>
              <a:spLocks noChangeShapeType="1"/>
            </p:cNvSpPr>
            <p:nvPr/>
          </p:nvSpPr>
          <p:spPr bwMode="auto">
            <a:xfrm flipV="1">
              <a:off x="1984" y="1581"/>
              <a:ext cx="2489"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46" name="Line 44"/>
            <p:cNvSpPr>
              <a:spLocks noChangeShapeType="1"/>
            </p:cNvSpPr>
            <p:nvPr/>
          </p:nvSpPr>
          <p:spPr bwMode="auto">
            <a:xfrm flipH="1" flipV="1">
              <a:off x="3210" y="1583"/>
              <a:ext cx="0" cy="319"/>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47" name="Line 45"/>
            <p:cNvSpPr>
              <a:spLocks noChangeShapeType="1"/>
            </p:cNvSpPr>
            <p:nvPr/>
          </p:nvSpPr>
          <p:spPr bwMode="auto">
            <a:xfrm flipV="1">
              <a:off x="1972" y="1905"/>
              <a:ext cx="2489"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48" name="Text Box 46"/>
            <p:cNvSpPr txBox="1">
              <a:spLocks noChangeArrowheads="1"/>
            </p:cNvSpPr>
            <p:nvPr/>
          </p:nvSpPr>
          <p:spPr bwMode="auto">
            <a:xfrm>
              <a:off x="2649" y="1525"/>
              <a:ext cx="522"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upper</a:t>
              </a:r>
              <a:endParaRPr kumimoji="0" lang="en-US" alt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 layer</a:t>
              </a:r>
              <a:endParaRPr kumimoji="0" lang="en-US" alt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49" name="Line 47"/>
            <p:cNvSpPr>
              <a:spLocks noChangeShapeType="1"/>
            </p:cNvSpPr>
            <p:nvPr/>
          </p:nvSpPr>
          <p:spPr bwMode="auto">
            <a:xfrm flipH="1" flipV="1">
              <a:off x="2610" y="1589"/>
              <a:ext cx="0" cy="319"/>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50" name="Text Box 49"/>
            <p:cNvSpPr txBox="1">
              <a:spLocks noChangeArrowheads="1"/>
            </p:cNvSpPr>
            <p:nvPr/>
          </p:nvSpPr>
          <p:spPr bwMode="auto">
            <a:xfrm>
              <a:off x="2438" y="2235"/>
              <a:ext cx="157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destination IP address</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51" name="Line 50"/>
            <p:cNvSpPr>
              <a:spLocks noChangeShapeType="1"/>
            </p:cNvSpPr>
            <p:nvPr/>
          </p:nvSpPr>
          <p:spPr bwMode="auto">
            <a:xfrm flipV="1">
              <a:off x="1984" y="2787"/>
              <a:ext cx="2489"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52" name="Text Box 51"/>
            <p:cNvSpPr txBox="1">
              <a:spLocks noChangeArrowheads="1"/>
            </p:cNvSpPr>
            <p:nvPr/>
          </p:nvSpPr>
          <p:spPr bwMode="auto">
            <a:xfrm>
              <a:off x="2654" y="2529"/>
              <a:ext cx="109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options (if any)</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grpSp>
        <p:nvGrpSpPr>
          <p:cNvPr id="153" name="Group 56"/>
          <p:cNvGrpSpPr/>
          <p:nvPr/>
        </p:nvGrpSpPr>
        <p:grpSpPr bwMode="auto">
          <a:xfrm>
            <a:off x="798577" y="2095321"/>
            <a:ext cx="2699147" cy="298846"/>
            <a:chOff x="-198" y="851"/>
            <a:chExt cx="2267" cy="251"/>
          </a:xfrm>
        </p:grpSpPr>
        <p:sp>
          <p:nvSpPr>
            <p:cNvPr id="154" name="Text Box 20"/>
            <p:cNvSpPr txBox="1">
              <a:spLocks noChangeArrowheads="1"/>
            </p:cNvSpPr>
            <p:nvPr/>
          </p:nvSpPr>
          <p:spPr bwMode="auto">
            <a:xfrm>
              <a:off x="-198" y="851"/>
              <a:ext cx="196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IP protocol version number</a:t>
              </a:r>
              <a:endParaRPr kumimoji="0" lang="en-US" altLang="en-US" sz="7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55" name="Line 23"/>
            <p:cNvSpPr>
              <a:spLocks noChangeShapeType="1"/>
            </p:cNvSpPr>
            <p:nvPr/>
          </p:nvSpPr>
          <p:spPr bwMode="auto">
            <a:xfrm flipV="1">
              <a:off x="1740" y="996"/>
              <a:ext cx="329" cy="0"/>
            </a:xfrm>
            <a:prstGeom prst="line">
              <a:avLst/>
            </a:prstGeom>
            <a:noFill/>
            <a:ln w="19050">
              <a:solidFill>
                <a:srgbClr val="C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grpSp>
        <p:nvGrpSpPr>
          <p:cNvPr id="156" name="Group 57"/>
          <p:cNvGrpSpPr/>
          <p:nvPr/>
        </p:nvGrpSpPr>
        <p:grpSpPr bwMode="auto">
          <a:xfrm>
            <a:off x="921211" y="2360837"/>
            <a:ext cx="2863454" cy="298847"/>
            <a:chOff x="-95" y="1074"/>
            <a:chExt cx="2405" cy="251"/>
          </a:xfrm>
        </p:grpSpPr>
        <p:sp>
          <p:nvSpPr>
            <p:cNvPr id="157" name="Text Box 21"/>
            <p:cNvSpPr txBox="1">
              <a:spLocks noChangeArrowheads="1"/>
            </p:cNvSpPr>
            <p:nvPr/>
          </p:nvSpPr>
          <p:spPr bwMode="auto">
            <a:xfrm>
              <a:off x="-95" y="1074"/>
              <a:ext cx="185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highlight>
                    <a:srgbClr val="FFFF00"/>
                  </a:highlight>
                  <a:uLnTx/>
                  <a:uFillTx/>
                  <a:latin typeface="Arial" panose="020B0604020202020204" pitchFamily="34" charset="0"/>
                  <a:ea typeface="MS PGothic" panose="020B0600070205080204" pitchFamily="34" charset="-128"/>
                  <a:cs typeface="+mn-cs"/>
                </a:rPr>
                <a:t>header length(bytes)</a:t>
              </a:r>
              <a:endParaRPr kumimoji="0" lang="en-US" altLang="en-US" sz="1350" b="0" i="0" u="none" strike="noStrike" kern="0" cap="none" spc="0" normalizeH="0" baseline="0" noProof="0" dirty="0">
                <a:ln>
                  <a:noFill/>
                </a:ln>
                <a:solidFill>
                  <a:srgbClr val="000000"/>
                </a:solidFill>
                <a:effectLst/>
                <a:highlight>
                  <a:srgbClr val="FFFF00"/>
                </a:highlight>
                <a:uLnTx/>
                <a:uFillTx/>
                <a:latin typeface="Arial" panose="020B0604020202020204" pitchFamily="34" charset="0"/>
                <a:ea typeface="MS PGothic" panose="020B0600070205080204" pitchFamily="34" charset="-128"/>
                <a:cs typeface="+mn-cs"/>
              </a:endParaRPr>
            </a:p>
          </p:txBody>
        </p:sp>
        <p:sp>
          <p:nvSpPr>
            <p:cNvPr id="158" name="Line 24"/>
            <p:cNvSpPr>
              <a:spLocks noChangeShapeType="1"/>
            </p:cNvSpPr>
            <p:nvPr/>
          </p:nvSpPr>
          <p:spPr bwMode="auto">
            <a:xfrm flipV="1">
              <a:off x="1748" y="1184"/>
              <a:ext cx="562" cy="0"/>
            </a:xfrm>
            <a:prstGeom prst="line">
              <a:avLst/>
            </a:prstGeom>
            <a:noFill/>
            <a:ln w="19050">
              <a:solidFill>
                <a:srgbClr val="C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grpSp>
        <p:nvGrpSpPr>
          <p:cNvPr id="159" name="Group 60"/>
          <p:cNvGrpSpPr/>
          <p:nvPr/>
        </p:nvGrpSpPr>
        <p:grpSpPr bwMode="auto">
          <a:xfrm>
            <a:off x="113966" y="3190906"/>
            <a:ext cx="4151711" cy="957263"/>
            <a:chOff x="-773" y="1434"/>
            <a:chExt cx="3487" cy="804"/>
          </a:xfrm>
        </p:grpSpPr>
        <p:sp>
          <p:nvSpPr>
            <p:cNvPr id="160" name="Text Box 27"/>
            <p:cNvSpPr txBox="1">
              <a:spLocks noChangeArrowheads="1"/>
            </p:cNvSpPr>
            <p:nvPr/>
          </p:nvSpPr>
          <p:spPr bwMode="auto">
            <a:xfrm>
              <a:off x="-773" y="1987"/>
              <a:ext cx="256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upper layer protocol </a:t>
              </a: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(e.g., TCP or UDP)</a:t>
              </a:r>
              <a:endParaRPr kumimoji="0" lang="en-US" alt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61" name="Line 28"/>
            <p:cNvSpPr>
              <a:spLocks noChangeShapeType="1"/>
            </p:cNvSpPr>
            <p:nvPr/>
          </p:nvSpPr>
          <p:spPr bwMode="auto">
            <a:xfrm flipV="1">
              <a:off x="1766" y="1434"/>
              <a:ext cx="948" cy="672"/>
            </a:xfrm>
            <a:prstGeom prst="line">
              <a:avLst/>
            </a:prstGeom>
            <a:noFill/>
            <a:ln w="19050">
              <a:solidFill>
                <a:srgbClr val="C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grpSp>
        <p:nvGrpSpPr>
          <p:cNvPr id="162" name="Group 61"/>
          <p:cNvGrpSpPr/>
          <p:nvPr/>
        </p:nvGrpSpPr>
        <p:grpSpPr bwMode="auto">
          <a:xfrm>
            <a:off x="6076618" y="2096514"/>
            <a:ext cx="1787128" cy="507206"/>
            <a:chOff x="4235" y="852"/>
            <a:chExt cx="1501" cy="426"/>
          </a:xfrm>
        </p:grpSpPr>
        <p:sp>
          <p:nvSpPr>
            <p:cNvPr id="163" name="Text Box 26"/>
            <p:cNvSpPr txBox="1">
              <a:spLocks noChangeArrowheads="1"/>
            </p:cNvSpPr>
            <p:nvPr/>
          </p:nvSpPr>
          <p:spPr bwMode="auto">
            <a:xfrm>
              <a:off x="4662" y="852"/>
              <a:ext cx="1074"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highlight>
                    <a:srgbClr val="FFFF00"/>
                  </a:highlight>
                  <a:uLnTx/>
                  <a:uFillTx/>
                  <a:latin typeface="Arial" panose="020B0604020202020204" pitchFamily="34" charset="0"/>
                  <a:ea typeface="MS PGothic" panose="020B0600070205080204" pitchFamily="34" charset="-128"/>
                  <a:cs typeface="+mn-cs"/>
                </a:rPr>
                <a:t>total datagram</a:t>
              </a:r>
              <a:endParaRPr kumimoji="0" lang="en-US" altLang="en-US" sz="1350" b="0" i="0" u="none" strike="noStrike" kern="0" cap="none" spc="0" normalizeH="0" baseline="0" noProof="0" dirty="0">
                <a:ln>
                  <a:noFill/>
                </a:ln>
                <a:solidFill>
                  <a:srgbClr val="000000"/>
                </a:solidFill>
                <a:effectLst/>
                <a:highlight>
                  <a:srgbClr val="FFFF00"/>
                </a:highlight>
                <a:uLnTx/>
                <a:uFillTx/>
                <a:latin typeface="Arial" panose="020B0604020202020204" pitchFamily="34"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highlight>
                    <a:srgbClr val="FFFF00"/>
                  </a:highlight>
                  <a:uLnTx/>
                  <a:uFillTx/>
                  <a:latin typeface="Arial" panose="020B0604020202020204" pitchFamily="34" charset="0"/>
                  <a:ea typeface="MS PGothic" panose="020B0600070205080204" pitchFamily="34" charset="-128"/>
                  <a:cs typeface="+mn-cs"/>
                </a:rPr>
                <a:t>length (bytes)</a:t>
              </a:r>
              <a:endParaRPr kumimoji="0" lang="en-US" altLang="en-US" sz="1350" b="0" i="0" u="none" strike="noStrike" kern="0" cap="none" spc="0" normalizeH="0" baseline="0" noProof="0" dirty="0">
                <a:ln>
                  <a:noFill/>
                </a:ln>
                <a:solidFill>
                  <a:srgbClr val="000000"/>
                </a:solidFill>
                <a:effectLst/>
                <a:highlight>
                  <a:srgbClr val="FFFF00"/>
                </a:highlight>
                <a:uLnTx/>
                <a:uFillTx/>
                <a:latin typeface="Arial" panose="020B0604020202020204" pitchFamily="34" charset="0"/>
                <a:ea typeface="MS PGothic" panose="020B0600070205080204" pitchFamily="34" charset="-128"/>
                <a:cs typeface="+mn-cs"/>
              </a:endParaRPr>
            </a:p>
          </p:txBody>
        </p:sp>
        <p:sp>
          <p:nvSpPr>
            <p:cNvPr id="164" name="Line 30"/>
            <p:cNvSpPr>
              <a:spLocks noChangeShapeType="1"/>
            </p:cNvSpPr>
            <p:nvPr/>
          </p:nvSpPr>
          <p:spPr bwMode="auto">
            <a:xfrm flipH="1">
              <a:off x="4235" y="1149"/>
              <a:ext cx="429" cy="0"/>
            </a:xfrm>
            <a:prstGeom prst="line">
              <a:avLst/>
            </a:prstGeom>
            <a:noFill/>
            <a:ln w="19050">
              <a:solidFill>
                <a:srgbClr val="C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grpSp>
        <p:nvGrpSpPr>
          <p:cNvPr id="165" name="Group 58"/>
          <p:cNvGrpSpPr/>
          <p:nvPr/>
        </p:nvGrpSpPr>
        <p:grpSpPr bwMode="auto">
          <a:xfrm>
            <a:off x="1742746" y="2402511"/>
            <a:ext cx="2533652" cy="1110857"/>
            <a:chOff x="595" y="1109"/>
            <a:chExt cx="2128" cy="933"/>
          </a:xfrm>
        </p:grpSpPr>
        <p:sp>
          <p:nvSpPr>
            <p:cNvPr id="166" name="Text Box 35"/>
            <p:cNvSpPr txBox="1">
              <a:spLocks noChangeArrowheads="1"/>
            </p:cNvSpPr>
            <p:nvPr/>
          </p:nvSpPr>
          <p:spPr bwMode="auto">
            <a:xfrm>
              <a:off x="595" y="1307"/>
              <a:ext cx="121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“type” of service:</a:t>
              </a:r>
              <a:endParaRPr kumimoji="0" lang="en-US" altLang="ja-JP"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285750" marR="0" lvl="0" indent="-165100" algn="l" defTabSz="914400" rtl="0" eaLnBrk="0" fontAlgn="base" latinLnBrk="0" hangingPunct="0">
                <a:lnSpc>
                  <a:spcPct val="100000"/>
                </a:lnSpc>
                <a:spcBef>
                  <a:spcPct val="0"/>
                </a:spcBef>
                <a:spcAft>
                  <a:spcPct val="0"/>
                </a:spcAft>
                <a:buClr>
                  <a:srgbClr val="0000A8"/>
                </a:buClr>
                <a:buSzTx/>
                <a:buFont typeface="Wingdings" panose="05000000000000000000" pitchFamily="2" charset="2"/>
                <a:buChar char="§"/>
                <a:defRPr/>
              </a:pPr>
              <a:r>
                <a:rPr kumimoji="0" lang="en-US" altLang="ja-JP"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diffserv (0:5)</a:t>
              </a:r>
              <a:endParaRPr kumimoji="0" lang="en-US" altLang="ja-JP"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285750" marR="0" lvl="0" indent="-165100" algn="l" defTabSz="914400" rtl="0" eaLnBrk="0" fontAlgn="base" latinLnBrk="0" hangingPunct="0">
                <a:lnSpc>
                  <a:spcPct val="100000"/>
                </a:lnSpc>
                <a:spcBef>
                  <a:spcPct val="0"/>
                </a:spcBef>
                <a:spcAft>
                  <a:spcPct val="0"/>
                </a:spcAft>
                <a:buClr>
                  <a:srgbClr val="0000A8"/>
                </a:buClr>
                <a:buSzTx/>
                <a:buFont typeface="Wingdings" panose="05000000000000000000" pitchFamily="2" charset="2"/>
                <a:buChar char="§"/>
                <a:defRPr/>
              </a:pPr>
              <a:r>
                <a:rPr kumimoji="0" lang="en-US" altLang="ja-JP"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ECN (6:7)</a:t>
              </a:r>
              <a:endParaRPr kumimoji="0" lang="en-US" altLang="ja-JP"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ja-JP"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 </a:t>
              </a:r>
              <a:endParaRPr kumimoji="0" lang="en-US" altLang="en-US" sz="7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67" name="Line 36"/>
            <p:cNvSpPr>
              <a:spLocks noChangeShapeType="1"/>
            </p:cNvSpPr>
            <p:nvPr/>
          </p:nvSpPr>
          <p:spPr bwMode="auto">
            <a:xfrm flipV="1">
              <a:off x="1746" y="1109"/>
              <a:ext cx="977" cy="320"/>
            </a:xfrm>
            <a:prstGeom prst="line">
              <a:avLst/>
            </a:prstGeom>
            <a:noFill/>
            <a:ln w="19050">
              <a:solidFill>
                <a:srgbClr val="C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grpSp>
        <p:nvGrpSpPr>
          <p:cNvPr id="168" name="Group 62"/>
          <p:cNvGrpSpPr/>
          <p:nvPr/>
        </p:nvGrpSpPr>
        <p:grpSpPr bwMode="auto">
          <a:xfrm>
            <a:off x="4747882" y="2562050"/>
            <a:ext cx="3117057" cy="507207"/>
            <a:chOff x="3119" y="1243"/>
            <a:chExt cx="2618" cy="426"/>
          </a:xfrm>
        </p:grpSpPr>
        <p:sp>
          <p:nvSpPr>
            <p:cNvPr id="169" name="Text Box 25"/>
            <p:cNvSpPr txBox="1">
              <a:spLocks noChangeArrowheads="1"/>
            </p:cNvSpPr>
            <p:nvPr/>
          </p:nvSpPr>
          <p:spPr bwMode="auto">
            <a:xfrm>
              <a:off x="4663" y="1243"/>
              <a:ext cx="1074"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highlight>
                    <a:srgbClr val="FFFF00"/>
                  </a:highlight>
                  <a:uLnTx/>
                  <a:uFillTx/>
                  <a:latin typeface="Arial" panose="020B0604020202020204" pitchFamily="34" charset="0"/>
                  <a:ea typeface="MS PGothic" panose="020B0600070205080204" pitchFamily="34" charset="-128"/>
                  <a:cs typeface="+mn-cs"/>
                </a:rPr>
                <a:t>fragmentation/</a:t>
              </a:r>
              <a:endParaRPr kumimoji="0" lang="en-US" altLang="en-US" sz="1350" b="0" i="0" u="none" strike="noStrike" kern="0" cap="none" spc="0" normalizeH="0" baseline="0" noProof="0" dirty="0">
                <a:ln>
                  <a:noFill/>
                </a:ln>
                <a:solidFill>
                  <a:srgbClr val="000000"/>
                </a:solidFill>
                <a:effectLst/>
                <a:highlight>
                  <a:srgbClr val="FFFF00"/>
                </a:highlight>
                <a:uLnTx/>
                <a:uFillTx/>
                <a:latin typeface="Arial" panose="020B0604020202020204" pitchFamily="34"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highlight>
                    <a:srgbClr val="FFFF00"/>
                  </a:highlight>
                  <a:uLnTx/>
                  <a:uFillTx/>
                  <a:latin typeface="Arial" panose="020B0604020202020204" pitchFamily="34" charset="0"/>
                  <a:ea typeface="MS PGothic" panose="020B0600070205080204" pitchFamily="34" charset="-128"/>
                  <a:cs typeface="+mn-cs"/>
                </a:rPr>
                <a:t>reassembly</a:t>
              </a:r>
              <a:endParaRPr kumimoji="0" lang="en-US" altLang="en-US" sz="1350" b="0" i="0" u="none" strike="noStrike" kern="0" cap="none" spc="0" normalizeH="0" baseline="0" noProof="0" dirty="0">
                <a:ln>
                  <a:noFill/>
                </a:ln>
                <a:solidFill>
                  <a:srgbClr val="000000"/>
                </a:solidFill>
                <a:effectLst/>
                <a:highlight>
                  <a:srgbClr val="FFFF00"/>
                </a:highlight>
                <a:uLnTx/>
                <a:uFillTx/>
                <a:latin typeface="Arial" panose="020B0604020202020204" pitchFamily="34" charset="0"/>
                <a:ea typeface="MS PGothic" panose="020B0600070205080204" pitchFamily="34" charset="-128"/>
                <a:cs typeface="+mn-cs"/>
              </a:endParaRPr>
            </a:p>
          </p:txBody>
        </p:sp>
        <p:sp>
          <p:nvSpPr>
            <p:cNvPr id="170" name="Line 29"/>
            <p:cNvSpPr>
              <a:spLocks noChangeShapeType="1"/>
            </p:cNvSpPr>
            <p:nvPr/>
          </p:nvSpPr>
          <p:spPr bwMode="auto">
            <a:xfrm flipH="1">
              <a:off x="3443" y="1358"/>
              <a:ext cx="1228" cy="177"/>
            </a:xfrm>
            <a:prstGeom prst="line">
              <a:avLst/>
            </a:prstGeom>
            <a:noFill/>
            <a:ln w="19050">
              <a:solidFill>
                <a:srgbClr val="C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1" name="Line 41"/>
            <p:cNvSpPr>
              <a:spLocks noChangeShapeType="1"/>
            </p:cNvSpPr>
            <p:nvPr/>
          </p:nvSpPr>
          <p:spPr bwMode="auto">
            <a:xfrm flipH="1" flipV="1">
              <a:off x="4301" y="1349"/>
              <a:ext cx="381" cy="2"/>
            </a:xfrm>
            <a:prstGeom prst="line">
              <a:avLst/>
            </a:prstGeom>
            <a:noFill/>
            <a:ln w="19050">
              <a:solidFill>
                <a:srgbClr val="C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2" name="Line 42"/>
            <p:cNvSpPr>
              <a:spLocks noChangeShapeType="1"/>
            </p:cNvSpPr>
            <p:nvPr/>
          </p:nvSpPr>
          <p:spPr bwMode="auto">
            <a:xfrm flipH="1">
              <a:off x="3119" y="1354"/>
              <a:ext cx="1555" cy="103"/>
            </a:xfrm>
            <a:prstGeom prst="line">
              <a:avLst/>
            </a:prstGeom>
            <a:noFill/>
            <a:ln w="19050">
              <a:solidFill>
                <a:srgbClr val="C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grpSp>
        <p:nvGrpSpPr>
          <p:cNvPr id="173" name="Group 59"/>
          <p:cNvGrpSpPr/>
          <p:nvPr/>
        </p:nvGrpSpPr>
        <p:grpSpPr bwMode="auto">
          <a:xfrm>
            <a:off x="590189" y="3257608"/>
            <a:ext cx="2981327" cy="564356"/>
            <a:chOff x="-366" y="1483"/>
            <a:chExt cx="2504" cy="474"/>
          </a:xfrm>
        </p:grpSpPr>
        <p:sp>
          <p:nvSpPr>
            <p:cNvPr id="174" name="Text Box 22"/>
            <p:cNvSpPr txBox="1">
              <a:spLocks noChangeArrowheads="1"/>
            </p:cNvSpPr>
            <p:nvPr/>
          </p:nvSpPr>
          <p:spPr bwMode="auto">
            <a:xfrm>
              <a:off x="-366" y="1551"/>
              <a:ext cx="2144"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TTL: remaining  max hops</a:t>
              </a:r>
              <a:endParaRPr kumimoji="0" lang="en-US" alt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(decremented at each router)</a:t>
              </a: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5" name="Line 48"/>
            <p:cNvSpPr>
              <a:spLocks noChangeShapeType="1"/>
            </p:cNvSpPr>
            <p:nvPr/>
          </p:nvSpPr>
          <p:spPr bwMode="auto">
            <a:xfrm flipV="1">
              <a:off x="1753" y="1483"/>
              <a:ext cx="385" cy="277"/>
            </a:xfrm>
            <a:prstGeom prst="line">
              <a:avLst/>
            </a:prstGeom>
            <a:noFill/>
            <a:ln w="19050">
              <a:solidFill>
                <a:srgbClr val="C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grpSp>
        <p:nvGrpSpPr>
          <p:cNvPr id="9" name="Group 8"/>
          <p:cNvGrpSpPr/>
          <p:nvPr/>
        </p:nvGrpSpPr>
        <p:grpSpPr>
          <a:xfrm>
            <a:off x="5789951" y="4118314"/>
            <a:ext cx="2978927" cy="506730"/>
            <a:chOff x="7719934" y="4348085"/>
            <a:chExt cx="3971903" cy="675640"/>
          </a:xfrm>
        </p:grpSpPr>
        <p:sp>
          <p:nvSpPr>
            <p:cNvPr id="177" name="Text Box 52"/>
            <p:cNvSpPr txBox="1">
              <a:spLocks noChangeArrowheads="1"/>
            </p:cNvSpPr>
            <p:nvPr/>
          </p:nvSpPr>
          <p:spPr bwMode="auto">
            <a:xfrm>
              <a:off x="8778774" y="4348085"/>
              <a:ext cx="2913063" cy="67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e.g., timestamp, record route taken</a:t>
              </a:r>
              <a:endParaRPr kumimoji="0" lang="en-US" alt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cxnSp>
          <p:nvCxnSpPr>
            <p:cNvPr id="8" name="Straight Connector 7"/>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5804738" y="3395705"/>
            <a:ext cx="2978927" cy="299085"/>
            <a:chOff x="7719934" y="4348085"/>
            <a:chExt cx="3971903" cy="398780"/>
          </a:xfrm>
        </p:grpSpPr>
        <p:sp>
          <p:nvSpPr>
            <p:cNvPr id="67" name="Text Box 52"/>
            <p:cNvSpPr txBox="1">
              <a:spLocks noChangeArrowheads="1"/>
            </p:cNvSpPr>
            <p:nvPr/>
          </p:nvSpPr>
          <p:spPr bwMode="auto">
            <a:xfrm>
              <a:off x="8778774" y="4348085"/>
              <a:ext cx="29130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32-bit source IP address</a:t>
              </a:r>
              <a:endParaRPr kumimoji="0" lang="en-US" alt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cxnSp>
          <p:nvCxnSpPr>
            <p:cNvPr id="68" name="Straight Connector 67"/>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5791177" y="3754103"/>
            <a:ext cx="3135848" cy="506730"/>
            <a:chOff x="7719934" y="4348085"/>
            <a:chExt cx="4181130" cy="675640"/>
          </a:xfrm>
        </p:grpSpPr>
        <p:sp>
          <p:nvSpPr>
            <p:cNvPr id="70" name="Text Box 52"/>
            <p:cNvSpPr txBox="1">
              <a:spLocks noChangeArrowheads="1"/>
            </p:cNvSpPr>
            <p:nvPr/>
          </p:nvSpPr>
          <p:spPr bwMode="auto">
            <a:xfrm>
              <a:off x="8778774" y="4348085"/>
              <a:ext cx="3122290" cy="67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32-bit destination IP address</a:t>
              </a:r>
              <a:endParaRPr kumimoji="0" lang="en-US" alt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cxnSp>
          <p:nvCxnSpPr>
            <p:cNvPr id="71" name="Straight Connector 70"/>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5802800" y="3047924"/>
            <a:ext cx="2978927" cy="299085"/>
            <a:chOff x="7719934" y="4348085"/>
            <a:chExt cx="3971903" cy="398780"/>
          </a:xfrm>
        </p:grpSpPr>
        <p:sp>
          <p:nvSpPr>
            <p:cNvPr id="73" name="Text Box 52"/>
            <p:cNvSpPr txBox="1">
              <a:spLocks noChangeArrowheads="1"/>
            </p:cNvSpPr>
            <p:nvPr/>
          </p:nvSpPr>
          <p:spPr bwMode="auto">
            <a:xfrm>
              <a:off x="8778774" y="4348085"/>
              <a:ext cx="29130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header checksum</a:t>
              </a:r>
              <a:endParaRPr kumimoji="0" lang="en-US" alt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cxnSp>
          <p:nvCxnSpPr>
            <p:cNvPr id="74" name="Straight Connector 73"/>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6711045" y="2175782"/>
            <a:ext cx="2126615" cy="3624943"/>
            <a:chOff x="9209324" y="1834243"/>
            <a:chExt cx="2835487" cy="4833257"/>
          </a:xfrm>
        </p:grpSpPr>
        <p:cxnSp>
          <p:nvCxnSpPr>
            <p:cNvPr id="75" name="Straight Arrow Connector 74"/>
            <p:cNvCxnSpPr/>
            <p:nvPr/>
          </p:nvCxnSpPr>
          <p:spPr>
            <a:xfrm>
              <a:off x="11097988" y="1834243"/>
              <a:ext cx="0" cy="4833257"/>
            </a:xfrm>
            <a:prstGeom prst="straightConnector1">
              <a:avLst/>
            </a:prstGeom>
            <a:ln w="444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10823536" y="1839686"/>
              <a:ext cx="600364"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10828978" y="6645729"/>
              <a:ext cx="600364"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9209324" y="3788229"/>
              <a:ext cx="2835487" cy="67564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Maximum length: 64K bytes</a:t>
              </a:r>
              <a:endPar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Typically: 1500 bytes or less</a:t>
              </a:r>
              <a:endPar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79" name="Slide Number Placeholder 3"/>
          <p:cNvSpPr>
            <a:spLocks noGrp="1"/>
          </p:cNvSpPr>
          <p:nvPr>
            <p:ph type="sldNum" sz="quarter" idx="4"/>
          </p:nvPr>
        </p:nvSpPr>
        <p:spPr>
          <a:xfrm>
            <a:off x="6914712" y="5689567"/>
            <a:ext cx="2057400" cy="273844"/>
          </a:xfrm>
        </p:spPr>
        <p:txBody>
          <a:bodyPr/>
          <a:lstStyle/>
          <a:p>
            <a:r>
              <a:rPr lang="en-US" sz="620" dirty="0"/>
              <a:t>Network Layer: 4-</a:t>
            </a:r>
            <a:fld id="{C4204591-24BD-A542-B9D5-F8D8A88D2FEE}" type="slidenum">
              <a:rPr lang="en-US" sz="620" smtClean="0"/>
            </a:fld>
            <a:endParaRPr lang="en-US" sz="620" dirty="0"/>
          </a:p>
        </p:txBody>
      </p:sp>
      <p:sp>
        <p:nvSpPr>
          <p:cNvPr id="5" name="文本框 4"/>
          <p:cNvSpPr txBox="1"/>
          <p:nvPr/>
        </p:nvSpPr>
        <p:spPr>
          <a:xfrm>
            <a:off x="798830" y="2356485"/>
            <a:ext cx="641985" cy="368300"/>
          </a:xfrm>
          <a:prstGeom prst="rect">
            <a:avLst/>
          </a:prstGeom>
          <a:noFill/>
        </p:spPr>
        <p:txBody>
          <a:bodyPr wrap="square" rtlCol="0">
            <a:spAutoFit/>
          </a:bodyPr>
          <a:p>
            <a:r>
              <a:rPr lang="en-US" altLang="zh-CN" sz="1800" b="1">
                <a:solidFill>
                  <a:srgbClr val="FF0000"/>
                </a:solidFill>
              </a:rPr>
              <a:t>4B</a:t>
            </a:r>
            <a:endParaRPr lang="en-US" altLang="zh-CN" sz="1800" b="1">
              <a:solidFill>
                <a:srgbClr val="FF0000"/>
              </a:solidFill>
            </a:endParaRPr>
          </a:p>
        </p:txBody>
      </p:sp>
      <p:sp>
        <p:nvSpPr>
          <p:cNvPr id="6" name="文本框 5"/>
          <p:cNvSpPr txBox="1"/>
          <p:nvPr/>
        </p:nvSpPr>
        <p:spPr>
          <a:xfrm>
            <a:off x="7621905" y="1761490"/>
            <a:ext cx="641985" cy="368300"/>
          </a:xfrm>
          <a:prstGeom prst="rect">
            <a:avLst/>
          </a:prstGeom>
          <a:noFill/>
        </p:spPr>
        <p:txBody>
          <a:bodyPr wrap="square" rtlCol="0">
            <a:spAutoFit/>
          </a:bodyPr>
          <a:p>
            <a:r>
              <a:rPr lang="en-US" altLang="zh-CN" sz="1800" b="1">
                <a:solidFill>
                  <a:srgbClr val="FF0000"/>
                </a:solidFill>
              </a:rPr>
              <a:t>1B</a:t>
            </a:r>
            <a:endParaRPr lang="en-US" altLang="zh-CN" sz="1800" b="1">
              <a:solidFill>
                <a:srgbClr val="FF0000"/>
              </a:solidFill>
            </a:endParaRPr>
          </a:p>
        </p:txBody>
      </p:sp>
      <p:sp>
        <p:nvSpPr>
          <p:cNvPr id="7" name="文本框 6"/>
          <p:cNvSpPr txBox="1"/>
          <p:nvPr/>
        </p:nvSpPr>
        <p:spPr>
          <a:xfrm>
            <a:off x="7734300" y="2646680"/>
            <a:ext cx="641985" cy="368300"/>
          </a:xfrm>
          <a:prstGeom prst="rect">
            <a:avLst/>
          </a:prstGeom>
          <a:noFill/>
        </p:spPr>
        <p:txBody>
          <a:bodyPr wrap="square" rtlCol="0">
            <a:spAutoFit/>
          </a:bodyPr>
          <a:p>
            <a:r>
              <a:rPr lang="en-US" altLang="zh-CN" sz="1800" b="1">
                <a:solidFill>
                  <a:srgbClr val="FF0000"/>
                </a:solidFill>
              </a:rPr>
              <a:t>8B</a:t>
            </a:r>
            <a:endParaRPr lang="en-US" altLang="zh-CN" sz="1800" b="1">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dissolve">
                                      <p:cBhvr>
                                        <p:cTn id="7" dur="500"/>
                                        <p:tgtEl>
                                          <p:spTgt spid="1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6"/>
                                        </p:tgtEl>
                                        <p:attrNameLst>
                                          <p:attrName>style.visibility</p:attrName>
                                        </p:attrNameLst>
                                      </p:cBhvr>
                                      <p:to>
                                        <p:strVal val="visible"/>
                                      </p:to>
                                    </p:set>
                                    <p:animEffect transition="in" filter="dissolve">
                                      <p:cBhvr>
                                        <p:cTn id="12" dur="500"/>
                                        <p:tgtEl>
                                          <p:spTgt spid="15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2"/>
                                        </p:tgtEl>
                                        <p:attrNameLst>
                                          <p:attrName>style.visibility</p:attrName>
                                        </p:attrNameLst>
                                      </p:cBhvr>
                                      <p:to>
                                        <p:strVal val="visible"/>
                                      </p:to>
                                    </p:set>
                                    <p:animEffect transition="in" filter="dissolve">
                                      <p:cBhvr>
                                        <p:cTn id="17" dur="500"/>
                                        <p:tgtEl>
                                          <p:spTgt spid="16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nodeType="clickEffect">
                                  <p:stCondLst>
                                    <p:cond delay="0"/>
                                  </p:stCondLst>
                                  <p:childTnLst>
                                    <p:animEffect transition="out" filter="dissolv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9" presetClass="entr" presetSubtype="0" fill="hold" nodeType="withEffect">
                                  <p:stCondLst>
                                    <p:cond delay="0"/>
                                  </p:stCondLst>
                                  <p:childTnLst>
                                    <p:set>
                                      <p:cBhvr>
                                        <p:cTn id="29" dur="1" fill="hold">
                                          <p:stCondLst>
                                            <p:cond delay="0"/>
                                          </p:stCondLst>
                                        </p:cTn>
                                        <p:tgtEl>
                                          <p:spTgt spid="165"/>
                                        </p:tgtEl>
                                        <p:attrNameLst>
                                          <p:attrName>style.visibility</p:attrName>
                                        </p:attrNameLst>
                                      </p:cBhvr>
                                      <p:to>
                                        <p:strVal val="visible"/>
                                      </p:to>
                                    </p:set>
                                    <p:animEffect transition="in" filter="dissolve">
                                      <p:cBhvr>
                                        <p:cTn id="30" dur="500"/>
                                        <p:tgtEl>
                                          <p:spTgt spid="165"/>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73"/>
                                        </p:tgtEl>
                                        <p:attrNameLst>
                                          <p:attrName>style.visibility</p:attrName>
                                        </p:attrNameLst>
                                      </p:cBhvr>
                                      <p:to>
                                        <p:strVal val="visible"/>
                                      </p:to>
                                    </p:set>
                                    <p:animEffect transition="in" filter="dissolve">
                                      <p:cBhvr>
                                        <p:cTn id="35" dur="500"/>
                                        <p:tgtEl>
                                          <p:spTgt spid="17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59"/>
                                        </p:tgtEl>
                                        <p:attrNameLst>
                                          <p:attrName>style.visibility</p:attrName>
                                        </p:attrNameLst>
                                      </p:cBhvr>
                                      <p:to>
                                        <p:strVal val="visible"/>
                                      </p:to>
                                    </p:set>
                                    <p:animEffect transition="in" filter="dissolve">
                                      <p:cBhvr>
                                        <p:cTn id="40" dur="500"/>
                                        <p:tgtEl>
                                          <p:spTgt spid="159"/>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68"/>
                                        </p:tgtEl>
                                        <p:attrNameLst>
                                          <p:attrName>style.visibility</p:attrName>
                                        </p:attrNameLst>
                                      </p:cBhvr>
                                      <p:to>
                                        <p:strVal val="visible"/>
                                      </p:to>
                                    </p:set>
                                    <p:animEffect transition="in" filter="dissolve">
                                      <p:cBhvr>
                                        <p:cTn id="45" dur="500"/>
                                        <p:tgtEl>
                                          <p:spTgt spid="168"/>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72"/>
                                        </p:tgtEl>
                                        <p:attrNameLst>
                                          <p:attrName>style.visibility</p:attrName>
                                        </p:attrNameLst>
                                      </p:cBhvr>
                                      <p:to>
                                        <p:strVal val="visible"/>
                                      </p:to>
                                    </p:set>
                                    <p:animEffect transition="in" filter="dissolve">
                                      <p:cBhvr>
                                        <p:cTn id="50" dur="500"/>
                                        <p:tgtEl>
                                          <p:spTgt spid="72"/>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dissolve">
                                      <p:cBhvr>
                                        <p:cTn id="55" dur="500"/>
                                        <p:tgtEl>
                                          <p:spTgt spid="66"/>
                                        </p:tgtEl>
                                      </p:cBhvr>
                                    </p:animEffect>
                                  </p:childTnLst>
                                </p:cTn>
                              </p:par>
                              <p:par>
                                <p:cTn id="56" presetID="9" presetClass="entr" presetSubtype="0" fill="hold"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dissolve">
                                      <p:cBhvr>
                                        <p:cTn id="58" dur="500"/>
                                        <p:tgtEl>
                                          <p:spTgt spid="69"/>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dissolve">
                                      <p:cBhvr>
                                        <p:cTn id="6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 name="日期占位符 4"/>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0C5CBEB-85EE-481A-B4BF-4EACEDF90D3F}"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7" name="页脚占位符 5"/>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8132" name="灯片编号占位符 6"/>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grpSp>
        <p:nvGrpSpPr>
          <p:cNvPr id="48133" name="Group 3"/>
          <p:cNvGrpSpPr/>
          <p:nvPr/>
        </p:nvGrpSpPr>
        <p:grpSpPr>
          <a:xfrm>
            <a:off x="3606800" y="1498600"/>
            <a:ext cx="4800600" cy="4041775"/>
            <a:chOff x="1218" y="944"/>
            <a:chExt cx="3024" cy="2546"/>
          </a:xfrm>
        </p:grpSpPr>
        <p:grpSp>
          <p:nvGrpSpPr>
            <p:cNvPr id="48141" name="Group 4"/>
            <p:cNvGrpSpPr/>
            <p:nvPr/>
          </p:nvGrpSpPr>
          <p:grpSpPr>
            <a:xfrm>
              <a:off x="1218" y="944"/>
              <a:ext cx="2676" cy="416"/>
              <a:chOff x="3006" y="1208"/>
              <a:chExt cx="2676" cy="416"/>
            </a:xfrm>
          </p:grpSpPr>
          <p:sp>
            <p:nvSpPr>
              <p:cNvPr id="48185" name="Rectangle 5"/>
              <p:cNvSpPr/>
              <p:nvPr/>
            </p:nvSpPr>
            <p:spPr>
              <a:xfrm>
                <a:off x="3048" y="1212"/>
                <a:ext cx="2634" cy="342"/>
              </a:xfrm>
              <a:prstGeom prst="rect">
                <a:avLst/>
              </a:prstGeom>
              <a:solidFill>
                <a:schemeClr val="accent2"/>
              </a:solidFill>
              <a:ln w="9525">
                <a:noFill/>
              </a:ln>
            </p:spPr>
            <p:txBody>
              <a:bodyPr wrap="none" anchor="ctr" anchorCtr="0"/>
              <a:p>
                <a:pPr algn="ctr"/>
                <a:endParaRPr lang="zh-CN" altLang="en-US" sz="1800" dirty="0">
                  <a:latin typeface="Comic Sans MS" panose="030F0702030302020204" pitchFamily="66" charset="0"/>
                  <a:ea typeface="宋体" panose="02010600030101010101" pitchFamily="2" charset="-122"/>
                </a:endParaRPr>
              </a:p>
            </p:txBody>
          </p:sp>
          <p:sp>
            <p:nvSpPr>
              <p:cNvPr id="48186" name="Rectangle 6"/>
              <p:cNvSpPr/>
              <p:nvPr/>
            </p:nvSpPr>
            <p:spPr>
              <a:xfrm>
                <a:off x="3006" y="1242"/>
                <a:ext cx="2634" cy="342"/>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48187" name="Text Box 7"/>
              <p:cNvSpPr txBox="1"/>
              <p:nvPr/>
            </p:nvSpPr>
            <p:spPr>
              <a:xfrm>
                <a:off x="3734" y="1208"/>
                <a:ext cx="299" cy="404"/>
              </a:xfrm>
              <a:prstGeom prst="rect">
                <a:avLst/>
              </a:prstGeom>
              <a:noFill/>
              <a:ln w="9525">
                <a:noFill/>
              </a:ln>
            </p:spPr>
            <p:txBody>
              <a:bodyPr wrap="none">
                <a:spAutoFit/>
              </a:bodyPr>
              <a:p>
                <a:r>
                  <a:rPr lang="en-US" altLang="zh-CN" sz="1800" dirty="0">
                    <a:latin typeface="Comic Sans MS" panose="030F0702030302020204" pitchFamily="66" charset="0"/>
                    <a:ea typeface="宋体" panose="02010600030101010101" pitchFamily="2" charset="-122"/>
                  </a:rPr>
                  <a:t>ID</a:t>
                </a:r>
                <a:endParaRPr lang="en-US" altLang="zh-CN" sz="1800" dirty="0">
                  <a:latin typeface="Comic Sans MS" panose="030F0702030302020204" pitchFamily="66" charset="0"/>
                  <a:ea typeface="宋体" panose="02010600030101010101" pitchFamily="2" charset="-122"/>
                </a:endParaRPr>
              </a:p>
              <a:p>
                <a:r>
                  <a:rPr lang="en-US" altLang="zh-CN" sz="1800" dirty="0">
                    <a:latin typeface="Comic Sans MS" panose="030F0702030302020204" pitchFamily="66" charset="0"/>
                    <a:ea typeface="宋体" panose="02010600030101010101" pitchFamily="2" charset="-122"/>
                  </a:rPr>
                  <a:t>=x</a:t>
                </a:r>
                <a:endParaRPr lang="en-US" altLang="zh-CN" sz="1800" dirty="0">
                  <a:latin typeface="Comic Sans MS" panose="030F0702030302020204" pitchFamily="66" charset="0"/>
                  <a:ea typeface="宋体" panose="02010600030101010101" pitchFamily="2" charset="-122"/>
                </a:endParaRPr>
              </a:p>
            </p:txBody>
          </p:sp>
          <p:sp>
            <p:nvSpPr>
              <p:cNvPr id="48188" name="Text Box 8"/>
              <p:cNvSpPr txBox="1"/>
              <p:nvPr/>
            </p:nvSpPr>
            <p:spPr>
              <a:xfrm>
                <a:off x="4605" y="1220"/>
                <a:ext cx="555" cy="404"/>
              </a:xfrm>
              <a:prstGeom prst="rect">
                <a:avLst/>
              </a:prstGeom>
              <a:noFill/>
              <a:ln w="9525">
                <a:noFill/>
              </a:ln>
            </p:spPr>
            <p:txBody>
              <a:bodyPr wrap="none">
                <a:spAutoFit/>
              </a:bodyPr>
              <a:p>
                <a:pPr algn="ctr"/>
                <a:r>
                  <a:rPr lang="en-US" altLang="zh-CN" sz="1800" dirty="0">
                    <a:latin typeface="Comic Sans MS" panose="030F0702030302020204" pitchFamily="66" charset="0"/>
                    <a:ea typeface="宋体" panose="02010600030101010101" pitchFamily="2" charset="-122"/>
                  </a:rPr>
                  <a:t>offset</a:t>
                </a:r>
                <a:endParaRPr lang="en-US" altLang="zh-CN" sz="1800" dirty="0">
                  <a:latin typeface="Comic Sans MS" panose="030F0702030302020204" pitchFamily="66" charset="0"/>
                  <a:ea typeface="宋体" panose="02010600030101010101" pitchFamily="2" charset="-122"/>
                </a:endParaRPr>
              </a:p>
              <a:p>
                <a:pPr algn="ctr"/>
                <a:r>
                  <a:rPr lang="en-US" altLang="zh-CN" sz="1800" dirty="0">
                    <a:latin typeface="Comic Sans MS" panose="030F0702030302020204" pitchFamily="66" charset="0"/>
                    <a:ea typeface="宋体" panose="02010600030101010101" pitchFamily="2" charset="-122"/>
                  </a:rPr>
                  <a:t>=0</a:t>
                </a:r>
                <a:endParaRPr lang="en-US" altLang="zh-CN" sz="1800" dirty="0">
                  <a:latin typeface="Comic Sans MS" panose="030F0702030302020204" pitchFamily="66" charset="0"/>
                  <a:ea typeface="宋体" panose="02010600030101010101" pitchFamily="2" charset="-122"/>
                </a:endParaRPr>
              </a:p>
            </p:txBody>
          </p:sp>
          <p:sp>
            <p:nvSpPr>
              <p:cNvPr id="48189" name="Text Box 9"/>
              <p:cNvSpPr txBox="1"/>
              <p:nvPr/>
            </p:nvSpPr>
            <p:spPr>
              <a:xfrm>
                <a:off x="3980" y="1220"/>
                <a:ext cx="670" cy="404"/>
              </a:xfrm>
              <a:prstGeom prst="rect">
                <a:avLst/>
              </a:prstGeom>
              <a:noFill/>
              <a:ln w="9525">
                <a:noFill/>
              </a:ln>
            </p:spPr>
            <p:txBody>
              <a:bodyPr wrap="none">
                <a:spAutoFit/>
              </a:bodyPr>
              <a:p>
                <a:pPr algn="ctr"/>
                <a:r>
                  <a:rPr lang="en-US" altLang="zh-CN" sz="1800" dirty="0">
                    <a:latin typeface="Comic Sans MS" panose="030F0702030302020204" pitchFamily="66" charset="0"/>
                    <a:ea typeface="宋体" panose="02010600030101010101" pitchFamily="2" charset="-122"/>
                  </a:rPr>
                  <a:t>fragflag</a:t>
                </a:r>
                <a:endParaRPr lang="en-US" altLang="zh-CN" sz="1800" dirty="0">
                  <a:latin typeface="Comic Sans MS" panose="030F0702030302020204" pitchFamily="66" charset="0"/>
                  <a:ea typeface="宋体" panose="02010600030101010101" pitchFamily="2" charset="-122"/>
                </a:endParaRPr>
              </a:p>
              <a:p>
                <a:pPr algn="ctr"/>
                <a:r>
                  <a:rPr lang="en-US" altLang="zh-CN" sz="1800" dirty="0">
                    <a:latin typeface="Comic Sans MS" panose="030F0702030302020204" pitchFamily="66" charset="0"/>
                    <a:ea typeface="宋体" panose="02010600030101010101" pitchFamily="2" charset="-122"/>
                  </a:rPr>
                  <a:t>=0</a:t>
                </a:r>
                <a:endParaRPr lang="en-US" altLang="zh-CN" sz="1800" dirty="0">
                  <a:latin typeface="Comic Sans MS" panose="030F0702030302020204" pitchFamily="66" charset="0"/>
                  <a:ea typeface="宋体" panose="02010600030101010101" pitchFamily="2" charset="-122"/>
                </a:endParaRPr>
              </a:p>
            </p:txBody>
          </p:sp>
          <p:sp>
            <p:nvSpPr>
              <p:cNvPr id="48190" name="Text Box 10"/>
              <p:cNvSpPr txBox="1"/>
              <p:nvPr/>
            </p:nvSpPr>
            <p:spPr>
              <a:xfrm>
                <a:off x="3230" y="1208"/>
                <a:ext cx="541" cy="404"/>
              </a:xfrm>
              <a:prstGeom prst="rect">
                <a:avLst/>
              </a:prstGeom>
              <a:noFill/>
              <a:ln w="9525">
                <a:noFill/>
              </a:ln>
            </p:spPr>
            <p:txBody>
              <a:bodyPr wrap="none">
                <a:spAutoFit/>
              </a:bodyPr>
              <a:p>
                <a:r>
                  <a:rPr lang="en-US" altLang="zh-CN" sz="1800" dirty="0">
                    <a:latin typeface="Comic Sans MS" panose="030F0702030302020204" pitchFamily="66" charset="0"/>
                    <a:ea typeface="宋体" panose="02010600030101010101" pitchFamily="2" charset="-122"/>
                  </a:rPr>
                  <a:t>length</a:t>
                </a:r>
                <a:endParaRPr lang="en-US" altLang="zh-CN" sz="1800" dirty="0">
                  <a:latin typeface="Comic Sans MS" panose="030F0702030302020204" pitchFamily="66" charset="0"/>
                  <a:ea typeface="宋体" panose="02010600030101010101" pitchFamily="2" charset="-122"/>
                </a:endParaRPr>
              </a:p>
              <a:p>
                <a:r>
                  <a:rPr lang="en-US" altLang="zh-CN" sz="1800" dirty="0">
                    <a:latin typeface="Comic Sans MS" panose="030F0702030302020204" pitchFamily="66" charset="0"/>
                    <a:ea typeface="宋体" panose="02010600030101010101" pitchFamily="2" charset="-122"/>
                  </a:rPr>
                  <a:t>=4000</a:t>
                </a:r>
                <a:endParaRPr lang="en-US" altLang="zh-CN" sz="1800" dirty="0">
                  <a:latin typeface="Comic Sans MS" panose="030F0702030302020204" pitchFamily="66" charset="0"/>
                  <a:ea typeface="宋体" panose="02010600030101010101" pitchFamily="2" charset="-122"/>
                </a:endParaRPr>
              </a:p>
            </p:txBody>
          </p:sp>
          <p:sp>
            <p:nvSpPr>
              <p:cNvPr id="48191" name="Line 11"/>
              <p:cNvSpPr/>
              <p:nvPr/>
            </p:nvSpPr>
            <p:spPr>
              <a:xfrm>
                <a:off x="3246" y="1242"/>
                <a:ext cx="0" cy="342"/>
              </a:xfrm>
              <a:prstGeom prst="line">
                <a:avLst/>
              </a:prstGeom>
              <a:ln w="19050" cap="flat" cmpd="sng">
                <a:solidFill>
                  <a:schemeClr val="tx1"/>
                </a:solidFill>
                <a:prstDash val="solid"/>
                <a:headEnd type="none" w="med" len="med"/>
                <a:tailEnd type="none" w="med" len="med"/>
              </a:ln>
            </p:spPr>
          </p:sp>
          <p:sp>
            <p:nvSpPr>
              <p:cNvPr id="48192" name="Line 12"/>
              <p:cNvSpPr/>
              <p:nvPr/>
            </p:nvSpPr>
            <p:spPr>
              <a:xfrm>
                <a:off x="3750" y="1242"/>
                <a:ext cx="0" cy="342"/>
              </a:xfrm>
              <a:prstGeom prst="line">
                <a:avLst/>
              </a:prstGeom>
              <a:ln w="19050" cap="flat" cmpd="sng">
                <a:solidFill>
                  <a:schemeClr val="tx1"/>
                </a:solidFill>
                <a:prstDash val="solid"/>
                <a:headEnd type="none" w="med" len="med"/>
                <a:tailEnd type="none" w="med" len="med"/>
              </a:ln>
            </p:spPr>
          </p:sp>
          <p:sp>
            <p:nvSpPr>
              <p:cNvPr id="48193" name="Line 13"/>
              <p:cNvSpPr/>
              <p:nvPr/>
            </p:nvSpPr>
            <p:spPr>
              <a:xfrm>
                <a:off x="4020" y="1254"/>
                <a:ext cx="0" cy="342"/>
              </a:xfrm>
              <a:prstGeom prst="line">
                <a:avLst/>
              </a:prstGeom>
              <a:ln w="19050" cap="flat" cmpd="sng">
                <a:solidFill>
                  <a:schemeClr val="tx1"/>
                </a:solidFill>
                <a:prstDash val="solid"/>
                <a:headEnd type="none" w="med" len="med"/>
                <a:tailEnd type="none" w="med" len="med"/>
              </a:ln>
            </p:spPr>
          </p:sp>
          <p:sp>
            <p:nvSpPr>
              <p:cNvPr id="48194" name="Line 14"/>
              <p:cNvSpPr/>
              <p:nvPr/>
            </p:nvSpPr>
            <p:spPr>
              <a:xfrm>
                <a:off x="4638" y="1242"/>
                <a:ext cx="0" cy="342"/>
              </a:xfrm>
              <a:prstGeom prst="line">
                <a:avLst/>
              </a:prstGeom>
              <a:ln w="19050" cap="flat" cmpd="sng">
                <a:solidFill>
                  <a:schemeClr val="tx1"/>
                </a:solidFill>
                <a:prstDash val="solid"/>
                <a:headEnd type="none" w="med" len="med"/>
                <a:tailEnd type="none" w="med" len="med"/>
              </a:ln>
            </p:spPr>
          </p:sp>
          <p:sp>
            <p:nvSpPr>
              <p:cNvPr id="48195" name="Line 15"/>
              <p:cNvSpPr/>
              <p:nvPr/>
            </p:nvSpPr>
            <p:spPr>
              <a:xfrm>
                <a:off x="5112" y="1242"/>
                <a:ext cx="0" cy="342"/>
              </a:xfrm>
              <a:prstGeom prst="line">
                <a:avLst/>
              </a:prstGeom>
              <a:ln w="19050" cap="flat" cmpd="sng">
                <a:solidFill>
                  <a:schemeClr val="tx1"/>
                </a:solidFill>
                <a:prstDash val="solid"/>
                <a:headEnd type="none" w="med" len="med"/>
                <a:tailEnd type="none" w="med" len="med"/>
              </a:ln>
            </p:spPr>
          </p:sp>
          <p:sp>
            <p:nvSpPr>
              <p:cNvPr id="48196" name="Rectangle 16"/>
              <p:cNvSpPr/>
              <p:nvPr/>
            </p:nvSpPr>
            <p:spPr>
              <a:xfrm>
                <a:off x="5232" y="1212"/>
                <a:ext cx="138" cy="378"/>
              </a:xfrm>
              <a:prstGeom prst="rect">
                <a:avLst/>
              </a:prstGeom>
              <a:solidFill>
                <a:srgbClr val="FFFFFF"/>
              </a:solidFill>
              <a:ln w="9525">
                <a:noFill/>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grpSp>
        <p:grpSp>
          <p:nvGrpSpPr>
            <p:cNvPr id="48142" name="Group 17"/>
            <p:cNvGrpSpPr/>
            <p:nvPr/>
          </p:nvGrpSpPr>
          <p:grpSpPr>
            <a:xfrm>
              <a:off x="1566" y="2048"/>
              <a:ext cx="2676" cy="416"/>
              <a:chOff x="3006" y="1208"/>
              <a:chExt cx="2676" cy="416"/>
            </a:xfrm>
          </p:grpSpPr>
          <p:sp>
            <p:nvSpPr>
              <p:cNvPr id="48173" name="Rectangle 18"/>
              <p:cNvSpPr/>
              <p:nvPr/>
            </p:nvSpPr>
            <p:spPr>
              <a:xfrm>
                <a:off x="3048" y="1212"/>
                <a:ext cx="2634" cy="342"/>
              </a:xfrm>
              <a:prstGeom prst="rect">
                <a:avLst/>
              </a:prstGeom>
              <a:solidFill>
                <a:schemeClr val="accent2"/>
              </a:solidFill>
              <a:ln w="9525">
                <a:noFill/>
              </a:ln>
            </p:spPr>
            <p:txBody>
              <a:bodyPr wrap="none" anchor="ctr" anchorCtr="0"/>
              <a:p>
                <a:pPr algn="ctr"/>
                <a:endParaRPr lang="zh-CN" altLang="en-US" sz="1800" dirty="0">
                  <a:latin typeface="Comic Sans MS" panose="030F0702030302020204" pitchFamily="66" charset="0"/>
                  <a:ea typeface="宋体" panose="02010600030101010101" pitchFamily="2" charset="-122"/>
                </a:endParaRPr>
              </a:p>
            </p:txBody>
          </p:sp>
          <p:sp>
            <p:nvSpPr>
              <p:cNvPr id="48174" name="Rectangle 19"/>
              <p:cNvSpPr/>
              <p:nvPr/>
            </p:nvSpPr>
            <p:spPr>
              <a:xfrm>
                <a:off x="3006" y="1242"/>
                <a:ext cx="2634" cy="342"/>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48175" name="Text Box 20"/>
              <p:cNvSpPr txBox="1"/>
              <p:nvPr/>
            </p:nvSpPr>
            <p:spPr>
              <a:xfrm>
                <a:off x="3734" y="1208"/>
                <a:ext cx="299" cy="404"/>
              </a:xfrm>
              <a:prstGeom prst="rect">
                <a:avLst/>
              </a:prstGeom>
              <a:noFill/>
              <a:ln w="9525">
                <a:noFill/>
              </a:ln>
            </p:spPr>
            <p:txBody>
              <a:bodyPr wrap="none">
                <a:spAutoFit/>
              </a:bodyPr>
              <a:p>
                <a:r>
                  <a:rPr lang="en-US" altLang="zh-CN" sz="1800" dirty="0">
                    <a:latin typeface="Comic Sans MS" panose="030F0702030302020204" pitchFamily="66" charset="0"/>
                    <a:ea typeface="宋体" panose="02010600030101010101" pitchFamily="2" charset="-122"/>
                  </a:rPr>
                  <a:t>ID</a:t>
                </a:r>
                <a:endParaRPr lang="en-US" altLang="zh-CN" sz="1800" dirty="0">
                  <a:latin typeface="Comic Sans MS" panose="030F0702030302020204" pitchFamily="66" charset="0"/>
                  <a:ea typeface="宋体" panose="02010600030101010101" pitchFamily="2" charset="-122"/>
                </a:endParaRPr>
              </a:p>
              <a:p>
                <a:r>
                  <a:rPr lang="en-US" altLang="zh-CN" sz="1800" dirty="0">
                    <a:latin typeface="Comic Sans MS" panose="030F0702030302020204" pitchFamily="66" charset="0"/>
                    <a:ea typeface="宋体" panose="02010600030101010101" pitchFamily="2" charset="-122"/>
                  </a:rPr>
                  <a:t>=x</a:t>
                </a:r>
                <a:endParaRPr lang="en-US" altLang="zh-CN" sz="1800" dirty="0">
                  <a:latin typeface="Comic Sans MS" panose="030F0702030302020204" pitchFamily="66" charset="0"/>
                  <a:ea typeface="宋体" panose="02010600030101010101" pitchFamily="2" charset="-122"/>
                </a:endParaRPr>
              </a:p>
            </p:txBody>
          </p:sp>
          <p:sp>
            <p:nvSpPr>
              <p:cNvPr id="48176" name="Text Box 21"/>
              <p:cNvSpPr txBox="1"/>
              <p:nvPr/>
            </p:nvSpPr>
            <p:spPr>
              <a:xfrm>
                <a:off x="4605" y="1220"/>
                <a:ext cx="555" cy="404"/>
              </a:xfrm>
              <a:prstGeom prst="rect">
                <a:avLst/>
              </a:prstGeom>
              <a:noFill/>
              <a:ln w="9525">
                <a:noFill/>
              </a:ln>
            </p:spPr>
            <p:txBody>
              <a:bodyPr wrap="none">
                <a:spAutoFit/>
              </a:bodyPr>
              <a:p>
                <a:pPr algn="ctr"/>
                <a:r>
                  <a:rPr lang="en-US" altLang="zh-CN" sz="1800" dirty="0">
                    <a:latin typeface="Comic Sans MS" panose="030F0702030302020204" pitchFamily="66" charset="0"/>
                    <a:ea typeface="宋体" panose="02010600030101010101" pitchFamily="2" charset="-122"/>
                  </a:rPr>
                  <a:t>offset</a:t>
                </a:r>
                <a:endParaRPr lang="en-US" altLang="zh-CN" sz="1800" dirty="0">
                  <a:latin typeface="Comic Sans MS" panose="030F0702030302020204" pitchFamily="66" charset="0"/>
                  <a:ea typeface="宋体" panose="02010600030101010101" pitchFamily="2" charset="-122"/>
                </a:endParaRPr>
              </a:p>
              <a:p>
                <a:pPr algn="ctr"/>
                <a:r>
                  <a:rPr lang="en-US" altLang="zh-CN" sz="1800" dirty="0">
                    <a:latin typeface="Comic Sans MS" panose="030F0702030302020204" pitchFamily="66" charset="0"/>
                    <a:ea typeface="宋体" panose="02010600030101010101" pitchFamily="2" charset="-122"/>
                  </a:rPr>
                  <a:t>=0</a:t>
                </a:r>
                <a:endParaRPr lang="en-US" altLang="zh-CN" sz="1800" dirty="0">
                  <a:latin typeface="Comic Sans MS" panose="030F0702030302020204" pitchFamily="66" charset="0"/>
                  <a:ea typeface="宋体" panose="02010600030101010101" pitchFamily="2" charset="-122"/>
                </a:endParaRPr>
              </a:p>
            </p:txBody>
          </p:sp>
          <p:sp>
            <p:nvSpPr>
              <p:cNvPr id="48177" name="Text Box 22"/>
              <p:cNvSpPr txBox="1"/>
              <p:nvPr/>
            </p:nvSpPr>
            <p:spPr>
              <a:xfrm>
                <a:off x="3980" y="1220"/>
                <a:ext cx="670" cy="404"/>
              </a:xfrm>
              <a:prstGeom prst="rect">
                <a:avLst/>
              </a:prstGeom>
              <a:noFill/>
              <a:ln w="9525">
                <a:noFill/>
              </a:ln>
            </p:spPr>
            <p:txBody>
              <a:bodyPr wrap="none">
                <a:spAutoFit/>
              </a:bodyPr>
              <a:p>
                <a:pPr algn="ctr"/>
                <a:r>
                  <a:rPr lang="en-US" altLang="zh-CN" sz="1800" dirty="0">
                    <a:latin typeface="Comic Sans MS" panose="030F0702030302020204" pitchFamily="66" charset="0"/>
                    <a:ea typeface="宋体" panose="02010600030101010101" pitchFamily="2" charset="-122"/>
                  </a:rPr>
                  <a:t>fragflag</a:t>
                </a:r>
                <a:endParaRPr lang="en-US" altLang="zh-CN" sz="1800" dirty="0">
                  <a:latin typeface="Comic Sans MS" panose="030F0702030302020204" pitchFamily="66" charset="0"/>
                  <a:ea typeface="宋体" panose="02010600030101010101" pitchFamily="2" charset="-122"/>
                </a:endParaRPr>
              </a:p>
              <a:p>
                <a:pPr algn="ctr"/>
                <a:r>
                  <a:rPr lang="en-US" altLang="zh-CN" sz="1800" dirty="0">
                    <a:latin typeface="Comic Sans MS" panose="030F0702030302020204" pitchFamily="66" charset="0"/>
                    <a:ea typeface="宋体" panose="02010600030101010101" pitchFamily="2" charset="-122"/>
                  </a:rPr>
                  <a:t>=1</a:t>
                </a:r>
                <a:endParaRPr lang="en-US" altLang="zh-CN" sz="1800" dirty="0">
                  <a:latin typeface="Comic Sans MS" panose="030F0702030302020204" pitchFamily="66" charset="0"/>
                  <a:ea typeface="宋体" panose="02010600030101010101" pitchFamily="2" charset="-122"/>
                </a:endParaRPr>
              </a:p>
            </p:txBody>
          </p:sp>
          <p:sp>
            <p:nvSpPr>
              <p:cNvPr id="48178" name="Text Box 23"/>
              <p:cNvSpPr txBox="1"/>
              <p:nvPr/>
            </p:nvSpPr>
            <p:spPr>
              <a:xfrm>
                <a:off x="3230" y="1208"/>
                <a:ext cx="536" cy="404"/>
              </a:xfrm>
              <a:prstGeom prst="rect">
                <a:avLst/>
              </a:prstGeom>
              <a:noFill/>
              <a:ln w="9525">
                <a:noFill/>
              </a:ln>
            </p:spPr>
            <p:txBody>
              <a:bodyPr wrap="none">
                <a:spAutoFit/>
              </a:bodyPr>
              <a:p>
                <a:r>
                  <a:rPr lang="en-US" altLang="zh-CN" sz="1800" dirty="0">
                    <a:latin typeface="Comic Sans MS" panose="030F0702030302020204" pitchFamily="66" charset="0"/>
                    <a:ea typeface="宋体" panose="02010600030101010101" pitchFamily="2" charset="-122"/>
                  </a:rPr>
                  <a:t>length</a:t>
                </a:r>
                <a:endParaRPr lang="en-US" altLang="zh-CN" sz="1800" dirty="0">
                  <a:latin typeface="Comic Sans MS" panose="030F0702030302020204" pitchFamily="66" charset="0"/>
                  <a:ea typeface="宋体" panose="02010600030101010101" pitchFamily="2" charset="-122"/>
                </a:endParaRPr>
              </a:p>
              <a:p>
                <a:r>
                  <a:rPr lang="en-US" altLang="zh-CN" sz="1800" dirty="0">
                    <a:latin typeface="Comic Sans MS" panose="030F0702030302020204" pitchFamily="66" charset="0"/>
                    <a:ea typeface="宋体" panose="02010600030101010101" pitchFamily="2" charset="-122"/>
                  </a:rPr>
                  <a:t>=1500</a:t>
                </a:r>
                <a:endParaRPr lang="en-US" altLang="zh-CN" sz="1800" dirty="0">
                  <a:latin typeface="Comic Sans MS" panose="030F0702030302020204" pitchFamily="66" charset="0"/>
                  <a:ea typeface="宋体" panose="02010600030101010101" pitchFamily="2" charset="-122"/>
                </a:endParaRPr>
              </a:p>
            </p:txBody>
          </p:sp>
          <p:sp>
            <p:nvSpPr>
              <p:cNvPr id="48179" name="Line 24"/>
              <p:cNvSpPr/>
              <p:nvPr/>
            </p:nvSpPr>
            <p:spPr>
              <a:xfrm>
                <a:off x="3246" y="1242"/>
                <a:ext cx="0" cy="342"/>
              </a:xfrm>
              <a:prstGeom prst="line">
                <a:avLst/>
              </a:prstGeom>
              <a:ln w="19050" cap="flat" cmpd="sng">
                <a:solidFill>
                  <a:schemeClr val="tx1"/>
                </a:solidFill>
                <a:prstDash val="solid"/>
                <a:headEnd type="none" w="med" len="med"/>
                <a:tailEnd type="none" w="med" len="med"/>
              </a:ln>
            </p:spPr>
          </p:sp>
          <p:sp>
            <p:nvSpPr>
              <p:cNvPr id="48180" name="Line 25"/>
              <p:cNvSpPr/>
              <p:nvPr/>
            </p:nvSpPr>
            <p:spPr>
              <a:xfrm>
                <a:off x="3750" y="1242"/>
                <a:ext cx="0" cy="342"/>
              </a:xfrm>
              <a:prstGeom prst="line">
                <a:avLst/>
              </a:prstGeom>
              <a:ln w="19050" cap="flat" cmpd="sng">
                <a:solidFill>
                  <a:schemeClr val="tx1"/>
                </a:solidFill>
                <a:prstDash val="solid"/>
                <a:headEnd type="none" w="med" len="med"/>
                <a:tailEnd type="none" w="med" len="med"/>
              </a:ln>
            </p:spPr>
          </p:sp>
          <p:sp>
            <p:nvSpPr>
              <p:cNvPr id="48181" name="Line 26"/>
              <p:cNvSpPr/>
              <p:nvPr/>
            </p:nvSpPr>
            <p:spPr>
              <a:xfrm>
                <a:off x="4020" y="1254"/>
                <a:ext cx="0" cy="342"/>
              </a:xfrm>
              <a:prstGeom prst="line">
                <a:avLst/>
              </a:prstGeom>
              <a:ln w="19050" cap="flat" cmpd="sng">
                <a:solidFill>
                  <a:schemeClr val="tx1"/>
                </a:solidFill>
                <a:prstDash val="solid"/>
                <a:headEnd type="none" w="med" len="med"/>
                <a:tailEnd type="none" w="med" len="med"/>
              </a:ln>
            </p:spPr>
          </p:sp>
          <p:sp>
            <p:nvSpPr>
              <p:cNvPr id="48182" name="Line 27"/>
              <p:cNvSpPr/>
              <p:nvPr/>
            </p:nvSpPr>
            <p:spPr>
              <a:xfrm>
                <a:off x="4638" y="1242"/>
                <a:ext cx="0" cy="342"/>
              </a:xfrm>
              <a:prstGeom prst="line">
                <a:avLst/>
              </a:prstGeom>
              <a:ln w="19050" cap="flat" cmpd="sng">
                <a:solidFill>
                  <a:schemeClr val="tx1"/>
                </a:solidFill>
                <a:prstDash val="solid"/>
                <a:headEnd type="none" w="med" len="med"/>
                <a:tailEnd type="none" w="med" len="med"/>
              </a:ln>
            </p:spPr>
          </p:sp>
          <p:sp>
            <p:nvSpPr>
              <p:cNvPr id="48183" name="Line 28"/>
              <p:cNvSpPr/>
              <p:nvPr/>
            </p:nvSpPr>
            <p:spPr>
              <a:xfrm>
                <a:off x="5112" y="1242"/>
                <a:ext cx="0" cy="342"/>
              </a:xfrm>
              <a:prstGeom prst="line">
                <a:avLst/>
              </a:prstGeom>
              <a:ln w="19050" cap="flat" cmpd="sng">
                <a:solidFill>
                  <a:schemeClr val="tx1"/>
                </a:solidFill>
                <a:prstDash val="solid"/>
                <a:headEnd type="none" w="med" len="med"/>
                <a:tailEnd type="none" w="med" len="med"/>
              </a:ln>
            </p:spPr>
          </p:sp>
          <p:sp>
            <p:nvSpPr>
              <p:cNvPr id="48184" name="Rectangle 29"/>
              <p:cNvSpPr/>
              <p:nvPr/>
            </p:nvSpPr>
            <p:spPr>
              <a:xfrm>
                <a:off x="5232" y="1212"/>
                <a:ext cx="138" cy="378"/>
              </a:xfrm>
              <a:prstGeom prst="rect">
                <a:avLst/>
              </a:prstGeom>
              <a:solidFill>
                <a:srgbClr val="FFFFFF"/>
              </a:solidFill>
              <a:ln w="9525">
                <a:noFill/>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grpSp>
        <p:grpSp>
          <p:nvGrpSpPr>
            <p:cNvPr id="48143" name="Group 30"/>
            <p:cNvGrpSpPr/>
            <p:nvPr/>
          </p:nvGrpSpPr>
          <p:grpSpPr>
            <a:xfrm>
              <a:off x="1566" y="2552"/>
              <a:ext cx="2676" cy="416"/>
              <a:chOff x="3006" y="1208"/>
              <a:chExt cx="2676" cy="416"/>
            </a:xfrm>
          </p:grpSpPr>
          <p:sp>
            <p:nvSpPr>
              <p:cNvPr id="48161" name="Rectangle 31"/>
              <p:cNvSpPr/>
              <p:nvPr/>
            </p:nvSpPr>
            <p:spPr>
              <a:xfrm>
                <a:off x="3048" y="1212"/>
                <a:ext cx="2634" cy="342"/>
              </a:xfrm>
              <a:prstGeom prst="rect">
                <a:avLst/>
              </a:prstGeom>
              <a:solidFill>
                <a:schemeClr val="accent2"/>
              </a:solidFill>
              <a:ln w="9525">
                <a:noFill/>
              </a:ln>
            </p:spPr>
            <p:txBody>
              <a:bodyPr wrap="none" anchor="ctr" anchorCtr="0"/>
              <a:p>
                <a:pPr algn="ctr"/>
                <a:endParaRPr lang="zh-CN" altLang="en-US" sz="1800" dirty="0">
                  <a:latin typeface="Comic Sans MS" panose="030F0702030302020204" pitchFamily="66" charset="0"/>
                  <a:ea typeface="宋体" panose="02010600030101010101" pitchFamily="2" charset="-122"/>
                </a:endParaRPr>
              </a:p>
            </p:txBody>
          </p:sp>
          <p:sp>
            <p:nvSpPr>
              <p:cNvPr id="48162" name="Rectangle 32"/>
              <p:cNvSpPr/>
              <p:nvPr/>
            </p:nvSpPr>
            <p:spPr>
              <a:xfrm>
                <a:off x="3006" y="1242"/>
                <a:ext cx="2634" cy="342"/>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48163" name="Text Box 33"/>
              <p:cNvSpPr txBox="1"/>
              <p:nvPr/>
            </p:nvSpPr>
            <p:spPr>
              <a:xfrm>
                <a:off x="3734" y="1208"/>
                <a:ext cx="299" cy="404"/>
              </a:xfrm>
              <a:prstGeom prst="rect">
                <a:avLst/>
              </a:prstGeom>
              <a:noFill/>
              <a:ln w="9525">
                <a:noFill/>
              </a:ln>
            </p:spPr>
            <p:txBody>
              <a:bodyPr wrap="none">
                <a:spAutoFit/>
              </a:bodyPr>
              <a:p>
                <a:r>
                  <a:rPr lang="en-US" altLang="zh-CN" sz="1800" dirty="0">
                    <a:latin typeface="Comic Sans MS" panose="030F0702030302020204" pitchFamily="66" charset="0"/>
                    <a:ea typeface="宋体" panose="02010600030101010101" pitchFamily="2" charset="-122"/>
                  </a:rPr>
                  <a:t>ID</a:t>
                </a:r>
                <a:endParaRPr lang="en-US" altLang="zh-CN" sz="1800" dirty="0">
                  <a:latin typeface="Comic Sans MS" panose="030F0702030302020204" pitchFamily="66" charset="0"/>
                  <a:ea typeface="宋体" panose="02010600030101010101" pitchFamily="2" charset="-122"/>
                </a:endParaRPr>
              </a:p>
              <a:p>
                <a:r>
                  <a:rPr lang="en-US" altLang="zh-CN" sz="1800" dirty="0">
                    <a:latin typeface="Comic Sans MS" panose="030F0702030302020204" pitchFamily="66" charset="0"/>
                    <a:ea typeface="宋体" panose="02010600030101010101" pitchFamily="2" charset="-122"/>
                  </a:rPr>
                  <a:t>=x</a:t>
                </a:r>
                <a:endParaRPr lang="en-US" altLang="zh-CN" sz="1800" dirty="0">
                  <a:latin typeface="Comic Sans MS" panose="030F0702030302020204" pitchFamily="66" charset="0"/>
                  <a:ea typeface="宋体" panose="02010600030101010101" pitchFamily="2" charset="-122"/>
                </a:endParaRPr>
              </a:p>
            </p:txBody>
          </p:sp>
          <p:sp>
            <p:nvSpPr>
              <p:cNvPr id="48164" name="Text Box 34"/>
              <p:cNvSpPr txBox="1"/>
              <p:nvPr/>
            </p:nvSpPr>
            <p:spPr>
              <a:xfrm>
                <a:off x="4605" y="1220"/>
                <a:ext cx="555" cy="404"/>
              </a:xfrm>
              <a:prstGeom prst="rect">
                <a:avLst/>
              </a:prstGeom>
              <a:noFill/>
              <a:ln w="9525">
                <a:noFill/>
              </a:ln>
            </p:spPr>
            <p:txBody>
              <a:bodyPr wrap="none">
                <a:spAutoFit/>
              </a:bodyPr>
              <a:p>
                <a:pPr algn="ctr"/>
                <a:r>
                  <a:rPr lang="en-US" altLang="zh-CN" sz="1800" dirty="0">
                    <a:latin typeface="Comic Sans MS" panose="030F0702030302020204" pitchFamily="66" charset="0"/>
                    <a:ea typeface="宋体" panose="02010600030101010101" pitchFamily="2" charset="-122"/>
                  </a:rPr>
                  <a:t>offset</a:t>
                </a:r>
                <a:endParaRPr lang="en-US" altLang="zh-CN" sz="1800" dirty="0">
                  <a:latin typeface="Comic Sans MS" panose="030F0702030302020204" pitchFamily="66" charset="0"/>
                  <a:ea typeface="宋体" panose="02010600030101010101" pitchFamily="2" charset="-122"/>
                </a:endParaRPr>
              </a:p>
              <a:p>
                <a:pPr algn="ctr"/>
                <a:r>
                  <a:rPr lang="en-US" altLang="zh-CN" sz="1800" dirty="0">
                    <a:latin typeface="Comic Sans MS" panose="030F0702030302020204" pitchFamily="66" charset="0"/>
                    <a:ea typeface="宋体" panose="02010600030101010101" pitchFamily="2" charset="-122"/>
                  </a:rPr>
                  <a:t>=185</a:t>
                </a:r>
                <a:endParaRPr lang="en-US" altLang="zh-CN" sz="1800" dirty="0">
                  <a:latin typeface="Comic Sans MS" panose="030F0702030302020204" pitchFamily="66" charset="0"/>
                  <a:ea typeface="宋体" panose="02010600030101010101" pitchFamily="2" charset="-122"/>
                </a:endParaRPr>
              </a:p>
            </p:txBody>
          </p:sp>
          <p:sp>
            <p:nvSpPr>
              <p:cNvPr id="48165" name="Text Box 35"/>
              <p:cNvSpPr txBox="1"/>
              <p:nvPr/>
            </p:nvSpPr>
            <p:spPr>
              <a:xfrm>
                <a:off x="3980" y="1220"/>
                <a:ext cx="670" cy="404"/>
              </a:xfrm>
              <a:prstGeom prst="rect">
                <a:avLst/>
              </a:prstGeom>
              <a:noFill/>
              <a:ln w="9525">
                <a:noFill/>
              </a:ln>
            </p:spPr>
            <p:txBody>
              <a:bodyPr wrap="none">
                <a:spAutoFit/>
              </a:bodyPr>
              <a:p>
                <a:pPr algn="ctr"/>
                <a:r>
                  <a:rPr lang="en-US" altLang="zh-CN" sz="1800" dirty="0">
                    <a:latin typeface="Comic Sans MS" panose="030F0702030302020204" pitchFamily="66" charset="0"/>
                    <a:ea typeface="宋体" panose="02010600030101010101" pitchFamily="2" charset="-122"/>
                  </a:rPr>
                  <a:t>fragflag</a:t>
                </a:r>
                <a:endParaRPr lang="en-US" altLang="zh-CN" sz="1800" dirty="0">
                  <a:latin typeface="Comic Sans MS" panose="030F0702030302020204" pitchFamily="66" charset="0"/>
                  <a:ea typeface="宋体" panose="02010600030101010101" pitchFamily="2" charset="-122"/>
                </a:endParaRPr>
              </a:p>
              <a:p>
                <a:pPr algn="ctr"/>
                <a:r>
                  <a:rPr lang="en-US" altLang="zh-CN" sz="1800" dirty="0">
                    <a:latin typeface="Comic Sans MS" panose="030F0702030302020204" pitchFamily="66" charset="0"/>
                    <a:ea typeface="宋体" panose="02010600030101010101" pitchFamily="2" charset="-122"/>
                  </a:rPr>
                  <a:t>=1</a:t>
                </a:r>
                <a:endParaRPr lang="en-US" altLang="zh-CN" sz="1800" dirty="0">
                  <a:latin typeface="Comic Sans MS" panose="030F0702030302020204" pitchFamily="66" charset="0"/>
                  <a:ea typeface="宋体" panose="02010600030101010101" pitchFamily="2" charset="-122"/>
                </a:endParaRPr>
              </a:p>
            </p:txBody>
          </p:sp>
          <p:sp>
            <p:nvSpPr>
              <p:cNvPr id="48166" name="Text Box 36"/>
              <p:cNvSpPr txBox="1"/>
              <p:nvPr/>
            </p:nvSpPr>
            <p:spPr>
              <a:xfrm>
                <a:off x="3230" y="1208"/>
                <a:ext cx="536" cy="404"/>
              </a:xfrm>
              <a:prstGeom prst="rect">
                <a:avLst/>
              </a:prstGeom>
              <a:noFill/>
              <a:ln w="9525">
                <a:noFill/>
              </a:ln>
            </p:spPr>
            <p:txBody>
              <a:bodyPr wrap="none">
                <a:spAutoFit/>
              </a:bodyPr>
              <a:p>
                <a:r>
                  <a:rPr lang="en-US" altLang="zh-CN" sz="1800" dirty="0">
                    <a:latin typeface="Comic Sans MS" panose="030F0702030302020204" pitchFamily="66" charset="0"/>
                    <a:ea typeface="宋体" panose="02010600030101010101" pitchFamily="2" charset="-122"/>
                  </a:rPr>
                  <a:t>length</a:t>
                </a:r>
                <a:endParaRPr lang="en-US" altLang="zh-CN" sz="1800" dirty="0">
                  <a:latin typeface="Comic Sans MS" panose="030F0702030302020204" pitchFamily="66" charset="0"/>
                  <a:ea typeface="宋体" panose="02010600030101010101" pitchFamily="2" charset="-122"/>
                </a:endParaRPr>
              </a:p>
              <a:p>
                <a:r>
                  <a:rPr lang="en-US" altLang="zh-CN" sz="1800" dirty="0">
                    <a:latin typeface="Comic Sans MS" panose="030F0702030302020204" pitchFamily="66" charset="0"/>
                    <a:ea typeface="宋体" panose="02010600030101010101" pitchFamily="2" charset="-122"/>
                  </a:rPr>
                  <a:t>=1500</a:t>
                </a:r>
                <a:endParaRPr lang="en-US" altLang="zh-CN" sz="1800" dirty="0">
                  <a:latin typeface="Comic Sans MS" panose="030F0702030302020204" pitchFamily="66" charset="0"/>
                  <a:ea typeface="宋体" panose="02010600030101010101" pitchFamily="2" charset="-122"/>
                </a:endParaRPr>
              </a:p>
            </p:txBody>
          </p:sp>
          <p:sp>
            <p:nvSpPr>
              <p:cNvPr id="48167" name="Line 37"/>
              <p:cNvSpPr/>
              <p:nvPr/>
            </p:nvSpPr>
            <p:spPr>
              <a:xfrm>
                <a:off x="3246" y="1242"/>
                <a:ext cx="0" cy="342"/>
              </a:xfrm>
              <a:prstGeom prst="line">
                <a:avLst/>
              </a:prstGeom>
              <a:ln w="19050" cap="flat" cmpd="sng">
                <a:solidFill>
                  <a:schemeClr val="tx1"/>
                </a:solidFill>
                <a:prstDash val="solid"/>
                <a:headEnd type="none" w="med" len="med"/>
                <a:tailEnd type="none" w="med" len="med"/>
              </a:ln>
            </p:spPr>
          </p:sp>
          <p:sp>
            <p:nvSpPr>
              <p:cNvPr id="48168" name="Line 38"/>
              <p:cNvSpPr/>
              <p:nvPr/>
            </p:nvSpPr>
            <p:spPr>
              <a:xfrm>
                <a:off x="3750" y="1242"/>
                <a:ext cx="0" cy="342"/>
              </a:xfrm>
              <a:prstGeom prst="line">
                <a:avLst/>
              </a:prstGeom>
              <a:ln w="19050" cap="flat" cmpd="sng">
                <a:solidFill>
                  <a:schemeClr val="tx1"/>
                </a:solidFill>
                <a:prstDash val="solid"/>
                <a:headEnd type="none" w="med" len="med"/>
                <a:tailEnd type="none" w="med" len="med"/>
              </a:ln>
            </p:spPr>
          </p:sp>
          <p:sp>
            <p:nvSpPr>
              <p:cNvPr id="48169" name="Line 39"/>
              <p:cNvSpPr/>
              <p:nvPr/>
            </p:nvSpPr>
            <p:spPr>
              <a:xfrm>
                <a:off x="4020" y="1254"/>
                <a:ext cx="0" cy="342"/>
              </a:xfrm>
              <a:prstGeom prst="line">
                <a:avLst/>
              </a:prstGeom>
              <a:ln w="19050" cap="flat" cmpd="sng">
                <a:solidFill>
                  <a:schemeClr val="tx1"/>
                </a:solidFill>
                <a:prstDash val="solid"/>
                <a:headEnd type="none" w="med" len="med"/>
                <a:tailEnd type="none" w="med" len="med"/>
              </a:ln>
            </p:spPr>
          </p:sp>
          <p:sp>
            <p:nvSpPr>
              <p:cNvPr id="48170" name="Line 40"/>
              <p:cNvSpPr/>
              <p:nvPr/>
            </p:nvSpPr>
            <p:spPr>
              <a:xfrm>
                <a:off x="4638" y="1242"/>
                <a:ext cx="0" cy="342"/>
              </a:xfrm>
              <a:prstGeom prst="line">
                <a:avLst/>
              </a:prstGeom>
              <a:ln w="19050" cap="flat" cmpd="sng">
                <a:solidFill>
                  <a:schemeClr val="tx1"/>
                </a:solidFill>
                <a:prstDash val="solid"/>
                <a:headEnd type="none" w="med" len="med"/>
                <a:tailEnd type="none" w="med" len="med"/>
              </a:ln>
            </p:spPr>
          </p:sp>
          <p:sp>
            <p:nvSpPr>
              <p:cNvPr id="48171" name="Line 41"/>
              <p:cNvSpPr/>
              <p:nvPr/>
            </p:nvSpPr>
            <p:spPr>
              <a:xfrm>
                <a:off x="5112" y="1242"/>
                <a:ext cx="0" cy="342"/>
              </a:xfrm>
              <a:prstGeom prst="line">
                <a:avLst/>
              </a:prstGeom>
              <a:ln w="19050" cap="flat" cmpd="sng">
                <a:solidFill>
                  <a:schemeClr val="tx1"/>
                </a:solidFill>
                <a:prstDash val="solid"/>
                <a:headEnd type="none" w="med" len="med"/>
                <a:tailEnd type="none" w="med" len="med"/>
              </a:ln>
            </p:spPr>
          </p:sp>
          <p:sp>
            <p:nvSpPr>
              <p:cNvPr id="48172" name="Rectangle 42"/>
              <p:cNvSpPr/>
              <p:nvPr/>
            </p:nvSpPr>
            <p:spPr>
              <a:xfrm>
                <a:off x="5232" y="1212"/>
                <a:ext cx="138" cy="378"/>
              </a:xfrm>
              <a:prstGeom prst="rect">
                <a:avLst/>
              </a:prstGeom>
              <a:solidFill>
                <a:srgbClr val="FFFFFF"/>
              </a:solidFill>
              <a:ln w="9525">
                <a:noFill/>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grpSp>
        <p:grpSp>
          <p:nvGrpSpPr>
            <p:cNvPr id="48144" name="Group 43"/>
            <p:cNvGrpSpPr/>
            <p:nvPr/>
          </p:nvGrpSpPr>
          <p:grpSpPr>
            <a:xfrm>
              <a:off x="1560" y="3074"/>
              <a:ext cx="2676" cy="416"/>
              <a:chOff x="3006" y="1208"/>
              <a:chExt cx="2676" cy="416"/>
            </a:xfrm>
          </p:grpSpPr>
          <p:sp>
            <p:nvSpPr>
              <p:cNvPr id="48149" name="Rectangle 44"/>
              <p:cNvSpPr/>
              <p:nvPr/>
            </p:nvSpPr>
            <p:spPr>
              <a:xfrm>
                <a:off x="3048" y="1212"/>
                <a:ext cx="2634" cy="342"/>
              </a:xfrm>
              <a:prstGeom prst="rect">
                <a:avLst/>
              </a:prstGeom>
              <a:solidFill>
                <a:schemeClr val="accent2"/>
              </a:solidFill>
              <a:ln w="9525">
                <a:noFill/>
              </a:ln>
            </p:spPr>
            <p:txBody>
              <a:bodyPr wrap="none" anchor="ctr" anchorCtr="0"/>
              <a:p>
                <a:pPr algn="ctr"/>
                <a:endParaRPr lang="zh-CN" altLang="en-US" sz="1800" dirty="0">
                  <a:latin typeface="Comic Sans MS" panose="030F0702030302020204" pitchFamily="66" charset="0"/>
                  <a:ea typeface="宋体" panose="02010600030101010101" pitchFamily="2" charset="-122"/>
                </a:endParaRPr>
              </a:p>
            </p:txBody>
          </p:sp>
          <p:sp>
            <p:nvSpPr>
              <p:cNvPr id="48150" name="Rectangle 45"/>
              <p:cNvSpPr/>
              <p:nvPr/>
            </p:nvSpPr>
            <p:spPr>
              <a:xfrm>
                <a:off x="3006" y="1242"/>
                <a:ext cx="2634" cy="342"/>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48151" name="Text Box 46"/>
              <p:cNvSpPr txBox="1"/>
              <p:nvPr/>
            </p:nvSpPr>
            <p:spPr>
              <a:xfrm>
                <a:off x="3734" y="1208"/>
                <a:ext cx="299" cy="404"/>
              </a:xfrm>
              <a:prstGeom prst="rect">
                <a:avLst/>
              </a:prstGeom>
              <a:noFill/>
              <a:ln w="9525">
                <a:noFill/>
              </a:ln>
            </p:spPr>
            <p:txBody>
              <a:bodyPr wrap="none">
                <a:spAutoFit/>
              </a:bodyPr>
              <a:p>
                <a:r>
                  <a:rPr lang="en-US" altLang="zh-CN" sz="1800" dirty="0">
                    <a:latin typeface="Comic Sans MS" panose="030F0702030302020204" pitchFamily="66" charset="0"/>
                    <a:ea typeface="宋体" panose="02010600030101010101" pitchFamily="2" charset="-122"/>
                  </a:rPr>
                  <a:t>ID</a:t>
                </a:r>
                <a:endParaRPr lang="en-US" altLang="zh-CN" sz="1800" dirty="0">
                  <a:latin typeface="Comic Sans MS" panose="030F0702030302020204" pitchFamily="66" charset="0"/>
                  <a:ea typeface="宋体" panose="02010600030101010101" pitchFamily="2" charset="-122"/>
                </a:endParaRPr>
              </a:p>
              <a:p>
                <a:r>
                  <a:rPr lang="en-US" altLang="zh-CN" sz="1800" dirty="0">
                    <a:latin typeface="Comic Sans MS" panose="030F0702030302020204" pitchFamily="66" charset="0"/>
                    <a:ea typeface="宋体" panose="02010600030101010101" pitchFamily="2" charset="-122"/>
                  </a:rPr>
                  <a:t>=x</a:t>
                </a:r>
                <a:endParaRPr lang="en-US" altLang="zh-CN" sz="1800" dirty="0">
                  <a:latin typeface="Comic Sans MS" panose="030F0702030302020204" pitchFamily="66" charset="0"/>
                  <a:ea typeface="宋体" panose="02010600030101010101" pitchFamily="2" charset="-122"/>
                </a:endParaRPr>
              </a:p>
            </p:txBody>
          </p:sp>
          <p:sp>
            <p:nvSpPr>
              <p:cNvPr id="48152" name="Text Box 47"/>
              <p:cNvSpPr txBox="1"/>
              <p:nvPr/>
            </p:nvSpPr>
            <p:spPr>
              <a:xfrm>
                <a:off x="4605" y="1220"/>
                <a:ext cx="555" cy="404"/>
              </a:xfrm>
              <a:prstGeom prst="rect">
                <a:avLst/>
              </a:prstGeom>
              <a:noFill/>
              <a:ln w="9525">
                <a:noFill/>
              </a:ln>
            </p:spPr>
            <p:txBody>
              <a:bodyPr wrap="none">
                <a:spAutoFit/>
              </a:bodyPr>
              <a:p>
                <a:pPr algn="ctr"/>
                <a:r>
                  <a:rPr lang="en-US" altLang="zh-CN" sz="1800" dirty="0">
                    <a:latin typeface="Comic Sans MS" panose="030F0702030302020204" pitchFamily="66" charset="0"/>
                    <a:ea typeface="宋体" panose="02010600030101010101" pitchFamily="2" charset="-122"/>
                  </a:rPr>
                  <a:t>offset</a:t>
                </a:r>
                <a:endParaRPr lang="en-US" altLang="zh-CN" sz="1800" dirty="0">
                  <a:latin typeface="Comic Sans MS" panose="030F0702030302020204" pitchFamily="66" charset="0"/>
                  <a:ea typeface="宋体" panose="02010600030101010101" pitchFamily="2" charset="-122"/>
                </a:endParaRPr>
              </a:p>
              <a:p>
                <a:pPr algn="ctr"/>
                <a:r>
                  <a:rPr lang="en-US" altLang="zh-CN" sz="1800" dirty="0">
                    <a:latin typeface="Comic Sans MS" panose="030F0702030302020204" pitchFamily="66" charset="0"/>
                    <a:ea typeface="宋体" panose="02010600030101010101" pitchFamily="2" charset="-122"/>
                  </a:rPr>
                  <a:t>=370</a:t>
                </a:r>
                <a:endParaRPr lang="en-US" altLang="zh-CN" sz="1800" dirty="0">
                  <a:latin typeface="Comic Sans MS" panose="030F0702030302020204" pitchFamily="66" charset="0"/>
                  <a:ea typeface="宋体" panose="02010600030101010101" pitchFamily="2" charset="-122"/>
                </a:endParaRPr>
              </a:p>
            </p:txBody>
          </p:sp>
          <p:sp>
            <p:nvSpPr>
              <p:cNvPr id="48153" name="Text Box 48"/>
              <p:cNvSpPr txBox="1"/>
              <p:nvPr/>
            </p:nvSpPr>
            <p:spPr>
              <a:xfrm>
                <a:off x="3980" y="1220"/>
                <a:ext cx="670" cy="404"/>
              </a:xfrm>
              <a:prstGeom prst="rect">
                <a:avLst/>
              </a:prstGeom>
              <a:noFill/>
              <a:ln w="9525">
                <a:noFill/>
              </a:ln>
            </p:spPr>
            <p:txBody>
              <a:bodyPr wrap="none">
                <a:spAutoFit/>
              </a:bodyPr>
              <a:p>
                <a:pPr algn="ctr"/>
                <a:r>
                  <a:rPr lang="en-US" altLang="zh-CN" sz="1800" dirty="0">
                    <a:latin typeface="Comic Sans MS" panose="030F0702030302020204" pitchFamily="66" charset="0"/>
                    <a:ea typeface="宋体" panose="02010600030101010101" pitchFamily="2" charset="-122"/>
                  </a:rPr>
                  <a:t>fragflag</a:t>
                </a:r>
                <a:endParaRPr lang="en-US" altLang="zh-CN" sz="1800" dirty="0">
                  <a:latin typeface="Comic Sans MS" panose="030F0702030302020204" pitchFamily="66" charset="0"/>
                  <a:ea typeface="宋体" panose="02010600030101010101" pitchFamily="2" charset="-122"/>
                </a:endParaRPr>
              </a:p>
              <a:p>
                <a:pPr algn="ctr"/>
                <a:r>
                  <a:rPr lang="en-US" altLang="zh-CN" sz="1800" dirty="0">
                    <a:latin typeface="Comic Sans MS" panose="030F0702030302020204" pitchFamily="66" charset="0"/>
                    <a:ea typeface="宋体" panose="02010600030101010101" pitchFamily="2" charset="-122"/>
                  </a:rPr>
                  <a:t>=0</a:t>
                </a:r>
                <a:endParaRPr lang="en-US" altLang="zh-CN" sz="1800" dirty="0">
                  <a:latin typeface="Comic Sans MS" panose="030F0702030302020204" pitchFamily="66" charset="0"/>
                  <a:ea typeface="宋体" panose="02010600030101010101" pitchFamily="2" charset="-122"/>
                </a:endParaRPr>
              </a:p>
            </p:txBody>
          </p:sp>
          <p:sp>
            <p:nvSpPr>
              <p:cNvPr id="48154" name="Text Box 49"/>
              <p:cNvSpPr txBox="1"/>
              <p:nvPr/>
            </p:nvSpPr>
            <p:spPr>
              <a:xfrm>
                <a:off x="3230" y="1208"/>
                <a:ext cx="536" cy="404"/>
              </a:xfrm>
              <a:prstGeom prst="rect">
                <a:avLst/>
              </a:prstGeom>
              <a:noFill/>
              <a:ln w="9525">
                <a:noFill/>
              </a:ln>
            </p:spPr>
            <p:txBody>
              <a:bodyPr wrap="none">
                <a:spAutoFit/>
              </a:bodyPr>
              <a:p>
                <a:r>
                  <a:rPr lang="en-US" altLang="zh-CN" sz="1800" dirty="0">
                    <a:latin typeface="Comic Sans MS" panose="030F0702030302020204" pitchFamily="66" charset="0"/>
                    <a:ea typeface="宋体" panose="02010600030101010101" pitchFamily="2" charset="-122"/>
                  </a:rPr>
                  <a:t>length</a:t>
                </a:r>
                <a:endParaRPr lang="en-US" altLang="zh-CN" sz="1800" dirty="0">
                  <a:latin typeface="Comic Sans MS" panose="030F0702030302020204" pitchFamily="66" charset="0"/>
                  <a:ea typeface="宋体" panose="02010600030101010101" pitchFamily="2" charset="-122"/>
                </a:endParaRPr>
              </a:p>
              <a:p>
                <a:r>
                  <a:rPr lang="en-US" altLang="zh-CN" sz="1800" dirty="0">
                    <a:latin typeface="Comic Sans MS" panose="030F0702030302020204" pitchFamily="66" charset="0"/>
                    <a:ea typeface="宋体" panose="02010600030101010101" pitchFamily="2" charset="-122"/>
                  </a:rPr>
                  <a:t>=1040</a:t>
                </a:r>
                <a:endParaRPr lang="en-US" altLang="zh-CN" sz="1800" dirty="0">
                  <a:latin typeface="Comic Sans MS" panose="030F0702030302020204" pitchFamily="66" charset="0"/>
                  <a:ea typeface="宋体" panose="02010600030101010101" pitchFamily="2" charset="-122"/>
                </a:endParaRPr>
              </a:p>
            </p:txBody>
          </p:sp>
          <p:sp>
            <p:nvSpPr>
              <p:cNvPr id="48155" name="Line 50"/>
              <p:cNvSpPr/>
              <p:nvPr/>
            </p:nvSpPr>
            <p:spPr>
              <a:xfrm>
                <a:off x="3246" y="1242"/>
                <a:ext cx="0" cy="342"/>
              </a:xfrm>
              <a:prstGeom prst="line">
                <a:avLst/>
              </a:prstGeom>
              <a:ln w="19050" cap="flat" cmpd="sng">
                <a:solidFill>
                  <a:schemeClr val="tx1"/>
                </a:solidFill>
                <a:prstDash val="solid"/>
                <a:headEnd type="none" w="med" len="med"/>
                <a:tailEnd type="none" w="med" len="med"/>
              </a:ln>
            </p:spPr>
          </p:sp>
          <p:sp>
            <p:nvSpPr>
              <p:cNvPr id="48156" name="Line 51"/>
              <p:cNvSpPr/>
              <p:nvPr/>
            </p:nvSpPr>
            <p:spPr>
              <a:xfrm>
                <a:off x="3750" y="1242"/>
                <a:ext cx="0" cy="342"/>
              </a:xfrm>
              <a:prstGeom prst="line">
                <a:avLst/>
              </a:prstGeom>
              <a:ln w="19050" cap="flat" cmpd="sng">
                <a:solidFill>
                  <a:schemeClr val="tx1"/>
                </a:solidFill>
                <a:prstDash val="solid"/>
                <a:headEnd type="none" w="med" len="med"/>
                <a:tailEnd type="none" w="med" len="med"/>
              </a:ln>
            </p:spPr>
          </p:sp>
          <p:sp>
            <p:nvSpPr>
              <p:cNvPr id="48157" name="Line 52"/>
              <p:cNvSpPr/>
              <p:nvPr/>
            </p:nvSpPr>
            <p:spPr>
              <a:xfrm>
                <a:off x="4020" y="1254"/>
                <a:ext cx="0" cy="342"/>
              </a:xfrm>
              <a:prstGeom prst="line">
                <a:avLst/>
              </a:prstGeom>
              <a:ln w="19050" cap="flat" cmpd="sng">
                <a:solidFill>
                  <a:schemeClr val="tx1"/>
                </a:solidFill>
                <a:prstDash val="solid"/>
                <a:headEnd type="none" w="med" len="med"/>
                <a:tailEnd type="none" w="med" len="med"/>
              </a:ln>
            </p:spPr>
          </p:sp>
          <p:sp>
            <p:nvSpPr>
              <p:cNvPr id="48158" name="Line 53"/>
              <p:cNvSpPr/>
              <p:nvPr/>
            </p:nvSpPr>
            <p:spPr>
              <a:xfrm>
                <a:off x="4638" y="1242"/>
                <a:ext cx="0" cy="342"/>
              </a:xfrm>
              <a:prstGeom prst="line">
                <a:avLst/>
              </a:prstGeom>
              <a:ln w="19050" cap="flat" cmpd="sng">
                <a:solidFill>
                  <a:schemeClr val="tx1"/>
                </a:solidFill>
                <a:prstDash val="solid"/>
                <a:headEnd type="none" w="med" len="med"/>
                <a:tailEnd type="none" w="med" len="med"/>
              </a:ln>
            </p:spPr>
          </p:sp>
          <p:sp>
            <p:nvSpPr>
              <p:cNvPr id="48159" name="Line 54"/>
              <p:cNvSpPr/>
              <p:nvPr/>
            </p:nvSpPr>
            <p:spPr>
              <a:xfrm>
                <a:off x="5112" y="1242"/>
                <a:ext cx="0" cy="342"/>
              </a:xfrm>
              <a:prstGeom prst="line">
                <a:avLst/>
              </a:prstGeom>
              <a:ln w="19050" cap="flat" cmpd="sng">
                <a:solidFill>
                  <a:schemeClr val="tx1"/>
                </a:solidFill>
                <a:prstDash val="solid"/>
                <a:headEnd type="none" w="med" len="med"/>
                <a:tailEnd type="none" w="med" len="med"/>
              </a:ln>
            </p:spPr>
          </p:sp>
          <p:sp>
            <p:nvSpPr>
              <p:cNvPr id="48160" name="Rectangle 55"/>
              <p:cNvSpPr/>
              <p:nvPr/>
            </p:nvSpPr>
            <p:spPr>
              <a:xfrm>
                <a:off x="5232" y="1212"/>
                <a:ext cx="138" cy="378"/>
              </a:xfrm>
              <a:prstGeom prst="rect">
                <a:avLst/>
              </a:prstGeom>
              <a:solidFill>
                <a:srgbClr val="FFFFFF"/>
              </a:solidFill>
              <a:ln w="9525">
                <a:noFill/>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grpSp>
        <p:sp>
          <p:nvSpPr>
            <p:cNvPr id="48145" name="Freeform 56"/>
            <p:cNvSpPr/>
            <p:nvPr/>
          </p:nvSpPr>
          <p:spPr>
            <a:xfrm>
              <a:off x="1290" y="1422"/>
              <a:ext cx="210" cy="1362"/>
            </a:xfrm>
            <a:custGeom>
              <a:avLst/>
              <a:gdLst/>
              <a:ahLst/>
              <a:cxnLst>
                <a:cxn ang="0">
                  <a:pos x="0" y="0"/>
                </a:cxn>
                <a:cxn ang="0">
                  <a:pos x="0" y="1362"/>
                </a:cxn>
                <a:cxn ang="0">
                  <a:pos x="210" y="858"/>
                </a:cxn>
              </a:cxnLst>
              <a:pathLst>
                <a:path w="210" h="1362">
                  <a:moveTo>
                    <a:pt x="0" y="0"/>
                  </a:moveTo>
                  <a:lnTo>
                    <a:pt x="0" y="1362"/>
                  </a:lnTo>
                  <a:lnTo>
                    <a:pt x="210" y="858"/>
                  </a:lnTo>
                </a:path>
              </a:pathLst>
            </a:custGeom>
            <a:noFill/>
            <a:ln w="19050" cap="flat" cmpd="sng">
              <a:solidFill>
                <a:srgbClr val="FF0000">
                  <a:alpha val="100000"/>
                </a:srgbClr>
              </a:solidFill>
              <a:prstDash val="solid"/>
              <a:round/>
              <a:headEnd type="none" w="med" len="med"/>
              <a:tailEnd type="triangle" w="med" len="med"/>
            </a:ln>
          </p:spPr>
          <p:txBody>
            <a:bodyPr/>
            <a:p>
              <a:endParaRPr lang="zh-CN" altLang="en-US"/>
            </a:p>
          </p:txBody>
        </p:sp>
        <p:sp>
          <p:nvSpPr>
            <p:cNvPr id="48146" name="Line 57"/>
            <p:cNvSpPr/>
            <p:nvPr/>
          </p:nvSpPr>
          <p:spPr>
            <a:xfrm>
              <a:off x="1290" y="2766"/>
              <a:ext cx="228" cy="0"/>
            </a:xfrm>
            <a:prstGeom prst="line">
              <a:avLst/>
            </a:prstGeom>
            <a:ln w="19050" cap="flat" cmpd="sng">
              <a:solidFill>
                <a:srgbClr val="FF0000"/>
              </a:solidFill>
              <a:prstDash val="solid"/>
              <a:headEnd type="none" w="med" len="med"/>
              <a:tailEnd type="triangle" w="med" len="med"/>
            </a:ln>
          </p:spPr>
        </p:sp>
        <p:sp>
          <p:nvSpPr>
            <p:cNvPr id="48147" name="Line 58"/>
            <p:cNvSpPr/>
            <p:nvPr/>
          </p:nvSpPr>
          <p:spPr>
            <a:xfrm>
              <a:off x="1296" y="2772"/>
              <a:ext cx="210" cy="498"/>
            </a:xfrm>
            <a:prstGeom prst="line">
              <a:avLst/>
            </a:prstGeom>
            <a:ln w="19050" cap="flat" cmpd="sng">
              <a:solidFill>
                <a:srgbClr val="FF0000"/>
              </a:solidFill>
              <a:prstDash val="solid"/>
              <a:headEnd type="none" w="med" len="med"/>
              <a:tailEnd type="triangle" w="med" len="med"/>
            </a:ln>
          </p:spPr>
        </p:sp>
        <p:sp>
          <p:nvSpPr>
            <p:cNvPr id="48148" name="Text Box 59"/>
            <p:cNvSpPr txBox="1"/>
            <p:nvPr/>
          </p:nvSpPr>
          <p:spPr>
            <a:xfrm>
              <a:off x="1274" y="1472"/>
              <a:ext cx="2058" cy="404"/>
            </a:xfrm>
            <a:prstGeom prst="rect">
              <a:avLst/>
            </a:prstGeom>
            <a:noFill/>
            <a:ln w="9525">
              <a:noFill/>
            </a:ln>
          </p:spPr>
          <p:txBody>
            <a:bodyPr wrap="none">
              <a:spAutoFit/>
            </a:bodyPr>
            <a:p>
              <a:r>
                <a:rPr lang="en-US" altLang="zh-CN" sz="1800" dirty="0">
                  <a:solidFill>
                    <a:srgbClr val="FF0000"/>
                  </a:solidFill>
                  <a:latin typeface="Comic Sans MS" panose="030F0702030302020204" pitchFamily="66" charset="0"/>
                  <a:ea typeface="宋体" panose="02010600030101010101" pitchFamily="2" charset="-122"/>
                </a:rPr>
                <a:t>One large datagram becomes</a:t>
              </a:r>
              <a:endParaRPr lang="en-US" altLang="zh-CN" sz="1800" dirty="0">
                <a:solidFill>
                  <a:srgbClr val="FF0000"/>
                </a:solidFill>
                <a:latin typeface="Comic Sans MS" panose="030F0702030302020204" pitchFamily="66" charset="0"/>
                <a:ea typeface="宋体" panose="02010600030101010101" pitchFamily="2" charset="-122"/>
              </a:endParaRPr>
            </a:p>
            <a:p>
              <a:r>
                <a:rPr lang="en-US" altLang="zh-CN" sz="1800" dirty="0">
                  <a:solidFill>
                    <a:srgbClr val="FF0000"/>
                  </a:solidFill>
                  <a:latin typeface="Comic Sans MS" panose="030F0702030302020204" pitchFamily="66" charset="0"/>
                  <a:ea typeface="宋体" panose="02010600030101010101" pitchFamily="2" charset="-122"/>
                </a:rPr>
                <a:t>several smaller datagrams</a:t>
              </a:r>
              <a:endParaRPr lang="en-US" altLang="zh-CN" sz="1800" dirty="0">
                <a:latin typeface="Comic Sans MS" panose="030F0702030302020204" pitchFamily="66" charset="0"/>
                <a:ea typeface="宋体" panose="02010600030101010101" pitchFamily="2" charset="-122"/>
              </a:endParaRPr>
            </a:p>
          </p:txBody>
        </p:sp>
      </p:grpSp>
      <p:sp>
        <p:nvSpPr>
          <p:cNvPr id="48134" name="Rectangle 60"/>
          <p:cNvSpPr/>
          <p:nvPr/>
        </p:nvSpPr>
        <p:spPr>
          <a:xfrm>
            <a:off x="0" y="1165225"/>
            <a:ext cx="3694113" cy="2263775"/>
          </a:xfrm>
          <a:prstGeom prst="rect">
            <a:avLst/>
          </a:prstGeom>
          <a:noFill/>
          <a:ln w="9525">
            <a:noFill/>
          </a:ln>
        </p:spPr>
        <p:txBody>
          <a:bodyPr/>
          <a:p>
            <a:pPr marL="342900" indent="-342900" eaLnBrk="1" hangingPunct="1">
              <a:spcBef>
                <a:spcPct val="20000"/>
              </a:spcBef>
              <a:buClr>
                <a:schemeClr val="accent2"/>
              </a:buClr>
              <a:buNone/>
            </a:pPr>
            <a:r>
              <a:rPr lang="en-US" altLang="zh-CN" sz="2800" b="1" u="sng" dirty="0">
                <a:solidFill>
                  <a:srgbClr val="FF0000"/>
                </a:solidFill>
                <a:latin typeface="Times New Roman" panose="02020603050405020304" pitchFamily="18" charset="0"/>
                <a:ea typeface="宋体" panose="02010600030101010101" pitchFamily="2" charset="-122"/>
              </a:rPr>
              <a:t>Example</a:t>
            </a:r>
            <a:endParaRPr lang="en-US" altLang="zh-CN" sz="2800" b="1" dirty="0">
              <a:latin typeface="Times New Roman" panose="02020603050405020304" pitchFamily="18" charset="0"/>
              <a:ea typeface="宋体" panose="02010600030101010101" pitchFamily="2" charset="-122"/>
            </a:endParaRPr>
          </a:p>
          <a:p>
            <a:pPr marL="342900" indent="-342900" eaLnBrk="1" hangingPunct="1">
              <a:spcBef>
                <a:spcPct val="20000"/>
              </a:spcBef>
              <a:buClr>
                <a:schemeClr val="accent2"/>
              </a:buClr>
              <a:buAutoNum type="alphaLcParenR"/>
            </a:pPr>
            <a:r>
              <a:rPr lang="en-US" altLang="zh-CN" sz="2800" b="1" dirty="0">
                <a:latin typeface="Times New Roman" panose="02020603050405020304" pitchFamily="18" charset="0"/>
                <a:ea typeface="宋体" panose="02010600030101010101" pitchFamily="2" charset="-122"/>
              </a:rPr>
              <a:t>4000 byte datagram</a:t>
            </a:r>
            <a:endParaRPr lang="en-US" altLang="zh-CN" sz="2800" b="1" dirty="0">
              <a:latin typeface="Times New Roman" panose="02020603050405020304" pitchFamily="18" charset="0"/>
              <a:ea typeface="宋体" panose="02010600030101010101" pitchFamily="2" charset="-122"/>
            </a:endParaRPr>
          </a:p>
          <a:p>
            <a:pPr marL="342900" indent="-342900" eaLnBrk="1" hangingPunct="1">
              <a:spcBef>
                <a:spcPct val="20000"/>
              </a:spcBef>
              <a:buClr>
                <a:schemeClr val="accent2"/>
              </a:buClr>
              <a:buAutoNum type="alphaLcParenR"/>
            </a:pPr>
            <a:r>
              <a:rPr lang="en-US" altLang="zh-CN" sz="2800" b="1" dirty="0">
                <a:latin typeface="Times New Roman" panose="02020603050405020304" pitchFamily="18" charset="0"/>
                <a:ea typeface="宋体" panose="02010600030101010101" pitchFamily="2" charset="-122"/>
              </a:rPr>
              <a:t>MTU = 1500 bytes</a:t>
            </a:r>
            <a:endParaRPr lang="en-US" altLang="zh-CN" sz="2800" b="1" dirty="0">
              <a:latin typeface="Times New Roman" panose="02020603050405020304" pitchFamily="18" charset="0"/>
              <a:ea typeface="宋体" panose="02010600030101010101" pitchFamily="2" charset="-122"/>
            </a:endParaRPr>
          </a:p>
          <a:p>
            <a:pPr marL="342900" indent="-342900" eaLnBrk="1" hangingPunct="1">
              <a:spcBef>
                <a:spcPct val="20000"/>
              </a:spcBef>
              <a:buClr>
                <a:schemeClr val="accent2"/>
              </a:buClr>
              <a:buAutoNum type="alphaLcParenR"/>
            </a:pPr>
            <a:endParaRPr lang="zh-CN" altLang="en-US" sz="2400" b="1" dirty="0">
              <a:latin typeface="Times New Roman" panose="02020603050405020304" pitchFamily="18" charset="0"/>
              <a:ea typeface="宋体" panose="02010600030101010101" pitchFamily="2" charset="-122"/>
            </a:endParaRPr>
          </a:p>
        </p:txBody>
      </p:sp>
      <p:sp>
        <p:nvSpPr>
          <p:cNvPr id="48135" name="Text Box 61"/>
          <p:cNvSpPr txBox="1"/>
          <p:nvPr/>
        </p:nvSpPr>
        <p:spPr>
          <a:xfrm>
            <a:off x="0" y="3776663"/>
            <a:ext cx="2192338" cy="822325"/>
          </a:xfrm>
          <a:prstGeom prst="rect">
            <a:avLst/>
          </a:prstGeom>
          <a:noFill/>
          <a:ln w="9525">
            <a:noFill/>
          </a:ln>
        </p:spPr>
        <p:txBody>
          <a:bodyPr wrap="none">
            <a:spAutoFit/>
          </a:bodyPr>
          <a:p>
            <a:r>
              <a:rPr lang="en-US" altLang="zh-CN" sz="2400" dirty="0">
                <a:latin typeface="Comic Sans MS" panose="030F0702030302020204" pitchFamily="66" charset="0"/>
                <a:ea typeface="宋体" panose="02010600030101010101" pitchFamily="2" charset="-122"/>
              </a:rPr>
              <a:t>1480 bytes in </a:t>
            </a:r>
            <a:br>
              <a:rPr lang="en-US" altLang="zh-CN" sz="2400" dirty="0">
                <a:latin typeface="Comic Sans MS" panose="030F0702030302020204" pitchFamily="66" charset="0"/>
                <a:ea typeface="宋体" panose="02010600030101010101" pitchFamily="2" charset="-122"/>
              </a:rPr>
            </a:br>
            <a:r>
              <a:rPr lang="en-US" altLang="zh-CN" sz="2400" dirty="0">
                <a:latin typeface="Comic Sans MS" panose="030F0702030302020204" pitchFamily="66" charset="0"/>
                <a:ea typeface="宋体" panose="02010600030101010101" pitchFamily="2" charset="-122"/>
              </a:rPr>
              <a:t>data field</a:t>
            </a:r>
            <a:endParaRPr lang="en-US" altLang="zh-CN" sz="2400" dirty="0">
              <a:latin typeface="Comic Sans MS" panose="030F0702030302020204" pitchFamily="66" charset="0"/>
              <a:ea typeface="宋体" panose="02010600030101010101" pitchFamily="2" charset="-122"/>
            </a:endParaRPr>
          </a:p>
        </p:txBody>
      </p:sp>
      <p:sp>
        <p:nvSpPr>
          <p:cNvPr id="48136" name="Line 62"/>
          <p:cNvSpPr/>
          <p:nvPr/>
        </p:nvSpPr>
        <p:spPr>
          <a:xfrm flipV="1">
            <a:off x="2085975" y="3592513"/>
            <a:ext cx="2536825" cy="581025"/>
          </a:xfrm>
          <a:prstGeom prst="line">
            <a:avLst/>
          </a:prstGeom>
          <a:ln w="19050" cap="flat" cmpd="sng">
            <a:solidFill>
              <a:srgbClr val="008000"/>
            </a:solidFill>
            <a:prstDash val="sysDot"/>
            <a:headEnd type="none" w="med" len="med"/>
            <a:tailEnd type="triangle" w="med" len="med"/>
          </a:ln>
        </p:spPr>
      </p:sp>
      <p:sp>
        <p:nvSpPr>
          <p:cNvPr id="48137" name="Text Box 63"/>
          <p:cNvSpPr txBox="1"/>
          <p:nvPr/>
        </p:nvSpPr>
        <p:spPr>
          <a:xfrm>
            <a:off x="342900" y="4667250"/>
            <a:ext cx="2511425" cy="829945"/>
          </a:xfrm>
          <a:prstGeom prst="rect">
            <a:avLst/>
          </a:prstGeom>
          <a:noFill/>
          <a:ln w="9525">
            <a:noFill/>
          </a:ln>
        </p:spPr>
        <p:txBody>
          <a:bodyPr>
            <a:spAutoFit/>
          </a:bodyPr>
          <a:p>
            <a:r>
              <a:rPr lang="en-US" altLang="zh-CN" sz="2400" dirty="0">
                <a:latin typeface="Comic Sans MS" panose="030F0702030302020204" pitchFamily="66" charset="0"/>
                <a:ea typeface="宋体" panose="02010600030101010101" pitchFamily="2" charset="-122"/>
              </a:rPr>
              <a:t>offset =1480/8=185</a:t>
            </a:r>
            <a:r>
              <a:rPr lang="en-US" altLang="zh-CN" sz="1800" dirty="0">
                <a:latin typeface="Comic Sans MS" panose="030F0702030302020204" pitchFamily="66" charset="0"/>
                <a:ea typeface="宋体" panose="02010600030101010101" pitchFamily="2" charset="-122"/>
              </a:rPr>
              <a:t> </a:t>
            </a:r>
            <a:endParaRPr lang="en-US" altLang="zh-CN" sz="1800" dirty="0">
              <a:latin typeface="Comic Sans MS" panose="030F0702030302020204" pitchFamily="66" charset="0"/>
              <a:ea typeface="宋体" panose="02010600030101010101" pitchFamily="2" charset="-122"/>
            </a:endParaRPr>
          </a:p>
        </p:txBody>
      </p:sp>
      <p:sp>
        <p:nvSpPr>
          <p:cNvPr id="48138" name="Line 64"/>
          <p:cNvSpPr/>
          <p:nvPr/>
        </p:nvSpPr>
        <p:spPr>
          <a:xfrm flipV="1">
            <a:off x="2870200" y="4440238"/>
            <a:ext cx="4032250" cy="412750"/>
          </a:xfrm>
          <a:prstGeom prst="line">
            <a:avLst/>
          </a:prstGeom>
          <a:ln w="19050" cap="flat" cmpd="sng">
            <a:solidFill>
              <a:srgbClr val="008000"/>
            </a:solidFill>
            <a:prstDash val="sysDot"/>
            <a:headEnd type="none" w="med" len="med"/>
            <a:tailEnd type="triangle" w="med" len="med"/>
          </a:ln>
        </p:spPr>
      </p:sp>
      <p:sp>
        <p:nvSpPr>
          <p:cNvPr id="214081" name="Text Box 65"/>
          <p:cNvSpPr txBox="1"/>
          <p:nvPr/>
        </p:nvSpPr>
        <p:spPr>
          <a:xfrm>
            <a:off x="79375" y="5690870"/>
            <a:ext cx="9014460" cy="1014730"/>
          </a:xfrm>
          <a:prstGeom prst="rect">
            <a:avLst/>
          </a:prstGeom>
          <a:solidFill>
            <a:srgbClr val="CCCCFF"/>
          </a:solidFill>
          <a:ln w="9525" cap="flat" cmpd="sng">
            <a:solidFill>
              <a:srgbClr val="FF3300"/>
            </a:solidFill>
            <a:prstDash val="solid"/>
            <a:miter/>
            <a:headEnd type="none" w="med" len="med"/>
            <a:tailEnd type="none" w="med" len="med"/>
          </a:ln>
        </p:spPr>
        <p:txBody>
          <a:bodyPr wrap="square">
            <a:spAutoFit/>
          </a:bodyPr>
          <a:p>
            <a:pPr eaLnBrk="1" hangingPunct="1">
              <a:spcBef>
                <a:spcPct val="50000"/>
              </a:spcBef>
            </a:pPr>
            <a:r>
              <a:rPr lang="en-US" altLang="zh-CN" sz="2000" b="1" dirty="0">
                <a:latin typeface="Arial" panose="020B0604020202020204" pitchFamily="34" charset="0"/>
                <a:ea typeface="宋体" panose="02010600030101010101" pitchFamily="2" charset="-122"/>
              </a:rPr>
              <a:t>The Fragment offset</a:t>
            </a:r>
            <a:r>
              <a:rPr lang="zh-CN" altLang="en-US" sz="2000" b="1" dirty="0">
                <a:latin typeface="Arial" panose="020B0604020202020204" pitchFamily="34" charset="0"/>
                <a:ea typeface="黑体" panose="02010609060101010101" pitchFamily="49" charset="-122"/>
              </a:rPr>
              <a:t>分段偏移</a:t>
            </a:r>
            <a:r>
              <a:rPr lang="zh-CN" altLang="en-US" sz="2000" b="1" dirty="0">
                <a:latin typeface="Arial" panose="020B0604020202020204" pitchFamily="34" charset="0"/>
                <a:ea typeface="宋体" panose="02010600030101010101" pitchFamily="2" charset="-122"/>
              </a:rPr>
              <a:t> </a:t>
            </a:r>
            <a:r>
              <a:rPr lang="en-US" altLang="zh-CN" sz="2000" b="1" dirty="0">
                <a:latin typeface="Arial" panose="020B0604020202020204" pitchFamily="34" charset="0"/>
                <a:ea typeface="宋体" panose="02010600030101010101" pitchFamily="2" charset="-122"/>
              </a:rPr>
              <a:t>tells where in the current datagram this fragment belongs. All fragments except the last one in a datagram must be a multiple of 8 bytes, the elementary fragment unit</a:t>
            </a:r>
            <a:r>
              <a:rPr lang="en-US" altLang="zh-CN" sz="2000" b="1" dirty="0">
                <a:latin typeface="Arial" panose="020B0604020202020204" pitchFamily="34" charset="0"/>
                <a:ea typeface="黑体" panose="02010609060101010101" pitchFamily="49" charset="-122"/>
              </a:rPr>
              <a:t>.</a:t>
            </a:r>
            <a:r>
              <a:rPr lang="zh-CN" altLang="en-US" sz="2000" b="1" dirty="0">
                <a:latin typeface="Arial" panose="020B0604020202020204" pitchFamily="34" charset="0"/>
                <a:ea typeface="宋体" panose="02010600030101010101" pitchFamily="2" charset="-122"/>
              </a:rPr>
              <a:t> </a:t>
            </a:r>
            <a:endParaRPr lang="zh-CN" altLang="en-US" sz="2000" b="1" dirty="0">
              <a:latin typeface="Arial" panose="020B0604020202020204" pitchFamily="34" charset="0"/>
              <a:ea typeface="宋体" panose="02010600030101010101" pitchFamily="2" charset="-122"/>
            </a:endParaRPr>
          </a:p>
        </p:txBody>
      </p:sp>
      <p:sp>
        <p:nvSpPr>
          <p:cNvPr id="48140" name="Rectangle 66"/>
          <p:cNvSpPr/>
          <p:nvPr/>
        </p:nvSpPr>
        <p:spPr>
          <a:xfrm>
            <a:off x="0" y="0"/>
            <a:ext cx="9144000" cy="1143000"/>
          </a:xfrm>
          <a:prstGeom prst="rect">
            <a:avLst/>
          </a:prstGeom>
          <a:noFill/>
          <a:ln w="9525" cap="flat" cmpd="sng">
            <a:solidFill>
              <a:srgbClr val="006600"/>
            </a:solidFill>
            <a:prstDash val="solid"/>
            <a:miter/>
            <a:headEnd type="none" w="med" len="med"/>
            <a:tailEnd type="none" w="med" len="med"/>
          </a:ln>
        </p:spPr>
        <p:txBody>
          <a:bodyPr anchor="ctr" anchorCtr="0"/>
          <a:p>
            <a:pPr eaLnBrk="1" hangingPunct="1"/>
            <a:r>
              <a:rPr lang="en-US" altLang="zh-CN" sz="3200" b="1" dirty="0">
                <a:solidFill>
                  <a:srgbClr val="FF0000"/>
                </a:solidFill>
                <a:latin typeface="Times New Roman" panose="02020603050405020304" pitchFamily="18" charset="0"/>
                <a:ea typeface="宋体" panose="02010600030101010101" pitchFamily="2" charset="-122"/>
              </a:rPr>
              <a:t>Fragmentation &amp; Reassembly</a:t>
            </a:r>
            <a:r>
              <a:rPr lang="zh-CN" altLang="en-US" sz="3200" b="1" dirty="0">
                <a:solidFill>
                  <a:srgbClr val="FF0000"/>
                </a:solidFill>
                <a:latin typeface="Times New Roman" panose="02020603050405020304" pitchFamily="18" charset="0"/>
                <a:ea typeface="宋体" panose="02010600030101010101" pitchFamily="2" charset="-122"/>
              </a:rPr>
              <a:t>分段与重组</a:t>
            </a:r>
            <a:endParaRPr lang="zh-CN" altLang="en-US" sz="3200" b="1" dirty="0">
              <a:solidFill>
                <a:srgbClr val="FF0000"/>
              </a:solidFill>
              <a:latin typeface="Times New Roman" panose="02020603050405020304" pitchFamily="18" charset="0"/>
              <a:ea typeface="宋体" panose="02010600030101010101" pitchFamily="2" charset="-122"/>
            </a:endParaRPr>
          </a:p>
        </p:txBody>
      </p:sp>
      <p:sp>
        <p:nvSpPr>
          <p:cNvPr id="2" name="文本框 1"/>
          <p:cNvSpPr txBox="1"/>
          <p:nvPr/>
        </p:nvSpPr>
        <p:spPr>
          <a:xfrm>
            <a:off x="6962775" y="2257425"/>
            <a:ext cx="2462530" cy="398780"/>
          </a:xfrm>
          <a:prstGeom prst="rect">
            <a:avLst/>
          </a:prstGeom>
          <a:noFill/>
        </p:spPr>
        <p:txBody>
          <a:bodyPr wrap="square" rtlCol="0">
            <a:spAutoFit/>
          </a:bodyPr>
          <a:p>
            <a:r>
              <a:rPr lang="en-US" altLang="zh-CN" sz="2000" b="1">
                <a:solidFill>
                  <a:srgbClr val="0070C0"/>
                </a:solidFill>
              </a:rPr>
              <a:t>Data:3980 bytes</a:t>
            </a:r>
            <a:endParaRPr lang="en-US" altLang="zh-CN" sz="2000" b="1">
              <a:solidFill>
                <a:srgbClr val="0070C0"/>
              </a:solidFill>
            </a:endParaRPr>
          </a:p>
        </p:txBody>
      </p:sp>
      <p:sp>
        <p:nvSpPr>
          <p:cNvPr id="3" name="文本框 2"/>
          <p:cNvSpPr txBox="1"/>
          <p:nvPr/>
        </p:nvSpPr>
        <p:spPr>
          <a:xfrm>
            <a:off x="8397875" y="3378200"/>
            <a:ext cx="1027430" cy="398780"/>
          </a:xfrm>
          <a:prstGeom prst="rect">
            <a:avLst/>
          </a:prstGeom>
          <a:noFill/>
        </p:spPr>
        <p:txBody>
          <a:bodyPr wrap="square" rtlCol="0">
            <a:spAutoFit/>
          </a:bodyPr>
          <a:p>
            <a:r>
              <a:rPr lang="en-US" altLang="zh-CN" sz="2000" b="1">
                <a:solidFill>
                  <a:srgbClr val="0070C0"/>
                </a:solidFill>
              </a:rPr>
              <a:t>1480</a:t>
            </a:r>
            <a:endParaRPr lang="en-US" altLang="zh-CN" sz="2000" b="1">
              <a:solidFill>
                <a:srgbClr val="0070C0"/>
              </a:solidFill>
            </a:endParaRPr>
          </a:p>
        </p:txBody>
      </p:sp>
      <p:sp>
        <p:nvSpPr>
          <p:cNvPr id="4" name="文本框 3"/>
          <p:cNvSpPr txBox="1"/>
          <p:nvPr/>
        </p:nvSpPr>
        <p:spPr>
          <a:xfrm>
            <a:off x="8407400" y="4124325"/>
            <a:ext cx="1027430" cy="398780"/>
          </a:xfrm>
          <a:prstGeom prst="rect">
            <a:avLst/>
          </a:prstGeom>
          <a:noFill/>
        </p:spPr>
        <p:txBody>
          <a:bodyPr wrap="square" rtlCol="0">
            <a:spAutoFit/>
          </a:bodyPr>
          <a:p>
            <a:r>
              <a:rPr lang="en-US" altLang="zh-CN" sz="2000" b="1">
                <a:solidFill>
                  <a:srgbClr val="0070C0"/>
                </a:solidFill>
              </a:rPr>
              <a:t>1480</a:t>
            </a:r>
            <a:endParaRPr lang="en-US" altLang="zh-CN" sz="2000" b="1">
              <a:solidFill>
                <a:srgbClr val="0070C0"/>
              </a:solidFill>
            </a:endParaRPr>
          </a:p>
        </p:txBody>
      </p:sp>
      <p:sp>
        <p:nvSpPr>
          <p:cNvPr id="5" name="文本框 4"/>
          <p:cNvSpPr txBox="1"/>
          <p:nvPr/>
        </p:nvSpPr>
        <p:spPr>
          <a:xfrm>
            <a:off x="8407400" y="4953000"/>
            <a:ext cx="1027430" cy="398780"/>
          </a:xfrm>
          <a:prstGeom prst="rect">
            <a:avLst/>
          </a:prstGeom>
          <a:noFill/>
        </p:spPr>
        <p:txBody>
          <a:bodyPr wrap="square" rtlCol="0">
            <a:spAutoFit/>
          </a:bodyPr>
          <a:p>
            <a:r>
              <a:rPr lang="en-US" altLang="zh-CN" sz="2000" b="1">
                <a:solidFill>
                  <a:srgbClr val="0070C0"/>
                </a:solidFill>
              </a:rPr>
              <a:t>1020</a:t>
            </a:r>
            <a:endParaRPr lang="en-US" altLang="zh-CN" sz="2000" b="1">
              <a:solidFill>
                <a:srgbClr val="0070C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4081"/>
                                        </p:tgtEl>
                                        <p:attrNameLst>
                                          <p:attrName>style.visibility</p:attrName>
                                        </p:attrNameLst>
                                      </p:cBhvr>
                                      <p:to>
                                        <p:strVal val="visible"/>
                                      </p:to>
                                    </p:set>
                                    <p:anim calcmode="lin" valueType="num">
                                      <p:cBhvr additive="base">
                                        <p:cTn id="7" dur="500" fill="hold"/>
                                        <p:tgtEl>
                                          <p:spTgt spid="214081"/>
                                        </p:tgtEl>
                                        <p:attrNameLst>
                                          <p:attrName>ppt_x</p:attrName>
                                        </p:attrNameLst>
                                      </p:cBhvr>
                                      <p:tavLst>
                                        <p:tav tm="0">
                                          <p:val>
                                            <p:strVal val="#ppt_x"/>
                                          </p:val>
                                        </p:tav>
                                        <p:tav tm="100000">
                                          <p:val>
                                            <p:strVal val="#ppt_x"/>
                                          </p:val>
                                        </p:tav>
                                      </p:tavLst>
                                    </p:anim>
                                    <p:anim calcmode="lin" valueType="num">
                                      <p:cBhvr additive="base">
                                        <p:cTn id="8" dur="500" fill="hold"/>
                                        <p:tgtEl>
                                          <p:spTgt spid="2140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81"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F9A6D470-5D31-4438-9DD7-D4EE6100A27A}"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0180"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50181" name="Rectangle 2"/>
          <p:cNvSpPr>
            <a:spLocks noGrp="1"/>
          </p:cNvSpPr>
          <p:nvPr>
            <p:ph idx="1"/>
          </p:nvPr>
        </p:nvSpPr>
        <p:spPr>
          <a:xfrm>
            <a:off x="319088" y="1989138"/>
            <a:ext cx="8477250" cy="4535487"/>
          </a:xfrm>
        </p:spPr>
        <p:txBody>
          <a:bodyPr vert="horz" wrap="square" lIns="91440" tIns="45720" rIns="91440" bIns="45720" anchor="t" anchorCtr="0"/>
          <a:p>
            <a:pPr eaLnBrk="1" hangingPunct="1">
              <a:lnSpc>
                <a:spcPct val="110000"/>
              </a:lnSpc>
              <a:buFont typeface="Wingdings" panose="05000000000000000000" pitchFamily="2" charset="2"/>
              <a:buChar char="@"/>
            </a:pPr>
            <a:r>
              <a:rPr lang="en-US" altLang="zh-CN" sz="2800" b="1" dirty="0">
                <a:solidFill>
                  <a:srgbClr val="FF0000"/>
                </a:solidFill>
                <a:ea typeface="宋体" panose="02010600030101010101" pitchFamily="2" charset="-122"/>
              </a:rPr>
              <a:t>Source Address:</a:t>
            </a:r>
            <a:r>
              <a:rPr lang="en-US" altLang="zh-CN" sz="2800" b="1" dirty="0">
                <a:ea typeface="宋体" panose="02010600030101010101" pitchFamily="2" charset="-122"/>
              </a:rPr>
              <a:t> The 32-bit IP address of the originator of the datagram. </a:t>
            </a:r>
            <a:endParaRPr lang="en-US" altLang="zh-CN" sz="2800" b="1" dirty="0">
              <a:ea typeface="宋体" panose="02010600030101010101" pitchFamily="2" charset="-122"/>
            </a:endParaRPr>
          </a:p>
          <a:p>
            <a:pPr eaLnBrk="1" hangingPunct="1">
              <a:lnSpc>
                <a:spcPct val="110000"/>
              </a:lnSpc>
              <a:buFont typeface="Wingdings" panose="05000000000000000000" pitchFamily="2" charset="2"/>
              <a:buChar char="@"/>
            </a:pPr>
            <a:r>
              <a:rPr lang="en-US" altLang="zh-CN" sz="2800" b="1" dirty="0">
                <a:solidFill>
                  <a:srgbClr val="FF0000"/>
                </a:solidFill>
                <a:ea typeface="宋体" panose="02010600030101010101" pitchFamily="2" charset="-122"/>
              </a:rPr>
              <a:t>Destination Address:</a:t>
            </a:r>
            <a:r>
              <a:rPr lang="en-US" altLang="zh-CN" sz="2800" b="1" dirty="0">
                <a:ea typeface="宋体" panose="02010600030101010101" pitchFamily="2" charset="-122"/>
              </a:rPr>
              <a:t> The 32-bit IP address of the intended recipient of the datagram. </a:t>
            </a:r>
            <a:endParaRPr lang="en-US" altLang="zh-CN" sz="2800" b="1" dirty="0">
              <a:ea typeface="宋体" panose="02010600030101010101" pitchFamily="2" charset="-122"/>
            </a:endParaRPr>
          </a:p>
          <a:p>
            <a:pPr eaLnBrk="1" hangingPunct="1">
              <a:lnSpc>
                <a:spcPct val="110000"/>
              </a:lnSpc>
              <a:buFont typeface="Wingdings" panose="05000000000000000000" pitchFamily="2" charset="2"/>
              <a:buChar char="@"/>
            </a:pPr>
            <a:r>
              <a:rPr lang="en-US" altLang="zh-CN" sz="2800" b="1" dirty="0">
                <a:solidFill>
                  <a:srgbClr val="FF0000"/>
                </a:solidFill>
                <a:ea typeface="宋体" panose="02010600030101010101" pitchFamily="2" charset="-122"/>
              </a:rPr>
              <a:t>Options:</a:t>
            </a:r>
            <a:r>
              <a:rPr lang="en-US" altLang="zh-CN" sz="2800" b="1" dirty="0">
                <a:ea typeface="宋体" panose="02010600030101010101" pitchFamily="2" charset="-122"/>
              </a:rPr>
              <a:t> One or more of several types of options may be included after the standard headers in certain IP datagrams.</a:t>
            </a:r>
            <a:endParaRPr lang="en-US" altLang="zh-CN" sz="2800" b="1" dirty="0">
              <a:ea typeface="宋体" panose="02010600030101010101" pitchFamily="2" charset="-122"/>
            </a:endParaRPr>
          </a:p>
          <a:p>
            <a:pPr eaLnBrk="1" hangingPunct="1">
              <a:lnSpc>
                <a:spcPct val="110000"/>
              </a:lnSpc>
              <a:buFont typeface="Wingdings" panose="05000000000000000000" pitchFamily="2" charset="2"/>
              <a:buChar char="@"/>
            </a:pPr>
            <a:r>
              <a:rPr lang="en-US" altLang="zh-CN" sz="2800" b="1" dirty="0">
                <a:solidFill>
                  <a:srgbClr val="FF0000"/>
                </a:solidFill>
                <a:ea typeface="宋体" panose="02010600030101010101" pitchFamily="2" charset="-122"/>
              </a:rPr>
              <a:t>Data:</a:t>
            </a:r>
            <a:r>
              <a:rPr lang="en-US" altLang="zh-CN" sz="2800" b="1" dirty="0">
                <a:ea typeface="宋体" panose="02010600030101010101" pitchFamily="2" charset="-122"/>
              </a:rPr>
              <a:t> The data to be transmitted in the datagram.</a:t>
            </a:r>
            <a:endParaRPr lang="zh-CN" altLang="en-US" sz="2800" b="1" dirty="0">
              <a:ea typeface="宋体" panose="02010600030101010101" pitchFamily="2" charset="-122"/>
            </a:endParaRPr>
          </a:p>
        </p:txBody>
      </p:sp>
      <p:sp>
        <p:nvSpPr>
          <p:cNvPr id="50182" name="Rectangle 3"/>
          <p:cNvSpPr>
            <a:spLocks noGrp="1"/>
          </p:cNvSpPr>
          <p:nvPr>
            <p:ph type="title"/>
          </p:nvPr>
        </p:nvSpPr>
        <p:spPr>
          <a:solidFill>
            <a:srgbClr val="CCCCFF">
              <a:alpha val="100000"/>
            </a:srgbClr>
          </a:solidFill>
        </p:spPr>
        <p:txBody>
          <a:bodyPr vert="horz" wrap="square" lIns="91440" tIns="45720" rIns="91440" bIns="45720" anchor="ctr" anchorCtr="0"/>
          <a:p>
            <a:pPr algn="l" eaLnBrk="1" hangingPunct="1"/>
            <a:r>
              <a:rPr lang="en-US" altLang="zh-CN" sz="4000" b="1" dirty="0">
                <a:solidFill>
                  <a:schemeClr val="tx1"/>
                </a:solidFill>
                <a:ea typeface="宋体" panose="02010600030101010101" pitchFamily="2" charset="-122"/>
              </a:rPr>
              <a:t>The IP datagram</a:t>
            </a:r>
            <a:endParaRPr lang="en-US" altLang="zh-CN" sz="4000" b="1" dirty="0">
              <a:solidFill>
                <a:schemeClr val="tx1"/>
              </a:solidFill>
              <a:ea typeface="宋体" panose="02010600030101010101" pitchFamily="2" charset="-122"/>
            </a:endParaRPr>
          </a:p>
        </p:txBody>
      </p:sp>
      <p:pic>
        <p:nvPicPr>
          <p:cNvPr id="50183" name="Picture 4" descr="5-53"/>
          <p:cNvPicPr>
            <a:picLocks noChangeAspect="1"/>
          </p:cNvPicPr>
          <p:nvPr/>
        </p:nvPicPr>
        <p:blipFill>
          <a:blip r:embed="rId1"/>
          <a:stretch>
            <a:fillRect/>
          </a:stretch>
        </p:blipFill>
        <p:spPr>
          <a:xfrm>
            <a:off x="4856163" y="0"/>
            <a:ext cx="4287837" cy="1963738"/>
          </a:xfrm>
          <a:prstGeom prst="rect">
            <a:avLst/>
          </a:prstGeom>
          <a:noFill/>
          <a:ln w="9525">
            <a:noFill/>
          </a:ln>
        </p:spPr>
      </p:pic>
    </p:spTree>
  </p:cSld>
  <p:clrMapOvr>
    <a:masterClrMapping/>
  </p:clrMapOvr>
  <p:transition/>
</p:sld>
</file>

<file path=ppt/tags/tag1.xml><?xml version="1.0" encoding="utf-8"?>
<p:tagLst xmlns:p="http://schemas.openxmlformats.org/presentationml/2006/main">
  <p:tag name="commondata" val="eyJoZGlkIjoiNmJhNmMzMDZhYmRjYWE5MGRkMDZkYmJhNjBmMDgxOTgifQ=="/>
</p:tagLst>
</file>

<file path=ppt/theme/theme1.xml><?xml version="1.0" encoding="utf-8"?>
<a:theme xmlns:a="http://schemas.openxmlformats.org/drawingml/2006/main" name="Tannenbaum">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Tannenbaum">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Tannenbaum</Template>
  <TotalTime>0</TotalTime>
  <Words>15529</Words>
  <Application>WPS 演示</Application>
  <PresentationFormat/>
  <Paragraphs>1027</Paragraphs>
  <Slides>65</Slides>
  <Notes>13</Notes>
  <HiddenSlides>0</HiddenSlides>
  <MMClips>0</MMClips>
  <ScaleCrop>false</ScaleCrop>
  <HeadingPairs>
    <vt:vector size="8" baseType="variant">
      <vt:variant>
        <vt:lpstr>已用的字体</vt:lpstr>
      </vt:variant>
      <vt:variant>
        <vt:i4>19</vt:i4>
      </vt:variant>
      <vt:variant>
        <vt:lpstr>主题</vt:lpstr>
      </vt:variant>
      <vt:variant>
        <vt:i4>3</vt:i4>
      </vt:variant>
      <vt:variant>
        <vt:lpstr>嵌入 OLE 服务器</vt:lpstr>
      </vt:variant>
      <vt:variant>
        <vt:i4>9</vt:i4>
      </vt:variant>
      <vt:variant>
        <vt:lpstr>幻灯片标题</vt:lpstr>
      </vt:variant>
      <vt:variant>
        <vt:i4>65</vt:i4>
      </vt:variant>
    </vt:vector>
  </HeadingPairs>
  <TitlesOfParts>
    <vt:vector size="96" baseType="lpstr">
      <vt:lpstr>Arial</vt:lpstr>
      <vt:lpstr>宋体</vt:lpstr>
      <vt:lpstr>Wingdings</vt:lpstr>
      <vt:lpstr>Times New Roman</vt:lpstr>
      <vt:lpstr>Verdana</vt:lpstr>
      <vt:lpstr>黑体</vt:lpstr>
      <vt:lpstr>MS PGothic</vt:lpstr>
      <vt:lpstr>Calibri</vt:lpstr>
      <vt:lpstr>Comic Sans MS</vt:lpstr>
      <vt:lpstr>Courier New</vt:lpstr>
      <vt:lpstr>微软雅黑</vt:lpstr>
      <vt:lpstr>Arial Unicode MS</vt:lpstr>
      <vt:lpstr>Univers</vt:lpstr>
      <vt:lpstr>Microsoft Himalaya</vt:lpstr>
      <vt:lpstr>Wingdings</vt:lpstr>
      <vt:lpstr>Arial</vt:lpstr>
      <vt:lpstr>Gill Sans MT</vt:lpstr>
      <vt:lpstr>Tahoma</vt:lpstr>
      <vt:lpstr>Times</vt:lpstr>
      <vt:lpstr>Tannenbaum</vt:lpstr>
      <vt:lpstr>Profile</vt:lpstr>
      <vt:lpstr>2_Tannenbaum</vt:lpstr>
      <vt:lpstr>Equation.3</vt:lpstr>
      <vt:lpstr>Visio.Drawing.4</vt:lpstr>
      <vt:lpstr>Visio.Drawing.4</vt:lpstr>
      <vt:lpstr>Visio.Drawing.4</vt:lpstr>
      <vt:lpstr>Visio.Drawing.4</vt:lpstr>
      <vt:lpstr>Visio.Drawing.4</vt:lpstr>
      <vt:lpstr>Visio.Drawing.6</vt:lpstr>
      <vt:lpstr>Visio.Drawing.4</vt:lpstr>
      <vt:lpstr>Visio.Drawing.6</vt:lpstr>
      <vt:lpstr>The Network Layer (continued)</vt:lpstr>
      <vt:lpstr>Internetworking 网络互联</vt:lpstr>
      <vt:lpstr>How Networks Can Be Connected</vt:lpstr>
      <vt:lpstr>Tunneling 隧道技术</vt:lpstr>
      <vt:lpstr>Fragmentation分段</vt:lpstr>
      <vt:lpstr>The IP datagram数据报</vt:lpstr>
      <vt:lpstr>IP Datagram format</vt:lpstr>
      <vt:lpstr>PowerPoint 演示文稿</vt:lpstr>
      <vt:lpstr>The IP datagram</vt:lpstr>
      <vt:lpstr>IP Addresses</vt:lpstr>
      <vt:lpstr>计算机中的数制转换：二进制数十进制数</vt:lpstr>
      <vt:lpstr>IP: SUMMARY</vt:lpstr>
      <vt:lpstr>IP: SUMMARY</vt:lpstr>
      <vt:lpstr> IP Addresses</vt:lpstr>
      <vt:lpstr>IP: SUMMARY</vt:lpstr>
      <vt:lpstr>Classes of IP Addresses  IP地址分类</vt:lpstr>
      <vt:lpstr>Classes of IP Addresses  IP地址分类</vt:lpstr>
      <vt:lpstr>Subnetting划分子网</vt:lpstr>
      <vt:lpstr>Subnetting划分子网</vt:lpstr>
      <vt:lpstr>Subnets子网</vt:lpstr>
      <vt:lpstr>Quiz</vt:lpstr>
      <vt:lpstr>Subnet Example #1</vt:lpstr>
      <vt:lpstr>Subnet Example #1</vt:lpstr>
      <vt:lpstr>Subnet Example #2</vt:lpstr>
      <vt:lpstr>Subnet Example #2</vt:lpstr>
      <vt:lpstr>PowerPoint 演示文稿</vt:lpstr>
      <vt:lpstr>IP address space</vt:lpstr>
      <vt:lpstr>PowerPoint 演示文稿</vt:lpstr>
      <vt:lpstr>CIDR – Classless InterDomain Routing无类域间路由选择</vt:lpstr>
      <vt:lpstr>CIDR – Classless InterDomain Routing</vt:lpstr>
      <vt:lpstr>QUIZ</vt:lpstr>
      <vt:lpstr>PowerPoint 演示文稿</vt:lpstr>
      <vt:lpstr>PowerPoint 演示文稿</vt:lpstr>
      <vt:lpstr>PowerPoint 演示文稿</vt:lpstr>
      <vt:lpstr>PowerPoint 演示文稿</vt:lpstr>
      <vt:lpstr>Chapter 5, Problem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IP 地址与硬件地址 </vt:lpstr>
      <vt:lpstr>PowerPoint 演示文稿</vt:lpstr>
      <vt:lpstr>Encapsulation and Demultiplexing</vt:lpstr>
      <vt:lpstr>Encapsulation and Demultiplexing:  Ethernet Header</vt:lpstr>
      <vt:lpstr>Encapsulation and Demultiplexing:  IP Header</vt:lpstr>
      <vt:lpstr>Encapsulation and Demultiplexing:  IP Header</vt:lpstr>
      <vt:lpstr>ARP &amp; RARP</vt:lpstr>
      <vt:lpstr>The Network Layer Protocols  in the Internet</vt:lpstr>
      <vt:lpstr>DHCP client-server scenario</vt:lpstr>
      <vt:lpstr>课堂练习</vt:lpstr>
      <vt:lpstr>课堂练习</vt:lpstr>
      <vt:lpstr>课堂练习</vt:lpstr>
      <vt:lpstr>2011年全国硕士研究生入学统一考试 计算机学科专业基础综合</vt:lpstr>
      <vt:lpstr>2011年全国硕士研究生入学统一考试 计算机学科专业基础综合</vt:lpstr>
      <vt:lpstr>Routing in the Internet</vt:lpstr>
      <vt:lpstr>Routing in the Internet</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Network Layer</dc:title>
  <dc:creator>Steve Armstrong</dc:creator>
  <cp:lastModifiedBy>刘淼</cp:lastModifiedBy>
  <cp:revision>950</cp:revision>
  <cp:lastPrinted>2021-05-05T10:25:00Z</cp:lastPrinted>
  <dcterms:created xsi:type="dcterms:W3CDTF">2002-07-22T23:52:00Z</dcterms:created>
  <dcterms:modified xsi:type="dcterms:W3CDTF">2024-06-13T15:15:13Z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E72F093540744EF89B193D8E6E25DE3E_13</vt:lpwstr>
  </property>
  <property fmtid="{D5CDD505-2E9C-101B-9397-08002B2CF9AE}" pid="3" name="KSOProductBuildVer">
    <vt:lpwstr>2052-12.1.0.16929</vt:lpwstr>
  </property>
</Properties>
</file>