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94D-B6E0-E7CD-7BBE-E7DA58142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E9502-B34F-407F-8B21-E1ED2117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6792-8B00-FA0C-D2D4-46F4B158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4F79-1A26-E2C0-84B7-46ABA3FE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7A92-9840-E38C-0B8B-048A02FE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30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0A02-DA78-2B8E-39DE-5563857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07F9C-D35B-1BF4-97F5-1EA035049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49BC-4DBB-0C94-E56F-F54DE667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0F98-A6FC-548A-E59F-F97C9697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17E5-6F72-C71D-94AE-FCE4BD10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49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F8A6F-B8CA-227A-AB17-5347DD1E2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16BE3-C8CD-CF62-08D4-32279BA4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3E07-63A3-CBB8-0BF6-16A07582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6A2-BADE-7B51-0021-7986B80C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0493-2127-E100-06B3-6085AB2F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11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079B-A141-7A5D-E6E3-B7C3B14F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4385-CA02-51F2-7CE9-02450539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A422-C1BE-99FA-C05D-76F0204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0EE3-4DE0-8A23-156C-8F03FAC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6BD1-A677-D92D-2A45-F5CC3F6F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3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37E9-F5DF-8506-14FE-AB05EB9B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8F60D-791E-DF2A-6F22-A0409961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913D-684E-39C5-65B6-F36D3FEA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1453-E042-F694-F5AA-6580918B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DB0A-0C58-628B-D656-FC106AF6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7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38D-37A9-7B89-3809-094139B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461-3313-1E70-D605-67E84B8CC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846C-6AB9-85BE-81F6-538706DB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817DA-8763-6D55-5149-7EE7FCC7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045-5158-1D1D-8C7F-64B4812B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6C3B-7C63-68B1-EB59-53F3289E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06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257A-BD84-BBC5-BFAA-8081EE61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2440B-1C8C-F2B3-9B39-F364709C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28890-EE15-485D-9F39-F92494BD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E6433-B4D9-CAA4-48FB-D7C048767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A2C9A-599A-BD92-3D69-11B092A03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0A6F8-6999-B323-CA41-7E0C0EE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CAC05-3942-51DF-F8BB-9C1953A8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A8489-B04C-2B73-D009-37450A90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2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3A71-B26C-4674-6D08-96C62F01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5EC92-041A-041F-1462-DCBBEB3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5095A-3CE1-177C-0BD6-3FB27436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7DB4-D88E-B17C-9F2B-E772917E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360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00E3B-EB0D-29BA-66AE-6E2E30C5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40C67-D3EA-D28E-56C8-035A9EE7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9DAC0-AE00-D5E8-A72B-BF164BAC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02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11C6-4058-5703-ABA6-73CFCA04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B26A-B6C5-76B1-A1A4-4E67983A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5A5E-1DC0-FCD9-E51C-45506635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F4DD-244F-7149-588D-D6C601A7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5CF1-DD23-3FB6-F17C-7DBCB13D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FE220-A3DB-D305-FE7F-36FEAF52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65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9280-4B98-F2B4-354B-63D86843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8DC40-4409-79D5-3570-1379A9FE8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80F2-5D57-2314-8173-C6017DCE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07C4-A93E-C2A0-D9D9-E5A37C49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AA9AE-36B5-EDFE-F409-61DFF82F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DE15-5298-511E-04EE-5D3B4D7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787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3BD39-FECD-C860-8BBB-20791359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7D328-E312-23DC-B8FA-54A57211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E6F4-B9C8-CB36-1123-9A62201B7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E26A-F1B2-477C-B647-4A6F67F4811D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A367-7129-C53A-B6C5-3DFE86701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EE3D-9563-2321-3348-440D9D72B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1C3A-8111-4888-8FC4-4C7A2A76D0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1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7A3FDB-F5E3-BAC7-AB87-AD080EB8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48" y="0"/>
            <a:ext cx="2115225" cy="621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F3668-EC5A-A03E-6944-067F4049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37" y="0"/>
            <a:ext cx="2163044" cy="621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8FEA-C6A7-4D7E-B90E-64FD16252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184" y="0"/>
            <a:ext cx="2092786" cy="621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D7CFC-3013-61DF-EB03-DC296B4E5600}"/>
              </a:ext>
            </a:extLst>
          </p:cNvPr>
          <p:cNvSpPr txBox="1"/>
          <p:nvPr/>
        </p:nvSpPr>
        <p:spPr>
          <a:xfrm>
            <a:off x="2536914" y="6210300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Lato" panose="020F0502020204030203" pitchFamily="34" charset="0"/>
              </a:rPr>
              <a:t>Maybe the iteration is not yet finished.</a:t>
            </a:r>
            <a:endParaRPr lang="id-ID" sz="1100" b="1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1E4B2-E642-74EA-7BE1-0C493BA7F815}"/>
              </a:ext>
            </a:extLst>
          </p:cNvPr>
          <p:cNvSpPr txBox="1"/>
          <p:nvPr/>
        </p:nvSpPr>
        <p:spPr>
          <a:xfrm>
            <a:off x="5473628" y="6210300"/>
            <a:ext cx="3015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1" dirty="0">
                <a:latin typeface="Lato" panose="020F0502020204030203" pitchFamily="34" charset="0"/>
              </a:rPr>
              <a:t>Most of the time we get this results. But the process to get there might be different because the randomly selected centroids</a:t>
            </a:r>
            <a:endParaRPr lang="id-ID" sz="1100" b="1" dirty="0"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EF390-1AB9-6CFC-50CD-3C7BD4C83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7" y="47536"/>
            <a:ext cx="6803726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7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DE85-9881-90F0-0837-7A84969B8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1869"/>
          <a:stretch/>
        </p:blipFill>
        <p:spPr>
          <a:xfrm>
            <a:off x="490537" y="923925"/>
            <a:ext cx="8467725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4A72D-AB9A-1BFF-A019-D0AB3D7A7D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1"/>
          <a:stretch/>
        </p:blipFill>
        <p:spPr>
          <a:xfrm>
            <a:off x="4605337" y="1671637"/>
            <a:ext cx="7586663" cy="2309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074B-014C-BC15-C5EB-30F07949D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65" y="1671637"/>
            <a:ext cx="11705335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 -</dc:creator>
  <cp:lastModifiedBy>Alfian -</cp:lastModifiedBy>
  <cp:revision>1</cp:revision>
  <dcterms:created xsi:type="dcterms:W3CDTF">2022-08-05T10:10:09Z</dcterms:created>
  <dcterms:modified xsi:type="dcterms:W3CDTF">2022-08-05T17:45:38Z</dcterms:modified>
</cp:coreProperties>
</file>