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4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35CF-566C-90D7-DD2F-7EC68993D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89BF4-9ED6-7D7E-0210-E3821C916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F1DE0-D175-F9C5-BFEB-41638026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A123-6D8D-46CC-8B1C-40113DB08C13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B36F-4BA3-5A1F-19E0-23588B31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E2D19-4A81-5F56-0968-C952574E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0DF7-AAED-42D7-8B1E-32E611828A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717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B170-ED23-1007-CD57-49E6EF68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5AFC2-183B-E391-F928-617A0C92B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C4AC8-E903-73A6-F582-F1969F41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A123-6D8D-46CC-8B1C-40113DB08C13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5AD3-2E6B-A429-AE51-5C31BF94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DDD7-79BF-4506-E8FA-BADA058B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0DF7-AAED-42D7-8B1E-32E611828A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571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D9D35-2AB7-3BA2-12CE-244468E8D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38776-DA4C-B389-F122-E2C7FC077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D775B-B331-4524-3E22-FBBA9E43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A123-6D8D-46CC-8B1C-40113DB08C13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3FBAF-446C-F1C6-F24C-C99217E8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931C8-B6EB-EC97-3544-DACCED21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0DF7-AAED-42D7-8B1E-32E611828A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769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E7AB-9243-C475-D5AB-92D784A5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8532-9E9F-0D05-D886-DC8AFB6F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08C77-EFC7-ED19-E3AC-142CFAB2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A123-6D8D-46CC-8B1C-40113DB08C13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7CA5E-C453-9EF7-CA1F-EFBF299A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DCB29-B23A-595C-8B2C-507F2A89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0DF7-AAED-42D7-8B1E-32E611828A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097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1286-4A5B-20B1-C71A-8083E537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FDD1D-2BE9-D9F7-6ABB-0CD0E78BF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75C72-8B9F-5F85-AA8E-77905873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A123-6D8D-46CC-8B1C-40113DB08C13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A875B-DEC9-2176-EC93-5BAFF24E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3D27-DB9F-02FB-2917-40224525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0DF7-AAED-42D7-8B1E-32E611828A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01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9F4A-E1F9-5134-6845-C9EF08F6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C5480-0D00-CAAD-716F-EF936892A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B299E-1F69-7140-555F-F00A5F1F8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2E885-5F9A-6B97-DF74-7226B83E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A123-6D8D-46CC-8B1C-40113DB08C13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BCFD0-9A04-4249-9C8A-8D640DE3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1C1BF-3D2F-4BCF-71C0-6AE53D4E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0DF7-AAED-42D7-8B1E-32E611828A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135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7BAE-ECA6-5814-5CD6-FFF76788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3AB39-CE04-5188-6153-F9D580F30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D743E-89FA-2508-E98A-6371F4160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6F4C7-A4E8-1403-3B30-D4D5CB2EA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1679F-0271-6F91-CBBA-006F925A3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9F112-EB7A-DD03-0650-1EBAA3C4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A123-6D8D-46CC-8B1C-40113DB08C13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24DED8-91DB-6D31-9E38-1467C3B1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E8E5F-0A81-7345-AEFE-D0031790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0DF7-AAED-42D7-8B1E-32E611828A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73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CFFF-9A28-87FA-606F-38A6D7DE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F76AA-7267-C3CA-0EDB-B198F81E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A123-6D8D-46CC-8B1C-40113DB08C13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2B789-54C7-A7A8-A739-240F0FE5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7BAF7-380A-3193-326B-117F1BE3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0DF7-AAED-42D7-8B1E-32E611828A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522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CC787-8785-18FB-B3C6-F0A63BBD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A123-6D8D-46CC-8B1C-40113DB08C13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C62D4-7F1B-71B3-EDC5-6A73A9E0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AAF8C-98BC-7EDB-F993-B3E960F7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0DF7-AAED-42D7-8B1E-32E611828A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413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16D9-5B69-A4FE-D66B-55C4C036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A3965-4E23-7BD7-5C5F-8EAB1BA11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A9D59-D94E-F9EE-013A-FBF6C5109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FDC7B-2EA5-927B-64B1-56516837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A123-6D8D-46CC-8B1C-40113DB08C13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FD890-1E00-D78C-7BF1-31DCA138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64B0F-C629-DE5D-CA60-2D2655AB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0DF7-AAED-42D7-8B1E-32E611828A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831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3732-D79E-3C68-43F4-566C1CD9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61D1B-A6EE-0B1D-A73F-28AA966DF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2DE45-860A-25C6-48D1-4B895CA47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2D74C-72F8-C289-658D-37E5264F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A123-6D8D-46CC-8B1C-40113DB08C13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4106B-33F1-F47F-D203-5DC38C63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2190-D4EE-5D38-B491-90A40330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0DF7-AAED-42D7-8B1E-32E611828A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773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1477A-F8C9-967C-89BB-39C15B95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E2F6F-0BBA-281F-50C0-6264EC796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7170F-5386-7D68-3E79-CD95919C6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A123-6D8D-46CC-8B1C-40113DB08C13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CC7C7-1FA0-195A-70D1-605601765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5D68F-D34F-96B0-6855-1795A18D2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0DF7-AAED-42D7-8B1E-32E611828A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029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07737-CB93-4293-B29B-7F740DB602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17"/>
          <a:stretch/>
        </p:blipFill>
        <p:spPr>
          <a:xfrm>
            <a:off x="-3718560" y="1370163"/>
            <a:ext cx="1253445" cy="1096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7B437-51EF-DE12-7800-230D03F66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1245" y="1370162"/>
            <a:ext cx="1096993" cy="10969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35C1E-84CE-0647-66AF-D6311D564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53" y="1128245"/>
            <a:ext cx="3534080" cy="159033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FDD140-EB35-9EF3-4A44-31ECE9DDF230}"/>
              </a:ext>
            </a:extLst>
          </p:cNvPr>
          <p:cNvCxnSpPr/>
          <p:nvPr/>
        </p:nvCxnSpPr>
        <p:spPr>
          <a:xfrm>
            <a:off x="-6819900" y="1370162"/>
            <a:ext cx="2430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C09A54-D0A1-CC64-2736-35FDA44C28A1}"/>
              </a:ext>
            </a:extLst>
          </p:cNvPr>
          <p:cNvCxnSpPr/>
          <p:nvPr/>
        </p:nvCxnSpPr>
        <p:spPr>
          <a:xfrm>
            <a:off x="-6690360" y="2467155"/>
            <a:ext cx="2430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A335AD2-F7FD-1389-D62A-4EE8FFB7C6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43" y="1094450"/>
            <a:ext cx="4113155" cy="16624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45896C-5685-69CB-AF78-D49D9BD7C5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1" y="1388258"/>
            <a:ext cx="2030169" cy="10928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08B2D2-3F3D-2A8A-69CB-BAB3E070622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8775"/>
          <a:stretch/>
        </p:blipFill>
        <p:spPr>
          <a:xfrm>
            <a:off x="12734498" y="1380818"/>
            <a:ext cx="2208321" cy="11129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E6F210-60B2-5BE6-22E0-54DF50909C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6" y="1350158"/>
            <a:ext cx="1022165" cy="11465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48FF9C-0BBC-3270-31E6-84D59F83D3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528" y="3853843"/>
            <a:ext cx="12192000" cy="108337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7725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Alfian -</dc:creator>
  <cp:lastModifiedBy>Alfian -</cp:lastModifiedBy>
  <cp:revision>1</cp:revision>
  <dcterms:created xsi:type="dcterms:W3CDTF">2022-08-01T09:39:40Z</dcterms:created>
  <dcterms:modified xsi:type="dcterms:W3CDTF">2022-08-01T09:44:40Z</dcterms:modified>
</cp:coreProperties>
</file>