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99"/>
    <a:srgbClr val="99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C778-6F0E-E445-8547-04D377F3FFB9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9577-2F69-FD4A-B9B4-60CA2F59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ration-ligh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7174" r="-2900" b="17826"/>
          <a:stretch/>
        </p:blipFill>
        <p:spPr>
          <a:xfrm>
            <a:off x="124244" y="2761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78" y="328447"/>
            <a:ext cx="8790798" cy="2725364"/>
          </a:xfrm>
          <a:ln>
            <a:noFill/>
          </a:ln>
        </p:spPr>
        <p:txBody>
          <a:bodyPr/>
          <a:lstStyle/>
          <a:p>
            <a:r>
              <a:rPr lang="en-US" dirty="0" smtClean="0">
                <a:ln w="16510">
                  <a:solidFill>
                    <a:srgbClr val="99666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elvetica Neue"/>
                <a:cs typeface="Helvetica Neue"/>
              </a:rPr>
              <a:t>Blvd </a:t>
            </a:r>
            <a:r>
              <a:rPr lang="en-US" dirty="0" smtClean="0">
                <a:ln w="16510">
                  <a:solidFill>
                    <a:srgbClr val="99666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elvetica Neue"/>
                <a:cs typeface="Helvetica Neue"/>
              </a:rPr>
              <a:t>6 </a:t>
            </a:r>
            <a:r>
              <a:rPr lang="en-US" dirty="0" smtClean="0">
                <a:ln w="16510">
                  <a:solidFill>
                    <a:srgbClr val="99666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elvetica Neue"/>
                <a:cs typeface="Helvetica Neue"/>
              </a:rPr>
              <a:t>Membership Packages</a:t>
            </a:r>
            <a:br>
              <a:rPr lang="en-US" dirty="0" smtClean="0">
                <a:ln w="16510">
                  <a:solidFill>
                    <a:srgbClr val="99666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elvetica Neue"/>
                <a:cs typeface="Helvetica Neue"/>
              </a:rPr>
            </a:br>
            <a:r>
              <a:rPr lang="en-US" dirty="0" smtClean="0">
                <a:ln w="16510">
                  <a:solidFill>
                    <a:srgbClr val="99666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elvetica Neue"/>
                <a:cs typeface="Helvetica Neue"/>
              </a:rPr>
              <a:t>Now Available!</a:t>
            </a:r>
            <a:endParaRPr lang="en-US" dirty="0">
              <a:ln w="16510">
                <a:solidFill>
                  <a:srgbClr val="996666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437" y="2809091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cs typeface="Helvetica Neue Light"/>
              </a:rPr>
              <a:t>Members enjoy exclusive perks </a:t>
            </a:r>
          </a:p>
          <a:p>
            <a:pPr algn="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cs typeface="Helvetica Neue Light"/>
              </a:rPr>
              <a:t>Including preferred pricing and product discounts.</a:t>
            </a:r>
          </a:p>
          <a:p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Light"/>
              <a:cs typeface="Helvetica Neue Light"/>
            </a:endParaRPr>
          </a:p>
          <a:p>
            <a:pPr algn="r"/>
            <a:r>
              <a:rPr lang="en-US" b="1" i="1" dirty="0">
                <a:solidFill>
                  <a:srgbClr val="99666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cs typeface="Helvetica Neue Light"/>
              </a:rPr>
              <a:t>Ask us for more </a:t>
            </a:r>
            <a:r>
              <a:rPr lang="en-US" b="1" i="1" dirty="0" smtClean="0">
                <a:solidFill>
                  <a:srgbClr val="99666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Light"/>
                <a:cs typeface="Helvetica Neue Light"/>
              </a:rPr>
              <a:t>details today!</a:t>
            </a:r>
            <a:endParaRPr lang="en-US" b="1" i="1" dirty="0">
              <a:solidFill>
                <a:srgbClr val="99666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 Light"/>
              <a:cs typeface="Helvetica Neue Light"/>
            </a:endParaRP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Light"/>
              <a:cs typeface="Helvetica Neue Light"/>
            </a:endParaRPr>
          </a:p>
        </p:txBody>
      </p:sp>
      <p:pic>
        <p:nvPicPr>
          <p:cNvPr id="6" name="Picture 5" descr="mirror.png"/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2" y="4845814"/>
            <a:ext cx="1051979" cy="1051979"/>
          </a:xfrm>
          <a:prstGeom prst="rect">
            <a:avLst/>
          </a:prstGeom>
        </p:spPr>
      </p:pic>
      <p:pic>
        <p:nvPicPr>
          <p:cNvPr id="7" name="Picture 6" descr="hairdryer.png"/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2" y="3512456"/>
            <a:ext cx="1049235" cy="1049235"/>
          </a:xfrm>
          <a:prstGeom prst="rect">
            <a:avLst/>
          </a:prstGeom>
        </p:spPr>
      </p:pic>
      <p:pic>
        <p:nvPicPr>
          <p:cNvPr id="9" name="Picture 8" descr="clipart-hair-scissors.png"/>
          <p:cNvPicPr>
            <a:picLocks noChangeAspect="1"/>
          </p:cNvPicPr>
          <p:nvPr/>
        </p:nvPicPr>
        <p:blipFill>
          <a:blip r:embed="rId5">
            <a:alphaModFix amt="6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4" b="89936" l="0" r="89936">
                        <a14:foregroundMark x1="38818" y1="47923" x2="61981" y2="39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32600" flipH="1">
            <a:off x="890151" y="2089629"/>
            <a:ext cx="1045785" cy="10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8669</TotalTime>
  <Words>22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Blvd 6 Membership Packages Now Available!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2018-05-12T17:38:51Z</dcterms:created>
  <dcterms:modified xsi:type="dcterms:W3CDTF">2018-05-18T18:27:08Z</dcterms:modified>
</cp:coreProperties>
</file>