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58" autoAdjust="0"/>
  </p:normalViewPr>
  <p:slideViewPr>
    <p:cSldViewPr>
      <p:cViewPr varScale="1">
        <p:scale>
          <a:sx n="58" d="100"/>
          <a:sy n="58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CEFF1-616C-4C95-A3A6-B4072C7B8AA3}" type="datetimeFigureOut">
              <a:rPr lang="en-CA" smtClean="0"/>
              <a:t>2015-10-25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08D75-D475-4F59-AEFB-AE994F7E93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4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Waterloo + Parking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Something</a:t>
            </a:r>
            <a:r>
              <a:rPr lang="en-CA" baseline="0" dirty="0" smtClean="0"/>
              <a:t> useful to normal public</a:t>
            </a:r>
            <a:endParaRPr lang="en-CA" dirty="0" smtClean="0"/>
          </a:p>
          <a:p>
            <a:pPr marL="171450" indent="-171450">
              <a:buFontTx/>
              <a:buChar char="-"/>
            </a:pPr>
            <a:r>
              <a:rPr lang="en-CA" dirty="0" smtClean="0"/>
              <a:t>Economical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8D75-D475-4F59-AEFB-AE994F7E938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77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Tomcat with MongoDB database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UI on Android with Material Design interface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08D75-D475-4F59-AEFB-AE994F7E938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40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3CCF36-AD38-4606-B594-40391EEDBF2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3B700E-4055-4840-82DA-E79A7A2190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6096"/>
            <a:ext cx="6172200" cy="1894362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WaterPark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987296"/>
            <a:ext cx="6172200" cy="1371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The Parking Efficient and </a:t>
            </a:r>
            <a:r>
              <a:rPr lang="en-US" sz="2400" dirty="0" smtClean="0">
                <a:solidFill>
                  <a:srgbClr val="00B050"/>
                </a:solidFill>
              </a:rPr>
              <a:t>Economical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://www.regionofwaterloo.ca/en/images/structure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43" y="4267200"/>
            <a:ext cx="36671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25296"/>
            <a:ext cx="914400" cy="9144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562600" y="5651754"/>
            <a:ext cx="3133725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- Sanam / </a:t>
            </a:r>
            <a:r>
              <a:rPr lang="en-US" dirty="0" err="1" smtClean="0"/>
              <a:t>Bastin</a:t>
            </a:r>
            <a:r>
              <a:rPr lang="en-US" dirty="0" smtClean="0"/>
              <a:t> / Vishal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B050"/>
                </a:solidFill>
              </a:rPr>
              <a:t>Screen Flow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86" y="1676400"/>
            <a:ext cx="2741414" cy="4873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2893206" cy="5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1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B050"/>
                </a:solidFill>
              </a:rPr>
              <a:t>Screen Flow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86" y="1374775"/>
            <a:ext cx="2741414" cy="4873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68" y="1371600"/>
            <a:ext cx="2895432" cy="51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3276600"/>
          </a:xfrm>
        </p:spPr>
        <p:txBody>
          <a:bodyPr>
            <a:normAutofit/>
          </a:bodyPr>
          <a:lstStyle/>
          <a:p>
            <a:pPr algn="ctr"/>
            <a:r>
              <a:rPr lang="en-CA" sz="8000" b="1" dirty="0" smtClean="0">
                <a:solidFill>
                  <a:srgbClr val="00B050"/>
                </a:solidFill>
              </a:rPr>
              <a:t>Q &amp; A</a:t>
            </a:r>
            <a:endParaRPr lang="en-CA" sz="8000" b="1" dirty="0">
              <a:solidFill>
                <a:srgbClr val="00B05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6482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800" b="1" dirty="0" smtClean="0">
                <a:solidFill>
                  <a:srgbClr val="00B050"/>
                </a:solidFill>
              </a:rPr>
              <a:t>Github.com/</a:t>
            </a:r>
            <a:r>
              <a:rPr lang="en-CA" sz="2800" b="1" dirty="0" err="1" smtClean="0">
                <a:solidFill>
                  <a:srgbClr val="00B050"/>
                </a:solidFill>
              </a:rPr>
              <a:t>vishalshubham</a:t>
            </a:r>
            <a:r>
              <a:rPr lang="en-CA" sz="2800" b="1" dirty="0" smtClean="0">
                <a:solidFill>
                  <a:srgbClr val="00B050"/>
                </a:solidFill>
              </a:rPr>
              <a:t>/waterpark</a:t>
            </a:r>
            <a:endParaRPr lang="en-C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6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Technicality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371600"/>
            <a:ext cx="6934200" cy="5257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multiple datasets available through REST services</a:t>
            </a:r>
          </a:p>
          <a:p>
            <a:endParaRPr lang="en-US" dirty="0" smtClean="0"/>
          </a:p>
          <a:p>
            <a:r>
              <a:rPr lang="en-US" dirty="0" smtClean="0"/>
              <a:t>Real-time data about parking</a:t>
            </a:r>
            <a:endParaRPr lang="en-US" dirty="0"/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Public</a:t>
            </a:r>
          </a:p>
          <a:p>
            <a:endParaRPr lang="en-US" dirty="0"/>
          </a:p>
          <a:p>
            <a:r>
              <a:rPr lang="en-US" dirty="0"/>
              <a:t>Google Maps V3 API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Originality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873752"/>
          </a:xfrm>
        </p:spPr>
        <p:txBody>
          <a:bodyPr/>
          <a:lstStyle/>
          <a:p>
            <a:r>
              <a:rPr lang="en-US" dirty="0" smtClean="0"/>
              <a:t>Collaboration of private parking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Offer your driveway for a sum per day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search: Those who need parking will all parking spaces</a:t>
            </a:r>
          </a:p>
          <a:p>
            <a:pPr lvl="2"/>
            <a:r>
              <a:rPr lang="en-US" dirty="0" smtClean="0"/>
              <a:t>Private – </a:t>
            </a:r>
            <a:r>
              <a:rPr lang="en-US" dirty="0"/>
              <a:t>markers shown in </a:t>
            </a:r>
            <a:r>
              <a:rPr lang="en-US" dirty="0" smtClean="0"/>
              <a:t>Azure color</a:t>
            </a:r>
          </a:p>
          <a:p>
            <a:pPr lvl="2"/>
            <a:r>
              <a:rPr lang="en-US" dirty="0" smtClean="0"/>
              <a:t>Public – markers shown in Orange color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Public and Private parking available on same platform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4000500"/>
            <a:ext cx="9525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962400"/>
            <a:ext cx="97155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Practicality &amp; aesthetic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467600" cy="48737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Solves the problem of parking space.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Online status of public parking.(Approx.)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great way to use unused parking spaces at home to make money.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Dataset usage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467600" cy="487375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City of Waterloo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OpenData</a:t>
            </a:r>
            <a:r>
              <a:rPr lang="en-US" dirty="0" smtClean="0"/>
              <a:t> Bicycle Parking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OpenData</a:t>
            </a:r>
            <a:r>
              <a:rPr lang="en-US" dirty="0" smtClean="0"/>
              <a:t> Parking Lots (includes Motorcycle/Car)</a:t>
            </a:r>
          </a:p>
          <a:p>
            <a:endParaRPr lang="en-US" dirty="0" smtClean="0"/>
          </a:p>
          <a:p>
            <a:r>
              <a:rPr lang="en-US" dirty="0" smtClean="0"/>
              <a:t>University of Waterloo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UWaterloo</a:t>
            </a:r>
            <a:r>
              <a:rPr lang="en-US" dirty="0" smtClean="0"/>
              <a:t> Parking </a:t>
            </a:r>
            <a:r>
              <a:rPr lang="en-US" dirty="0" smtClean="0"/>
              <a:t>Dataset</a:t>
            </a:r>
          </a:p>
          <a:p>
            <a:pPr lvl="1"/>
            <a:endParaRPr lang="en-US" dirty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Dataset usage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467600" cy="487375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City of Waterloo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OpenData</a:t>
            </a:r>
            <a:r>
              <a:rPr lang="en-US" dirty="0" smtClean="0"/>
              <a:t> Bicycle Parking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OpenData</a:t>
            </a:r>
            <a:r>
              <a:rPr lang="en-US" dirty="0" smtClean="0"/>
              <a:t> Parking Lots (includes Motorcycle/Car)</a:t>
            </a:r>
          </a:p>
          <a:p>
            <a:endParaRPr lang="en-US" dirty="0" smtClean="0"/>
          </a:p>
          <a:p>
            <a:r>
              <a:rPr lang="en-US" dirty="0" smtClean="0"/>
              <a:t>University of Waterloo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UWaterloo</a:t>
            </a:r>
            <a:r>
              <a:rPr lang="en-US" dirty="0" smtClean="0"/>
              <a:t> Parking </a:t>
            </a:r>
            <a:r>
              <a:rPr lang="en-US" dirty="0" smtClean="0"/>
              <a:t>Dataset</a:t>
            </a:r>
          </a:p>
          <a:p>
            <a:pPr lvl="1"/>
            <a:endParaRPr lang="en-US" dirty="0"/>
          </a:p>
          <a:p>
            <a:r>
              <a:rPr lang="en-US" dirty="0" smtClean="0"/>
              <a:t>Bonus</a:t>
            </a:r>
          </a:p>
          <a:p>
            <a:pPr lvl="1"/>
            <a:r>
              <a:rPr lang="en-US" dirty="0" smtClean="0"/>
              <a:t>Creating more datasets (Not Open though)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8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Wow Factor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752600"/>
            <a:ext cx="7467600" cy="48737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AIRPNP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AirBnB</a:t>
            </a:r>
            <a:r>
              <a:rPr lang="en-US" dirty="0" smtClean="0"/>
              <a:t> </a:t>
            </a:r>
            <a:r>
              <a:rPr lang="en-US" dirty="0" smtClean="0"/>
              <a:t>of the parking (huge monetary </a:t>
            </a:r>
            <a:r>
              <a:rPr lang="en-US" dirty="0" smtClean="0"/>
              <a:t>aspect))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Navigation to the parking Space</a:t>
            </a:r>
          </a:p>
          <a:p>
            <a:endParaRPr lang="en-US" dirty="0" smtClean="0"/>
          </a:p>
          <a:p>
            <a:r>
              <a:rPr lang="en-US" dirty="0" smtClean="0"/>
              <a:t>Online status update of private parking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B050"/>
                </a:solidFill>
              </a:rPr>
              <a:t>Screen Flow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2741414" cy="48736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28956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4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B050"/>
                </a:solidFill>
              </a:rPr>
              <a:t>Screen Flow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600200"/>
            <a:ext cx="2895600" cy="487362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12" y="1600200"/>
            <a:ext cx="287178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280</TotalTime>
  <Words>219</Words>
  <Application>Microsoft Office PowerPoint</Application>
  <PresentationFormat>On-screen Show (4:3)</PresentationFormat>
  <Paragraphs>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Wingdings</vt:lpstr>
      <vt:lpstr>Wingdings 2</vt:lpstr>
      <vt:lpstr>Oriel</vt:lpstr>
      <vt:lpstr>WaterPark</vt:lpstr>
      <vt:lpstr>Technicality</vt:lpstr>
      <vt:lpstr>Originality</vt:lpstr>
      <vt:lpstr>Practicality &amp; aesthetic</vt:lpstr>
      <vt:lpstr>Dataset usage</vt:lpstr>
      <vt:lpstr>Dataset usage</vt:lpstr>
      <vt:lpstr>Wow Factor</vt:lpstr>
      <vt:lpstr>Screen Flow</vt:lpstr>
      <vt:lpstr>Screen Flow</vt:lpstr>
      <vt:lpstr>Screen Flow</vt:lpstr>
      <vt:lpstr>Screen Flow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WaterPark</dc:title>
  <dc:creator>Narula</dc:creator>
  <cp:lastModifiedBy>Bastin Gomez H</cp:lastModifiedBy>
  <cp:revision>38</cp:revision>
  <dcterms:created xsi:type="dcterms:W3CDTF">2015-10-25T20:46:53Z</dcterms:created>
  <dcterms:modified xsi:type="dcterms:W3CDTF">2015-10-26T02:03:58Z</dcterms:modified>
</cp:coreProperties>
</file>