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024" y="-3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://bigbluebutton.org" TargetMode="Externa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hyperlink" Target="https://visar.co.z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13665" y="-177165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Welcome To BigBlueButton"/>
          <p:cNvSpPr txBox="1"/>
          <p:nvPr/>
        </p:nvSpPr>
        <p:spPr>
          <a:xfrm>
            <a:off x="6426200" y="2326957"/>
            <a:ext cx="11531600" cy="10864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</a:t>
            </a:r>
            <a:r>
              <a:rPr lang=""/>
              <a:t>VISAR-Qtune Schools</a:t>
            </a:r>
            <a:endParaRPr lang="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6413183" y="3579178"/>
            <a:ext cx="11227435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"/>
              <a:t>Visar-Qtune</a:t>
            </a:r>
            <a:r>
              <a:t> is </a:t>
            </a:r>
            <a:r>
              <a:rPr lang=""/>
              <a:t>a</a:t>
            </a:r>
            <a:r>
              <a:t>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7586028" y="11744742"/>
            <a:ext cx="8881745" cy="716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lang="" dirty="0">
                <a:hlinkClick r:id="rId1" tooltip="" action="ppaction://hlinkfile"/>
              </a:rPr>
              <a:t>VISAR_Labs</a:t>
            </a:r>
            <a:endParaRPr lang="" u="sng" dirty="0">
              <a:solidFill>
                <a:srgbClr val="0E70D7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7" name="Image" descr="/home/fihlatv/Pictures/Qtune/android-chrome-192x192.pngandroid-chrome-192x19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1507232" y="569066"/>
            <a:ext cx="1595755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Presentation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微软雅黑</vt:lpstr>
      <vt:lpstr>Arial Unicode MS</vt:lpstr>
      <vt:lpstr>Helvetica Neue Medium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fihlatv</cp:lastModifiedBy>
  <cp:revision>4</cp:revision>
  <dcterms:created xsi:type="dcterms:W3CDTF">2020-04-15T09:18:21Z</dcterms:created>
  <dcterms:modified xsi:type="dcterms:W3CDTF">2020-04-15T09:18:21Z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