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1024" y="-36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://bigbluebutton.org" TargetMode="Externa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hyperlink" Target="https://visar.co.z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13665" y="170815"/>
            <a:ext cx="24384000" cy="713613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Welcome To BigBlueButton"/>
          <p:cNvSpPr txBox="1"/>
          <p:nvPr/>
        </p:nvSpPr>
        <p:spPr>
          <a:xfrm>
            <a:off x="6426200" y="2902267"/>
            <a:ext cx="11531600" cy="10864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</a:t>
            </a:r>
            <a:r>
              <a:rPr lang=""/>
              <a:t>VISAR-Qtune Schools</a:t>
            </a:r>
            <a:endParaRPr lang=""/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6413183" y="4097338"/>
            <a:ext cx="11227435" cy="563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"/>
              <a:t>Visar-Qtune</a:t>
            </a:r>
            <a:r>
              <a:t> is </a:t>
            </a:r>
            <a:r>
              <a:rPr lang=""/>
              <a:t>a</a:t>
            </a:r>
            <a:r>
              <a:t> conferencing system designed for online learning</a:t>
            </a:r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Webcams</a:t>
            </a:r>
            <a:endParaRPr dirty="0"/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Audio</a:t>
            </a:r>
            <a:endParaRPr dirty="0"/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  <a:endParaRPr dirty="0"/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Screen</a:t>
            </a:r>
            <a:r>
              <a:rPr lang="en-US" dirty="0" smtClean="0"/>
              <a:t> </a:t>
            </a:r>
            <a:r>
              <a:rPr dirty="0" smtClean="0"/>
              <a:t>sharing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7586028" y="11744742"/>
            <a:ext cx="8881745" cy="716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more information visit </a:t>
            </a:r>
            <a:r>
              <a:rPr lang="" dirty="0">
                <a:hlinkClick r:id="rId1" tooltip="" action="ppaction://hlinkfile"/>
              </a:rPr>
              <a:t>VISAR_Labs</a:t>
            </a:r>
            <a:endParaRPr lang="" u="sng" dirty="0">
              <a:solidFill>
                <a:srgbClr val="0E70D7"/>
              </a:solidFill>
              <a:hlinkClick r:id="rId2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Picture 1" descr="qtune-visar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8930" y="365760"/>
            <a:ext cx="6934200" cy="25361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Presentation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Helvetica Neue</vt:lpstr>
      <vt:lpstr>Helvetica Neue Medium</vt:lpstr>
      <vt:lpstr>Helvetica Neue Light</vt:lpstr>
      <vt:lpstr>Helvetica</vt:lpstr>
      <vt:lpstr>微软雅黑</vt:lpstr>
      <vt:lpstr>Arial Unicode MS</vt:lpstr>
      <vt:lpstr>Helvetica Neue Medium</vt:lpstr>
      <vt:lpstr>Droid Sans Fallback</vt:lpstr>
      <vt:lpstr>MT Extra</vt:lpstr>
      <vt:lpstr>Times New Roman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fihlatv</cp:lastModifiedBy>
  <cp:revision>5</cp:revision>
  <dcterms:created xsi:type="dcterms:W3CDTF">2020-04-15T09:58:09Z</dcterms:created>
  <dcterms:modified xsi:type="dcterms:W3CDTF">2020-04-15T09:58:09Z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