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1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4D5D-6227-400B-8D01-598D4DC42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1D4EE-7B77-47DF-A43B-8E6DDD895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ECFF-0E6C-4338-83E6-A5E17AE7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78DE-A154-49A4-BFAD-5B45D2830DA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D74A3-9D66-4516-A18B-AB3CF156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BED65-4D1B-4D1C-8514-D48C76D5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B903-465C-4CA3-A91F-EA321F94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1FA66-C2C7-4F03-B4EB-62A4B1ED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9518E-BD6A-4132-A288-DE9DF11EC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37DAB-1F90-4EF1-B33C-D777ED92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78DE-A154-49A4-BFAD-5B45D2830DA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CCEC-C402-462B-B3A2-C6CC82F68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3055A-E9E6-4046-9BAC-1A4BD4E0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B903-465C-4CA3-A91F-EA321F94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0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56AD3-FE7D-4B81-B3F0-5FB1B336C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65473-0675-4785-AFDA-3CF9A78FB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D258F-C4FD-47C2-9261-8F802F26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78DE-A154-49A4-BFAD-5B45D2830DA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EA0B8-B930-44D2-83F8-5551EDF27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C4ED5-E1B9-495D-A06B-E4A089B1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B903-465C-4CA3-A91F-EA321F94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6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FA6C4-867B-4E05-9357-2A92A664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36D80-4361-4E94-9838-F34651E0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32E75-08F6-46DB-B9D9-BA2000D6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78DE-A154-49A4-BFAD-5B45D2830DA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FF604-C247-4E56-AF7E-AE70212D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2001A-F180-445F-A6E6-4BCDF6FA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B903-465C-4CA3-A91F-EA321F94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5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82D0-0E53-4B2B-A082-33335DD0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C26C1-6676-4DBF-A59F-E3C0D8F94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671C-8671-42F8-A6FC-6CAF5C16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78DE-A154-49A4-BFAD-5B45D2830DA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56EC-3F43-42C3-8E5C-1B839239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E84DD-93F5-40BA-876C-4A98D816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B903-465C-4CA3-A91F-EA321F94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26877-2C75-4B86-95CF-1C118F26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3BEF-B07B-4214-9A58-6C33A8C30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C49DC-05F0-42CA-A4B3-2E4736532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C4288-CC7E-4AE9-8D7C-F98A0B44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78DE-A154-49A4-BFAD-5B45D2830DA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60B17-38F8-4E5D-9A53-7A5CFED1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65E86-4370-4C7E-8FC8-0E53506C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B903-465C-4CA3-A91F-EA321F94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5441-244C-477D-B4EE-12D52BEE0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4A903-D255-4F03-8A45-ACC34EC3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BF174-CDD0-41ED-ACA6-AEC9D52BD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17716-8AC2-4D01-B423-5E53143A4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743B2-7B87-4D00-A2C2-90347FEAA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992230-85B2-4285-AF9C-33011176F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78DE-A154-49A4-BFAD-5B45D2830DA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FA78D-1E59-41AB-8A04-B52C3D87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46D76-49F6-498E-9776-A022AC54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B903-465C-4CA3-A91F-EA321F94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92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A2EB-D334-43D3-A9BF-9B6E9AC5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E3B2D2-B027-47F3-B0DA-75555412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78DE-A154-49A4-BFAD-5B45D2830DA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1EA53-F588-4AB1-87F0-D37257DA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B7BD5-30A9-4A1A-AC75-D411E61D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B903-465C-4CA3-A91F-EA321F94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7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EDC94F-A4E5-4262-87A1-C65B3ED0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78DE-A154-49A4-BFAD-5B45D2830DA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4543E-325D-41A5-A488-574AA81B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18B02-F570-4146-BC17-C4BC56B7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B903-465C-4CA3-A91F-EA321F94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73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7752-F466-44D2-AD0D-7DF78C25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0EF29-861B-4500-B9FC-7ECEEF9D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98F20-C44C-4ECD-BB8D-1F18FB17A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487CB-AD28-43FE-AC75-72365CBC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78DE-A154-49A4-BFAD-5B45D2830DA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ABB5E-C710-4855-9590-2E3EB9EA4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A9382-AA5F-47D1-B348-2BBC0A10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B903-465C-4CA3-A91F-EA321F94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6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4B0E6-DC40-40F5-A91C-7BED486D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65162-D7C4-464F-89B7-239F5F289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D4095-5E92-4216-9B94-C556A6688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3E5DE-B846-4A5A-A440-7FF85399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078DE-A154-49A4-BFAD-5B45D2830DA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6446A-B141-4070-AB82-73DAB66A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A35DE-A7DC-4BA0-A59C-98B7F24A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9B903-465C-4CA3-A91F-EA321F94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B4CFA-1FDB-4A84-83C2-26BE183D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BD83C-E7A3-4067-A68E-A88662C67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40D39-508B-4C9E-9036-491475A9B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78DE-A154-49A4-BFAD-5B45D2830DA8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76D23-54E1-418B-B18E-B22C512D4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9D6B4-28B4-4100-AFD0-153B2AD23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9B903-465C-4CA3-A91F-EA321F94A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0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0DA9-90E6-4107-9553-DBC280CCA3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Sonic Disk Single Level Version 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448CB-DDBA-4945-9B70-F1C674D68C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9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5DD98A-AB55-414D-9DE8-2BB59A413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59" y="223143"/>
            <a:ext cx="5923608" cy="57806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1577C7-795D-4B56-8634-353CD0A5A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4" y="219074"/>
            <a:ext cx="1333500" cy="1000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39F04B-63D1-4F7C-B172-6A8FD833E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8" y="2613421"/>
            <a:ext cx="1333500" cy="1000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36D4B1-A6E0-45D6-9EB7-A4658F3EC18F}"/>
              </a:ext>
            </a:extLst>
          </p:cNvPr>
          <p:cNvSpPr txBox="1"/>
          <p:nvPr/>
        </p:nvSpPr>
        <p:spPr>
          <a:xfrm>
            <a:off x="196514" y="1362312"/>
            <a:ext cx="417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RingSection_B</a:t>
            </a:r>
            <a:r>
              <a:rPr lang="en-US" dirty="0"/>
              <a:t>: need 6 – t these each hold one sonic sensor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F0DDB-62B0-4A80-9198-68CE385A30FE}"/>
              </a:ext>
            </a:extLst>
          </p:cNvPr>
          <p:cNvSpPr txBox="1"/>
          <p:nvPr/>
        </p:nvSpPr>
        <p:spPr>
          <a:xfrm>
            <a:off x="196513" y="3895158"/>
            <a:ext cx="4175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RingSection_C</a:t>
            </a:r>
            <a:r>
              <a:rPr lang="en-US" dirty="0"/>
              <a:t>: need 2 – these each hold one sonic sensor, and also connect power to the </a:t>
            </a:r>
            <a:r>
              <a:rPr lang="en-US" dirty="0" err="1"/>
              <a:t>RingCenter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D3AB1F-6316-4018-91B0-591E549F5BB9}"/>
              </a:ext>
            </a:extLst>
          </p:cNvPr>
          <p:cNvSpPr txBox="1"/>
          <p:nvPr/>
        </p:nvSpPr>
        <p:spPr>
          <a:xfrm>
            <a:off x="2581738" y="6285434"/>
            <a:ext cx="409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RingCenter_v2: need 1 – this is the center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4FD13E-341B-4CA2-9936-A91000047C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67" y="5058377"/>
            <a:ext cx="1742461" cy="164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0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CF9359-778C-40EC-B68A-0B19AE080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19750" y="133350"/>
            <a:ext cx="6572250" cy="659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45C5C1-B4C1-4E74-ACB2-DB1A3E5DAC13}"/>
              </a:ext>
            </a:extLst>
          </p:cNvPr>
          <p:cNvSpPr txBox="1"/>
          <p:nvPr/>
        </p:nvSpPr>
        <p:spPr>
          <a:xfrm>
            <a:off x="771525" y="466725"/>
            <a:ext cx="42576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center ring has spaces for </a:t>
            </a:r>
          </a:p>
          <a:p>
            <a:r>
              <a:rPr lang="en-US" dirty="0"/>
              <a:t>SMD pullup resistors on the I2C lines, </a:t>
            </a:r>
          </a:p>
          <a:p>
            <a:r>
              <a:rPr lang="en-US" dirty="0"/>
              <a:t>Some filter caps , and LEDS (a power LED and an indicator LED)</a:t>
            </a:r>
          </a:p>
          <a:p>
            <a:endParaRPr lang="en-US" dirty="0"/>
          </a:p>
          <a:p>
            <a:r>
              <a:rPr lang="en-US" dirty="0"/>
              <a:t>It uses a pro mini, and has header pins for I2C, &amp; INT outputs, and power.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4BDDC-3FF7-48E9-A565-531479B50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3079071"/>
            <a:ext cx="2718155" cy="256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3AFB3D-3D41-4E23-9CD7-1CF4D3BF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-36390"/>
            <a:ext cx="6934200" cy="6753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30487C-1AA4-4AF9-BA46-E3600D09B13C}"/>
              </a:ext>
            </a:extLst>
          </p:cNvPr>
          <p:cNvSpPr txBox="1"/>
          <p:nvPr/>
        </p:nvSpPr>
        <p:spPr>
          <a:xfrm>
            <a:off x="232022" y="338091"/>
            <a:ext cx="3709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PCBS are screwed to a laser cut 2.75mm acrylic plate using ¼” 6-32 screws</a:t>
            </a:r>
          </a:p>
          <a:p>
            <a:r>
              <a:rPr lang="en-US" dirty="0"/>
              <a:t>(92196A144)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AF5D-1FBA-4BFC-B365-6D5BE2B8262C}"/>
              </a:ext>
            </a:extLst>
          </p:cNvPr>
          <p:cNvSpPr txBox="1"/>
          <p:nvPr/>
        </p:nvSpPr>
        <p:spPr>
          <a:xfrm>
            <a:off x="4229331" y="804094"/>
            <a:ext cx="1242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Tap Holes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7B8F4D-576D-49D4-B2EC-46E621829DBB}"/>
              </a:ext>
            </a:extLst>
          </p:cNvPr>
          <p:cNvCxnSpPr>
            <a:cxnSpLocks/>
          </p:cNvCxnSpPr>
          <p:nvPr/>
        </p:nvCxnSpPr>
        <p:spPr>
          <a:xfrm>
            <a:off x="5359685" y="1056441"/>
            <a:ext cx="899072" cy="17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415C556-7476-4B6D-8E35-2EB04CA60582}"/>
              </a:ext>
            </a:extLst>
          </p:cNvPr>
          <p:cNvSpPr/>
          <p:nvPr/>
        </p:nvSpPr>
        <p:spPr>
          <a:xfrm>
            <a:off x="8724900" y="2234532"/>
            <a:ext cx="612559" cy="6125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361E75B-F606-4D69-9E1D-351ECAF7E2F3}"/>
              </a:ext>
            </a:extLst>
          </p:cNvPr>
          <p:cNvSpPr/>
          <p:nvPr/>
        </p:nvSpPr>
        <p:spPr>
          <a:xfrm>
            <a:off x="7408786" y="2294456"/>
            <a:ext cx="612559" cy="6125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869F399-DC6C-4165-9A43-B8B257BA5487}"/>
              </a:ext>
            </a:extLst>
          </p:cNvPr>
          <p:cNvSpPr/>
          <p:nvPr/>
        </p:nvSpPr>
        <p:spPr>
          <a:xfrm>
            <a:off x="5517033" y="2907015"/>
            <a:ext cx="612559" cy="6125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8EBF860-F52D-4E2E-9C51-90BFAA503D24}"/>
              </a:ext>
            </a:extLst>
          </p:cNvPr>
          <p:cNvSpPr/>
          <p:nvPr/>
        </p:nvSpPr>
        <p:spPr>
          <a:xfrm>
            <a:off x="6321503" y="4740675"/>
            <a:ext cx="612559" cy="6125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D5BFB6-9A5A-4B2F-9A6C-AA1BEAF00AA3}"/>
              </a:ext>
            </a:extLst>
          </p:cNvPr>
          <p:cNvSpPr/>
          <p:nvPr/>
        </p:nvSpPr>
        <p:spPr>
          <a:xfrm>
            <a:off x="8021345" y="5450889"/>
            <a:ext cx="612559" cy="6125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234014-FE36-4CCD-B700-00F34692D432}"/>
              </a:ext>
            </a:extLst>
          </p:cNvPr>
          <p:cNvSpPr/>
          <p:nvPr/>
        </p:nvSpPr>
        <p:spPr>
          <a:xfrm>
            <a:off x="7511110" y="3566392"/>
            <a:ext cx="612559" cy="6125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25F1A27-10C9-4DA1-9D55-57EEE0215730}"/>
              </a:ext>
            </a:extLst>
          </p:cNvPr>
          <p:cNvSpPr/>
          <p:nvPr/>
        </p:nvSpPr>
        <p:spPr>
          <a:xfrm>
            <a:off x="8678293" y="3546627"/>
            <a:ext cx="612559" cy="6125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E31A77-4CF6-461A-ACED-B7C5D67292D5}"/>
              </a:ext>
            </a:extLst>
          </p:cNvPr>
          <p:cNvSpPr/>
          <p:nvPr/>
        </p:nvSpPr>
        <p:spPr>
          <a:xfrm>
            <a:off x="9890326" y="4740675"/>
            <a:ext cx="612559" cy="6125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7B444B-74A3-43A2-BE39-30D54FE1BFB2}"/>
              </a:ext>
            </a:extLst>
          </p:cNvPr>
          <p:cNvSpPr/>
          <p:nvPr/>
        </p:nvSpPr>
        <p:spPr>
          <a:xfrm>
            <a:off x="6321502" y="1056442"/>
            <a:ext cx="612559" cy="6125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04CBE23-3D37-4680-AAED-C13BD0538F3C}"/>
              </a:ext>
            </a:extLst>
          </p:cNvPr>
          <p:cNvSpPr/>
          <p:nvPr/>
        </p:nvSpPr>
        <p:spPr>
          <a:xfrm>
            <a:off x="8112341" y="294338"/>
            <a:ext cx="612559" cy="6125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D4D1F28-233F-43A2-9041-707C9D1186F0}"/>
              </a:ext>
            </a:extLst>
          </p:cNvPr>
          <p:cNvSpPr/>
          <p:nvPr/>
        </p:nvSpPr>
        <p:spPr>
          <a:xfrm>
            <a:off x="9890326" y="1056441"/>
            <a:ext cx="612559" cy="6125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8DAF0-E333-4B28-9457-61E26BDFC8A9}"/>
              </a:ext>
            </a:extLst>
          </p:cNvPr>
          <p:cNvSpPr/>
          <p:nvPr/>
        </p:nvSpPr>
        <p:spPr>
          <a:xfrm>
            <a:off x="10698194" y="2855756"/>
            <a:ext cx="612559" cy="61255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0FEA06-6D01-4E72-BAED-F74BB0A7AC86}"/>
              </a:ext>
            </a:extLst>
          </p:cNvPr>
          <p:cNvCxnSpPr>
            <a:cxnSpLocks/>
          </p:cNvCxnSpPr>
          <p:nvPr/>
        </p:nvCxnSpPr>
        <p:spPr>
          <a:xfrm>
            <a:off x="4497140" y="3872671"/>
            <a:ext cx="6640497" cy="79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1133AE-BCFF-4FC4-96F4-A484DA6D123C}"/>
              </a:ext>
            </a:extLst>
          </p:cNvPr>
          <p:cNvSpPr txBox="1"/>
          <p:nvPr/>
        </p:nvSpPr>
        <p:spPr>
          <a:xfrm>
            <a:off x="2647409" y="3688005"/>
            <a:ext cx="180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Standoffs for PCB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D91658-F450-42DE-BA11-70C707283D03}"/>
              </a:ext>
            </a:extLst>
          </p:cNvPr>
          <p:cNvSpPr txBox="1"/>
          <p:nvPr/>
        </p:nvSpPr>
        <p:spPr>
          <a:xfrm>
            <a:off x="538189" y="4805016"/>
            <a:ext cx="5107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weld-on 4 to put these in the grooves to </a:t>
            </a:r>
          </a:p>
          <a:p>
            <a:r>
              <a:rPr lang="en-US" dirty="0"/>
              <a:t>stop the PCBS </a:t>
            </a:r>
            <a:r>
              <a:rPr lang="en-US" dirty="0" err="1"/>
              <a:t>rotatings</a:t>
            </a:r>
            <a:r>
              <a:rPr lang="en-US" dirty="0"/>
              <a:t> while you are putting it together</a:t>
            </a:r>
          </a:p>
          <a:p>
            <a:r>
              <a:rPr lang="en-US" dirty="0"/>
              <a:t>(probably not necessary, and weld-on 4 is highly toxic so may not be worth it)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ECDE88-8012-45C9-883E-E778032960ED}"/>
              </a:ext>
            </a:extLst>
          </p:cNvPr>
          <p:cNvCxnSpPr>
            <a:cxnSpLocks/>
          </p:cNvCxnSpPr>
          <p:nvPr/>
        </p:nvCxnSpPr>
        <p:spPr>
          <a:xfrm>
            <a:off x="5257800" y="5578061"/>
            <a:ext cx="5746673" cy="57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859CDC-3F85-477E-8945-013DDCBA3BE3}"/>
              </a:ext>
            </a:extLst>
          </p:cNvPr>
          <p:cNvSpPr txBox="1"/>
          <p:nvPr/>
        </p:nvSpPr>
        <p:spPr>
          <a:xfrm>
            <a:off x="2655692" y="1604954"/>
            <a:ext cx="1898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Remaining holes are for attachment to your project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2D1D09-F07C-44DC-86E0-F88ADACD90D9}"/>
              </a:ext>
            </a:extLst>
          </p:cNvPr>
          <p:cNvCxnSpPr>
            <a:cxnSpLocks/>
          </p:cNvCxnSpPr>
          <p:nvPr/>
        </p:nvCxnSpPr>
        <p:spPr>
          <a:xfrm flipV="1">
            <a:off x="4358728" y="2234532"/>
            <a:ext cx="1450493" cy="9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68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F7E35F-7543-4363-9D7B-785C1C3AE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095" y="603069"/>
            <a:ext cx="5724525" cy="59912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575902-8010-4CEC-851D-4B9C852D5C75}"/>
              </a:ext>
            </a:extLst>
          </p:cNvPr>
          <p:cNvSpPr/>
          <p:nvPr/>
        </p:nvSpPr>
        <p:spPr>
          <a:xfrm>
            <a:off x="6919274" y="4100660"/>
            <a:ext cx="2799761" cy="2493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169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Sonic Disk Single Level Version Assembly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Sonic Disk Flat Version Assembly</dc:title>
  <dc:creator>Richard Firth</dc:creator>
  <cp:lastModifiedBy>Richard Firth</cp:lastModifiedBy>
  <cp:revision>4</cp:revision>
  <dcterms:created xsi:type="dcterms:W3CDTF">2018-02-04T05:08:13Z</dcterms:created>
  <dcterms:modified xsi:type="dcterms:W3CDTF">2018-02-04T05:42:01Z</dcterms:modified>
</cp:coreProperties>
</file>