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7" name="Picture 56"/>
          <p:cNvPicPr/>
          <p:nvPr/>
        </p:nvPicPr>
        <p:blipFill>
          <a:blip r:embed="rId2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Picture 57"/>
          <p:cNvPicPr/>
          <p:nvPr/>
        </p:nvPicPr>
        <p:blipFill>
          <a:blip r:embed="rId2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26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/>
          </a:solidFill>
          <a:ln w="1260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/>
          </a:solidFill>
          <a:ln w="12600"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19" name="CustomShape 20"/>
          <p:cNvSpPr/>
          <p:nvPr/>
        </p:nvSpPr>
        <p:spPr>
          <a:xfrm rot="10800000">
            <a:off x="360" y="360"/>
            <a:ext cx="842400" cy="566568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>
                <a:solidFill>
                  <a:srgbClr val="90C226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1/15/15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0372318-EBB2-4902-95DB-DA01B73BE884}" type="slidenum">
              <a:rPr lang="en-US" sz="900">
                <a:solidFill>
                  <a:srgbClr val="90C226"/>
                </a:solidFill>
                <a:latin typeface="Trebuchet MS"/>
              </a:rPr>
              <a:t>‹#›</a:t>
            </a:fld>
            <a:endParaRPr/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/>
          </a:solidFill>
          <a:ln w="12600">
            <a:noFill/>
          </a:ln>
        </p:spPr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404040"/>
                </a:solidFill>
                <a:latin typeface="Trebuchet MS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Fifth level</a:t>
            </a:r>
            <a:endParaRPr/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1/15/15</a:t>
            </a:r>
            <a:endParaRPr/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4EB16CB-B944-4A9B-8673-C8D220D1FDED}" type="slidenum">
              <a:rPr lang="en-US" sz="900">
                <a:solidFill>
                  <a:srgbClr val="90C226"/>
                </a:solidFill>
                <a:latin typeface="Trebuchet MS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4800">
                <a:solidFill>
                  <a:srgbClr val="003366"/>
                </a:solidFill>
                <a:latin typeface="Lucida Grande"/>
              </a:rPr>
              <a:t>Tolerant Parsing of Models Serialised in XML/XMI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808080"/>
                </a:solidFill>
                <a:latin typeface="Trebuchet MS"/>
              </a:rPr>
              <a:t>By Fiifi Botchway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4586"/>
                </a:solidFill>
                <a:latin typeface="Trebuchet MS"/>
              </a:rPr>
              <a:t>What is the Topic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dirty="0">
                <a:latin typeface="Trebuchet MS"/>
              </a:rPr>
              <a:t>Validation In XML leading to Autonomous </a:t>
            </a:r>
            <a:r>
              <a:rPr lang="en-US" dirty="0" smtClean="0">
                <a:latin typeface="Trebuchet MS"/>
              </a:rPr>
              <a:t>Correction</a:t>
            </a:r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dirty="0">
                <a:latin typeface="Trebuchet MS"/>
              </a:rPr>
              <a:t>We look at several mechanisms for doing this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4586"/>
                </a:solidFill>
                <a:latin typeface="Trebuchet MS"/>
              </a:rPr>
              <a:t>Why the Topic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dirty="0">
                <a:latin typeface="Trebuchet MS"/>
              </a:rPr>
              <a:t>XML correction can be stressful when doing so in large </a:t>
            </a:r>
            <a:r>
              <a:rPr lang="en-US" dirty="0" smtClean="0">
                <a:latin typeface="Trebuchet MS"/>
              </a:rPr>
              <a:t>documents</a:t>
            </a:r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dirty="0">
                <a:latin typeface="Trebuchet MS"/>
              </a:rPr>
              <a:t>Allows Users to make acceptable mistakes </a:t>
            </a:r>
            <a:r>
              <a:rPr lang="en-US" dirty="0" smtClean="0">
                <a:latin typeface="Trebuchet MS"/>
              </a:rPr>
              <a:t>and</a:t>
            </a:r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dirty="0">
                <a:latin typeface="Trebuchet MS"/>
              </a:rPr>
              <a:t>There aren't many tools that try and achieve this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1400" dirty="0">
                <a:latin typeface="Trebuchet MS"/>
              </a:rPr>
              <a:t>The ones that do, </a:t>
            </a:r>
            <a:r>
              <a:rPr lang="en-US" sz="1400" dirty="0" err="1">
                <a:latin typeface="Trebuchet MS"/>
              </a:rPr>
              <a:t>dont</a:t>
            </a:r>
            <a:r>
              <a:rPr lang="en-US" sz="1400" dirty="0">
                <a:latin typeface="Trebuchet MS"/>
              </a:rPr>
              <a:t> do it well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4586"/>
                </a:solidFill>
                <a:latin typeface="Trebuchet MS"/>
              </a:rPr>
              <a:t>Research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dirty="0" smtClean="0">
                <a:latin typeface="Trebuchet MS"/>
              </a:rPr>
              <a:t>XMLVC Method developed by Guan Ying et. al at </a:t>
            </a:r>
            <a:r>
              <a:rPr lang="en-US" dirty="0" err="1" smtClean="0">
                <a:latin typeface="Trebuchet MS"/>
              </a:rPr>
              <a:t>NanKai</a:t>
            </a:r>
            <a:r>
              <a:rPr lang="en-US" dirty="0" smtClean="0">
                <a:latin typeface="Trebuchet MS"/>
              </a:rPr>
              <a:t> University in china[1]</a:t>
            </a:r>
          </a:p>
          <a:p>
            <a:pPr>
              <a:buSzPct val="45000"/>
              <a:buFont typeface="StarSymbol"/>
              <a:buChar char=""/>
            </a:pPr>
            <a:endParaRPr lang="en-US" dirty="0">
              <a:latin typeface="Trebuchet MS"/>
            </a:endParaRPr>
          </a:p>
          <a:p>
            <a:pPr>
              <a:buSzPct val="45000"/>
              <a:buFont typeface="StarSymbol"/>
              <a:buChar char=""/>
            </a:pPr>
            <a:endParaRPr lang="en-US" dirty="0" smtClean="0"/>
          </a:p>
          <a:p>
            <a:pPr>
              <a:buSzPct val="45000"/>
              <a:buFont typeface="StarSymbol"/>
              <a:buChar char=""/>
            </a:pPr>
            <a:r>
              <a:rPr lang="en-US" dirty="0" smtClean="0">
                <a:latin typeface="Trebuchet MS"/>
              </a:rPr>
              <a:t>String </a:t>
            </a:r>
            <a:r>
              <a:rPr lang="en-US" dirty="0">
                <a:latin typeface="Trebuchet MS"/>
              </a:rPr>
              <a:t>distancing/String </a:t>
            </a:r>
            <a:r>
              <a:rPr lang="en-US" dirty="0" smtClean="0">
                <a:latin typeface="Trebuchet MS"/>
              </a:rPr>
              <a:t>Similarity[2]</a:t>
            </a:r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 lvl="1">
              <a:buSzPct val="45000"/>
              <a:buFont typeface="StarSymbol"/>
              <a:buChar char=""/>
            </a:pPr>
            <a:r>
              <a:rPr lang="en-US" dirty="0" smtClean="0">
                <a:latin typeface="Trebuchet MS"/>
              </a:rPr>
              <a:t>Schema </a:t>
            </a:r>
            <a:r>
              <a:rPr lang="en-US" dirty="0">
                <a:latin typeface="Trebuchet MS"/>
              </a:rPr>
              <a:t>matching </a:t>
            </a:r>
            <a:r>
              <a:rPr lang="en-US" dirty="0" smtClean="0">
                <a:latin typeface="Trebuchet MS"/>
              </a:rPr>
              <a:t>techniques</a:t>
            </a:r>
          </a:p>
          <a:p>
            <a:pPr lvl="1"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dirty="0">
                <a:latin typeface="Trebuchet MS"/>
              </a:rPr>
              <a:t>Fix iteration </a:t>
            </a:r>
            <a:r>
              <a:rPr lang="en-US" dirty="0" smtClean="0">
                <a:latin typeface="Trebuchet MS"/>
              </a:rPr>
              <a:t>computation</a:t>
            </a:r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532" y="4692371"/>
            <a:ext cx="5432108" cy="1579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4586"/>
                </a:solidFill>
                <a:latin typeface="Trebuchet MS"/>
              </a:rPr>
              <a:t>What I have managed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dirty="0">
                <a:latin typeface="Trebuchet MS"/>
              </a:rPr>
              <a:t>Make a faulty XML document conform to a given Model/Schema </a:t>
            </a:r>
            <a:r>
              <a:rPr lang="en-US" dirty="0" smtClean="0">
                <a:latin typeface="Trebuchet MS"/>
              </a:rPr>
              <a:t>autonomously</a:t>
            </a:r>
          </a:p>
          <a:p>
            <a:pPr>
              <a:buSzPct val="45000"/>
              <a:buFont typeface="StarSymbol"/>
              <a:buChar char=""/>
            </a:pPr>
            <a:endParaRPr lang="en-US" dirty="0" smtClean="0">
              <a:latin typeface="Trebuchet MS"/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dirty="0" smtClean="0">
                <a:latin typeface="Trebuchet MS"/>
              </a:rPr>
              <a:t>Have the option of printing out correction suggestions</a:t>
            </a:r>
          </a:p>
          <a:p>
            <a:pPr>
              <a:buSzPct val="45000"/>
              <a:buFont typeface="StarSymbol"/>
              <a:buChar char=""/>
            </a:pPr>
            <a:endParaRPr lang="en-US" dirty="0" smtClean="0">
              <a:latin typeface="Trebuchet MS"/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dirty="0" smtClean="0">
                <a:latin typeface="Trebuchet MS"/>
              </a:rPr>
              <a:t>Or autonomously correcting mistakes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4586"/>
                </a:solidFill>
                <a:latin typeface="Trebuchet MS"/>
              </a:rPr>
              <a:t>Further Application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dirty="0">
                <a:latin typeface="Trebuchet MS"/>
              </a:rPr>
              <a:t>Using this program in XML </a:t>
            </a:r>
            <a:r>
              <a:rPr lang="en-US" dirty="0" smtClean="0">
                <a:latin typeface="Trebuchet MS"/>
              </a:rPr>
              <a:t>editors</a:t>
            </a:r>
          </a:p>
          <a:p>
            <a:pPr>
              <a:buSzPct val="45000"/>
              <a:buFont typeface="StarSymbol"/>
              <a:buChar char=""/>
            </a:pPr>
            <a:endParaRPr lang="en-US" dirty="0" smtClean="0">
              <a:latin typeface="Trebuchet MS"/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dirty="0" smtClean="0">
                <a:latin typeface="Trebuchet MS"/>
              </a:rPr>
              <a:t>Possibly port methods to HTML or other documents types from the SGML(Standard Generalized Markup Language) family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4586"/>
                </a:solidFill>
                <a:latin typeface="Trebuchet MS"/>
              </a:rPr>
              <a:t>References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dirty="0">
                <a:latin typeface="Trebuchet MS"/>
              </a:rPr>
              <a:t>[1] G. Ying, H. </a:t>
            </a:r>
            <a:r>
              <a:rPr lang="en-US" dirty="0" err="1">
                <a:latin typeface="Trebuchet MS"/>
              </a:rPr>
              <a:t>Xiaocheng</a:t>
            </a:r>
            <a:r>
              <a:rPr lang="en-US" dirty="0">
                <a:latin typeface="Trebuchet MS"/>
              </a:rPr>
              <a:t>, W. Li, L. </a:t>
            </a:r>
            <a:r>
              <a:rPr lang="en-US" dirty="0" err="1">
                <a:latin typeface="Trebuchet MS"/>
              </a:rPr>
              <a:t>Xinkun</a:t>
            </a:r>
            <a:r>
              <a:rPr lang="en-US" dirty="0">
                <a:latin typeface="Trebuchet MS"/>
              </a:rPr>
              <a:t>, and Y. </a:t>
            </a:r>
            <a:r>
              <a:rPr lang="en-US" dirty="0" err="1">
                <a:latin typeface="Trebuchet MS"/>
              </a:rPr>
              <a:t>Xiaojie</a:t>
            </a:r>
            <a:r>
              <a:rPr lang="en-US" dirty="0">
                <a:latin typeface="Trebuchet MS"/>
              </a:rPr>
              <a:t>, “</a:t>
            </a:r>
            <a:r>
              <a:rPr lang="en-US" dirty="0" err="1">
                <a:latin typeface="Trebuchet MS"/>
              </a:rPr>
              <a:t>Xmlvc</a:t>
            </a:r>
            <a:r>
              <a:rPr lang="en-US" dirty="0">
                <a:latin typeface="Trebuchet MS"/>
              </a:rPr>
              <a:t>: An effective model for xml invalidation and automatic correction,” pp. 719–726, 2012</a:t>
            </a:r>
            <a:r>
              <a:rPr lang="en-US" dirty="0" smtClean="0">
                <a:latin typeface="Trebuchet MS"/>
              </a:rPr>
              <a:t>.</a:t>
            </a:r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dirty="0">
                <a:latin typeface="Trebuchet MS"/>
              </a:rPr>
              <a:t>[2] S. </a:t>
            </a:r>
            <a:r>
              <a:rPr lang="en-US" dirty="0" err="1">
                <a:latin typeface="Trebuchet MS"/>
              </a:rPr>
              <a:t>Melnik</a:t>
            </a:r>
            <a:r>
              <a:rPr lang="en-US" dirty="0">
                <a:latin typeface="Trebuchet MS"/>
              </a:rPr>
              <a:t>, H. Garcia-Molina, and E. Rahm, “Similarity flooding: A versatile graph matching algorithm and its application to schema matching,” pp. 117–128, 2002.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DejaVu Sans</vt:lpstr>
      <vt:lpstr>Lucida Grande</vt:lpstr>
      <vt:lpstr>StarSymbol</vt:lpstr>
      <vt:lpstr>Trebuchet MS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Fiifi Botchway</cp:lastModifiedBy>
  <cp:revision>1</cp:revision>
  <dcterms:modified xsi:type="dcterms:W3CDTF">2015-01-15T13:46:55Z</dcterms:modified>
</cp:coreProperties>
</file>