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https://robotframework.org/SeleniumLibrary/SeleniumLibrary.html#Open%20Browser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6688886" y="3261800"/>
            <a:ext cx="4910227" cy="4910227"/>
          </a:xfrm>
          <a:custGeom>
            <a:avLst/>
            <a:gdLst/>
            <a:ahLst/>
            <a:cxnLst/>
            <a:rect r="r" b="b" t="t" l="l"/>
            <a:pathLst>
              <a:path h="4910227" w="4910227">
                <a:moveTo>
                  <a:pt x="0" y="0"/>
                </a:moveTo>
                <a:lnTo>
                  <a:pt x="4910228" y="0"/>
                </a:lnTo>
                <a:lnTo>
                  <a:pt x="4910228" y="4910227"/>
                </a:lnTo>
                <a:lnTo>
                  <a:pt x="0" y="49102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13287" y="857250"/>
            <a:ext cx="10461427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Robot Framework</a:t>
            </a:r>
          </a:p>
          <a:p>
            <a:pPr algn="ctr">
              <a:lnSpc>
                <a:spcPts val="1288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804720" y="857250"/>
            <a:ext cx="467856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Oque é?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7056" y="2958159"/>
            <a:ext cx="174905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O Robot Framework é um framework genérico para automação de testes.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7056" y="4071949"/>
            <a:ext cx="1688224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Baseado em keyword-driven, abstrai a programação em baixo nível.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7056" y="6899604"/>
            <a:ext cx="1349561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É focado em automação de testes de sistemas web, pessoais, banco de dados e mobile/desktop.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7056" y="5185739"/>
            <a:ext cx="1688224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A escrita dos testes automatizados é baseada em palavras-chave, sem a necessidade de programação.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804720" y="857250"/>
            <a:ext cx="467856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Oque é?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7056" y="2958159"/>
            <a:ext cx="1749055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Desenvolvido em Python, é um projeto opensource e multiplataforma.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77056" y="4071949"/>
            <a:ext cx="1688224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Utiliza biblitecas prontas para testes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660133" y="857250"/>
            <a:ext cx="4967734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Objetivo</a:t>
            </a:r>
          </a:p>
          <a:p>
            <a:pPr algn="ctr">
              <a:lnSpc>
                <a:spcPts val="1288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729037"/>
            <a:ext cx="1570448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Automação de testes de aceitação funcionais e de sistema.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898957"/>
            <a:ext cx="1791094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Testers sem conhecimento técnico da linguagem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785677"/>
            <a:ext cx="1791094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RPA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842317"/>
            <a:ext cx="1374561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Nao supre testes Unitários e de performance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965122"/>
            <a:ext cx="16887578" cy="1107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2118" indent="-346059" lvl="1">
              <a:lnSpc>
                <a:spcPts val="4488"/>
              </a:lnSpc>
              <a:buFont typeface="Arial"/>
              <a:buChar char="•"/>
            </a:pPr>
            <a:r>
              <a:rPr lang="en-US" sz="3205">
                <a:solidFill>
                  <a:srgbClr val="000000"/>
                </a:solidFill>
                <a:latin typeface="Open Sans Extra Bold"/>
              </a:rPr>
              <a:t>Integração com diversos tipos de sistemas, como bancos de dados e Elasticsearch.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455569" y="857250"/>
            <a:ext cx="537686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Vatagens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8225" y="2657639"/>
            <a:ext cx="99544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Open Source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8225" y="4158459"/>
            <a:ext cx="995823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Documentaçao Robusta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8225" y="5659279"/>
            <a:ext cx="1349561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Comunidade Ativa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8225" y="7160099"/>
            <a:ext cx="1741773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Libraries de fontes confiaveis (https://robotframework.org/#resources)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455569" y="857250"/>
            <a:ext cx="537686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Vatagens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8225" y="2657639"/>
            <a:ext cx="99544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Sintaxe tabular e fácil de usar.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8225" y="4158459"/>
            <a:ext cx="1615356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Permite a criação e uso de bibliotecas em Python, se necessário.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8225" y="5659279"/>
            <a:ext cx="153680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Não é necessário conhecer Python para usar o Robot Framework.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8225" y="7163594"/>
            <a:ext cx="1615356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Testes escritos se tornam documentaçao.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805461" y="857250"/>
            <a:ext cx="1067707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Arquitetura Robot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8225" y="2657639"/>
            <a:ext cx="1108094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Testes são escritos utilizando palavras-chave.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8225" y="4158459"/>
            <a:ext cx="1615356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As palavras-chave são interpretadas pelo Robot Framework.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08225" y="5659279"/>
            <a:ext cx="153680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As palavras-chave são implementadas em libraries.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8225" y="7160099"/>
            <a:ext cx="1741773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As libraries interagem com o sistema sendo testado.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5858382" y="5525949"/>
            <a:ext cx="9821997" cy="3529878"/>
          </a:xfrm>
          <a:custGeom>
            <a:avLst/>
            <a:gdLst/>
            <a:ahLst/>
            <a:cxnLst/>
            <a:rect r="r" b="b" t="t" l="l"/>
            <a:pathLst>
              <a:path h="3529878" w="9821997">
                <a:moveTo>
                  <a:pt x="0" y="0"/>
                </a:moveTo>
                <a:lnTo>
                  <a:pt x="9821997" y="0"/>
                </a:lnTo>
                <a:lnTo>
                  <a:pt x="9821997" y="3529878"/>
                </a:lnTo>
                <a:lnTo>
                  <a:pt x="0" y="35298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17" t="0" r="-1017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99779" y="857250"/>
            <a:ext cx="1348844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Escrita Keyword-driven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1911" y="3170003"/>
            <a:ext cx="4554154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O Keyword Driven é uma abordagem de automação de testes que utiliza palavras-chave para definir e executar casos de teste.</a:t>
            </a:r>
          </a:p>
          <a:p>
            <a:pPr>
              <a:lnSpc>
                <a:spcPts val="47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940474" y="2768403"/>
            <a:ext cx="5411391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Keyword do Robot Framework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 utilizando a biblioteca Selenium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817538" y="4038402"/>
            <a:ext cx="9903685" cy="715540"/>
            <a:chOff x="0" y="0"/>
            <a:chExt cx="13204913" cy="954053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3204913" cy="954053"/>
              <a:chOff x="0" y="0"/>
              <a:chExt cx="3364131" cy="24305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364131" cy="243058"/>
              </a:xfrm>
              <a:custGeom>
                <a:avLst/>
                <a:gdLst/>
                <a:ahLst/>
                <a:cxnLst/>
                <a:rect r="r" b="b" t="t" l="l"/>
                <a:pathLst>
                  <a:path h="243058" w="3364131">
                    <a:moveTo>
                      <a:pt x="39868" y="0"/>
                    </a:moveTo>
                    <a:lnTo>
                      <a:pt x="3324263" y="0"/>
                    </a:lnTo>
                    <a:cubicBezTo>
                      <a:pt x="3346282" y="0"/>
                      <a:pt x="3364131" y="17849"/>
                      <a:pt x="3364131" y="39868"/>
                    </a:cubicBezTo>
                    <a:lnTo>
                      <a:pt x="3364131" y="203190"/>
                    </a:lnTo>
                    <a:cubicBezTo>
                      <a:pt x="3364131" y="225209"/>
                      <a:pt x="3346282" y="243058"/>
                      <a:pt x="3324263" y="243058"/>
                    </a:cubicBezTo>
                    <a:lnTo>
                      <a:pt x="39868" y="243058"/>
                    </a:lnTo>
                    <a:cubicBezTo>
                      <a:pt x="17849" y="243058"/>
                      <a:pt x="0" y="225209"/>
                      <a:pt x="0" y="203190"/>
                    </a:cubicBezTo>
                    <a:lnTo>
                      <a:pt x="0" y="39868"/>
                    </a:lnTo>
                    <a:cubicBezTo>
                      <a:pt x="0" y="17849"/>
                      <a:pt x="17849" y="0"/>
                      <a:pt x="3986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18343" lIns="18343" bIns="18343" rIns="18343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638054" y="269381"/>
              <a:ext cx="2869873" cy="386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Open Sans Extra Bold"/>
                </a:rPr>
                <a:t>Open Browser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3892469" y="269381"/>
              <a:ext cx="8142844" cy="386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Open Sans Extra Bold"/>
                </a:rPr>
                <a:t>htttp://https://robotframework.org/#resources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786371" y="4899026"/>
            <a:ext cx="750837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Script  em Python utilizando SeleniumLibrarie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5817538" y="4038402"/>
            <a:ext cx="9903685" cy="311679"/>
            <a:chOff x="0" y="0"/>
            <a:chExt cx="13204913" cy="41557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3204913" cy="415572"/>
              <a:chOff x="0" y="0"/>
              <a:chExt cx="3364131" cy="1058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364131" cy="105873"/>
              </a:xfrm>
              <a:custGeom>
                <a:avLst/>
                <a:gdLst/>
                <a:ahLst/>
                <a:cxnLst/>
                <a:rect r="r" b="b" t="t" l="l"/>
                <a:pathLst>
                  <a:path h="105873" w="3364131">
                    <a:moveTo>
                      <a:pt x="39868" y="0"/>
                    </a:moveTo>
                    <a:lnTo>
                      <a:pt x="3324263" y="0"/>
                    </a:lnTo>
                    <a:cubicBezTo>
                      <a:pt x="3346282" y="0"/>
                      <a:pt x="3364131" y="17849"/>
                      <a:pt x="3364131" y="39868"/>
                    </a:cubicBezTo>
                    <a:lnTo>
                      <a:pt x="3364131" y="66005"/>
                    </a:lnTo>
                    <a:cubicBezTo>
                      <a:pt x="3364131" y="88023"/>
                      <a:pt x="3346282" y="105873"/>
                      <a:pt x="3324263" y="105873"/>
                    </a:cubicBezTo>
                    <a:lnTo>
                      <a:pt x="39868" y="105873"/>
                    </a:lnTo>
                    <a:cubicBezTo>
                      <a:pt x="17849" y="105873"/>
                      <a:pt x="0" y="88023"/>
                      <a:pt x="0" y="66005"/>
                    </a:cubicBezTo>
                    <a:lnTo>
                      <a:pt x="0" y="39868"/>
                    </a:lnTo>
                    <a:cubicBezTo>
                      <a:pt x="0" y="17849"/>
                      <a:pt x="17849" y="0"/>
                      <a:pt x="3986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18343" lIns="18343" bIns="18343" rIns="18343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1531908" y="69356"/>
              <a:ext cx="1852730" cy="257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Open Sans Extra Bold"/>
                </a:rPr>
                <a:t>Open Browser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892469" y="69356"/>
              <a:ext cx="5091413" cy="257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Open Sans Extra Bold"/>
                </a:rPr>
                <a:t>htttp://https://robotframework.org/#resources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332029" y="5954677"/>
            <a:ext cx="5535503" cy="3000637"/>
          </a:xfrm>
          <a:custGeom>
            <a:avLst/>
            <a:gdLst/>
            <a:ahLst/>
            <a:cxnLst/>
            <a:rect r="r" b="b" t="t" l="l"/>
            <a:pathLst>
              <a:path h="3000637" w="5535503">
                <a:moveTo>
                  <a:pt x="0" y="0"/>
                </a:moveTo>
                <a:lnTo>
                  <a:pt x="5535504" y="0"/>
                </a:lnTo>
                <a:lnTo>
                  <a:pt x="5535504" y="3000637"/>
                </a:lnTo>
                <a:lnTo>
                  <a:pt x="0" y="30006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949844" y="6262970"/>
            <a:ext cx="7993213" cy="276129"/>
          </a:xfrm>
          <a:custGeom>
            <a:avLst/>
            <a:gdLst/>
            <a:ahLst/>
            <a:cxnLst/>
            <a:rect r="r" b="b" t="t" l="l"/>
            <a:pathLst>
              <a:path h="276129" w="7993213">
                <a:moveTo>
                  <a:pt x="0" y="0"/>
                </a:moveTo>
                <a:lnTo>
                  <a:pt x="7993214" y="0"/>
                </a:lnTo>
                <a:lnTo>
                  <a:pt x="7993214" y="276129"/>
                </a:lnTo>
                <a:lnTo>
                  <a:pt x="0" y="2761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399779" y="857250"/>
            <a:ext cx="1348844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Escrita Keyword-driven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4232" y="3571677"/>
            <a:ext cx="4554154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Essas palavras-chave representam ações ou conjunto de açoes e verificações que são executadas no sistema em teste.</a:t>
            </a:r>
          </a:p>
          <a:p>
            <a:pPr>
              <a:lnSpc>
                <a:spcPts val="47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7940474" y="2768403"/>
            <a:ext cx="5411391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Keyword do Robot Framework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 utilizando a biblioteca Selenium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34600" y="4557996"/>
            <a:ext cx="338851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Open Sans Extra Bold"/>
                <a:hlinkClick r:id="rId6" tooltip="https://robotframework.org/SeleniumLibrary/SeleniumLibrary.html#Open%20Browser"/>
              </a:rPr>
              <a:t>Open Browser</a:t>
            </a:r>
            <a:r>
              <a:rPr lang="en-US" sz="3399">
                <a:solidFill>
                  <a:srgbClr val="000000"/>
                </a:solidFill>
                <a:latin typeface="Open Sans Extra Bold"/>
              </a:rPr>
              <a:t>: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803260" y="5157119"/>
            <a:ext cx="2451199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Extra Bold"/>
              </a:rPr>
              <a:t>Abrir navegador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90186" y="5498748"/>
            <a:ext cx="5677346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Extra Bold"/>
              </a:rPr>
              <a:t>Acessar pagina( argumento opcional 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DAFjAv6DXaQ</dc:identifier>
  <dcterms:modified xsi:type="dcterms:W3CDTF">2011-08-01T06:04:30Z</dcterms:modified>
  <cp:revision>1</cp:revision>
  <dc:title>Robot Framework-2</dc:title>
</cp:coreProperties>
</file>