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https://code.visualstudio.com/" TargetMode="External" Type="http://schemas.openxmlformats.org/officeDocument/2006/relationships/hyperlink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www.google.com/search?sxsrf=APwXEdcpQ-WoAWa0iR0LBFCwQkfhaV-Mpw:1685624995868&amp;q=Downloads&amp;spell=1&amp;sa=X&amp;ved=2ahUKEwiirem4kqL_AhUjFrkGHXVLA2kQkeECKAB6BAgFEAE" TargetMode="External" Type="http://schemas.openxmlformats.org/officeDocument/2006/relationships/hyperlink"/><Relationship Id="rId4" Target="https://www.youtube.com/watch?v=NhTrQj5OVzU" TargetMode="External" Type="http://schemas.openxmlformats.org/officeDocument/2006/relationships/hyperlink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https://www.python.org/downloads" TargetMode="External" Type="http://schemas.openxmlformats.org/officeDocument/2006/relationships/hyperlink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png" Type="http://schemas.openxmlformats.org/officeDocument/2006/relationships/image"/><Relationship Id="rId8" Target="https://www.google.com/search?bih=937&amp;biw=1920&amp;hl=pt-BR&amp;sxsrf=APwXEddXYyPAivqZa9cJ1Q4Un3sy4lukfg:1685626473601&amp;q=windows&amp;spell=1&amp;sa=X&amp;ved=2ahUKEwixj7v5l6L_AhUpD7kGHdZeAbgQkeECKAB6BAgLEAE" TargetMode="External" Type="http://schemas.openxmlformats.org/officeDocument/2006/relationships/hyperlink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https://robotframework.org/?tab=1#getting-started" TargetMode="External" Type="http://schemas.openxmlformats.org/officeDocument/2006/relationships/hyperlink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https://robotframework.org#resources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6688886" y="3261800"/>
            <a:ext cx="4910227" cy="4910227"/>
          </a:xfrm>
          <a:custGeom>
            <a:avLst/>
            <a:gdLst/>
            <a:ahLst/>
            <a:cxnLst/>
            <a:rect r="r" b="b" t="t" l="l"/>
            <a:pathLst>
              <a:path h="4910227" w="4910227">
                <a:moveTo>
                  <a:pt x="0" y="0"/>
                </a:moveTo>
                <a:lnTo>
                  <a:pt x="4910228" y="0"/>
                </a:lnTo>
                <a:lnTo>
                  <a:pt x="4910228" y="4910227"/>
                </a:lnTo>
                <a:lnTo>
                  <a:pt x="0" y="49102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13287" y="857250"/>
            <a:ext cx="10461427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Robot Framework</a:t>
            </a:r>
          </a:p>
          <a:p>
            <a:pPr algn="ctr">
              <a:lnSpc>
                <a:spcPts val="1288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3020318" y="4903403"/>
            <a:ext cx="10728955" cy="2567468"/>
          </a:xfrm>
          <a:custGeom>
            <a:avLst/>
            <a:gdLst/>
            <a:ahLst/>
            <a:cxnLst/>
            <a:rect r="r" b="b" t="t" l="l"/>
            <a:pathLst>
              <a:path h="2567468" w="10728955">
                <a:moveTo>
                  <a:pt x="0" y="0"/>
                </a:moveTo>
                <a:lnTo>
                  <a:pt x="10728955" y="0"/>
                </a:lnTo>
                <a:lnTo>
                  <a:pt x="10728955" y="2567468"/>
                </a:lnTo>
                <a:lnTo>
                  <a:pt x="0" y="2567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59547" y="159703"/>
            <a:ext cx="1076890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Visual Studio Code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92013" y="2588223"/>
            <a:ext cx="592782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u="sng">
                <a:solidFill>
                  <a:srgbClr val="000000"/>
                </a:solidFill>
                <a:latin typeface="Arimo"/>
              </a:rPr>
              <a:t>IDE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70405" y="3320921"/>
            <a:ext cx="6443216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rimo"/>
              </a:rPr>
              <a:t>Download: </a:t>
            </a:r>
            <a:r>
              <a:rPr lang="en-US" sz="2799" u="sng">
                <a:solidFill>
                  <a:srgbClr val="000000"/>
                </a:solidFill>
                <a:latin typeface="Arimo"/>
                <a:hlinkClick r:id="rId4" tooltip="https://code.visualstudio.com/"/>
              </a:rPr>
              <a:t>https://code.visualstudio.com/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47091" y="4241098"/>
            <a:ext cx="1482626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u="sng">
                <a:solidFill>
                  <a:srgbClr val="000000"/>
                </a:solidFill>
                <a:latin typeface="Arimo"/>
              </a:rPr>
              <a:t>Extensão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893966" y="159703"/>
            <a:ext cx="650006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Web Driver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261713" y="3643391"/>
            <a:ext cx="11146516" cy="1500109"/>
            <a:chOff x="0" y="0"/>
            <a:chExt cx="14862022" cy="200014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2015255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u="sng">
                  <a:solidFill>
                    <a:srgbClr val="000000"/>
                  </a:solidFill>
                  <a:latin typeface="Arimo"/>
                </a:rPr>
                <a:t>FireFox</a:t>
              </a:r>
            </a:p>
            <a:p>
              <a:pPr>
                <a:lnSpc>
                  <a:spcPts val="420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899409" y="1314345"/>
              <a:ext cx="11674284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u="sng">
                  <a:solidFill>
                    <a:srgbClr val="000000"/>
                  </a:solidFill>
                  <a:latin typeface="Arimo"/>
                </a:rPr>
                <a:t>https://chromedriver.chromium.org/downloads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314345"/>
              <a:ext cx="2046962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u="sng">
                  <a:solidFill>
                    <a:srgbClr val="000000"/>
                  </a:solidFill>
                  <a:latin typeface="Arimo"/>
                </a:rPr>
                <a:t>Chrome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899409" y="-25400"/>
              <a:ext cx="11962612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u="sng">
                  <a:solidFill>
                    <a:srgbClr val="000000"/>
                  </a:solidFill>
                  <a:latin typeface="Arimo"/>
                </a:rPr>
                <a:t>https://github.com/mozilla/geckodriver/releases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261713" y="5777486"/>
            <a:ext cx="1290571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3131"/>
                </a:solidFill>
                <a:latin typeface="Arimo Bold"/>
              </a:rPr>
              <a:t>Tenha certeza de instalar a versão correspondente a seu navegador e atualizar o webdriver sempre que o navegador for atualizado.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61713" y="7182006"/>
            <a:ext cx="1409077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rimo Bold"/>
              </a:rPr>
              <a:t>Extraia os drivers para a pasta: C:\Users\"Usuário"\AppData\Local\Programs\Python\Python311\Scripts\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8650223" y="2468571"/>
            <a:ext cx="6171297" cy="5743698"/>
          </a:xfrm>
          <a:custGeom>
            <a:avLst/>
            <a:gdLst/>
            <a:ahLst/>
            <a:cxnLst/>
            <a:rect r="r" b="b" t="t" l="l"/>
            <a:pathLst>
              <a:path h="5743698" w="6171297">
                <a:moveTo>
                  <a:pt x="0" y="0"/>
                </a:moveTo>
                <a:lnTo>
                  <a:pt x="6171297" y="0"/>
                </a:lnTo>
                <a:lnTo>
                  <a:pt x="6171297" y="5743698"/>
                </a:lnTo>
                <a:lnTo>
                  <a:pt x="0" y="57436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93966" y="159703"/>
            <a:ext cx="650006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Web Driver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92371"/>
            <a:ext cx="6799341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rimo Bold"/>
              </a:rPr>
              <a:t>Caso não encontre o diretório especificado, verifique em: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rimo Bold"/>
              </a:rPr>
              <a:t>-&gt; variaveis de ambiente do usuário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rimo Bold"/>
              </a:rPr>
              <a:t>-&gt;Path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rimo Bold"/>
              </a:rPr>
              <a:t>-&gt;Python/Scripts: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078669"/>
            <a:ext cx="6799341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rimo Bold"/>
              </a:rPr>
              <a:t>Os Web Drivers devem ser estraidos para o mesmo diretorio de instalação da váriavel de ambiente Python, como exemplificado na imagem: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8650223" y="2468571"/>
            <a:ext cx="6171297" cy="5743698"/>
          </a:xfrm>
          <a:custGeom>
            <a:avLst/>
            <a:gdLst/>
            <a:ahLst/>
            <a:cxnLst/>
            <a:rect r="r" b="b" t="t" l="l"/>
            <a:pathLst>
              <a:path h="5743698" w="6171297">
                <a:moveTo>
                  <a:pt x="0" y="0"/>
                </a:moveTo>
                <a:lnTo>
                  <a:pt x="6171297" y="0"/>
                </a:lnTo>
                <a:lnTo>
                  <a:pt x="6171297" y="5743698"/>
                </a:lnTo>
                <a:lnTo>
                  <a:pt x="0" y="57436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93966" y="159703"/>
            <a:ext cx="650006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Web Driver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92371"/>
            <a:ext cx="6799341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rimo Bold"/>
              </a:rPr>
              <a:t>Caso não encontre o diretório especificado, verifique em: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rimo Bold"/>
              </a:rPr>
              <a:t>-&gt; variáveis de ambiente do usuário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rimo Bold"/>
              </a:rPr>
              <a:t>-&gt;Path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rimo Bold"/>
              </a:rPr>
              <a:t>-&gt;Python/Scripts: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078669"/>
            <a:ext cx="6799341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rimo Bold"/>
              </a:rPr>
              <a:t>Os Web Drivers devem ser estraídos para o mesmo diretório de instalação da váriavel de ambiente Python, como exemplificado na imagem: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3136274" y="5845486"/>
            <a:ext cx="12341452" cy="2797810"/>
          </a:xfrm>
          <a:custGeom>
            <a:avLst/>
            <a:gdLst/>
            <a:ahLst/>
            <a:cxnLst/>
            <a:rect r="r" b="b" t="t" l="l"/>
            <a:pathLst>
              <a:path h="2797810" w="12341452">
                <a:moveTo>
                  <a:pt x="0" y="0"/>
                </a:moveTo>
                <a:lnTo>
                  <a:pt x="12341452" y="0"/>
                </a:lnTo>
                <a:lnTo>
                  <a:pt x="12341452" y="2797811"/>
                </a:lnTo>
                <a:lnTo>
                  <a:pt x="0" y="27978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85164"/>
            <a:ext cx="18288000" cy="783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Open Sans Light Bold"/>
              </a:rPr>
              <a:t>TruePath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13090" y="857250"/>
            <a:ext cx="646182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000000"/>
                </a:solidFill>
                <a:latin typeface="Open Sans Light Bold"/>
                <a:hlinkClick r:id="rId3" tooltip="https://www.google.com/search?sxsrf=APwXEdcpQ-WoAWa0iR0LBFCwQkfhaV-Mpw:1685624995868&amp;q=Downloads&amp;spell=1&amp;sa=X&amp;ved=2ahUKEwiirem4kqL_AhUjFrkGHXVLA2kQkeECKAB6BAgFEAE"/>
              </a:rPr>
              <a:t>Downloads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6627" y="4192601"/>
            <a:ext cx="174905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Python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6627" y="5306391"/>
            <a:ext cx="1688224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  <a:hlinkClick r:id="rId4" tooltip="https://www.youtube.com/watch?v=NhTrQj5OVzU"/>
              </a:rPr>
              <a:t>Framework Robot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627" y="6420181"/>
            <a:ext cx="1688224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Libraries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627" y="7533971"/>
            <a:ext cx="1688224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IDE VsCode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4610481" y="3847616"/>
            <a:ext cx="8197704" cy="5203442"/>
          </a:xfrm>
          <a:custGeom>
            <a:avLst/>
            <a:gdLst/>
            <a:ahLst/>
            <a:cxnLst/>
            <a:rect r="r" b="b" t="t" l="l"/>
            <a:pathLst>
              <a:path h="5203442" w="8197704">
                <a:moveTo>
                  <a:pt x="0" y="0"/>
                </a:moveTo>
                <a:lnTo>
                  <a:pt x="8197704" y="0"/>
                </a:lnTo>
                <a:lnTo>
                  <a:pt x="8197704" y="5203442"/>
                </a:lnTo>
                <a:lnTo>
                  <a:pt x="0" y="52034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61746" y="857250"/>
            <a:ext cx="416450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8724" y="2810026"/>
            <a:ext cx="159511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Baixar e Executar o Instalador: </a:t>
            </a:r>
            <a:r>
              <a:rPr lang="en-US" sz="3399" u="sng">
                <a:solidFill>
                  <a:srgbClr val="000000"/>
                </a:solidFill>
                <a:latin typeface="Open Sans Extra Bold"/>
                <a:hlinkClick r:id="rId4" tooltip="https://www.python.org/downloads"/>
              </a:rPr>
              <a:t>https://www.python.org/downloads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607920" y="3965574"/>
            <a:ext cx="4574058" cy="3498506"/>
          </a:xfrm>
          <a:custGeom>
            <a:avLst/>
            <a:gdLst/>
            <a:ahLst/>
            <a:cxnLst/>
            <a:rect r="r" b="b" t="t" l="l"/>
            <a:pathLst>
              <a:path h="3498506" w="4574058">
                <a:moveTo>
                  <a:pt x="0" y="0"/>
                </a:moveTo>
                <a:lnTo>
                  <a:pt x="4574059" y="0"/>
                </a:lnTo>
                <a:lnTo>
                  <a:pt x="4574059" y="3498506"/>
                </a:lnTo>
                <a:lnTo>
                  <a:pt x="0" y="34985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049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5611768" y="5679897"/>
            <a:ext cx="6745222" cy="233017"/>
          </a:xfrm>
          <a:custGeom>
            <a:avLst/>
            <a:gdLst/>
            <a:ahLst/>
            <a:cxnLst/>
            <a:rect r="r" b="b" t="t" l="l"/>
            <a:pathLst>
              <a:path h="233017" w="6745222">
                <a:moveTo>
                  <a:pt x="0" y="0"/>
                </a:moveTo>
                <a:lnTo>
                  <a:pt x="6745222" y="0"/>
                </a:lnTo>
                <a:lnTo>
                  <a:pt x="6745222" y="233017"/>
                </a:lnTo>
                <a:lnTo>
                  <a:pt x="0" y="233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7920" y="7809744"/>
            <a:ext cx="6558001" cy="1207194"/>
          </a:xfrm>
          <a:custGeom>
            <a:avLst/>
            <a:gdLst/>
            <a:ahLst/>
            <a:cxnLst/>
            <a:rect r="r" b="b" t="t" l="l"/>
            <a:pathLst>
              <a:path h="1207194" w="6558001">
                <a:moveTo>
                  <a:pt x="0" y="0"/>
                </a:moveTo>
                <a:lnTo>
                  <a:pt x="6558001" y="0"/>
                </a:lnTo>
                <a:lnTo>
                  <a:pt x="6558001" y="1207194"/>
                </a:lnTo>
                <a:lnTo>
                  <a:pt x="0" y="12071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96677" y="3381439"/>
            <a:ext cx="4351011" cy="1762061"/>
          </a:xfrm>
          <a:custGeom>
            <a:avLst/>
            <a:gdLst/>
            <a:ahLst/>
            <a:cxnLst/>
            <a:rect r="r" b="b" t="t" l="l"/>
            <a:pathLst>
              <a:path h="1762061" w="4351011">
                <a:moveTo>
                  <a:pt x="0" y="0"/>
                </a:moveTo>
                <a:lnTo>
                  <a:pt x="4351011" y="0"/>
                </a:lnTo>
                <a:lnTo>
                  <a:pt x="4351011" y="1762061"/>
                </a:lnTo>
                <a:lnTo>
                  <a:pt x="0" y="17620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061746" y="857250"/>
            <a:ext cx="416450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Python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7920" y="2376169"/>
            <a:ext cx="7601873" cy="1589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Extra Bold"/>
              </a:rPr>
              <a:t> -&gt;Marcar: </a:t>
            </a:r>
          </a:p>
          <a:p>
            <a:pPr algn="just"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 Light"/>
              </a:rPr>
              <a:t>Use Admin privileges when installing py.exe</a:t>
            </a:r>
          </a:p>
          <a:p>
            <a:pPr algn="just"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 Light"/>
              </a:rPr>
              <a:t>Add python.exe to PATH</a:t>
            </a:r>
          </a:p>
          <a:p>
            <a:pPr algn="just">
              <a:lnSpc>
                <a:spcPts val="32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371246" y="2376169"/>
            <a:ext cx="7601873" cy="789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Extra Bold"/>
              </a:rPr>
              <a:t> -&gt;Install Now</a:t>
            </a:r>
          </a:p>
          <a:p>
            <a:pPr algn="just">
              <a:lnSpc>
                <a:spcPts val="322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9799572" y="5362575"/>
            <a:ext cx="6745222" cy="233017"/>
          </a:xfrm>
          <a:custGeom>
            <a:avLst/>
            <a:gdLst/>
            <a:ahLst/>
            <a:cxnLst/>
            <a:rect r="r" b="b" t="t" l="l"/>
            <a:pathLst>
              <a:path h="233017" w="6745222">
                <a:moveTo>
                  <a:pt x="0" y="0"/>
                </a:moveTo>
                <a:lnTo>
                  <a:pt x="6745221" y="0"/>
                </a:lnTo>
                <a:lnTo>
                  <a:pt x="6745221" y="233017"/>
                </a:lnTo>
                <a:lnTo>
                  <a:pt x="0" y="233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5583921" y="3821748"/>
            <a:ext cx="871595" cy="654226"/>
          </a:xfrm>
          <a:custGeom>
            <a:avLst/>
            <a:gdLst/>
            <a:ahLst/>
            <a:cxnLst/>
            <a:rect r="r" b="b" t="t" l="l"/>
            <a:pathLst>
              <a:path h="654226" w="871595">
                <a:moveTo>
                  <a:pt x="0" y="0"/>
                </a:moveTo>
                <a:lnTo>
                  <a:pt x="871595" y="0"/>
                </a:lnTo>
                <a:lnTo>
                  <a:pt x="871595" y="654227"/>
                </a:lnTo>
                <a:lnTo>
                  <a:pt x="0" y="6542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9694" y="6187662"/>
            <a:ext cx="9532758" cy="2445722"/>
          </a:xfrm>
          <a:custGeom>
            <a:avLst/>
            <a:gdLst/>
            <a:ahLst/>
            <a:cxnLst/>
            <a:rect r="r" b="b" t="t" l="l"/>
            <a:pathLst>
              <a:path h="2445722" w="9532758">
                <a:moveTo>
                  <a:pt x="0" y="0"/>
                </a:moveTo>
                <a:lnTo>
                  <a:pt x="9532758" y="0"/>
                </a:lnTo>
                <a:lnTo>
                  <a:pt x="9532758" y="2445722"/>
                </a:lnTo>
                <a:lnTo>
                  <a:pt x="0" y="24457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8802196" y="6038045"/>
            <a:ext cx="5950712" cy="205570"/>
          </a:xfrm>
          <a:custGeom>
            <a:avLst/>
            <a:gdLst/>
            <a:ahLst/>
            <a:cxnLst/>
            <a:rect r="r" b="b" t="t" l="l"/>
            <a:pathLst>
              <a:path h="205570" w="5950712">
                <a:moveTo>
                  <a:pt x="0" y="0"/>
                </a:moveTo>
                <a:lnTo>
                  <a:pt x="5950712" y="0"/>
                </a:lnTo>
                <a:lnTo>
                  <a:pt x="5950712" y="205570"/>
                </a:lnTo>
                <a:lnTo>
                  <a:pt x="0" y="205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18512" y="3165474"/>
            <a:ext cx="5063205" cy="5654529"/>
          </a:xfrm>
          <a:custGeom>
            <a:avLst/>
            <a:gdLst/>
            <a:ahLst/>
            <a:cxnLst/>
            <a:rect r="r" b="b" t="t" l="l"/>
            <a:pathLst>
              <a:path h="5654529" w="5063205">
                <a:moveTo>
                  <a:pt x="0" y="0"/>
                </a:moveTo>
                <a:lnTo>
                  <a:pt x="5063206" y="0"/>
                </a:lnTo>
                <a:lnTo>
                  <a:pt x="5063206" y="5654528"/>
                </a:lnTo>
                <a:lnTo>
                  <a:pt x="0" y="56545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09694" y="3825329"/>
            <a:ext cx="363816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Tecla W</a:t>
            </a:r>
            <a:r>
              <a:rPr lang="en-US" sz="3399">
                <a:solidFill>
                  <a:srgbClr val="000000"/>
                </a:solidFill>
                <a:latin typeface="Open Sans Light"/>
                <a:hlinkClick r:id="rId8" tooltip="https://www.google.com/search?bih=937&amp;biw=1920&amp;hl=pt-BR&amp;sxsrf=APwXEddXYyPAivqZa9cJ1Q4Un3sy4lukfg:1685626473601&amp;q=windows&amp;spell=1&amp;sa=X&amp;ved=2ahUKEwixj7v5l6L_AhUpD7kGHdZeAbgQkeECKAB6BAgLEAE"/>
              </a:rPr>
              <a:t>indows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9694" y="4563110"/>
            <a:ext cx="820216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Digite Variáveis de ambiente e acesse "Editar Variáveis de Ambiente"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71798" y="1706057"/>
            <a:ext cx="3800937" cy="789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Extra Bold"/>
              </a:rPr>
              <a:t>Conferindo a instalação</a:t>
            </a:r>
          </a:p>
          <a:p>
            <a:pPr algn="just">
              <a:lnSpc>
                <a:spcPts val="32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890012" y="187138"/>
            <a:ext cx="416450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Python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0039350" y="3204297"/>
            <a:ext cx="5974000" cy="5647447"/>
          </a:xfrm>
          <a:custGeom>
            <a:avLst/>
            <a:gdLst/>
            <a:ahLst/>
            <a:cxnLst/>
            <a:rect r="r" b="b" t="t" l="l"/>
            <a:pathLst>
              <a:path h="5647447" w="5974000">
                <a:moveTo>
                  <a:pt x="0" y="0"/>
                </a:moveTo>
                <a:lnTo>
                  <a:pt x="5974000" y="0"/>
                </a:lnTo>
                <a:lnTo>
                  <a:pt x="5974000" y="5647447"/>
                </a:lnTo>
                <a:lnTo>
                  <a:pt x="0" y="56474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5654881" y="6050736"/>
            <a:ext cx="6745222" cy="233017"/>
          </a:xfrm>
          <a:custGeom>
            <a:avLst/>
            <a:gdLst/>
            <a:ahLst/>
            <a:cxnLst/>
            <a:rect r="r" b="b" t="t" l="l"/>
            <a:pathLst>
              <a:path h="233017" w="6745222">
                <a:moveTo>
                  <a:pt x="0" y="0"/>
                </a:moveTo>
                <a:lnTo>
                  <a:pt x="6745221" y="0"/>
                </a:lnTo>
                <a:lnTo>
                  <a:pt x="6745221" y="233017"/>
                </a:lnTo>
                <a:lnTo>
                  <a:pt x="0" y="233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889789"/>
            <a:ext cx="6985917" cy="100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5210" indent="-312605" lvl="1">
              <a:lnSpc>
                <a:spcPts val="4054"/>
              </a:lnSpc>
              <a:buFont typeface="Arial"/>
              <a:buChar char="•"/>
            </a:pPr>
            <a:r>
              <a:rPr lang="en-US" sz="2895">
                <a:solidFill>
                  <a:srgbClr val="000000"/>
                </a:solidFill>
                <a:latin typeface="Open Sans Light"/>
              </a:rPr>
              <a:t>Em variáveis do usuário, selecione o campo "Path" e clique no botão Editar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71798" y="1706057"/>
            <a:ext cx="3800937" cy="789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Extra Bold"/>
              </a:rPr>
              <a:t>Conferindo a instalação</a:t>
            </a:r>
          </a:p>
          <a:p>
            <a:pPr algn="just">
              <a:lnSpc>
                <a:spcPts val="322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890012" y="187138"/>
            <a:ext cx="416450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Python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071798" y="1706057"/>
            <a:ext cx="3800937" cy="789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Extra Bold"/>
              </a:rPr>
              <a:t>Conferindo a instalação</a:t>
            </a:r>
          </a:p>
          <a:p>
            <a:pPr algn="just">
              <a:lnSpc>
                <a:spcPts val="322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890012" y="187138"/>
            <a:ext cx="416450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38212"/>
            <a:ext cx="8350219" cy="100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5210" indent="-312605" lvl="1">
              <a:lnSpc>
                <a:spcPts val="4054"/>
              </a:lnSpc>
              <a:buFont typeface="Arial"/>
              <a:buChar char="•"/>
            </a:pPr>
            <a:r>
              <a:rPr lang="en-US" sz="2895">
                <a:solidFill>
                  <a:srgbClr val="000000"/>
                </a:solidFill>
                <a:latin typeface="Open Sans Light"/>
              </a:rPr>
              <a:t>Certifiquece que os dois diretórios  referentes a versão instalada estejam adicionados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3566181"/>
            <a:ext cx="7821149" cy="5692119"/>
          </a:xfrm>
          <a:custGeom>
            <a:avLst/>
            <a:gdLst/>
            <a:ahLst/>
            <a:cxnLst/>
            <a:rect r="r" b="b" t="t" l="l"/>
            <a:pathLst>
              <a:path h="5692119" w="7821149">
                <a:moveTo>
                  <a:pt x="0" y="0"/>
                </a:moveTo>
                <a:lnTo>
                  <a:pt x="7821149" y="0"/>
                </a:lnTo>
                <a:lnTo>
                  <a:pt x="7821149" y="5692119"/>
                </a:lnTo>
                <a:lnTo>
                  <a:pt x="0" y="56921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6553897" y="5691414"/>
            <a:ext cx="6620824" cy="228719"/>
          </a:xfrm>
          <a:custGeom>
            <a:avLst/>
            <a:gdLst/>
            <a:ahLst/>
            <a:cxnLst/>
            <a:rect r="r" b="b" t="t" l="l"/>
            <a:pathLst>
              <a:path h="228719" w="6620824">
                <a:moveTo>
                  <a:pt x="0" y="0"/>
                </a:moveTo>
                <a:lnTo>
                  <a:pt x="6620824" y="0"/>
                </a:lnTo>
                <a:lnTo>
                  <a:pt x="6620824" y="228719"/>
                </a:lnTo>
                <a:lnTo>
                  <a:pt x="0" y="228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0849468" y="3566181"/>
            <a:ext cx="5950712" cy="205570"/>
          </a:xfrm>
          <a:custGeom>
            <a:avLst/>
            <a:gdLst/>
            <a:ahLst/>
            <a:cxnLst/>
            <a:rect r="r" b="b" t="t" l="l"/>
            <a:pathLst>
              <a:path h="205570" w="5950712">
                <a:moveTo>
                  <a:pt x="0" y="0"/>
                </a:moveTo>
                <a:lnTo>
                  <a:pt x="5950712" y="0"/>
                </a:lnTo>
                <a:lnTo>
                  <a:pt x="5950712" y="205570"/>
                </a:lnTo>
                <a:lnTo>
                  <a:pt x="0" y="205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259574" y="4098338"/>
            <a:ext cx="5540607" cy="275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1"/>
              </a:lnSpc>
            </a:pPr>
            <a:r>
              <a:rPr lang="en-US" sz="3943">
                <a:solidFill>
                  <a:srgbClr val="000000"/>
                </a:solidFill>
                <a:latin typeface="Open Sans Extra Bold"/>
              </a:rPr>
              <a:t>Certifiquesse de ter apenas uma versão do Python instalada em sua maquina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11054521" y="7258451"/>
            <a:ext cx="5950712" cy="205570"/>
          </a:xfrm>
          <a:custGeom>
            <a:avLst/>
            <a:gdLst/>
            <a:ahLst/>
            <a:cxnLst/>
            <a:rect r="r" b="b" t="t" l="l"/>
            <a:pathLst>
              <a:path h="205570" w="5950712">
                <a:moveTo>
                  <a:pt x="0" y="0"/>
                </a:moveTo>
                <a:lnTo>
                  <a:pt x="5950712" y="0"/>
                </a:lnTo>
                <a:lnTo>
                  <a:pt x="5950712" y="205570"/>
                </a:lnTo>
                <a:lnTo>
                  <a:pt x="0" y="205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666945" y="2988090"/>
            <a:ext cx="10107072" cy="5985358"/>
          </a:xfrm>
          <a:custGeom>
            <a:avLst/>
            <a:gdLst/>
            <a:ahLst/>
            <a:cxnLst/>
            <a:rect r="r" b="b" t="t" l="l"/>
            <a:pathLst>
              <a:path h="5985358" w="10107072">
                <a:moveTo>
                  <a:pt x="0" y="0"/>
                </a:moveTo>
                <a:lnTo>
                  <a:pt x="10107072" y="0"/>
                </a:lnTo>
                <a:lnTo>
                  <a:pt x="10107072" y="5985359"/>
                </a:lnTo>
                <a:lnTo>
                  <a:pt x="0" y="5985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13287" y="857250"/>
            <a:ext cx="1046142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Robot Framework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66245" y="2930940"/>
            <a:ext cx="6700838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u="sng">
                <a:solidFill>
                  <a:srgbClr val="000000"/>
                </a:solidFill>
                <a:latin typeface="Arimo"/>
                <a:hlinkClick r:id="rId4" tooltip="https://robotframework.org/?tab=1#getting-started"/>
              </a:rPr>
              <a:t>https://robotframework.org/?tab=1#getting-started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66245" y="5086350"/>
            <a:ext cx="5784033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Abra o CMD e  realize a instalação com:</a:t>
            </a:r>
          </a:p>
          <a:p>
            <a:pPr>
              <a:lnSpc>
                <a:spcPts val="3359"/>
              </a:lnSpc>
            </a:pPr>
            <a:r>
              <a:rPr lang="en-US" sz="2400" u="sng">
                <a:solidFill>
                  <a:srgbClr val="000000"/>
                </a:solidFill>
                <a:latin typeface="Arimo"/>
              </a:rPr>
              <a:t>pip install robotframework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66245" y="6604866"/>
            <a:ext cx="5784033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Confirme a instalação o CMD com o camando:</a:t>
            </a:r>
          </a:p>
          <a:p>
            <a:pPr>
              <a:lnSpc>
                <a:spcPts val="3359"/>
              </a:lnSpc>
            </a:pPr>
            <a:r>
              <a:rPr lang="en-US" sz="2400" u="sng">
                <a:solidFill>
                  <a:srgbClr val="000000"/>
                </a:solidFill>
                <a:latin typeface="Arimo"/>
              </a:rPr>
              <a:t>robot --version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028700" y="2526826"/>
            <a:ext cx="7413725" cy="6337409"/>
          </a:xfrm>
          <a:custGeom>
            <a:avLst/>
            <a:gdLst/>
            <a:ahLst/>
            <a:cxnLst/>
            <a:rect r="r" b="b" t="t" l="l"/>
            <a:pathLst>
              <a:path h="6337409" w="7413725">
                <a:moveTo>
                  <a:pt x="0" y="0"/>
                </a:moveTo>
                <a:lnTo>
                  <a:pt x="7413725" y="0"/>
                </a:lnTo>
                <a:lnTo>
                  <a:pt x="7413725" y="6337409"/>
                </a:lnTo>
                <a:lnTo>
                  <a:pt x="0" y="63374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13287" y="159703"/>
            <a:ext cx="1046142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Robot Framework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13923" y="1669097"/>
            <a:ext cx="2660154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u="sng">
                <a:solidFill>
                  <a:srgbClr val="000000"/>
                </a:solidFill>
                <a:latin typeface="Arimo"/>
              </a:rPr>
              <a:t>Instalando Libraries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88068" y="2540361"/>
            <a:ext cx="8272838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Extra Bold"/>
              </a:rPr>
              <a:t>Libraries disponíveis em: </a:t>
            </a:r>
            <a:r>
              <a:rPr lang="en-US" sz="2799" u="sng">
                <a:solidFill>
                  <a:srgbClr val="000000"/>
                </a:solidFill>
                <a:latin typeface="Open Sans Extra Bold"/>
                <a:hlinkClick r:id="rId4" tooltip="https://robotframework.org#resources"/>
              </a:rPr>
              <a:t>https://robotframework.org/#resources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90558" y="4331106"/>
            <a:ext cx="827283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Extra Bold"/>
              </a:rPr>
              <a:t>Utilizaremos a biblioteca de Selenium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89675" y="6325617"/>
            <a:ext cx="8471232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 Extra Bold"/>
              </a:rPr>
              <a:t>Abra o CMD e digite o camando: </a:t>
            </a:r>
          </a:p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 Extra Bold"/>
              </a:rPr>
              <a:t>pip install --upgrade robotframework-seleniumlibrary</a:t>
            </a:r>
          </a:p>
          <a:p>
            <a:pPr algn="ctr"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DAFkldkL888</dc:identifier>
  <dcterms:modified xsi:type="dcterms:W3CDTF">2011-08-01T06:04:30Z</dcterms:modified>
  <cp:revision>1</cp:revision>
  <dc:title>Robot Framework-3</dc:title>
</cp:coreProperties>
</file>