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Light" charset="1" panose="020B0306030504020204"/>
      <p:regular r:id="rId10"/>
    </p:embeddedFont>
    <p:embeddedFont>
      <p:font typeface="Open Sans Light Bold" charset="1" panose="020B0806030504020204"/>
      <p:regular r:id="rId11"/>
    </p:embeddedFont>
    <p:embeddedFont>
      <p:font typeface="Open Sans Light Italics" charset="1" panose="020B0306030504020204"/>
      <p:regular r:id="rId12"/>
    </p:embeddedFont>
    <p:embeddedFont>
      <p:font typeface="Open Sans Light Bold Italics" charset="1" panose="020B0806030504020204"/>
      <p:regular r:id="rId13"/>
    </p:embeddedFont>
    <p:embeddedFont>
      <p:font typeface="Open Sans Extra Bold" charset="1" panose="020B0906030804020204"/>
      <p:regular r:id="rId14"/>
    </p:embeddedFont>
    <p:embeddedFont>
      <p:font typeface="Open Sans Extra Bold Italics" charset="1" panose="020B0906030804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0529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6688886" y="3261800"/>
            <a:ext cx="4910227" cy="4910227"/>
          </a:xfrm>
          <a:custGeom>
            <a:avLst/>
            <a:gdLst/>
            <a:ahLst/>
            <a:cxnLst/>
            <a:rect r="r" b="b" t="t" l="l"/>
            <a:pathLst>
              <a:path h="4910227" w="4910227">
                <a:moveTo>
                  <a:pt x="0" y="0"/>
                </a:moveTo>
                <a:lnTo>
                  <a:pt x="4910228" y="0"/>
                </a:lnTo>
                <a:lnTo>
                  <a:pt x="4910228" y="4910227"/>
                </a:lnTo>
                <a:lnTo>
                  <a:pt x="0" y="49102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15567" y="857250"/>
            <a:ext cx="13256865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Light Bold"/>
              </a:rPr>
              <a:t>Apresentação Suporte </a:t>
            </a:r>
          </a:p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Light Bold"/>
              </a:rPr>
              <a:t>Para as Video Aulas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0529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3268139" y="2856045"/>
            <a:ext cx="11751722" cy="4574910"/>
          </a:xfrm>
          <a:custGeom>
            <a:avLst/>
            <a:gdLst/>
            <a:ahLst/>
            <a:cxnLst/>
            <a:rect r="r" b="b" t="t" l="l"/>
            <a:pathLst>
              <a:path h="4574910" w="11751722">
                <a:moveTo>
                  <a:pt x="0" y="0"/>
                </a:moveTo>
                <a:lnTo>
                  <a:pt x="11751722" y="0"/>
                </a:lnTo>
                <a:lnTo>
                  <a:pt x="11751722" y="4574910"/>
                </a:lnTo>
                <a:lnTo>
                  <a:pt x="0" y="457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385164"/>
            <a:ext cx="18288000" cy="783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000000"/>
                </a:solidFill>
                <a:latin typeface="Open Sans Light Bold"/>
              </a:rPr>
              <a:t>Transformando um caso de uso em um caso de teste: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0529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0" y="385164"/>
            <a:ext cx="18288000" cy="783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000000"/>
                </a:solidFill>
                <a:latin typeface="Open Sans Light Bold"/>
              </a:rPr>
              <a:t>Opções de Execução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889729"/>
            <a:ext cx="7601873" cy="1989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 Extra Bold"/>
              </a:rPr>
              <a:t> -&gt;Estar no diretório: </a:t>
            </a:r>
          </a:p>
          <a:p>
            <a:pPr algn="just" marL="496575" indent="-248288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 Light"/>
              </a:rPr>
              <a:t>robot "arquivo de testes"</a:t>
            </a:r>
          </a:p>
          <a:p>
            <a:pPr algn="just" marL="496575" indent="-248288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 Light"/>
              </a:rPr>
              <a:t>robot -i  "arquivo de testes"</a:t>
            </a:r>
          </a:p>
          <a:p>
            <a:pPr algn="just" marL="496575" indent="-248288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 Light"/>
              </a:rPr>
              <a:t>robot -e  "arquivo de testes"</a:t>
            </a:r>
          </a:p>
          <a:p>
            <a:pPr algn="just">
              <a:lnSpc>
                <a:spcPts val="322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0529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0" y="385164"/>
            <a:ext cx="18288000" cy="783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000000"/>
                </a:solidFill>
                <a:latin typeface="Open Sans Light Bold"/>
              </a:rPr>
              <a:t>Obrigado!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659876"/>
            <a:ext cx="12373750" cy="3236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41"/>
              </a:lnSpc>
            </a:pPr>
            <a:r>
              <a:rPr lang="en-US" sz="3743">
                <a:solidFill>
                  <a:srgbClr val="000000"/>
                </a:solidFill>
                <a:latin typeface="Open Sans Extra Bold"/>
              </a:rPr>
              <a:t> Grupo: </a:t>
            </a:r>
          </a:p>
          <a:p>
            <a:pPr algn="just" marL="808288" indent="-404144" lvl="1">
              <a:lnSpc>
                <a:spcPts val="5241"/>
              </a:lnSpc>
              <a:buFont typeface="Arial"/>
              <a:buChar char="•"/>
            </a:pPr>
            <a:r>
              <a:rPr lang="en-US" sz="3743">
                <a:solidFill>
                  <a:srgbClr val="000000"/>
                </a:solidFill>
                <a:latin typeface="Open Sans Light"/>
              </a:rPr>
              <a:t>Mateus Moreira Fonseca 1426885</a:t>
            </a:r>
          </a:p>
          <a:p>
            <a:pPr algn="just" marL="808288" indent="-404144" lvl="1">
              <a:lnSpc>
                <a:spcPts val="5241"/>
              </a:lnSpc>
              <a:buFont typeface="Arial"/>
              <a:buChar char="•"/>
            </a:pPr>
            <a:r>
              <a:rPr lang="en-US" sz="3743">
                <a:solidFill>
                  <a:srgbClr val="000000"/>
                </a:solidFill>
                <a:latin typeface="Open Sans Light"/>
              </a:rPr>
              <a:t>João Gabriel Vilela de Carvalho 1063227</a:t>
            </a:r>
          </a:p>
          <a:p>
            <a:pPr algn="just" marL="808288" indent="-404144" lvl="1">
              <a:lnSpc>
                <a:spcPts val="5241"/>
              </a:lnSpc>
              <a:buFont typeface="Arial"/>
              <a:buChar char="•"/>
            </a:pPr>
            <a:r>
              <a:rPr lang="en-US" sz="3743">
                <a:solidFill>
                  <a:srgbClr val="000000"/>
                </a:solidFill>
                <a:latin typeface="Open Sans Light"/>
              </a:rPr>
              <a:t>Raul Carlos Dias Severino 1997254</a:t>
            </a:r>
          </a:p>
          <a:p>
            <a:pPr algn="just">
              <a:lnSpc>
                <a:spcPts val="5241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864283"/>
            <a:ext cx="6404793" cy="394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Open Sans Light Bold"/>
              </a:rPr>
              <a:t>Duvidas? mateus.fonseca1992@gmail.com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DAFln7e5TV0</dc:identifier>
  <dcterms:modified xsi:type="dcterms:W3CDTF">2011-08-01T06:04:30Z</dcterms:modified>
  <cp:revision>1</cp:revision>
  <dc:title>Robot Framework-4</dc:title>
</cp:coreProperties>
</file>