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6"/>
  </p:notesMasterIdLst>
  <p:handoutMasterIdLst>
    <p:handoutMasterId r:id="rId7"/>
  </p:handoutMasterIdLst>
  <p:sldIdLst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16E77E-733F-DAAE-E013-AE8D78CCDAEA}"/>
              </a:ext>
            </a:extLst>
          </p:cNvPr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lang="en-US" sz="900">
                <a:solidFill>
                  <a:srgbClr val="000000"/>
                </a:solidFill>
                <a:latin typeface="Arial" panose="020B0604020202020204" pitchFamily="34" charset="0"/>
              </a:rPr>
              <a:t>Classification | </a:t>
            </a:r>
            <a:r>
              <a:rPr lang="en-US" sz="900">
                <a:solidFill>
                  <a:srgbClr val="00A1E0"/>
                </a:solidFill>
                <a:latin typeface="Arial" panose="020B0604020202020204" pitchFamily="34" charset="0"/>
              </a:rPr>
              <a:t>PRIVATE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42A26-0280-102D-6885-27129E4DC3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406BF-9321-4A30-9319-42C397DB575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BB-D91E-B76F-A670-2BA87A429AD7}"/>
              </a:ext>
            </a:extLst>
          </p:cNvPr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900">
                <a:solidFill>
                  <a:srgbClr val="000000"/>
                </a:solidFill>
                <a:latin typeface="Arial" panose="020B0604020202020204" pitchFamily="34" charset="0"/>
              </a:rPr>
              <a:t>© 2024 Qorvo US, Inc.
Qorvo Confidential &amp; Proprietary 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B6C3D-5353-21B2-1B1B-674D6CC2D4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F36EC-8E71-4627-921C-143ABEF3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2597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US"/>
            </a:lvl1pPr>
          </a:lstStyle>
          <a:p>
            <a:r>
              <a:rPr lang="en-US" sz="900">
                <a:solidFill>
                  <a:srgbClr val="000000"/>
                </a:solidFill>
                <a:latin typeface="Arial" panose="020B0604020202020204" pitchFamily="34" charset="0"/>
              </a:rPr>
              <a:t>Classification | </a:t>
            </a:r>
            <a:r>
              <a:rPr lang="en-US" sz="900">
                <a:solidFill>
                  <a:srgbClr val="00A1E0"/>
                </a:solidFill>
                <a:latin typeface="Arial" panose="020B0604020202020204" pitchFamily="34" charset="0"/>
              </a:rPr>
              <a:t>PRIVATE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D8A1E-724B-45D2-B7B7-8DD6B45710A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900" b="0" i="0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© 2024 Qorvo US, Inc.
Qorvo Confidential &amp; Proprietary 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4518F-8500-4EE8-84B1-40A36D756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58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900">
                <a:solidFill>
                  <a:srgbClr val="000000"/>
                </a:solidFill>
                <a:latin typeface="Arial" panose="020B0604020202020204" pitchFamily="34" charset="0"/>
              </a:rPr>
              <a:t>Classification | </a:t>
            </a:r>
            <a:r>
              <a:rPr lang="en-US" sz="900">
                <a:solidFill>
                  <a:srgbClr val="00A1E0"/>
                </a:solidFill>
                <a:latin typeface="Arial" panose="020B0604020202020204" pitchFamily="34" charset="0"/>
              </a:rPr>
              <a:t>PRIVATE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© 2024 Qorvo US, Inc.
Qorvo Confidential &amp; Proprietary 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4518F-8500-4EE8-84B1-40A36D756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5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900">
                <a:solidFill>
                  <a:srgbClr val="000000"/>
                </a:solidFill>
                <a:latin typeface="Arial" panose="020B0604020202020204" pitchFamily="34" charset="0"/>
              </a:rPr>
              <a:t>Classification | </a:t>
            </a:r>
            <a:r>
              <a:rPr lang="en-US" sz="900">
                <a:solidFill>
                  <a:srgbClr val="00A1E0"/>
                </a:solidFill>
                <a:latin typeface="Arial" panose="020B0604020202020204" pitchFamily="34" charset="0"/>
              </a:rPr>
              <a:t>PRIVATE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© 2024 Qorvo US, Inc.
Qorvo Confidential &amp; Proprietary 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4518F-8500-4EE8-84B1-40A36D756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7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50D2-5027-27B1-BD77-493272E0D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4A1DB-3AAF-7E33-35D2-6168F8113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E5EF-4470-21BF-9820-B4916323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934-F570-415B-A584-41D86DA49CB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607F-8EB3-898E-EC26-4AF44F7B602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lang="en-US" sz="900" b="0" i="0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© 2024 Qorvo US, Inc.
Qorvo Confidential &amp; Proprietary 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8C31E-A3C0-A00F-EB6B-9C7D2681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BA7C-B7CF-4003-8B7C-24A4E6DD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AED9-758C-1D12-32A1-F2B06DA4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7C8A1-CF4E-A66C-F0C9-B020F7E81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93B14-BCA9-229C-22C7-6809DC6C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934-F570-415B-A584-41D86DA49CB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6A0B-A541-D3AE-6826-BCE04675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E3A25-817F-C2DC-1CDA-C8CA7E31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BA7C-B7CF-4003-8B7C-24A4E6DD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0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7CFF7-8767-072D-8C86-FDF123A81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30DF1-51D7-DE82-FC83-245CBB48B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26A6-5BD3-23E6-BF70-C8A86432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934-F570-415B-A584-41D86DA49CB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5751-938C-5A3C-0F08-E7FB4774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3F2E4-091F-85F1-0BC3-09469B5D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BA7C-B7CF-4003-8B7C-24A4E6DD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EA10-C765-D9AB-7B99-09D76842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5F99-19BE-FF35-33B5-C11696CB2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A0576-45A6-0876-1116-074B9C33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934-F570-415B-A584-41D86DA49CB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F46DB-13E3-CF28-E074-C065568A33E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lang="en-US" b="0" i="0" u="none">
                <a:solidFill>
                  <a:srgbClr val="000000"/>
                </a:solidFill>
              </a:defRPr>
            </a:lvl1pPr>
          </a:lstStyle>
          <a:p>
            <a:r>
              <a:rPr lang="en-US"/>
              <a:t>© 2024 Qorvo US, Inc.
Qorvo Confidential &amp; Proprietary 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87FFA-C268-B25E-27D7-E3642933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BA7C-B7CF-4003-8B7C-24A4E6DD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4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FF3-F905-B142-368E-8FC8F87C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9A2F8-670A-1D1D-F2A5-5C9CBE220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7C915-ACD4-FBCC-795C-423EF7F9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934-F570-415B-A584-41D86DA49CB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7CBE-E909-3805-5C26-89FD8EA0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7D394-375A-2A63-B9B1-B35E6BD1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BA7C-B7CF-4003-8B7C-24A4E6DD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2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B5BD-120C-23E1-E76D-F3AAD66D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8668F-4089-FDCD-9F54-B287AEF01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C7C0B-EDAF-1799-CDF7-2D1AC2ACD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54C4E-2EAE-BA69-2F99-F9D1F6AC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934-F570-415B-A584-41D86DA49CB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91878-644F-AEB5-36CD-5C6856A0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9F45E-8793-D640-6CC9-BFAC5AFC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BA7C-B7CF-4003-8B7C-24A4E6DD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879A-F3F0-5D20-9E65-E0A355BAF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B0E04-121D-08C1-CAFB-029664476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039F9-1D18-0943-CCC2-45004BDAD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5E510-DC05-350E-0989-5ED7EDD35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FBD0D-191C-3972-0A42-73F1D6847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AD2D0-F436-F13F-45EB-05F0A08B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934-F570-415B-A584-41D86DA49CB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6C08E-23DE-23A7-AEB9-3C7C5201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B9953-A79E-984A-0275-93220D6B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BA7C-B7CF-4003-8B7C-24A4E6DD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7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D9CB-6CE0-D884-EED3-20CA8339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A8D19-90CE-BA93-6221-20D264E5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934-F570-415B-A584-41D86DA49CB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2BDBF-E62B-E5FB-49F8-31EAB5DC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6412A-540F-4858-6578-CA48F4CA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BA7C-B7CF-4003-8B7C-24A4E6DD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2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8D8A6-610D-825A-BFD2-773E54B7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934-F570-415B-A584-41D86DA49CB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F7B2F-4CD2-E1CD-5497-C9733F97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F4862-F338-08E0-3AF7-C69C3119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BA7C-B7CF-4003-8B7C-24A4E6DD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7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9D2E-3756-B9E2-2562-BDEB7AF6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B14E-BB8C-6053-F0E3-F1D17A729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60D34-ABC7-3483-1D75-3BA4000BA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F520B-2468-E82C-FBC6-F5778EE9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934-F570-415B-A584-41D86DA49CB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44566-B6DA-24B9-F334-95719296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9C318-81F6-F506-9E46-770C47AC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BA7C-B7CF-4003-8B7C-24A4E6DD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8233-72B4-00B5-0EAD-C3082D49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F4376-1C73-E3CD-2517-966F1FF02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A7AA6-52E2-6C5C-A0BC-053054CC3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3CA44-151D-5C65-2440-B7B150A1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934-F570-415B-A584-41D86DA49CB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791DE-F573-47E1-E240-3F49BD5E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ECDDF-9ED9-30E0-B81D-E03FF2D5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BA7C-B7CF-4003-8B7C-24A4E6DD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7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F05EE-0154-F799-14E6-3BD4CAEC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6C87C-078C-399B-1D57-BE337F7CA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CB9D-05D6-0DFE-68E7-D63E6E93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5C2934-F570-415B-A584-41D86DA49CB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A85B9-32C1-8AE5-6BEF-B659A4E58BE3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0" y="6356350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b="0" i="0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© 2024 Qorvo US, Inc.
Qorvo Confidential &amp; Proprietary 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5CE98-D982-8942-D2A7-3003FF6DD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A7BA7C-B7CF-4003-8B7C-24A4E6DD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0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817B-5574-744F-4245-AB9B30F7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Eric’s Project (basically finished)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DCB79-304B-3691-9969-1D8D3228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US" dirty="0"/>
              <a:t>Got familiar with the EES software</a:t>
            </a:r>
          </a:p>
          <a:p>
            <a:r>
              <a:rPr lang="en-US" dirty="0"/>
              <a:t>Write an front-end interface for users</a:t>
            </a:r>
          </a:p>
          <a:p>
            <a:r>
              <a:rPr lang="en-US" dirty="0"/>
              <a:t>Wrote an server to connect EES backend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5245D-5926-19AF-A11A-D3199E955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87" y="3344408"/>
            <a:ext cx="4952179" cy="3194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04AD77-701B-36A5-396C-78C8E2608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868" y="3407575"/>
            <a:ext cx="5295482" cy="2766212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D994C4E-3E78-D11D-CB5E-812C864A82B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© 2024 Qorvo US, Inc.
Qorvo Confidential &amp; Proprietary Information</a:t>
            </a:r>
          </a:p>
        </p:txBody>
      </p:sp>
    </p:spTree>
    <p:extLst>
      <p:ext uri="{BB962C8B-B14F-4D97-AF65-F5344CB8AC3E}">
        <p14:creationId xmlns:p14="http://schemas.microsoft.com/office/powerpoint/2010/main" val="311643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E5D6-9D6F-31D1-91B9-8FED4DA0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54ACC-1C55-9A3B-2C40-0170B0A1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the host server for Qorvo with Andrew and his Intern</a:t>
            </a:r>
          </a:p>
          <a:p>
            <a:r>
              <a:rPr lang="en-US" dirty="0"/>
              <a:t>Show the work to Noah </a:t>
            </a:r>
            <a:r>
              <a:rPr lang="en-US" dirty="0" err="1"/>
              <a:t>Brous</a:t>
            </a:r>
            <a:r>
              <a:rPr lang="en-US" dirty="0"/>
              <a:t> later (4:00)</a:t>
            </a:r>
          </a:p>
          <a:p>
            <a:r>
              <a:rPr lang="en-US" dirty="0"/>
              <a:t>Verify the functionality with Eric once he is back</a:t>
            </a:r>
          </a:p>
          <a:p>
            <a:r>
              <a:rPr lang="en-US" dirty="0"/>
              <a:t>Connect more Chamber’s backend with my code and create </a:t>
            </a:r>
            <a:r>
              <a:rPr lang="en-US"/>
              <a:t>an ecosystem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9EB19-16F2-68B7-E04F-52E2B3A3D29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© 2024 Qorvo US, Inc.
Qorvo Confidential &amp; Proprietary Information</a:t>
            </a:r>
          </a:p>
        </p:txBody>
      </p:sp>
    </p:spTree>
    <p:extLst>
      <p:ext uri="{BB962C8B-B14F-4D97-AF65-F5344CB8AC3E}">
        <p14:creationId xmlns:p14="http://schemas.microsoft.com/office/powerpoint/2010/main" val="40681848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4 Qorvo US, Inc.&#10;Qorvo Confidential &amp; Proprietary Information"/>
  <p:tag name="BJHEADERFOOTERTEXTMARKING" val="© 2024 Qorvo US, Inc.&#10;Qorvo Confidential &amp; Proprietary Informatio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4 Qorvo US, Inc.&#10;Qorvo Confidential &amp; Proprietary Information"/>
  <p:tag name="BJHEADERFOOTERTEXTMARKING" val="© 2024 Qorvo US, Inc.&#10;Qorvo Confidential &amp; Proprietary Informati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4 Qorvo US, Inc.&#10;Qorvo Confidential &amp; Proprietary Information"/>
  <p:tag name="BJHEADERFOOTERTEXTMARKING" val="© 2024 Qorvo US, Inc.&#10;Qorvo Confidential &amp; Proprietary Informati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lassification | PRIVATE"/>
  <p:tag name="BJHEADERFOOTERTEXTMARKING" val="Classification | PRIVA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4 Qorvo US, Inc.&#10;Qorvo Confidential &amp; Proprietary Information"/>
  <p:tag name="BJHEADERFOOTERTEXTMARKING" val="© 2024 Qorvo US, Inc.&#10;Qorvo Confidential &amp; Proprietary Inform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4 Qorvo US, Inc.&#10;Qorvo Confidential &amp; Proprietary Information"/>
  <p:tag name="BJHEADERFOOTERTEXTMARKING" val="© 2024 Qorvo US, Inc.&#10;Qorvo Confidential &amp; Proprietary Inform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4 Qorvo US, Inc.&#10;Qorvo Confidential &amp; Proprietary Information"/>
  <p:tag name="BJHEADERFOOTERTEXTMARKING" val="© 2024 Qorvo US, Inc.&#10;Qorvo Confidential &amp; Proprietary Informati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lassification | PRIVATE"/>
  <p:tag name="BJHEADERFOOTERTEXTMARKING" val="Classification | PRIV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4 Qorvo US, Inc.&#10;Qorvo Confidential &amp; Proprietary Information"/>
  <p:tag name="BJHEADERFOOTERTEXTMARKING" val="© 2024 Qorvo US, Inc.&#10;Qorvo Confidential &amp; Proprietary Informati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lassification | PRIVATE"/>
  <p:tag name="BJHEADERFOOTERTEXTMARKING" val="Classification | PRIVA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4 Qorvo US, Inc.&#10;Qorvo Confidential &amp; Proprietary Information"/>
  <p:tag name="BJHEADERFOOTERTEXTMARKING" val="© 2024 Qorvo US, Inc.&#10;Qorvo Confidential &amp; Proprietary Informati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4 Qorvo US, Inc.&#10;Qorvo Confidential &amp; Proprietary Information"/>
  <p:tag name="BJHEADERFOOTERTEXTMARKING" val="© 2024 Qorvo US, Inc.&#10;Qorvo Confidential &amp; Proprietary Informati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lassification | PRIVATE"/>
  <p:tag name="BJHEADERFOOTERTEXTMARKING" val="Classification | PRIVA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d="http://www.w3.org/2001/XMLSchema" xmlns:xsi="http://www.w3.org/2001/XMLSchema-instance" xmlns="http://www.boldonjames.com/2016/02/Classifier/internal/wrappedLabelHistory">
  <Value>PD94bWwgdmVyc2lvbj0iMS4wIiBlbmNvZGluZz0idXMtYXNjaWkiPz48bGFiZWxIaXN0b3J5IHhtbG5zOnhzZD0iaHR0cDovL3d3dy53My5vcmcvMjAwMS9YTUxTY2hlbWEiIHhtbG5zOnhzaT0iaHR0cDovL3d3dy53My5vcmcvMjAwMS9YTUxTY2hlbWEtaW5zdGFuY2UiIHhtbG5zPSJodHRwOi8vd3d3LmJvbGRvbmphbWVzLmNvbS8yMDE2LzAyL0NsYXNzaWZpZXIvaW50ZXJuYWwvbGFiZWxIaXN0b3J5Ij48aXRlbT48c2lzbCBzaXNsVmVyc2lvbj0iMCIgcG9saWN5PSI4MjA0OTQxMy0yZDNlLTQwODMtYTU5Mi1hYzIzZjkxNTc1MzkiIG9yaWdpbj0iZGVmYXVsdFZhbHVlIj48ZWxlbWVudCB1aWQ9IjRkOWRjYzcxLWYzZjItNDk5Ni1hYTdmLWE5ZDNmMjI0ODgzOCIgdmFsdWU9IiIgeG1sbnM9Imh0dHA6Ly93d3cuYm9sZG9uamFtZXMuY29tLzIwMDgvMDEvc2llL2ludGVybmFsL2xhYmVsIiAvPjxlbGVtZW50IHVpZD0iOWM3ZWRjMzItN2M0MS00OTI5LTk1OWEtNjk5YzhjNGVmYjA2IiB2YWx1ZT0iIiB4bWxucz0iaHR0cDovL3d3dy5ib2xkb25qYW1lcy5jb20vMjAwOC8wMS9zaWUvaW50ZXJuYWwvbGFiZWwiIC8+PGVsZW1lbnQgdWlkPSJkYThjMWY2Zi0yYmUzLTQxZWUtODg1MS00NjU4YzI0NjBlZjkiIHZhbHVlPSIiIHhtbG5zPSJodHRwOi8vd3d3LmJvbGRvbmphbWVzLmNvbS8yMDA4LzAxL3NpZS9pbnRlcm5hbC9sYWJlbCIgLz48L3Npc2w+PFVzZXJOYW1lPkNPUlBcd3cxMDcxMDY8L1VzZXJOYW1lPjxEYXRlVGltZT41LzMwLzIwMjQgODowMjoxMyBQTTwvRGF0ZVRpbWU+PExhYmVsU3RyaW5nPlBSSVZBVEU8L0xhYmVsU3RyaW5nPjwvaXRlbT48L2xhYmVsSGlzdG9yeT4=</Value>
</WrappedLabelHistory>
</file>

<file path=customXml/item2.xml><?xml version="1.0" encoding="utf-8"?>
<sisl xmlns:xsd="http://www.w3.org/2001/XMLSchema" xmlns:xsi="http://www.w3.org/2001/XMLSchema-instance" xmlns="http://www.boldonjames.com/2008/01/sie/internal/label" sislVersion="0" policy="82049413-2d3e-4083-a592-ac23f9157539" origin="defaultValue">
  <element uid="4d9dcc71-f3f2-4996-aa7f-a9d3f2248838" value=""/>
  <element uid="9c7edc32-7c41-4929-959a-699c8c4efb06" value=""/>
  <element uid="da8c1f6f-2be3-41ee-8851-4658c2460ef9" value=""/>
</sisl>
</file>

<file path=customXml/itemProps1.xml><?xml version="1.0" encoding="utf-8"?>
<ds:datastoreItem xmlns:ds="http://schemas.openxmlformats.org/officeDocument/2006/customXml" ds:itemID="{55A6FCA5-7053-4F2E-B343-050689AC1140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F8375A6B-311B-4CF5-831F-97DFA312327E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128</Words>
  <Application>Microsoft Office PowerPoint</Application>
  <PresentationFormat>Widescreen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Eric’s Project (basically finished)</vt:lpstr>
      <vt:lpstr>Next step </vt:lpstr>
    </vt:vector>
  </TitlesOfParts>
  <Company>Qorvo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Eric’s Project (basically finished)</dc:title>
  <dc:creator>Walt Wu</dc:creator>
  <cp:lastModifiedBy>Walt Wu</cp:lastModifiedBy>
  <cp:revision>1</cp:revision>
  <dcterms:created xsi:type="dcterms:W3CDTF">2024-05-30T19:57:07Z</dcterms:created>
  <dcterms:modified xsi:type="dcterms:W3CDTF">2024-05-30T20:02:26Z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b82bbbc0-96a8-434e-af78-275beec2f80a</vt:lpwstr>
  </property>
  <property fmtid="{D5CDD505-2E9C-101B-9397-08002B2CF9AE}" pid="3" name="bjDocumentLabelXML">
    <vt:lpwstr>&lt;?xml version="1.0" encoding="us-ascii"?&gt;&lt;sisl xmlns:xsd="http://www.w3.org/2001/XMLSchema" xmlns:xsi="http://www.w3.org/2001/XMLSchema-instance" sislVersion="0" policy="82049413-2d3e-4083-a592-ac23f9157539" origin="defaultValue" xmlns="http://www.boldonj</vt:lpwstr>
  </property>
  <property fmtid="{D5CDD505-2E9C-101B-9397-08002B2CF9AE}" pid="4" name="bjDocumentLabelXML-0">
    <vt:lpwstr>ames.com/2008/01/sie/internal/label"&gt;&lt;element uid="4d9dcc71-f3f2-4996-aa7f-a9d3f2248838" value="" /&gt;&lt;element uid="9c7edc32-7c41-4929-959a-699c8c4efb06" value="" /&gt;&lt;element uid="da8c1f6f-2be3-41ee-8851-4658c2460ef9" value="" /&gt;&lt;/sisl&gt;</vt:lpwstr>
  </property>
  <property fmtid="{D5CDD505-2E9C-101B-9397-08002B2CF9AE}" pid="5" name="bjDocumentSecurityLabel">
    <vt:lpwstr>PRIVATE</vt:lpwstr>
  </property>
  <property fmtid="{D5CDD505-2E9C-101B-9397-08002B2CF9AE}" pid="6" name="bjClsUserRVM">
    <vt:lpwstr>[]</vt:lpwstr>
  </property>
  <property fmtid="{D5CDD505-2E9C-101B-9397-08002B2CF9AE}" pid="7" name="bjSaver">
    <vt:lpwstr>AHKHE4rACB/M0qAAQAm6szU+VUrFUxsk</vt:lpwstr>
  </property>
  <property fmtid="{D5CDD505-2E9C-101B-9397-08002B2CF9AE}" pid="8" name="bjSlideMasterFooterText">
    <vt:lpwstr>© 2024 Qorvo US, Inc.
Qorvo Confidential &amp; Proprietary Information</vt:lpwstr>
  </property>
  <property fmtid="{D5CDD505-2E9C-101B-9397-08002B2CF9AE}" pid="9" name="bjLabelHistoryID">
    <vt:lpwstr>{55A6FCA5-7053-4F2E-B343-050689AC1140}</vt:lpwstr>
  </property>
</Properties>
</file>