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79" r:id="rId3"/>
    <p:sldId id="278" r:id="rId4"/>
    <p:sldId id="256" r:id="rId5"/>
    <p:sldId id="258" r:id="rId6"/>
    <p:sldId id="257" r:id="rId7"/>
    <p:sldId id="272" r:id="rId8"/>
    <p:sldId id="265" r:id="rId9"/>
    <p:sldId id="274" r:id="rId10"/>
    <p:sldId id="273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9AA"/>
    <a:srgbClr val="987CF0"/>
    <a:srgbClr val="3399DB"/>
    <a:srgbClr val="A725FF"/>
    <a:srgbClr val="CBAACB"/>
    <a:srgbClr val="FFB9AA"/>
    <a:srgbClr val="000000"/>
    <a:srgbClr val="8FA0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94660"/>
  </p:normalViewPr>
  <p:slideViewPr>
    <p:cSldViewPr snapToGrid="0">
      <p:cViewPr>
        <p:scale>
          <a:sx n="38" d="100"/>
          <a:sy n="38" d="100"/>
        </p:scale>
        <p:origin x="1308" y="624"/>
      </p:cViewPr>
      <p:guideLst>
        <p:guide orient="horz" pos="2112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549A42-F212-41D2-AC2B-2363448D2C80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B10F8F-2390-4D78-8D46-5E113E2A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3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067FF-E1B5-4347-896D-7B48E3F43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067FF-E1B5-4347-896D-7B48E3F43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067FF-E1B5-4347-896D-7B48E3F43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1067FF-E1B5-4347-896D-7B48E3F43E7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22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9700-3A50-4F45-865F-E0BC03C6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69542-8FFA-4643-896A-A0CB35345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1939-9089-40EF-8986-DBD4484D5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91582-1C1C-4BBD-B310-CF32535D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E6CD-E453-4EAF-923D-0D5C29B2E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56355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2BC2-20F2-4FB8-8395-215C9BCA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973DAC-3124-4151-A20E-120F8DD51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A452A-55F8-4129-85CD-F9CDD846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F213E-2C1D-4DF4-8278-6C1D60C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5B71-803C-4737-9219-2EAD8E48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424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C4705-5691-4E39-A2CB-763584D24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92F8-C960-4E0C-9EE9-46D36FB60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7C3F-D7D0-4240-ADC5-7C6C09DD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F68D9-71FF-49E3-8541-AD2FC489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776D-6927-4082-A5D3-3AFC60C6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4147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5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704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1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33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85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31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915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0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4BF2-2B34-4868-AC9F-8D1B30BE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21BE-B9B7-4A28-9EE8-E4E56364B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92DC6-A28E-4283-BA72-41F1C2A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3C0E-D7FC-4FE2-A2EA-EC29CA2E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068A-E7B7-49A0-B3A0-78A1D2A1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1034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96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093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50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846A-7240-4E48-A541-557D94F86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E620F-AFCC-4DB2-B5D8-EC9FA1BFB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294B7-E9D0-405B-B3A8-B59C7709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32209-D795-433E-A343-B888483A2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EF929-10A5-4B93-A31B-068F52C6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521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2D3E-5DCD-4DF1-A141-8476D82F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25949-33EB-43FB-8447-E834AFC3C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9B9D3-D378-44BC-81AD-99B8AB016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14011C-0A61-4A0E-A79D-64B6CFB3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7EA24-7D64-4299-9DF3-14062B365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D0380-0722-417C-BFD7-439A917B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18655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32910-7B3D-4178-A965-2E587C3E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872779-3600-4DA2-9803-DC3556D1E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839E4-C3AA-4CF7-AAB0-EE07D753A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E4581C-759B-4309-815D-F59A763D5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3FE57-DE52-4E31-9BD7-92AB6CF2B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00204-D55A-4CC9-A033-0258717E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9BEEC-8AAF-4275-B215-8046CCA0D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AED1C-2916-4C53-8771-036A0F8E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7216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4644-A2A1-4F3D-A752-078935AA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8882A-B419-459D-88BA-B5A260F4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E8B8C-0393-4290-98EE-182A5A9A0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C9F29-BE14-4DE7-BAE9-83C19E02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554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F319D0-FC71-4644-97F2-A86C37A6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F71FA-47A1-4988-B226-01088C0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96C78-BABD-4F31-912C-2D322977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731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C258C-5A87-4F1E-9508-1170C5B40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CD5ED-3B4D-4155-9DC3-E2798EC29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4268-AB07-4604-AE48-26C361A19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B318F-6F3E-4135-8701-98908712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61220-B131-4BCE-9084-D72730E5A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8191A6-675A-4171-8DAC-4AF3302F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225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D074-32DB-4FD3-A990-FDF44BA89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A7E5DA-8DCA-429D-A8A0-C0B6E2D5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4EE27-953C-44B0-8B65-7A48E6DFB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7743-ECFB-43D1-BA99-8F8FB6EE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62D8D-49E9-4CE6-9E79-86197BBF6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204B0-2588-4D2E-85BB-9C85DB635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946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EC3EC-2660-44EA-A2CB-86055894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28790-6D67-478F-9F3C-0B3DF6E77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DFAA-6386-4D65-941F-D70044DEB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1F094-96CE-4E70-8AD2-98D721F6971D}" type="datetimeFigureOut">
              <a:rPr lang="en-ID" smtClean="0"/>
              <a:t>19/12/2022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D9878-2250-4B21-A5FE-BC91A9C9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2100-375F-4532-95FA-6390FE98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241B0-879B-4841-9D54-46C71184406B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95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CB97C-C08A-48F5-8334-32E66477E0D2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361DE-A4ED-4661-A5BC-8637FC8EC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72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59DC815-B75C-48B8-93BB-E6622D7E721F}"/>
              </a:ext>
            </a:extLst>
          </p:cNvPr>
          <p:cNvSpPr/>
          <p:nvPr/>
        </p:nvSpPr>
        <p:spPr>
          <a:xfrm>
            <a:off x="-2448733" y="4296903"/>
            <a:ext cx="5021450" cy="50214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C29291-0EA0-4D15-8B3B-D33A671D519B}"/>
              </a:ext>
            </a:extLst>
          </p:cNvPr>
          <p:cNvSpPr/>
          <p:nvPr/>
        </p:nvSpPr>
        <p:spPr>
          <a:xfrm>
            <a:off x="8934192" y="-2147318"/>
            <a:ext cx="7857515" cy="79502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522376-2B92-43B7-9930-0C7512EEF084}"/>
              </a:ext>
            </a:extLst>
          </p:cNvPr>
          <p:cNvSpPr/>
          <p:nvPr/>
        </p:nvSpPr>
        <p:spPr>
          <a:xfrm>
            <a:off x="8627808" y="3468572"/>
            <a:ext cx="2451310" cy="2451310"/>
          </a:xfrm>
          <a:prstGeom prst="ellipse">
            <a:avLst/>
          </a:prstGeom>
          <a:noFill/>
          <a:ln w="2540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8680A0-C455-4323-A613-A9303D321BE5}"/>
              </a:ext>
            </a:extLst>
          </p:cNvPr>
          <p:cNvSpPr/>
          <p:nvPr/>
        </p:nvSpPr>
        <p:spPr>
          <a:xfrm>
            <a:off x="663847" y="-2847813"/>
            <a:ext cx="5021450" cy="5021450"/>
          </a:xfrm>
          <a:prstGeom prst="ellipse">
            <a:avLst/>
          </a:prstGeom>
          <a:pattFill prst="pct20">
            <a:fgClr>
              <a:srgbClr val="FCB9A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70CF3E-E4B1-4D10-AA91-82FDC99EC31D}"/>
              </a:ext>
            </a:extLst>
          </p:cNvPr>
          <p:cNvSpPr/>
          <p:nvPr/>
        </p:nvSpPr>
        <p:spPr>
          <a:xfrm>
            <a:off x="10672720" y="1442668"/>
            <a:ext cx="770277" cy="770277"/>
          </a:xfrm>
          <a:prstGeom prst="ellipse">
            <a:avLst/>
          </a:prstGeom>
          <a:noFill/>
          <a:ln w="317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F3E7FB-2445-43E7-A060-758A75D7681F}"/>
              </a:ext>
            </a:extLst>
          </p:cNvPr>
          <p:cNvSpPr txBox="1"/>
          <p:nvPr/>
        </p:nvSpPr>
        <p:spPr>
          <a:xfrm>
            <a:off x="1112882" y="2573550"/>
            <a:ext cx="69226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 SYSTEM</a:t>
            </a:r>
          </a:p>
        </p:txBody>
      </p:sp>
    </p:spTree>
    <p:extLst>
      <p:ext uri="{BB962C8B-B14F-4D97-AF65-F5344CB8AC3E}">
        <p14:creationId xmlns:p14="http://schemas.microsoft.com/office/powerpoint/2010/main" val="143441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F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D82E9-6CDA-4EBE-956F-14D4F80F2EDB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4CDB97-665F-4A19-A3FE-4B4621AA7E4E}"/>
              </a:ext>
            </a:extLst>
          </p:cNvPr>
          <p:cNvSpPr txBox="1"/>
          <p:nvPr/>
        </p:nvSpPr>
        <p:spPr>
          <a:xfrm>
            <a:off x="7521833" y="2921164"/>
            <a:ext cx="33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21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F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99B5FE-C7E1-9471-A652-FE19A2B38497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9F6CCA-4076-30B5-A7E5-8449D609867B}"/>
              </a:ext>
            </a:extLst>
          </p:cNvPr>
          <p:cNvSpPr txBox="1"/>
          <p:nvPr/>
        </p:nvSpPr>
        <p:spPr>
          <a:xfrm>
            <a:off x="7521833" y="2921164"/>
            <a:ext cx="33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WITHDRAW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penarikan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23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F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DDA44D-8912-A05D-54A4-C4086D2D9FE9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2B2213-49F9-8EA3-353D-266D834CC82F}"/>
              </a:ext>
            </a:extLst>
          </p:cNvPr>
          <p:cNvSpPr txBox="1"/>
          <p:nvPr/>
        </p:nvSpPr>
        <p:spPr>
          <a:xfrm>
            <a:off x="7521833" y="2921164"/>
            <a:ext cx="33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LODGEMENT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menabung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43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F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C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DFBB4-70EF-FDF2-A403-A35FF362C6FB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833ED-AB2E-7532-EA48-A57F03C87192}"/>
              </a:ext>
            </a:extLst>
          </p:cNvPr>
          <p:cNvSpPr txBox="1"/>
          <p:nvPr/>
        </p:nvSpPr>
        <p:spPr>
          <a:xfrm>
            <a:off x="7521833" y="2921164"/>
            <a:ext cx="33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Menjalankan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transfer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saldo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74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F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C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7822E-81EE-64D5-6A2B-C39FE2D656A6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852557-D835-5F8C-BE88-342BDCB2DC8E}"/>
              </a:ext>
            </a:extLst>
          </p:cNvPr>
          <p:cNvSpPr txBox="1"/>
          <p:nvPr/>
        </p:nvSpPr>
        <p:spPr>
          <a:xfrm>
            <a:off x="7521833" y="2921164"/>
            <a:ext cx="3393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CHANGE PIN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Mengubah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96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82F10E8-5B56-41FF-AA24-5A51421DB9D7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022F61-7361-4C18-82BF-67E6F8A70607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331A63-8B68-4317-B121-162B13849263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1DEC910-CFC9-4442-B5E0-CDD184BE048F}"/>
              </a:ext>
            </a:extLst>
          </p:cNvPr>
          <p:cNvSpPr/>
          <p:nvPr/>
        </p:nvSpPr>
        <p:spPr>
          <a:xfrm>
            <a:off x="1120436" y="1375105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FE0959-28F3-49F4-8F24-03986281F8FB}"/>
              </a:ext>
            </a:extLst>
          </p:cNvPr>
          <p:cNvSpPr/>
          <p:nvPr/>
        </p:nvSpPr>
        <p:spPr>
          <a:xfrm>
            <a:off x="820149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3FD542-8D8A-4395-B173-01CA12A00507}"/>
              </a:ext>
            </a:extLst>
          </p:cNvPr>
          <p:cNvSpPr/>
          <p:nvPr/>
        </p:nvSpPr>
        <p:spPr>
          <a:xfrm>
            <a:off x="4814632" y="2719135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8C46B-FD2C-4010-B836-3D36810457B4}"/>
              </a:ext>
            </a:extLst>
          </p:cNvPr>
          <p:cNvSpPr/>
          <p:nvPr/>
        </p:nvSpPr>
        <p:spPr>
          <a:xfrm>
            <a:off x="3749836" y="463416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D43A22-77D8-4D4C-B60D-804B2DDA8743}"/>
              </a:ext>
            </a:extLst>
          </p:cNvPr>
          <p:cNvSpPr/>
          <p:nvPr/>
        </p:nvSpPr>
        <p:spPr>
          <a:xfrm>
            <a:off x="3749837" y="1026690"/>
            <a:ext cx="1419727" cy="1419727"/>
          </a:xfrm>
          <a:prstGeom prst="ellipse">
            <a:avLst/>
          </a:prstGeom>
          <a:solidFill>
            <a:schemeClr val="bg1"/>
          </a:solidFill>
          <a:ln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B9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ED83A8-42D8-4F6F-A28F-BF7F5DA782C1}"/>
              </a:ext>
            </a:extLst>
          </p:cNvPr>
          <p:cNvSpPr/>
          <p:nvPr/>
        </p:nvSpPr>
        <p:spPr>
          <a:xfrm>
            <a:off x="1174079" y="1026689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795E32E-B17A-439D-BE92-4918DA72270B}"/>
              </a:ext>
            </a:extLst>
          </p:cNvPr>
          <p:cNvSpPr/>
          <p:nvPr/>
        </p:nvSpPr>
        <p:spPr>
          <a:xfrm>
            <a:off x="110288" y="2719134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0737F23-D55A-4E40-8271-B954B1F8FE6E}"/>
              </a:ext>
            </a:extLst>
          </p:cNvPr>
          <p:cNvSpPr/>
          <p:nvPr/>
        </p:nvSpPr>
        <p:spPr>
          <a:xfrm>
            <a:off x="1265315" y="4634163"/>
            <a:ext cx="1419727" cy="1419727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58757-5166-9D91-690E-4F5ACEA9725A}"/>
              </a:ext>
            </a:extLst>
          </p:cNvPr>
          <p:cNvSpPr txBox="1"/>
          <p:nvPr/>
        </p:nvSpPr>
        <p:spPr>
          <a:xfrm>
            <a:off x="8280228" y="1738530"/>
            <a:ext cx="1876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MENU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9AB5A-63AF-9546-6D8F-8DD348BB3504}"/>
              </a:ext>
            </a:extLst>
          </p:cNvPr>
          <p:cNvSpPr txBox="1"/>
          <p:nvPr/>
        </p:nvSpPr>
        <p:spPr>
          <a:xfrm>
            <a:off x="7521833" y="2921164"/>
            <a:ext cx="3393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QUIT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Menyelesaikan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transaksi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pengguna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003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5231D43-49C6-4090-B3E3-D5E1A9133769}"/>
              </a:ext>
            </a:extLst>
          </p:cNvPr>
          <p:cNvSpPr/>
          <p:nvPr/>
        </p:nvSpPr>
        <p:spPr>
          <a:xfrm>
            <a:off x="1416713" y="1375107"/>
            <a:ext cx="4107783" cy="4107783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2F01C-9DED-4606-BC2F-0FC1DEA18323}"/>
              </a:ext>
            </a:extLst>
          </p:cNvPr>
          <p:cNvSpPr/>
          <p:nvPr/>
        </p:nvSpPr>
        <p:spPr>
          <a:xfrm>
            <a:off x="1391653" y="1076826"/>
            <a:ext cx="4704347" cy="4704347"/>
          </a:xfrm>
          <a:prstGeom prst="ellipse">
            <a:avLst/>
          </a:prstGeom>
          <a:noFill/>
          <a:ln w="76200">
            <a:solidFill>
              <a:srgbClr val="FCB9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E844E41-335E-436E-AB39-DC7829E808E3}"/>
              </a:ext>
            </a:extLst>
          </p:cNvPr>
          <p:cNvSpPr/>
          <p:nvPr/>
        </p:nvSpPr>
        <p:spPr>
          <a:xfrm>
            <a:off x="6842392" y="3665908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2B57A4-9233-4687-8C46-8B5C2E390143}"/>
              </a:ext>
            </a:extLst>
          </p:cNvPr>
          <p:cNvSpPr/>
          <p:nvPr/>
        </p:nvSpPr>
        <p:spPr>
          <a:xfrm>
            <a:off x="6842392" y="1772366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B1D1CC-BBE8-436E-84FF-44B167568964}"/>
              </a:ext>
            </a:extLst>
          </p:cNvPr>
          <p:cNvSpPr/>
          <p:nvPr/>
        </p:nvSpPr>
        <p:spPr>
          <a:xfrm>
            <a:off x="8695265" y="1772365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E200E7-EED1-992E-DD52-29327B9BDE06}"/>
              </a:ext>
            </a:extLst>
          </p:cNvPr>
          <p:cNvSpPr/>
          <p:nvPr/>
        </p:nvSpPr>
        <p:spPr>
          <a:xfrm>
            <a:off x="8695265" y="3665907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406053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E844E41-335E-436E-AB39-DC7829E808E3}"/>
              </a:ext>
            </a:extLst>
          </p:cNvPr>
          <p:cNvSpPr/>
          <p:nvPr/>
        </p:nvSpPr>
        <p:spPr>
          <a:xfrm>
            <a:off x="8463328" y="2719135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F2B57A4-9233-4687-8C46-8B5C2E390143}"/>
              </a:ext>
            </a:extLst>
          </p:cNvPr>
          <p:cNvSpPr/>
          <p:nvPr/>
        </p:nvSpPr>
        <p:spPr>
          <a:xfrm>
            <a:off x="2576762" y="2719136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B1D1CC-BBE8-436E-84FF-44B167568964}"/>
              </a:ext>
            </a:extLst>
          </p:cNvPr>
          <p:cNvSpPr/>
          <p:nvPr/>
        </p:nvSpPr>
        <p:spPr>
          <a:xfrm>
            <a:off x="5520045" y="2719136"/>
            <a:ext cx="1419727" cy="1419727"/>
          </a:xfrm>
          <a:prstGeom prst="ellipse">
            <a:avLst/>
          </a:prstGeom>
          <a:solidFill>
            <a:srgbClr val="FCB9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57164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80A15F1-C8B0-8F76-F35B-682C6819693D}"/>
              </a:ext>
            </a:extLst>
          </p:cNvPr>
          <p:cNvGrpSpPr/>
          <p:nvPr/>
        </p:nvGrpSpPr>
        <p:grpSpPr>
          <a:xfrm>
            <a:off x="-5453743" y="0"/>
            <a:ext cx="6958916" cy="6858000"/>
            <a:chOff x="-5453743" y="0"/>
            <a:chExt cx="6958916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71144B-A5FF-4977-B016-4CE17594D7FA}"/>
                </a:ext>
              </a:extLst>
            </p:cNvPr>
            <p:cNvSpPr/>
            <p:nvPr/>
          </p:nvSpPr>
          <p:spPr>
            <a:xfrm>
              <a:off x="-5453743" y="0"/>
              <a:ext cx="5410200" cy="6858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A8144-0D71-45FD-B1AD-B3B677D5C4C2}"/>
                </a:ext>
              </a:extLst>
            </p:cNvPr>
            <p:cNvSpPr/>
            <p:nvPr/>
          </p:nvSpPr>
          <p:spPr>
            <a:xfrm>
              <a:off x="-1324526" y="2166549"/>
              <a:ext cx="2829699" cy="282969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4" name="Oval 13">
            <a:extLst>
              <a:ext uri="{FF2B5EF4-FFF2-40B4-BE49-F238E27FC236}">
                <a16:creationId xmlns:a16="http://schemas.microsoft.com/office/drawing/2014/main" id="{0CF3BF2C-6D74-4074-8324-1CA9429FC66E}"/>
              </a:ext>
            </a:extLst>
          </p:cNvPr>
          <p:cNvSpPr/>
          <p:nvPr/>
        </p:nvSpPr>
        <p:spPr>
          <a:xfrm>
            <a:off x="7877557" y="-2438976"/>
            <a:ext cx="2624837" cy="2438976"/>
          </a:xfrm>
          <a:prstGeom prst="ellipse">
            <a:avLst/>
          </a:prstGeom>
          <a:solidFill>
            <a:srgbClr val="FCB9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CDFEC-E730-3951-E16B-EB6DEFA9087A}"/>
              </a:ext>
            </a:extLst>
          </p:cNvPr>
          <p:cNvSpPr txBox="1"/>
          <p:nvPr/>
        </p:nvSpPr>
        <p:spPr>
          <a:xfrm>
            <a:off x="1652704" y="2151727"/>
            <a:ext cx="9389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</a:t>
            </a:r>
          </a:p>
          <a:p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Fikrian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Nur Abdullah	15220611</a:t>
            </a:r>
          </a:p>
          <a:p>
            <a:r>
              <a:rPr 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Martinus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Zega</a:t>
            </a:r>
            <a:r>
              <a:rPr lang="en-US" sz="4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15220614</a:t>
            </a:r>
          </a:p>
        </p:txBody>
      </p:sp>
    </p:spTree>
    <p:extLst>
      <p:ext uri="{BB962C8B-B14F-4D97-AF65-F5344CB8AC3E}">
        <p14:creationId xmlns:p14="http://schemas.microsoft.com/office/powerpoint/2010/main" val="252664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E61A90D-8B05-4317-98E9-F978CB8A8662}"/>
              </a:ext>
            </a:extLst>
          </p:cNvPr>
          <p:cNvGrpSpPr/>
          <p:nvPr/>
        </p:nvGrpSpPr>
        <p:grpSpPr>
          <a:xfrm>
            <a:off x="0" y="0"/>
            <a:ext cx="6958916" cy="6858000"/>
            <a:chOff x="0" y="0"/>
            <a:chExt cx="6958916" cy="6858000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D335F3-578D-4E39-A68A-7F63A07D4A60}"/>
                </a:ext>
              </a:extLst>
            </p:cNvPr>
            <p:cNvSpPr/>
            <p:nvPr/>
          </p:nvSpPr>
          <p:spPr>
            <a:xfrm>
              <a:off x="0" y="0"/>
              <a:ext cx="54102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78AB840-D270-4275-A24D-7F0026C3DC06}"/>
                </a:ext>
              </a:extLst>
            </p:cNvPr>
            <p:cNvSpPr/>
            <p:nvPr/>
          </p:nvSpPr>
          <p:spPr>
            <a:xfrm>
              <a:off x="4129217" y="2166549"/>
              <a:ext cx="2829699" cy="282969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41CDCC1-63D4-437F-8D19-10D703DF0210}"/>
              </a:ext>
            </a:extLst>
          </p:cNvPr>
          <p:cNvSpPr txBox="1"/>
          <p:nvPr/>
        </p:nvSpPr>
        <p:spPr>
          <a:xfrm>
            <a:off x="6781802" y="1472096"/>
            <a:ext cx="49425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/>
              <a:t>ATM</a:t>
            </a:r>
            <a:r>
              <a:rPr lang="en-US" sz="3200" dirty="0"/>
              <a:t> </a:t>
            </a:r>
            <a:r>
              <a:rPr lang="en-US" sz="3200" dirty="0" err="1"/>
              <a:t>adalah</a:t>
            </a:r>
            <a:r>
              <a:rPr lang="en-US" sz="3200" dirty="0"/>
              <a:t> </a:t>
            </a:r>
            <a:r>
              <a:rPr lang="en-US" sz="3200" dirty="0" err="1"/>
              <a:t>singkatan</a:t>
            </a:r>
            <a:r>
              <a:rPr lang="en-US" sz="3200" dirty="0"/>
              <a:t> </a:t>
            </a:r>
            <a:r>
              <a:rPr lang="en-US" sz="3200" dirty="0" err="1"/>
              <a:t>dari</a:t>
            </a:r>
            <a:r>
              <a:rPr lang="en-US" sz="3200" dirty="0"/>
              <a:t> </a:t>
            </a:r>
            <a:r>
              <a:rPr lang="en-US" sz="3200" dirty="0" err="1"/>
              <a:t>anjungan</a:t>
            </a:r>
            <a:r>
              <a:rPr lang="en-US" sz="3200" dirty="0"/>
              <a:t> </a:t>
            </a:r>
            <a:r>
              <a:rPr lang="en-US" sz="3200" dirty="0" err="1"/>
              <a:t>tunai</a:t>
            </a:r>
            <a:r>
              <a:rPr lang="en-US" sz="3200" dirty="0"/>
              <a:t> </a:t>
            </a:r>
            <a:r>
              <a:rPr lang="en-US" sz="3200" dirty="0" err="1"/>
              <a:t>mandiri</a:t>
            </a:r>
            <a:r>
              <a:rPr lang="en-US" sz="3200" dirty="0"/>
              <a:t> </a:t>
            </a:r>
            <a:r>
              <a:rPr lang="en-US" sz="3200" dirty="0" err="1"/>
              <a:t>atau</a:t>
            </a:r>
            <a:r>
              <a:rPr lang="en-US" sz="3200" dirty="0"/>
              <a:t> automatic teller machine. </a:t>
            </a:r>
            <a:r>
              <a:rPr lang="en-US" sz="3200" dirty="0" err="1"/>
              <a:t>Dengan</a:t>
            </a:r>
            <a:r>
              <a:rPr lang="en-US" sz="3200" dirty="0"/>
              <a:t> </a:t>
            </a:r>
            <a:r>
              <a:rPr lang="en-US" sz="3200" dirty="0" err="1"/>
              <a:t>adanya</a:t>
            </a:r>
            <a:r>
              <a:rPr lang="en-US" sz="3200" dirty="0"/>
              <a:t> </a:t>
            </a:r>
            <a:r>
              <a:rPr lang="en-US" sz="3200" dirty="0" err="1"/>
              <a:t>projek</a:t>
            </a:r>
            <a:r>
              <a:rPr lang="en-US" sz="3200" dirty="0"/>
              <a:t> </a:t>
            </a:r>
            <a:r>
              <a:rPr lang="en-US" sz="3200" dirty="0" err="1"/>
              <a:t>ini</a:t>
            </a:r>
            <a:r>
              <a:rPr lang="en-US" sz="3200" dirty="0"/>
              <a:t>, </a:t>
            </a:r>
            <a:r>
              <a:rPr lang="en-US" sz="3200" dirty="0" err="1"/>
              <a:t>kita</a:t>
            </a:r>
            <a:r>
              <a:rPr lang="en-US" sz="3200" dirty="0"/>
              <a:t> </a:t>
            </a:r>
            <a:r>
              <a:rPr lang="en-US" sz="3200" dirty="0" err="1"/>
              <a:t>bisa</a:t>
            </a:r>
            <a:r>
              <a:rPr lang="en-US" sz="3200" dirty="0"/>
              <a:t> </a:t>
            </a:r>
            <a:r>
              <a:rPr lang="en-US" sz="3200" dirty="0" err="1"/>
              <a:t>memberikan</a:t>
            </a:r>
            <a:r>
              <a:rPr lang="en-US" sz="3200" dirty="0"/>
              <a:t> </a:t>
            </a:r>
            <a:r>
              <a:rPr lang="en-US" sz="3200" dirty="0" err="1"/>
              <a:t>wawasan</a:t>
            </a:r>
            <a:r>
              <a:rPr lang="en-US" sz="3200" dirty="0"/>
              <a:t> </a:t>
            </a:r>
            <a:r>
              <a:rPr lang="en-US" sz="3200" dirty="0" err="1"/>
              <a:t>atau</a:t>
            </a:r>
            <a:r>
              <a:rPr lang="en-US" sz="3200" dirty="0"/>
              <a:t> </a:t>
            </a:r>
            <a:r>
              <a:rPr lang="en-US" sz="3200" dirty="0" err="1"/>
              <a:t>gambaran</a:t>
            </a:r>
            <a:r>
              <a:rPr lang="en-US" sz="3200" dirty="0"/>
              <a:t> </a:t>
            </a:r>
            <a:r>
              <a:rPr lang="en-US" sz="3200" dirty="0" err="1"/>
              <a:t>bagaimana</a:t>
            </a:r>
            <a:r>
              <a:rPr lang="en-US" sz="3200" dirty="0"/>
              <a:t> </a:t>
            </a:r>
            <a:r>
              <a:rPr lang="en-US" sz="3200" dirty="0" err="1"/>
              <a:t>sistim</a:t>
            </a:r>
            <a:r>
              <a:rPr lang="en-US" sz="3200" dirty="0"/>
              <a:t> </a:t>
            </a:r>
            <a:r>
              <a:rPr lang="en-US" sz="3200" dirty="0" err="1"/>
              <a:t>cara</a:t>
            </a:r>
            <a:r>
              <a:rPr lang="en-US" sz="3200" dirty="0"/>
              <a:t> </a:t>
            </a:r>
            <a:r>
              <a:rPr lang="en-US" sz="3200" dirty="0" err="1"/>
              <a:t>kerja</a:t>
            </a:r>
            <a:r>
              <a:rPr lang="en-US" sz="3200" dirty="0"/>
              <a:t> atm </a:t>
            </a:r>
            <a:r>
              <a:rPr lang="en-US" sz="3200" dirty="0" err="1"/>
              <a:t>menggunakan</a:t>
            </a:r>
            <a:r>
              <a:rPr lang="en-US" sz="3200" dirty="0"/>
              <a:t> </a:t>
            </a:r>
            <a:r>
              <a:rPr lang="en-US" sz="3200" dirty="0" err="1"/>
              <a:t>sebuah</a:t>
            </a:r>
            <a:r>
              <a:rPr lang="en-US" sz="3200" dirty="0"/>
              <a:t> </a:t>
            </a:r>
            <a:r>
              <a:rPr lang="en-US" sz="3200" dirty="0" err="1"/>
              <a:t>aplikasi</a:t>
            </a:r>
            <a:r>
              <a:rPr lang="en-US" sz="3200" dirty="0"/>
              <a:t>  Visual Studio Code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11B4FF-6AF8-4699-9077-DFB025D92590}"/>
              </a:ext>
            </a:extLst>
          </p:cNvPr>
          <p:cNvSpPr/>
          <p:nvPr/>
        </p:nvSpPr>
        <p:spPr>
          <a:xfrm>
            <a:off x="7877557" y="-1191549"/>
            <a:ext cx="2624837" cy="243897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B3A21D-33E6-612B-0246-134E3DB009B1}"/>
              </a:ext>
            </a:extLst>
          </p:cNvPr>
          <p:cNvSpPr txBox="1"/>
          <p:nvPr/>
        </p:nvSpPr>
        <p:spPr>
          <a:xfrm>
            <a:off x="-281803" y="1166842"/>
            <a:ext cx="21182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algn="ctr"/>
            <a:r>
              <a:rPr lang="en-US" sz="9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147092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83FC6B-3014-4BDD-BEBF-DA2A835D5D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CDCC1-63D4-437F-8D19-10D703DF0210}"/>
              </a:ext>
            </a:extLst>
          </p:cNvPr>
          <p:cNvSpPr txBox="1"/>
          <p:nvPr/>
        </p:nvSpPr>
        <p:spPr>
          <a:xfrm>
            <a:off x="900127" y="721701"/>
            <a:ext cx="63350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Penerapan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endParaRPr lang="en-ID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37F99B-F797-4186-A5D6-DB35BC408D23}"/>
              </a:ext>
            </a:extLst>
          </p:cNvPr>
          <p:cNvSpPr txBox="1"/>
          <p:nvPr/>
        </p:nvSpPr>
        <p:spPr>
          <a:xfrm>
            <a:off x="900127" y="1619456"/>
            <a:ext cx="73980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NESTED LOOP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PERCABANGAN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LIST &amp; TUPLE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</a:p>
          <a:p>
            <a:pPr algn="just"/>
            <a:r>
              <a:rPr lang="en-ID" sz="4400" dirty="0">
                <a:latin typeface="Arial" panose="020B0604020202020204" pitchFamily="34" charset="0"/>
                <a:cs typeface="Arial" panose="020B0604020202020204" pitchFamily="34" charset="0"/>
              </a:rPr>
              <a:t>MODUL</a:t>
            </a:r>
          </a:p>
        </p:txBody>
      </p:sp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4703CA32-9557-4FF4-BF65-4E3026D5C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8109493" y="2939190"/>
            <a:ext cx="4570847" cy="457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42727"/>
      </p:ext>
    </p:extLst>
  </p:cSld>
  <p:clrMapOvr>
    <a:masterClrMapping/>
  </p:clrMapOvr>
  <p:transition spd="slow"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C6CA93-3751-46CE-AEAE-DF6E1A25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148108" y="3428999"/>
            <a:ext cx="962025" cy="942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2185E5-A2AC-4052-8A90-22F87649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319867"/>
            <a:ext cx="962025" cy="942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BCAAFD-56C3-760D-AAE3-99D4C86784EE}"/>
              </a:ext>
            </a:extLst>
          </p:cNvPr>
          <p:cNvSpPr txBox="1"/>
          <p:nvPr/>
        </p:nvSpPr>
        <p:spPr>
          <a:xfrm>
            <a:off x="2333367" y="2644169"/>
            <a:ext cx="7525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96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TOOLS</a:t>
            </a:r>
            <a:endParaRPr lang="en-ID" sz="96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200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38600"/>
            <a:ext cx="12192000" cy="2438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99878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/>
            <a:r>
              <a:rPr lang="en-US" sz="3200" dirty="0">
                <a:solidFill>
                  <a:prstClr val="white">
                    <a:lumMod val="95000"/>
                  </a:prstClr>
                </a:solidFill>
                <a:latin typeface="Calibri"/>
              </a:rPr>
              <a:t>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D106B-222D-4386-A203-9E433215C767}"/>
              </a:ext>
            </a:extLst>
          </p:cNvPr>
          <p:cNvSpPr txBox="1"/>
          <p:nvPr/>
        </p:nvSpPr>
        <p:spPr>
          <a:xfrm>
            <a:off x="0" y="5080786"/>
            <a:ext cx="12192000" cy="1063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19170">
              <a:lnSpc>
                <a:spcPct val="107000"/>
              </a:lnSpc>
              <a:spcAft>
                <a:spcPts val="1067"/>
              </a:spcAft>
            </a:pPr>
            <a:r>
              <a:rPr lang="en-ID" sz="2000" b="0" i="0" dirty="0">
                <a:effectLst/>
                <a:latin typeface="arial" panose="020B0604020202020204" pitchFamily="34" charset="0"/>
              </a:rPr>
              <a:t>Python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adalah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bahasa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pemrograman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tujuan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umum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ditafsirkan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,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tingkat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tinggi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.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Dibuat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oleh Guido van Rossum dan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pertama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kali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dirilis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pada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tahun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1991,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filosofi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desain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Python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menekankan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keterbacaan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kode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dengan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penggunaan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spasi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putih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effectLst/>
                <a:latin typeface="arial" panose="020B0604020202020204" pitchFamily="34" charset="0"/>
              </a:rPr>
              <a:t>signifikan</a:t>
            </a:r>
            <a:r>
              <a:rPr lang="en-ID" sz="2000" b="0" i="0" dirty="0">
                <a:effectLst/>
                <a:latin typeface="arial" panose="020B0604020202020204" pitchFamily="34" charset="0"/>
              </a:rPr>
              <a:t>.</a:t>
            </a:r>
            <a:endParaRPr lang="en-US" sz="1867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57C98-A648-27BB-7ABE-B9B76C71EF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98" y="741399"/>
            <a:ext cx="2530004" cy="252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2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D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38600"/>
            <a:ext cx="12192000" cy="24384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4358092"/>
            <a:ext cx="121920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/>
            <a:r>
              <a:rPr lang="en-US" sz="2800" dirty="0">
                <a:solidFill>
                  <a:prstClr val="white"/>
                </a:solidFill>
                <a:latin typeface="Calibri"/>
              </a:rPr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83955-A19B-40C9-98E5-B9389150EBBE}"/>
              </a:ext>
            </a:extLst>
          </p:cNvPr>
          <p:cNvSpPr txBox="1"/>
          <p:nvPr/>
        </p:nvSpPr>
        <p:spPr>
          <a:xfrm>
            <a:off x="0" y="514064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VS Code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lunak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penyunting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kode-sumber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buatan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Microsoft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Linux, macOS, dan Windows. Visual Studio Code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menyediakan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fitur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seperti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penyorotan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sintaksis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penyelesaian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kutipan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merefaktor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kode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pengawakutuan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dan Git</a:t>
            </a:r>
            <a:endParaRPr lang="en-US" sz="213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B86EA-55FA-6724-C3C0-43A59E67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83" y="860035"/>
            <a:ext cx="2919234" cy="291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952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29EED-94B0-5587-2538-B28A13024C3B}"/>
              </a:ext>
            </a:extLst>
          </p:cNvPr>
          <p:cNvSpPr/>
          <p:nvPr/>
        </p:nvSpPr>
        <p:spPr>
          <a:xfrm>
            <a:off x="0" y="4038600"/>
            <a:ext cx="12192000" cy="2438400"/>
          </a:xfrm>
          <a:prstGeom prst="rect">
            <a:avLst/>
          </a:prstGeom>
          <a:solidFill>
            <a:srgbClr val="987C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664" y="4296279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US" sz="3600" dirty="0">
                <a:solidFill>
                  <a:prstClr val="white"/>
                </a:solidFill>
                <a:latin typeface="Calibri"/>
              </a:rPr>
              <a:t>SQL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AD70-B93E-4CE6-8C73-50B8900D2F77}"/>
              </a:ext>
            </a:extLst>
          </p:cNvPr>
          <p:cNvSpPr txBox="1"/>
          <p:nvPr/>
        </p:nvSpPr>
        <p:spPr>
          <a:xfrm>
            <a:off x="19664" y="5153561"/>
            <a:ext cx="1173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mengakses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basis data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relasional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Bahasa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 facto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merupakan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standar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basis data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relasional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Saat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hampir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server basis data yang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mendukung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bahasa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0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datanya</a:t>
            </a:r>
            <a:r>
              <a:rPr lang="en-ID" sz="20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867" dirty="0">
              <a:solidFill>
                <a:schemeClr val="bg1"/>
              </a:solidFill>
              <a:latin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FB25A8-6704-4EA3-C4F4-6B335E6B94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059" y="1107698"/>
            <a:ext cx="2033881" cy="2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68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038600"/>
            <a:ext cx="12192000" cy="2438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110" y="4294257"/>
            <a:ext cx="121920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1219170"/>
            <a:r>
              <a:rPr lang="en-US" sz="3600" dirty="0">
                <a:solidFill>
                  <a:schemeClr val="bg1"/>
                </a:solidFill>
                <a:latin typeface="Calibri"/>
              </a:rPr>
              <a:t>MySQL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43FF-4EDE-4802-B9E9-AABDF0BF8986}"/>
              </a:ext>
            </a:extLst>
          </p:cNvPr>
          <p:cNvSpPr txBox="1"/>
          <p:nvPr/>
        </p:nvSpPr>
        <p:spPr>
          <a:xfrm>
            <a:off x="13110" y="5108629"/>
            <a:ext cx="12198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MySQL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lunak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manajemen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basis data SQL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DBMS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multialur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multipengguna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MySQL Workbench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sebuah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perangkat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aplikasi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berbentuk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visual yang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dipergunakan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mengelola</a:t>
            </a:r>
            <a:r>
              <a:rPr lang="en-ID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basis data.</a:t>
            </a:r>
            <a:endParaRPr lang="en-US" sz="213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70DAE-DA7C-A20F-3528-4AFE179993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421" y="713722"/>
            <a:ext cx="4301157" cy="286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3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316</Words>
  <Application>Microsoft Office PowerPoint</Application>
  <PresentationFormat>Widescreen</PresentationFormat>
  <Paragraphs>94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Sep Sarip</dc:creator>
  <cp:lastModifiedBy>fikrian.famz31@gmail.com</cp:lastModifiedBy>
  <cp:revision>39</cp:revision>
  <dcterms:created xsi:type="dcterms:W3CDTF">2021-08-14T04:32:56Z</dcterms:created>
  <dcterms:modified xsi:type="dcterms:W3CDTF">2022-12-19T11:02:38Z</dcterms:modified>
</cp:coreProperties>
</file>