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19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5174491" y="867192"/>
            <a:ext cx="348250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Kelompok 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6" y="3394115"/>
            <a:ext cx="5852073" cy="19752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038"/>
              </a:lnSpc>
              <a:buAutoNum type="arabicPeriod"/>
            </a:pPr>
            <a:r>
              <a:rPr lang="en-US" sz="243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Fikrian Nur Abdullah 	15220611</a:t>
            </a:r>
          </a:p>
          <a:p>
            <a:pPr marL="457200" indent="-457200">
              <a:lnSpc>
                <a:spcPts val="3038"/>
              </a:lnSpc>
              <a:buAutoNum type="arabicPeriod"/>
            </a:pPr>
            <a:r>
              <a:rPr lang="en-US" sz="243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Fikri H Badjeber		15220010</a:t>
            </a:r>
          </a:p>
          <a:p>
            <a:pPr marL="457200" indent="-457200">
              <a:lnSpc>
                <a:spcPts val="3038"/>
              </a:lnSpc>
              <a:buAutoNum type="arabicPeriod"/>
            </a:pPr>
            <a:r>
              <a:rPr lang="en-US" sz="243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Rivaldo Khariul Shidiq	15220714</a:t>
            </a:r>
          </a:p>
          <a:p>
            <a:pPr marL="457200" indent="-457200">
              <a:lnSpc>
                <a:spcPts val="3038"/>
              </a:lnSpc>
              <a:buAutoNum type="arabicPeriod"/>
            </a:pPr>
            <a:r>
              <a:rPr lang="en-US" sz="243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M Insan Kamil		15220687</a:t>
            </a:r>
          </a:p>
          <a:p>
            <a:pPr marL="457200" indent="-457200">
              <a:lnSpc>
                <a:spcPts val="3038"/>
              </a:lnSpc>
              <a:buAutoNum type="arabicPeriod"/>
            </a:pPr>
            <a:r>
              <a:rPr lang="en-US" sz="243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Ari Setia Saputra		15220569</a:t>
            </a:r>
          </a:p>
          <a:p>
            <a:pPr marL="457200" indent="-457200">
              <a:lnSpc>
                <a:spcPts val="3038"/>
              </a:lnSpc>
              <a:buAutoNum type="arabicPeriod"/>
            </a:pP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FDA09-A30C-B416-D4E0-6EF61E19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09338" y="2108539"/>
            <a:ext cx="8229599" cy="4012525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5947082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679853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Pengenalan Web Hotel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4179451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Web Hotel adalah platform digital yang memungkinkan pengguna untuk menjelajahi, memesan, dan mengelola reservasi hotel secara online. Dengan tampilan yang menarik dan fitur yang user-friendly, Web Hotel menawarkan pengalaman perjalanan yang lebih mudah dan nyaman bagi para pelancong.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83964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Arsitektur Sistem Web Hotel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Front-end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Tampilan dan interaksi website yang menarik dan intuitif, dirancang untuk memberikan pengalaman yang menyenangkan bagi pengguna.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Back-end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Sistem yang mengelola database hotel, pemesanan, pembayaran, dan fitur-fitur lainnya di balik layar.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Database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Penyimpanan data hotel, kamar, harga, dan informasi lainnya yang diakses oleh sistem Web Hotel.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64037" y="1760101"/>
            <a:ext cx="773846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Implementasi CodeIgniter</a:t>
            </a:r>
            <a:endParaRPr lang="en-US" sz="4860" dirty="0"/>
          </a:p>
        </p:txBody>
      </p:sp>
      <p:sp>
        <p:nvSpPr>
          <p:cNvPr id="7" name="Shape 4"/>
          <p:cNvSpPr/>
          <p:nvPr/>
        </p:nvSpPr>
        <p:spPr>
          <a:xfrm>
            <a:off x="864037" y="317956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56799" y="3272076"/>
            <a:ext cx="16978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1666280" y="3179564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Kerangka Kerja yang Efisien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1666280" y="4099203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CodeIgniter menyediakan struktur yang terorganisir dan tools yang berguna untuk membangun website dengan cepat dan efisien.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5247084" y="317956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412581" y="3272076"/>
            <a:ext cx="2244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10"/>
          <p:cNvSpPr/>
          <p:nvPr/>
        </p:nvSpPr>
        <p:spPr>
          <a:xfrm>
            <a:off x="6049328" y="3179564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Pengembangan Modular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6049328" y="4099203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Arsitektur CodeIgniter mendukung pengembangan modular, memudahkan penambahan fitur dan penyesuaian sistem di masa depan.</a:t>
            </a:r>
            <a:endParaRPr lang="en-US" sz="1944" dirty="0"/>
          </a:p>
        </p:txBody>
      </p:sp>
      <p:sp>
        <p:nvSpPr>
          <p:cNvPr id="15" name="Shape 12"/>
          <p:cNvSpPr/>
          <p:nvPr/>
        </p:nvSpPr>
        <p:spPr>
          <a:xfrm>
            <a:off x="9630132" y="317956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805630" y="3272076"/>
            <a:ext cx="2044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4"/>
          <p:cNvSpPr/>
          <p:nvPr/>
        </p:nvSpPr>
        <p:spPr>
          <a:xfrm>
            <a:off x="10432375" y="3179564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Keamanan dan Performa</a:t>
            </a:r>
            <a:endParaRPr lang="en-US" sz="2430" dirty="0"/>
          </a:p>
        </p:txBody>
      </p:sp>
      <p:sp>
        <p:nvSpPr>
          <p:cNvPr id="18" name="Text 15"/>
          <p:cNvSpPr/>
          <p:nvPr/>
        </p:nvSpPr>
        <p:spPr>
          <a:xfrm>
            <a:off x="10432375" y="4099203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CodeIgniter menyertakan fitur keamanan dan optimisasi performa untuk memberikan pengalaman pengguna yang andal dan aman.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15616"/>
            <a:ext cx="834521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Fitur-fitur Utama Web Hotel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380893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2642949"/>
            <a:ext cx="360568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Pencarian dan Reservasi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26093" y="3176826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Memungkinkan pengguna mencari dan memesan kamar hotel sesuai dengan preferensi mereka.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438668" y="2380893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724" y="264294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Manajemen Profil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700724" y="3176826"/>
            <a:ext cx="58037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Pengguna dapat mengelola profil, riwayat pemesanan, dan preferensi mereka.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864037" y="4870847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26093" y="513290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Pembayaran Online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26093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Integrasi dengan gateway pembayaran yang aman dan nyaman untuk menyelesaikan transaksi.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7438668" y="4870847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700724" y="513290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Ulasan dan Penilaian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700724" y="5666780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Pengguna dapat memberikan ulasan dan penilaian terhadap pengalaman mereka menginap di hotel.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3073" y="953095"/>
            <a:ext cx="8507968" cy="690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Pengaturan Database dan Model</a:t>
            </a:r>
            <a:endParaRPr lang="en-US" sz="434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1974771"/>
            <a:ext cx="1104543" cy="176724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08967" y="2195632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Desain Database</a:t>
            </a:r>
            <a:endParaRPr lang="en-US" sz="2174" dirty="0"/>
          </a:p>
        </p:txBody>
      </p:sp>
      <p:sp>
        <p:nvSpPr>
          <p:cNvPr id="8" name="Text 4"/>
          <p:cNvSpPr/>
          <p:nvPr/>
        </p:nvSpPr>
        <p:spPr>
          <a:xfrm>
            <a:off x="2208967" y="2673191"/>
            <a:ext cx="79907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Mengidentifikasi dan memetakan entitas-entitas yang terlibat, seperti hotel, kamar, reservasi, dan pengguna.</a:t>
            </a:r>
            <a:endParaRPr lang="en-US" sz="173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3742015"/>
            <a:ext cx="1104543" cy="176724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08967" y="3962876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Skema Tabel</a:t>
            </a:r>
            <a:endParaRPr lang="en-US" sz="2174" dirty="0"/>
          </a:p>
        </p:txBody>
      </p:sp>
      <p:sp>
        <p:nvSpPr>
          <p:cNvPr id="11" name="Text 6"/>
          <p:cNvSpPr/>
          <p:nvPr/>
        </p:nvSpPr>
        <p:spPr>
          <a:xfrm>
            <a:off x="2208967" y="4440436"/>
            <a:ext cx="79907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Membuat struktur tabel yang efisien dan saling terhubung untuk menyimpan data secara terorganisir.</a:t>
            </a:r>
            <a:endParaRPr lang="en-US" sz="173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509260"/>
            <a:ext cx="1104543" cy="176724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08967" y="5730121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Model CodeIgniter</a:t>
            </a:r>
            <a:endParaRPr lang="en-US" sz="2174" dirty="0"/>
          </a:p>
        </p:txBody>
      </p:sp>
      <p:sp>
        <p:nvSpPr>
          <p:cNvPr id="14" name="Text 8"/>
          <p:cNvSpPr/>
          <p:nvPr/>
        </p:nvSpPr>
        <p:spPr>
          <a:xfrm>
            <a:off x="2208967" y="6207681"/>
            <a:ext cx="79907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Mengimplementasikan model yang bertanggung jawab untuk berinteraksi dengan database dan memproses data.</a:t>
            </a:r>
            <a:endParaRPr lang="en-US" sz="173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93106"/>
            <a:ext cx="1058715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Pengembangan Controller dan View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258383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Controller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656296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Menerjemahkan permintaan pengguna menjadi tindakan yang sesuai, mengakses model dan mengirimkan data ke view.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258383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View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Memvisualisasikan data yang diterima dari controller dalam bentuk halaman web yang menarik dan interaktif.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258383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122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Integrasi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4656296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Menghubungkan controller dan view dengan model untuk memastikan alur data yang lancar.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80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81250" y="2755702"/>
            <a:ext cx="6717744" cy="5644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5"/>
              </a:lnSpc>
              <a:buNone/>
            </a:pPr>
            <a:r>
              <a:rPr lang="en-US" sz="355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Pengujian dan Optimasi Sistem</a:t>
            </a:r>
            <a:endParaRPr lang="en-US" sz="3556" dirty="0"/>
          </a:p>
        </p:txBody>
      </p:sp>
      <p:sp>
        <p:nvSpPr>
          <p:cNvPr id="6" name="Shape 3"/>
          <p:cNvSpPr/>
          <p:nvPr/>
        </p:nvSpPr>
        <p:spPr>
          <a:xfrm>
            <a:off x="2381250" y="5661422"/>
            <a:ext cx="9867900" cy="36076"/>
          </a:xfrm>
          <a:prstGeom prst="roundRect">
            <a:avLst>
              <a:gd name="adj" fmla="val 225336"/>
            </a:avLst>
          </a:prstGeom>
          <a:solidFill>
            <a:srgbClr val="414A70"/>
          </a:solidFill>
          <a:ln/>
        </p:spPr>
      </p:sp>
      <p:sp>
        <p:nvSpPr>
          <p:cNvPr id="7" name="Shape 4"/>
          <p:cNvSpPr/>
          <p:nvPr/>
        </p:nvSpPr>
        <p:spPr>
          <a:xfrm>
            <a:off x="4784943" y="5029260"/>
            <a:ext cx="36076" cy="632222"/>
          </a:xfrm>
          <a:prstGeom prst="roundRect">
            <a:avLst>
              <a:gd name="adj" fmla="val 225336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4599861" y="5458242"/>
            <a:ext cx="406360" cy="406360"/>
          </a:xfrm>
          <a:prstGeom prst="roundRect">
            <a:avLst>
              <a:gd name="adj" fmla="val 200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0831" y="5525869"/>
            <a:ext cx="124301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4"/>
              </a:lnSpc>
              <a:buNone/>
            </a:pPr>
            <a:r>
              <a:rPr lang="en-US" sz="21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7"/>
          <p:cNvSpPr/>
          <p:nvPr/>
        </p:nvSpPr>
        <p:spPr>
          <a:xfrm>
            <a:off x="3640098" y="3880009"/>
            <a:ext cx="232576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Pengujian Fungsional</a:t>
            </a:r>
            <a:endParaRPr lang="en-US" sz="1778" dirty="0"/>
          </a:p>
        </p:txBody>
      </p:sp>
      <p:sp>
        <p:nvSpPr>
          <p:cNvPr id="11" name="Text 8"/>
          <p:cNvSpPr/>
          <p:nvPr/>
        </p:nvSpPr>
        <p:spPr>
          <a:xfrm>
            <a:off x="2561868" y="4270653"/>
            <a:ext cx="4482346" cy="577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142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Memastikan bahwa setiap fitur berfungsi sesuai harapan dan memenuhi kebutuhan pengguna.</a:t>
            </a:r>
            <a:endParaRPr lang="en-US" sz="1422" dirty="0"/>
          </a:p>
        </p:txBody>
      </p:sp>
      <p:sp>
        <p:nvSpPr>
          <p:cNvPr id="12" name="Shape 9"/>
          <p:cNvSpPr/>
          <p:nvPr/>
        </p:nvSpPr>
        <p:spPr>
          <a:xfrm>
            <a:off x="7297043" y="5661362"/>
            <a:ext cx="36076" cy="632222"/>
          </a:xfrm>
          <a:prstGeom prst="roundRect">
            <a:avLst>
              <a:gd name="adj" fmla="val 225336"/>
            </a:avLst>
          </a:prstGeom>
          <a:solidFill>
            <a:srgbClr val="414A70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1960" y="5458242"/>
            <a:ext cx="406360" cy="406360"/>
          </a:xfrm>
          <a:prstGeom prst="roundRect">
            <a:avLst>
              <a:gd name="adj" fmla="val 200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33047" y="5525869"/>
            <a:ext cx="164187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4"/>
              </a:lnSpc>
              <a:buNone/>
            </a:pPr>
            <a:r>
              <a:rPr lang="en-US" sz="21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2"/>
          <p:cNvSpPr/>
          <p:nvPr/>
        </p:nvSpPr>
        <p:spPr>
          <a:xfrm>
            <a:off x="6186130" y="6474262"/>
            <a:ext cx="225802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Pengujian Performa</a:t>
            </a:r>
            <a:endParaRPr lang="en-US" sz="1778" dirty="0"/>
          </a:p>
        </p:txBody>
      </p:sp>
      <p:sp>
        <p:nvSpPr>
          <p:cNvPr id="16" name="Text 13"/>
          <p:cNvSpPr/>
          <p:nvPr/>
        </p:nvSpPr>
        <p:spPr>
          <a:xfrm>
            <a:off x="5073968" y="6864906"/>
            <a:ext cx="4482346" cy="866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142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Mengoptimalkan kecepatan loading, responsivitas, dan skalabilitas sistem untuk memberikan pengalaman yang lancar.</a:t>
            </a:r>
            <a:endParaRPr lang="en-US" sz="1422" dirty="0"/>
          </a:p>
        </p:txBody>
      </p:sp>
      <p:sp>
        <p:nvSpPr>
          <p:cNvPr id="17" name="Shape 14"/>
          <p:cNvSpPr/>
          <p:nvPr/>
        </p:nvSpPr>
        <p:spPr>
          <a:xfrm>
            <a:off x="9809262" y="5029260"/>
            <a:ext cx="36076" cy="632222"/>
          </a:xfrm>
          <a:prstGeom prst="roundRect">
            <a:avLst>
              <a:gd name="adj" fmla="val 225336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9624179" y="5458242"/>
            <a:ext cx="406360" cy="406360"/>
          </a:xfrm>
          <a:prstGeom prst="roundRect">
            <a:avLst>
              <a:gd name="adj" fmla="val 200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752528" y="5525869"/>
            <a:ext cx="149543" cy="2709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4"/>
              </a:lnSpc>
              <a:buNone/>
            </a:pPr>
            <a:r>
              <a:rPr lang="en-US" sz="213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7"/>
          <p:cNvSpPr/>
          <p:nvPr/>
        </p:nvSpPr>
        <p:spPr>
          <a:xfrm>
            <a:off x="8340090" y="3591044"/>
            <a:ext cx="297430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Pemantauan dan Perbaikan</a:t>
            </a:r>
            <a:endParaRPr lang="en-US" sz="1778" dirty="0"/>
          </a:p>
        </p:txBody>
      </p:sp>
      <p:sp>
        <p:nvSpPr>
          <p:cNvPr id="21" name="Text 18"/>
          <p:cNvSpPr/>
          <p:nvPr/>
        </p:nvSpPr>
        <p:spPr>
          <a:xfrm>
            <a:off x="7586067" y="3981688"/>
            <a:ext cx="4482465" cy="8668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6"/>
              </a:lnSpc>
              <a:buNone/>
            </a:pPr>
            <a:r>
              <a:rPr lang="en-US" sz="142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Mengidentifikasi dan mengatasi masalah atau bug yang muncul, serta melakukan penyempurnaan berkelanjutan.</a:t>
            </a:r>
            <a:endParaRPr lang="en-US" sz="142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692003"/>
            <a:ext cx="1207841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Kesimpulan dan Prospek Pengembangan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57280"/>
            <a:ext cx="129023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Web Hotel yang dibangun menggunakan CodeIgniter telah terbukti menjadi solusi komprehensif untuk industri perhotelan. Dengan fitur-fitur yang kuat, arsitektur yang fleksibel, dan proses pengembangan yang matang, Web Hotel siap untuk terus bertumbuh dan mengakomodasi kebutuhan pelanggan yang semakin kompleks.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478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INSAN</cp:lastModifiedBy>
  <cp:revision>2</cp:revision>
  <dcterms:created xsi:type="dcterms:W3CDTF">2024-06-24T02:48:57Z</dcterms:created>
  <dcterms:modified xsi:type="dcterms:W3CDTF">2024-06-24T05:10:42Z</dcterms:modified>
</cp:coreProperties>
</file>