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naheim"/>
      <p:regular r:id="rId13"/>
    </p:embeddedFont>
    <p:embeddedFont>
      <p:font typeface="Titillium Web"/>
      <p:regular r:id="rId14"/>
      <p:bold r:id="rId15"/>
      <p:italic r:id="rId16"/>
      <p:boldItalic r:id="rId17"/>
    </p:embeddedFont>
    <p:embeddedFont>
      <p:font typeface="Barlow Semi Condense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-italic.fntdata"/><Relationship Id="rId21" Type="http://schemas.openxmlformats.org/officeDocument/2006/relationships/font" Target="fonts/BarlowSemiCondense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naheim-regular.fntdata"/><Relationship Id="rId12" Type="http://schemas.openxmlformats.org/officeDocument/2006/relationships/slide" Target="slides/slide8.xml"/><Relationship Id="rId15" Type="http://schemas.openxmlformats.org/officeDocument/2006/relationships/font" Target="fonts/TitilliumWeb-bold.fntdata"/><Relationship Id="rId14" Type="http://schemas.openxmlformats.org/officeDocument/2006/relationships/font" Target="fonts/TitilliumWeb-regular.fntdata"/><Relationship Id="rId17" Type="http://schemas.openxmlformats.org/officeDocument/2006/relationships/font" Target="fonts/TitilliumWeb-boldItalic.fntdata"/><Relationship Id="rId16" Type="http://schemas.openxmlformats.org/officeDocument/2006/relationships/font" Target="fonts/TitilliumWeb-italic.fntdata"/><Relationship Id="rId19" Type="http://schemas.openxmlformats.org/officeDocument/2006/relationships/font" Target="fonts/BarlowSemiCondensed-bold.fntdata"/><Relationship Id="rId18" Type="http://schemas.openxmlformats.org/officeDocument/2006/relationships/font" Target="fonts/BarlowSemiCondense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268781ddfe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268781ddfe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268781ddfe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268781ddfe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268781ddfe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268781ddfe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268781ddfe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268781ddfe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5" name="Google Shape;25;p2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27" name="Google Shape;27;p2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8" name="Google Shape;28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9" name="Google Shape;29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0" name="Google Shape;30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1" name="Google Shape;31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2" name="Google Shape;32;p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3" name="Google Shape;33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4" name="Google Shape;34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5" name="Google Shape;35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6" name="Google Shape;36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7" name="Google Shape;37;p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8" name="Google Shape;38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" name="Google Shape;39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0" name="Google Shape;40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41" name="Google Shape;41;p2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2" name="Google Shape;42;p2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43" name="Google Shape;43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" name="Google Shape;44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5" name="Google Shape;45;p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6" name="Google Shape;46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7" name="Google Shape;47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" name="Google Shape;48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" name="Google Shape;49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0" name="Google Shape;50;p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1" name="Google Shape;51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2" name="Google Shape;52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3" name="Google Shape;53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713225" y="820500"/>
            <a:ext cx="4035600" cy="27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713225" y="3808525"/>
            <a:ext cx="4035600" cy="33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11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467" name="Google Shape;467;p11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468" name="Google Shape;468;p11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69" name="Google Shape;469;p1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0" name="Google Shape;470;p1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1" name="Google Shape;471;p1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2" name="Google Shape;472;p1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73" name="Google Shape;473;p11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74" name="Google Shape;474;p1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5" name="Google Shape;475;p1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6" name="Google Shape;476;p1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7" name="Google Shape;477;p1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78" name="Google Shape;478;p11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479" name="Google Shape;479;p1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0" name="Google Shape;480;p1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1" name="Google Shape;481;p1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82" name="Google Shape;482;p11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483" name="Google Shape;483;p11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484" name="Google Shape;484;p11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85" name="Google Shape;485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6" name="Google Shape;486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7" name="Google Shape;487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8" name="Google Shape;488;p1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89" name="Google Shape;489;p1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90" name="Google Shape;490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1" name="Google Shape;491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2" name="Google Shape;492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3" name="Google Shape;493;p1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94" name="Google Shape;494;p1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495" name="Google Shape;495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6" name="Google Shape;496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7" name="Google Shape;497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498" name="Google Shape;498;p11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99" name="Google Shape;499;p11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500" name="Google Shape;500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1" name="Google Shape;501;p1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02" name="Google Shape;502;p1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03" name="Google Shape;503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4" name="Google Shape;504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5" name="Google Shape;505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6" name="Google Shape;506;p1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07" name="Google Shape;507;p1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08" name="Google Shape;508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9" name="Google Shape;509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10" name="Google Shape;510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511" name="Google Shape;511;p11"/>
          <p:cNvSpPr txBox="1"/>
          <p:nvPr>
            <p:ph hasCustomPrompt="1" type="title"/>
          </p:nvPr>
        </p:nvSpPr>
        <p:spPr>
          <a:xfrm>
            <a:off x="1698300" y="1784350"/>
            <a:ext cx="57474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r>
              <a:t>xx%</a:t>
            </a:r>
          </a:p>
        </p:txBody>
      </p:sp>
      <p:sp>
        <p:nvSpPr>
          <p:cNvPr id="512" name="Google Shape;512;p11"/>
          <p:cNvSpPr txBox="1"/>
          <p:nvPr>
            <p:ph idx="1" type="subTitle"/>
          </p:nvPr>
        </p:nvSpPr>
        <p:spPr>
          <a:xfrm>
            <a:off x="1698300" y="2999350"/>
            <a:ext cx="5747400" cy="497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13" name="Google Shape;513;p11"/>
          <p:cNvGrpSpPr/>
          <p:nvPr/>
        </p:nvGrpSpPr>
        <p:grpSpPr>
          <a:xfrm>
            <a:off x="141641" y="92498"/>
            <a:ext cx="8827868" cy="4945088"/>
            <a:chOff x="141641" y="92498"/>
            <a:chExt cx="8827868" cy="4945088"/>
          </a:xfrm>
        </p:grpSpPr>
        <p:grpSp>
          <p:nvGrpSpPr>
            <p:cNvPr id="514" name="Google Shape;514;p11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515" name="Google Shape;515;p11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1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1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1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1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2" name="Google Shape;522;p11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523" name="Google Shape;523;p11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1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5" name="Google Shape;525;p11"/>
            <p:cNvSpPr/>
            <p:nvPr/>
          </p:nvSpPr>
          <p:spPr>
            <a:xfrm rot="-123321">
              <a:off x="144300" y="113150"/>
              <a:ext cx="1018402" cy="166548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8639763" y="9249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3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530" name="Google Shape;530;p13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531" name="Google Shape;531;p13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32" name="Google Shape;532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3" name="Google Shape;533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4" name="Google Shape;534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5" name="Google Shape;535;p1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36" name="Google Shape;536;p13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37" name="Google Shape;537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8" name="Google Shape;538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9" name="Google Shape;539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0" name="Google Shape;540;p1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41" name="Google Shape;541;p13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542" name="Google Shape;542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3" name="Google Shape;543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4" name="Google Shape;544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45" name="Google Shape;545;p13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546" name="Google Shape;546;p13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547" name="Google Shape;547;p13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48" name="Google Shape;548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49" name="Google Shape;549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0" name="Google Shape;550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1" name="Google Shape;551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52" name="Google Shape;552;p1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53" name="Google Shape;553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4" name="Google Shape;554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5" name="Google Shape;555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6" name="Google Shape;556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57" name="Google Shape;557;p1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58" name="Google Shape;558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9" name="Google Shape;559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60" name="Google Shape;560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561" name="Google Shape;561;p13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562" name="Google Shape;562;p13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563" name="Google Shape;563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64" name="Google Shape;564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65" name="Google Shape;565;p1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66" name="Google Shape;566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67" name="Google Shape;567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68" name="Google Shape;568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69" name="Google Shape;569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70" name="Google Shape;570;p1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71" name="Google Shape;571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72" name="Google Shape;572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73" name="Google Shape;573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574" name="Google Shape;574;p13"/>
          <p:cNvSpPr txBox="1"/>
          <p:nvPr>
            <p:ph idx="1" type="subTitle"/>
          </p:nvPr>
        </p:nvSpPr>
        <p:spPr>
          <a:xfrm>
            <a:off x="1454699" y="1727500"/>
            <a:ext cx="2891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75" name="Google Shape;57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6" name="Google Shape;576;p13"/>
          <p:cNvSpPr txBox="1"/>
          <p:nvPr>
            <p:ph idx="2" type="subTitle"/>
          </p:nvPr>
        </p:nvSpPr>
        <p:spPr>
          <a:xfrm>
            <a:off x="713225" y="2181950"/>
            <a:ext cx="3633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13"/>
          <p:cNvSpPr txBox="1"/>
          <p:nvPr>
            <p:ph hasCustomPrompt="1" idx="3" type="title"/>
          </p:nvPr>
        </p:nvSpPr>
        <p:spPr>
          <a:xfrm>
            <a:off x="720000" y="172749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8" name="Google Shape;578;p13"/>
          <p:cNvSpPr txBox="1"/>
          <p:nvPr>
            <p:ph idx="4" type="subTitle"/>
          </p:nvPr>
        </p:nvSpPr>
        <p:spPr>
          <a:xfrm>
            <a:off x="5532475" y="1727500"/>
            <a:ext cx="2891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79" name="Google Shape;579;p13"/>
          <p:cNvSpPr txBox="1"/>
          <p:nvPr>
            <p:ph idx="5" type="subTitle"/>
          </p:nvPr>
        </p:nvSpPr>
        <p:spPr>
          <a:xfrm>
            <a:off x="4791000" y="2181950"/>
            <a:ext cx="3633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13"/>
          <p:cNvSpPr txBox="1"/>
          <p:nvPr>
            <p:ph hasCustomPrompt="1" idx="6" type="title"/>
          </p:nvPr>
        </p:nvSpPr>
        <p:spPr>
          <a:xfrm>
            <a:off x="4797775" y="172749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1" name="Google Shape;581;p13"/>
          <p:cNvSpPr txBox="1"/>
          <p:nvPr>
            <p:ph idx="7" type="subTitle"/>
          </p:nvPr>
        </p:nvSpPr>
        <p:spPr>
          <a:xfrm>
            <a:off x="1454699" y="3202550"/>
            <a:ext cx="2891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82" name="Google Shape;582;p13"/>
          <p:cNvSpPr txBox="1"/>
          <p:nvPr>
            <p:ph idx="8" type="subTitle"/>
          </p:nvPr>
        </p:nvSpPr>
        <p:spPr>
          <a:xfrm>
            <a:off x="713225" y="3657000"/>
            <a:ext cx="3633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p13"/>
          <p:cNvSpPr txBox="1"/>
          <p:nvPr>
            <p:ph hasCustomPrompt="1" idx="9" type="title"/>
          </p:nvPr>
        </p:nvSpPr>
        <p:spPr>
          <a:xfrm>
            <a:off x="720000" y="320254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4" name="Google Shape;584;p13"/>
          <p:cNvSpPr txBox="1"/>
          <p:nvPr>
            <p:ph idx="13" type="subTitle"/>
          </p:nvPr>
        </p:nvSpPr>
        <p:spPr>
          <a:xfrm>
            <a:off x="5532475" y="3202550"/>
            <a:ext cx="2891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85" name="Google Shape;585;p13"/>
          <p:cNvSpPr txBox="1"/>
          <p:nvPr>
            <p:ph idx="14" type="subTitle"/>
          </p:nvPr>
        </p:nvSpPr>
        <p:spPr>
          <a:xfrm>
            <a:off x="4791000" y="3657000"/>
            <a:ext cx="3633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13"/>
          <p:cNvSpPr txBox="1"/>
          <p:nvPr>
            <p:ph hasCustomPrompt="1" idx="15" type="title"/>
          </p:nvPr>
        </p:nvSpPr>
        <p:spPr>
          <a:xfrm>
            <a:off x="4797775" y="320254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587" name="Google Shape;587;p13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588" name="Google Shape;588;p13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589" name="Google Shape;589;p13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3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1" name="Google Shape;591;p13"/>
            <p:cNvSpPr/>
            <p:nvPr/>
          </p:nvSpPr>
          <p:spPr>
            <a:xfrm>
              <a:off x="8608176" y="4514350"/>
              <a:ext cx="333201" cy="333048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1861082" y="117416"/>
              <a:ext cx="1074296" cy="175676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14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595" name="Google Shape;595;p14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596" name="Google Shape;596;p14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97" name="Google Shape;597;p1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8" name="Google Shape;598;p1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9" name="Google Shape;599;p1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0" name="Google Shape;600;p1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01" name="Google Shape;601;p14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02" name="Google Shape;602;p1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3" name="Google Shape;603;p1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4" name="Google Shape;604;p1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5" name="Google Shape;605;p1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06" name="Google Shape;606;p14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607" name="Google Shape;607;p1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8" name="Google Shape;608;p1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9" name="Google Shape;609;p1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10" name="Google Shape;610;p14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611" name="Google Shape;611;p14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612" name="Google Shape;612;p14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13" name="Google Shape;613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14" name="Google Shape;614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15" name="Google Shape;615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16" name="Google Shape;616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17" name="Google Shape;617;p1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18" name="Google Shape;618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19" name="Google Shape;619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0" name="Google Shape;620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1" name="Google Shape;621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22" name="Google Shape;622;p1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23" name="Google Shape;623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4" name="Google Shape;624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5" name="Google Shape;625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626" name="Google Shape;626;p14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627" name="Google Shape;627;p14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628" name="Google Shape;628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9" name="Google Shape;629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30" name="Google Shape;630;p1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31" name="Google Shape;631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2" name="Google Shape;632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3" name="Google Shape;633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4" name="Google Shape;634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35" name="Google Shape;635;p1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36" name="Google Shape;636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7" name="Google Shape;637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8" name="Google Shape;638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639" name="Google Shape;639;p14"/>
          <p:cNvSpPr txBox="1"/>
          <p:nvPr>
            <p:ph type="title"/>
          </p:nvPr>
        </p:nvSpPr>
        <p:spPr>
          <a:xfrm>
            <a:off x="1226425" y="3100300"/>
            <a:ext cx="6691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1" type="subTitle"/>
          </p:nvPr>
        </p:nvSpPr>
        <p:spPr>
          <a:xfrm>
            <a:off x="1226400" y="1126425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41" name="Google Shape;641;p14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642" name="Google Shape;642;p14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643" name="Google Shape;643;p14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4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5" name="Google Shape;645;p14"/>
            <p:cNvSpPr/>
            <p:nvPr/>
          </p:nvSpPr>
          <p:spPr>
            <a:xfrm>
              <a:off x="8608176" y="4514350"/>
              <a:ext cx="333201" cy="333048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1861082" y="117416"/>
              <a:ext cx="1074296" cy="175676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15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649" name="Google Shape;649;p15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650" name="Google Shape;650;p15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51" name="Google Shape;651;p1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2" name="Google Shape;652;p1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3" name="Google Shape;653;p1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4" name="Google Shape;654;p1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55" name="Google Shape;655;p15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56" name="Google Shape;656;p1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7" name="Google Shape;657;p1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8" name="Google Shape;658;p1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9" name="Google Shape;659;p1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60" name="Google Shape;660;p15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661" name="Google Shape;661;p1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2" name="Google Shape;662;p1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3" name="Google Shape;663;p1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64" name="Google Shape;664;p15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665" name="Google Shape;665;p15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666" name="Google Shape;666;p15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67" name="Google Shape;667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68" name="Google Shape;668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69" name="Google Shape;669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0" name="Google Shape;670;p1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71" name="Google Shape;671;p1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72" name="Google Shape;672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3" name="Google Shape;673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4" name="Google Shape;674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5" name="Google Shape;675;p1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76" name="Google Shape;676;p1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77" name="Google Shape;677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8" name="Google Shape;678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9" name="Google Shape;679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680" name="Google Shape;680;p15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681" name="Google Shape;681;p15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682" name="Google Shape;682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3" name="Google Shape;683;p1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84" name="Google Shape;684;p1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85" name="Google Shape;685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6" name="Google Shape;686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7" name="Google Shape;687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8" name="Google Shape;688;p1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89" name="Google Shape;689;p1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90" name="Google Shape;690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91" name="Google Shape;691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92" name="Google Shape;692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693" name="Google Shape;693;p15"/>
          <p:cNvSpPr txBox="1"/>
          <p:nvPr>
            <p:ph type="title"/>
          </p:nvPr>
        </p:nvSpPr>
        <p:spPr>
          <a:xfrm>
            <a:off x="720000" y="1092013"/>
            <a:ext cx="3519600" cy="18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4" name="Google Shape;694;p15"/>
          <p:cNvSpPr txBox="1"/>
          <p:nvPr>
            <p:ph idx="1" type="subTitle"/>
          </p:nvPr>
        </p:nvSpPr>
        <p:spPr>
          <a:xfrm>
            <a:off x="720000" y="2935188"/>
            <a:ext cx="3519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15"/>
          <p:cNvSpPr/>
          <p:nvPr>
            <p:ph idx="2" type="pic"/>
          </p:nvPr>
        </p:nvSpPr>
        <p:spPr>
          <a:xfrm>
            <a:off x="5520775" y="533863"/>
            <a:ext cx="2910000" cy="4075800"/>
          </a:xfrm>
          <a:prstGeom prst="roundRect">
            <a:avLst>
              <a:gd fmla="val 6529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96" name="Google Shape;696;p15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697" name="Google Shape;697;p15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698" name="Google Shape;698;p15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5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0" name="Google Shape;700;p15"/>
            <p:cNvGrpSpPr/>
            <p:nvPr/>
          </p:nvGrpSpPr>
          <p:grpSpPr>
            <a:xfrm>
              <a:off x="4890282" y="4643609"/>
              <a:ext cx="4062298" cy="390763"/>
              <a:chOff x="4890282" y="4643609"/>
              <a:chExt cx="4062298" cy="390763"/>
            </a:xfrm>
          </p:grpSpPr>
          <p:sp>
            <p:nvSpPr>
              <p:cNvPr id="701" name="Google Shape;701;p15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5"/>
              <p:cNvSpPr/>
              <p:nvPr/>
            </p:nvSpPr>
            <p:spPr>
              <a:xfrm>
                <a:off x="4890282" y="4751143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1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705" name="Google Shape;705;p1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706" name="Google Shape;706;p1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07" name="Google Shape;707;p1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8" name="Google Shape;708;p1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9" name="Google Shape;709;p1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0" name="Google Shape;710;p1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1" name="Google Shape;711;p1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12" name="Google Shape;712;p1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3" name="Google Shape;713;p1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4" name="Google Shape;714;p1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5" name="Google Shape;715;p1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6" name="Google Shape;716;p1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717" name="Google Shape;717;p1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8" name="Google Shape;718;p1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9" name="Google Shape;719;p1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20" name="Google Shape;720;p1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721" name="Google Shape;721;p1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722" name="Google Shape;722;p1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23" name="Google Shape;723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24" name="Google Shape;724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25" name="Google Shape;725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26" name="Google Shape;726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27" name="Google Shape;727;p1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28" name="Google Shape;728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29" name="Google Shape;729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30" name="Google Shape;730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31" name="Google Shape;731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32" name="Google Shape;732;p1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33" name="Google Shape;733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34" name="Google Shape;734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35" name="Google Shape;735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736" name="Google Shape;736;p1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737" name="Google Shape;737;p1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738" name="Google Shape;738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39" name="Google Shape;739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40" name="Google Shape;740;p1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41" name="Google Shape;741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42" name="Google Shape;742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43" name="Google Shape;743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44" name="Google Shape;744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45" name="Google Shape;745;p1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46" name="Google Shape;746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47" name="Google Shape;747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48" name="Google Shape;748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749" name="Google Shape;749;p16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750" name="Google Shape;750;p16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751" name="Google Shape;751;p16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3" name="Google Shape;753;p16"/>
            <p:cNvSpPr/>
            <p:nvPr/>
          </p:nvSpPr>
          <p:spPr>
            <a:xfrm>
              <a:off x="8561631" y="4643609"/>
              <a:ext cx="390949" cy="390763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type="title"/>
          </p:nvPr>
        </p:nvSpPr>
        <p:spPr>
          <a:xfrm>
            <a:off x="893125" y="1508550"/>
            <a:ext cx="26976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5" name="Google Shape;755;p16"/>
          <p:cNvSpPr txBox="1"/>
          <p:nvPr>
            <p:ph idx="1" type="subTitle"/>
          </p:nvPr>
        </p:nvSpPr>
        <p:spPr>
          <a:xfrm>
            <a:off x="893125" y="2571750"/>
            <a:ext cx="26976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1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758" name="Google Shape;758;p1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759" name="Google Shape;759;p1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60" name="Google Shape;760;p1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1" name="Google Shape;761;p1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2" name="Google Shape;762;p1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3" name="Google Shape;763;p1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64" name="Google Shape;764;p1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65" name="Google Shape;765;p1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6" name="Google Shape;766;p1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7" name="Google Shape;767;p1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8" name="Google Shape;768;p1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69" name="Google Shape;769;p1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770" name="Google Shape;770;p1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1" name="Google Shape;771;p1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2" name="Google Shape;772;p1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73" name="Google Shape;773;p1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774" name="Google Shape;774;p1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775" name="Google Shape;775;p1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76" name="Google Shape;776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77" name="Google Shape;777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78" name="Google Shape;778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79" name="Google Shape;779;p1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80" name="Google Shape;780;p1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81" name="Google Shape;781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82" name="Google Shape;782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83" name="Google Shape;783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84" name="Google Shape;784;p1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85" name="Google Shape;785;p1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86" name="Google Shape;786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87" name="Google Shape;787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88" name="Google Shape;788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789" name="Google Shape;789;p1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790" name="Google Shape;790;p1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791" name="Google Shape;791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92" name="Google Shape;792;p1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93" name="Google Shape;793;p1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94" name="Google Shape;794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95" name="Google Shape;795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96" name="Google Shape;796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97" name="Google Shape;797;p1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98" name="Google Shape;798;p1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99" name="Google Shape;799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00" name="Google Shape;800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01" name="Google Shape;801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802" name="Google Shape;802;p17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803" name="Google Shape;803;p17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804" name="Google Shape;804;p1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6" name="Google Shape;806;p17"/>
            <p:cNvSpPr/>
            <p:nvPr/>
          </p:nvSpPr>
          <p:spPr>
            <a:xfrm>
              <a:off x="8608176" y="4514350"/>
              <a:ext cx="333201" cy="333048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1861082" y="117416"/>
              <a:ext cx="1074296" cy="175676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8" name="Google Shape;808;p17"/>
          <p:cNvSpPr txBox="1"/>
          <p:nvPr>
            <p:ph type="title"/>
          </p:nvPr>
        </p:nvSpPr>
        <p:spPr>
          <a:xfrm>
            <a:off x="5516826" y="1395925"/>
            <a:ext cx="26682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9" name="Google Shape;809;p17"/>
          <p:cNvSpPr txBox="1"/>
          <p:nvPr>
            <p:ph idx="1" type="subTitle"/>
          </p:nvPr>
        </p:nvSpPr>
        <p:spPr>
          <a:xfrm>
            <a:off x="5516953" y="2456725"/>
            <a:ext cx="26682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18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812" name="Google Shape;812;p18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813" name="Google Shape;813;p18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14" name="Google Shape;814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5" name="Google Shape;815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6" name="Google Shape;816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7" name="Google Shape;817;p1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18" name="Google Shape;818;p18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19" name="Google Shape;819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0" name="Google Shape;820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1" name="Google Shape;821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2" name="Google Shape;822;p1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23" name="Google Shape;823;p18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824" name="Google Shape;824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5" name="Google Shape;825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6" name="Google Shape;826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27" name="Google Shape;827;p18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828" name="Google Shape;828;p18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829" name="Google Shape;829;p18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0" name="Google Shape;830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1" name="Google Shape;831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2" name="Google Shape;832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3" name="Google Shape;833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34" name="Google Shape;834;p1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5" name="Google Shape;835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6" name="Google Shape;836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7" name="Google Shape;837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8" name="Google Shape;838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39" name="Google Shape;839;p1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840" name="Google Shape;840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41" name="Google Shape;841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42" name="Google Shape;842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843" name="Google Shape;843;p18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844" name="Google Shape;844;p18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845" name="Google Shape;845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46" name="Google Shape;846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47" name="Google Shape;847;p1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48" name="Google Shape;848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49" name="Google Shape;849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50" name="Google Shape;850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51" name="Google Shape;851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52" name="Google Shape;852;p1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853" name="Google Shape;853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54" name="Google Shape;854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55" name="Google Shape;855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856" name="Google Shape;856;p18"/>
          <p:cNvSpPr txBox="1"/>
          <p:nvPr>
            <p:ph type="title"/>
          </p:nvPr>
        </p:nvSpPr>
        <p:spPr>
          <a:xfrm>
            <a:off x="713225" y="2448213"/>
            <a:ext cx="44724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7" name="Google Shape;857;p18"/>
          <p:cNvSpPr txBox="1"/>
          <p:nvPr>
            <p:ph hasCustomPrompt="1" idx="2" type="title"/>
          </p:nvPr>
        </p:nvSpPr>
        <p:spPr>
          <a:xfrm>
            <a:off x="2208275" y="1423663"/>
            <a:ext cx="1482300" cy="770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8" name="Google Shape;858;p18"/>
          <p:cNvSpPr txBox="1"/>
          <p:nvPr>
            <p:ph idx="1" type="subTitle"/>
          </p:nvPr>
        </p:nvSpPr>
        <p:spPr>
          <a:xfrm>
            <a:off x="713225" y="3344838"/>
            <a:ext cx="4472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9" name="Google Shape;859;p18"/>
          <p:cNvGrpSpPr/>
          <p:nvPr/>
        </p:nvGrpSpPr>
        <p:grpSpPr>
          <a:xfrm flipH="1"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860" name="Google Shape;860;p18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861" name="Google Shape;861;p18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8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8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8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8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8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8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8" name="Google Shape;868;p18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869" name="Google Shape;869;p18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1" name="Google Shape;871;p18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8639763" y="9249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19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875" name="Google Shape;875;p19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876" name="Google Shape;876;p19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77" name="Google Shape;877;p1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8" name="Google Shape;878;p1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9" name="Google Shape;879;p1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0" name="Google Shape;880;p1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81" name="Google Shape;881;p19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82" name="Google Shape;882;p1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3" name="Google Shape;883;p1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4" name="Google Shape;884;p1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5" name="Google Shape;885;p1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86" name="Google Shape;886;p19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887" name="Google Shape;887;p1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8" name="Google Shape;888;p1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9" name="Google Shape;889;p1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90" name="Google Shape;890;p19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891" name="Google Shape;891;p19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892" name="Google Shape;892;p19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93" name="Google Shape;893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94" name="Google Shape;894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95" name="Google Shape;895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96" name="Google Shape;896;p1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97" name="Google Shape;897;p1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98" name="Google Shape;898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99" name="Google Shape;899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00" name="Google Shape;900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01" name="Google Shape;901;p1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02" name="Google Shape;902;p1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03" name="Google Shape;903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04" name="Google Shape;904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05" name="Google Shape;905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906" name="Google Shape;906;p19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907" name="Google Shape;907;p19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908" name="Google Shape;908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09" name="Google Shape;909;p1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10" name="Google Shape;910;p1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11" name="Google Shape;911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12" name="Google Shape;912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13" name="Google Shape;913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14" name="Google Shape;914;p1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15" name="Google Shape;915;p1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16" name="Google Shape;916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17" name="Google Shape;917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18" name="Google Shape;918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919" name="Google Shape;91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0" name="Google Shape;920;p19"/>
          <p:cNvSpPr txBox="1"/>
          <p:nvPr>
            <p:ph idx="1" type="subTitle"/>
          </p:nvPr>
        </p:nvSpPr>
        <p:spPr>
          <a:xfrm>
            <a:off x="5046566" y="3285624"/>
            <a:ext cx="2500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19"/>
          <p:cNvSpPr txBox="1"/>
          <p:nvPr>
            <p:ph idx="2" type="subTitle"/>
          </p:nvPr>
        </p:nvSpPr>
        <p:spPr>
          <a:xfrm>
            <a:off x="1596634" y="3285624"/>
            <a:ext cx="2500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2" name="Google Shape;922;p19"/>
          <p:cNvSpPr txBox="1"/>
          <p:nvPr>
            <p:ph idx="3" type="subTitle"/>
          </p:nvPr>
        </p:nvSpPr>
        <p:spPr>
          <a:xfrm>
            <a:off x="1596634" y="2833375"/>
            <a:ext cx="25008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23" name="Google Shape;923;p19"/>
          <p:cNvSpPr txBox="1"/>
          <p:nvPr>
            <p:ph idx="4" type="subTitle"/>
          </p:nvPr>
        </p:nvSpPr>
        <p:spPr>
          <a:xfrm>
            <a:off x="5046566" y="2833375"/>
            <a:ext cx="25008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924" name="Google Shape;924;p19"/>
          <p:cNvGrpSpPr/>
          <p:nvPr/>
        </p:nvGrpSpPr>
        <p:grpSpPr>
          <a:xfrm>
            <a:off x="141641" y="92498"/>
            <a:ext cx="8827868" cy="4945088"/>
            <a:chOff x="141641" y="92498"/>
            <a:chExt cx="8827868" cy="4945088"/>
          </a:xfrm>
        </p:grpSpPr>
        <p:grpSp>
          <p:nvGrpSpPr>
            <p:cNvPr id="925" name="Google Shape;925;p19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926" name="Google Shape;926;p19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3" name="Google Shape;933;p19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934" name="Google Shape;934;p19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6" name="Google Shape;936;p19"/>
            <p:cNvSpPr/>
            <p:nvPr/>
          </p:nvSpPr>
          <p:spPr>
            <a:xfrm rot="-123321">
              <a:off x="144300" y="113150"/>
              <a:ext cx="1018402" cy="166548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8639763" y="9249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9" name="Google Shape;939;p20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940" name="Google Shape;940;p20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941" name="Google Shape;941;p20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942" name="Google Shape;942;p20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3" name="Google Shape;943;p20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4" name="Google Shape;944;p20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5" name="Google Shape;945;p20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46" name="Google Shape;946;p20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947" name="Google Shape;947;p20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8" name="Google Shape;948;p20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9" name="Google Shape;949;p20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0" name="Google Shape;950;p20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51" name="Google Shape;951;p20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952" name="Google Shape;952;p20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3" name="Google Shape;953;p20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4" name="Google Shape;954;p20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55" name="Google Shape;955;p20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956" name="Google Shape;956;p20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957" name="Google Shape;957;p20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58" name="Google Shape;958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59" name="Google Shape;959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60" name="Google Shape;960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61" name="Google Shape;961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62" name="Google Shape;962;p20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63" name="Google Shape;963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64" name="Google Shape;964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65" name="Google Shape;965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66" name="Google Shape;966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67" name="Google Shape;967;p20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68" name="Google Shape;968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69" name="Google Shape;969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70" name="Google Shape;970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971" name="Google Shape;971;p20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972" name="Google Shape;972;p20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973" name="Google Shape;973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74" name="Google Shape;974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75" name="Google Shape;975;p20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76" name="Google Shape;976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77" name="Google Shape;977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78" name="Google Shape;978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79" name="Google Shape;979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80" name="Google Shape;980;p20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81" name="Google Shape;981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82" name="Google Shape;982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83" name="Google Shape;983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984" name="Google Shape;98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5" name="Google Shape;985;p20"/>
          <p:cNvSpPr txBox="1"/>
          <p:nvPr>
            <p:ph idx="1" type="subTitle"/>
          </p:nvPr>
        </p:nvSpPr>
        <p:spPr>
          <a:xfrm>
            <a:off x="720000" y="1507800"/>
            <a:ext cx="4611600" cy="26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86" name="Google Shape;986;p20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987" name="Google Shape;987;p20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988" name="Google Shape;988;p20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0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0" name="Google Shape;990;p20"/>
            <p:cNvSpPr/>
            <p:nvPr/>
          </p:nvSpPr>
          <p:spPr>
            <a:xfrm>
              <a:off x="8608176" y="4514350"/>
              <a:ext cx="333201" cy="333048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1861082" y="117416"/>
              <a:ext cx="1074296" cy="175676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66" name="Google Shape;66;p3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7" name="Google Shape;67;p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" name="Google Shape;68;p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" name="Google Shape;69;p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" name="Google Shape;70;p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" name="Google Shape;71;p3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2" name="Google Shape;72;p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" name="Google Shape;73;p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" name="Google Shape;74;p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" name="Google Shape;75;p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6" name="Google Shape;76;p3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77" name="Google Shape;77;p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" name="Google Shape;78;p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" name="Google Shape;79;p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0" name="Google Shape;80;p3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81" name="Google Shape;81;p3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82" name="Google Shape;82;p3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" name="Google Shape;83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4" name="Google Shape;84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5" name="Google Shape;85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6" name="Google Shape;86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7" name="Google Shape;87;p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8" name="Google Shape;88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9" name="Google Shape;89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0" name="Google Shape;90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1" name="Google Shape;91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2" name="Google Shape;92;p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3" name="Google Shape;93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4" name="Google Shape;94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5" name="Google Shape;95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96" name="Google Shape;96;p3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97" name="Google Shape;97;p3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98" name="Google Shape;98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9" name="Google Shape;99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0" name="Google Shape;100;p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1" name="Google Shape;101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2" name="Google Shape;102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" name="Google Shape;103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4" name="Google Shape;104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5" name="Google Shape;105;p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6" name="Google Shape;106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" name="Google Shape;107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8" name="Google Shape;108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109" name="Google Shape;109;p3"/>
          <p:cNvSpPr txBox="1"/>
          <p:nvPr>
            <p:ph type="title"/>
          </p:nvPr>
        </p:nvSpPr>
        <p:spPr>
          <a:xfrm>
            <a:off x="4178250" y="2448225"/>
            <a:ext cx="40323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3"/>
          <p:cNvSpPr txBox="1"/>
          <p:nvPr>
            <p:ph hasCustomPrompt="1" idx="2" type="title"/>
          </p:nvPr>
        </p:nvSpPr>
        <p:spPr>
          <a:xfrm>
            <a:off x="5453300" y="1423663"/>
            <a:ext cx="1482300" cy="770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3"/>
          <p:cNvSpPr txBox="1"/>
          <p:nvPr>
            <p:ph idx="1" type="subTitle"/>
          </p:nvPr>
        </p:nvSpPr>
        <p:spPr>
          <a:xfrm>
            <a:off x="4178250" y="3344850"/>
            <a:ext cx="4032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2" name="Google Shape;112;p3"/>
          <p:cNvGrpSpPr/>
          <p:nvPr/>
        </p:nvGrpSpPr>
        <p:grpSpPr>
          <a:xfrm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113" name="Google Shape;113;p3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114" name="Google Shape;114;p3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" name="Google Shape;124;p3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639763" y="9249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21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994" name="Google Shape;994;p21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995" name="Google Shape;995;p21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996" name="Google Shape;996;p2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7" name="Google Shape;997;p2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8" name="Google Shape;998;p2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9" name="Google Shape;999;p2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00" name="Google Shape;1000;p21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001" name="Google Shape;1001;p2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2" name="Google Shape;1002;p2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3" name="Google Shape;1003;p2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4" name="Google Shape;1004;p2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05" name="Google Shape;1005;p21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006" name="Google Shape;1006;p2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7" name="Google Shape;1007;p2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8" name="Google Shape;1008;p2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09" name="Google Shape;1009;p21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010" name="Google Shape;1010;p21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011" name="Google Shape;1011;p21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12" name="Google Shape;1012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13" name="Google Shape;1013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14" name="Google Shape;1014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15" name="Google Shape;1015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16" name="Google Shape;1016;p2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17" name="Google Shape;1017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18" name="Google Shape;1018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19" name="Google Shape;1019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20" name="Google Shape;1020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21" name="Google Shape;1021;p2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22" name="Google Shape;1022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23" name="Google Shape;1023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24" name="Google Shape;1024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025" name="Google Shape;1025;p21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026" name="Google Shape;1026;p21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027" name="Google Shape;1027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28" name="Google Shape;1028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29" name="Google Shape;1029;p2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30" name="Google Shape;1030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1" name="Google Shape;1031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2" name="Google Shape;1032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3" name="Google Shape;1033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34" name="Google Shape;1034;p2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35" name="Google Shape;1035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6" name="Google Shape;1036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7" name="Google Shape;1037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1038" name="Google Shape;1038;p21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1039" name="Google Shape;1039;p21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1040" name="Google Shape;1040;p21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1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2" name="Google Shape;1042;p21"/>
            <p:cNvSpPr/>
            <p:nvPr/>
          </p:nvSpPr>
          <p:spPr>
            <a:xfrm>
              <a:off x="8608176" y="4514350"/>
              <a:ext cx="333201" cy="333048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1861082" y="117416"/>
              <a:ext cx="1074296" cy="175676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5" name="Google Shape;1045;p21"/>
          <p:cNvSpPr txBox="1"/>
          <p:nvPr>
            <p:ph idx="1" type="subTitle"/>
          </p:nvPr>
        </p:nvSpPr>
        <p:spPr>
          <a:xfrm>
            <a:off x="937625" y="3465524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6" name="Google Shape;1046;p21"/>
          <p:cNvSpPr txBox="1"/>
          <p:nvPr>
            <p:ph idx="2" type="subTitle"/>
          </p:nvPr>
        </p:nvSpPr>
        <p:spPr>
          <a:xfrm>
            <a:off x="3484350" y="3465524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7" name="Google Shape;1047;p21"/>
          <p:cNvSpPr txBox="1"/>
          <p:nvPr>
            <p:ph idx="3" type="subTitle"/>
          </p:nvPr>
        </p:nvSpPr>
        <p:spPr>
          <a:xfrm>
            <a:off x="6031075" y="3465524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8" name="Google Shape;1048;p21"/>
          <p:cNvSpPr txBox="1"/>
          <p:nvPr>
            <p:ph idx="4" type="subTitle"/>
          </p:nvPr>
        </p:nvSpPr>
        <p:spPr>
          <a:xfrm>
            <a:off x="937625" y="2950601"/>
            <a:ext cx="217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49" name="Google Shape;1049;p21"/>
          <p:cNvSpPr txBox="1"/>
          <p:nvPr>
            <p:ph idx="5" type="subTitle"/>
          </p:nvPr>
        </p:nvSpPr>
        <p:spPr>
          <a:xfrm>
            <a:off x="3484350" y="2950601"/>
            <a:ext cx="217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50" name="Google Shape;1050;p21"/>
          <p:cNvSpPr txBox="1"/>
          <p:nvPr>
            <p:ph idx="6" type="subTitle"/>
          </p:nvPr>
        </p:nvSpPr>
        <p:spPr>
          <a:xfrm>
            <a:off x="6031075" y="2950601"/>
            <a:ext cx="217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22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053" name="Google Shape;1053;p22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054" name="Google Shape;1054;p22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055" name="Google Shape;1055;p2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6" name="Google Shape;1056;p2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7" name="Google Shape;1057;p2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8" name="Google Shape;1058;p2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59" name="Google Shape;1059;p22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060" name="Google Shape;1060;p2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1" name="Google Shape;1061;p2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2" name="Google Shape;1062;p2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3" name="Google Shape;1063;p2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64" name="Google Shape;1064;p22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065" name="Google Shape;1065;p2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6" name="Google Shape;1066;p2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7" name="Google Shape;1067;p2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68" name="Google Shape;1068;p22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069" name="Google Shape;1069;p22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070" name="Google Shape;1070;p22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71" name="Google Shape;1071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2" name="Google Shape;1072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3" name="Google Shape;1073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4" name="Google Shape;1074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75" name="Google Shape;1075;p2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76" name="Google Shape;1076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7" name="Google Shape;1077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8" name="Google Shape;1078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9" name="Google Shape;1079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80" name="Google Shape;1080;p2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81" name="Google Shape;1081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82" name="Google Shape;1082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83" name="Google Shape;1083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084" name="Google Shape;1084;p22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085" name="Google Shape;1085;p22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086" name="Google Shape;1086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87" name="Google Shape;1087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88" name="Google Shape;1088;p2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89" name="Google Shape;1089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90" name="Google Shape;1090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91" name="Google Shape;1091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92" name="Google Shape;1092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93" name="Google Shape;1093;p2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94" name="Google Shape;1094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95" name="Google Shape;1095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96" name="Google Shape;1096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1097" name="Google Shape;1097;p22"/>
          <p:cNvGrpSpPr/>
          <p:nvPr/>
        </p:nvGrpSpPr>
        <p:grpSpPr>
          <a:xfrm flipH="1"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1098" name="Google Shape;1098;p22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1099" name="Google Shape;1099;p22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2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6" name="Google Shape;1106;p22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1107" name="Google Shape;1107;p22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9" name="Google Shape;1109;p22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639763" y="9249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1" name="Google Shape;111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2" name="Google Shape;1112;p22"/>
          <p:cNvSpPr txBox="1"/>
          <p:nvPr>
            <p:ph idx="1" type="subTitle"/>
          </p:nvPr>
        </p:nvSpPr>
        <p:spPr>
          <a:xfrm>
            <a:off x="719999" y="2528700"/>
            <a:ext cx="2151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2"/>
          <p:cNvSpPr txBox="1"/>
          <p:nvPr>
            <p:ph idx="2" type="subTitle"/>
          </p:nvPr>
        </p:nvSpPr>
        <p:spPr>
          <a:xfrm>
            <a:off x="4421773" y="2528700"/>
            <a:ext cx="2151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2"/>
          <p:cNvSpPr txBox="1"/>
          <p:nvPr>
            <p:ph idx="3" type="subTitle"/>
          </p:nvPr>
        </p:nvSpPr>
        <p:spPr>
          <a:xfrm>
            <a:off x="2570886" y="3938600"/>
            <a:ext cx="2151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2"/>
          <p:cNvSpPr txBox="1"/>
          <p:nvPr>
            <p:ph idx="4" type="subTitle"/>
          </p:nvPr>
        </p:nvSpPr>
        <p:spPr>
          <a:xfrm>
            <a:off x="6272660" y="3938600"/>
            <a:ext cx="2151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6" name="Google Shape;1116;p22"/>
          <p:cNvSpPr txBox="1"/>
          <p:nvPr>
            <p:ph idx="5" type="subTitle"/>
          </p:nvPr>
        </p:nvSpPr>
        <p:spPr>
          <a:xfrm>
            <a:off x="720000" y="2156663"/>
            <a:ext cx="215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17" name="Google Shape;1117;p22"/>
          <p:cNvSpPr txBox="1"/>
          <p:nvPr>
            <p:ph idx="6" type="subTitle"/>
          </p:nvPr>
        </p:nvSpPr>
        <p:spPr>
          <a:xfrm>
            <a:off x="2570886" y="3566600"/>
            <a:ext cx="215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18" name="Google Shape;1118;p22"/>
          <p:cNvSpPr txBox="1"/>
          <p:nvPr>
            <p:ph idx="7" type="subTitle"/>
          </p:nvPr>
        </p:nvSpPr>
        <p:spPr>
          <a:xfrm>
            <a:off x="4421773" y="2156663"/>
            <a:ext cx="215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19" name="Google Shape;1119;p22"/>
          <p:cNvSpPr txBox="1"/>
          <p:nvPr>
            <p:ph idx="8" type="subTitle"/>
          </p:nvPr>
        </p:nvSpPr>
        <p:spPr>
          <a:xfrm>
            <a:off x="6272660" y="3566600"/>
            <a:ext cx="215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1" name="Google Shape;1121;p23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122" name="Google Shape;1122;p23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23" name="Google Shape;1123;p23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24" name="Google Shape;1124;p2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25" name="Google Shape;1125;p2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26" name="Google Shape;1126;p2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27" name="Google Shape;1127;p2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28" name="Google Shape;1128;p23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29" name="Google Shape;1129;p2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0" name="Google Shape;1130;p2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1" name="Google Shape;1131;p2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2" name="Google Shape;1132;p2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33" name="Google Shape;1133;p23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134" name="Google Shape;1134;p2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5" name="Google Shape;1135;p2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6" name="Google Shape;1136;p2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37" name="Google Shape;1137;p23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138" name="Google Shape;1138;p23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139" name="Google Shape;1139;p23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140" name="Google Shape;1140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41" name="Google Shape;1141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42" name="Google Shape;1142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43" name="Google Shape;1143;p2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144" name="Google Shape;1144;p2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145" name="Google Shape;1145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46" name="Google Shape;1146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47" name="Google Shape;1147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48" name="Google Shape;1148;p2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149" name="Google Shape;1149;p2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150" name="Google Shape;1150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51" name="Google Shape;1151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52" name="Google Shape;1152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153" name="Google Shape;1153;p23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154" name="Google Shape;1154;p23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155" name="Google Shape;1155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56" name="Google Shape;1156;p2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157" name="Google Shape;1157;p2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158" name="Google Shape;1158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59" name="Google Shape;1159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60" name="Google Shape;1160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61" name="Google Shape;1161;p2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162" name="Google Shape;1162;p2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163" name="Google Shape;1163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64" name="Google Shape;1164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65" name="Google Shape;1165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1166" name="Google Shape;1166;p23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1167" name="Google Shape;1167;p23"/>
            <p:cNvGrpSpPr/>
            <p:nvPr/>
          </p:nvGrpSpPr>
          <p:grpSpPr>
            <a:xfrm>
              <a:off x="297807" y="4643609"/>
              <a:ext cx="8654773" cy="390763"/>
              <a:chOff x="297807" y="4643609"/>
              <a:chExt cx="8654773" cy="390763"/>
            </a:xfrm>
          </p:grpSpPr>
          <p:sp>
            <p:nvSpPr>
              <p:cNvPr id="1168" name="Google Shape;1168;p23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3"/>
              <p:cNvSpPr/>
              <p:nvPr/>
            </p:nvSpPr>
            <p:spPr>
              <a:xfrm>
                <a:off x="297807" y="4820393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0" name="Google Shape;1170;p23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171" name="Google Shape;1171;p23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3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73" name="Google Shape;117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4" name="Google Shape;1174;p23"/>
          <p:cNvSpPr txBox="1"/>
          <p:nvPr>
            <p:ph idx="1" type="subTitle"/>
          </p:nvPr>
        </p:nvSpPr>
        <p:spPr>
          <a:xfrm>
            <a:off x="1108627" y="224755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5" name="Google Shape;1175;p23"/>
          <p:cNvSpPr txBox="1"/>
          <p:nvPr>
            <p:ph idx="2" type="subTitle"/>
          </p:nvPr>
        </p:nvSpPr>
        <p:spPr>
          <a:xfrm>
            <a:off x="3579000" y="224755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6" name="Google Shape;1176;p23"/>
          <p:cNvSpPr txBox="1"/>
          <p:nvPr>
            <p:ph idx="3" type="subTitle"/>
          </p:nvPr>
        </p:nvSpPr>
        <p:spPr>
          <a:xfrm>
            <a:off x="1108627" y="39686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7" name="Google Shape;1177;p23"/>
          <p:cNvSpPr txBox="1"/>
          <p:nvPr>
            <p:ph idx="4" type="subTitle"/>
          </p:nvPr>
        </p:nvSpPr>
        <p:spPr>
          <a:xfrm>
            <a:off x="3579000" y="39686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8" name="Google Shape;1178;p23"/>
          <p:cNvSpPr txBox="1"/>
          <p:nvPr>
            <p:ph idx="5" type="subTitle"/>
          </p:nvPr>
        </p:nvSpPr>
        <p:spPr>
          <a:xfrm>
            <a:off x="6049373" y="224755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9" name="Google Shape;1179;p23"/>
          <p:cNvSpPr txBox="1"/>
          <p:nvPr>
            <p:ph idx="6" type="subTitle"/>
          </p:nvPr>
        </p:nvSpPr>
        <p:spPr>
          <a:xfrm>
            <a:off x="6049373" y="39686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0" name="Google Shape;1180;p23"/>
          <p:cNvSpPr txBox="1"/>
          <p:nvPr>
            <p:ph idx="7" type="subTitle"/>
          </p:nvPr>
        </p:nvSpPr>
        <p:spPr>
          <a:xfrm>
            <a:off x="1109527" y="1903150"/>
            <a:ext cx="19842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81" name="Google Shape;1181;p23"/>
          <p:cNvSpPr txBox="1"/>
          <p:nvPr>
            <p:ph idx="8" type="subTitle"/>
          </p:nvPr>
        </p:nvSpPr>
        <p:spPr>
          <a:xfrm>
            <a:off x="3579900" y="1903150"/>
            <a:ext cx="19842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82" name="Google Shape;1182;p23"/>
          <p:cNvSpPr txBox="1"/>
          <p:nvPr>
            <p:ph idx="9" type="subTitle"/>
          </p:nvPr>
        </p:nvSpPr>
        <p:spPr>
          <a:xfrm>
            <a:off x="6050273" y="1903150"/>
            <a:ext cx="19842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83" name="Google Shape;1183;p23"/>
          <p:cNvSpPr txBox="1"/>
          <p:nvPr>
            <p:ph idx="13" type="subTitle"/>
          </p:nvPr>
        </p:nvSpPr>
        <p:spPr>
          <a:xfrm>
            <a:off x="1109527" y="3624200"/>
            <a:ext cx="19842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84" name="Google Shape;1184;p23"/>
          <p:cNvSpPr txBox="1"/>
          <p:nvPr>
            <p:ph idx="14" type="subTitle"/>
          </p:nvPr>
        </p:nvSpPr>
        <p:spPr>
          <a:xfrm>
            <a:off x="3579900" y="3624200"/>
            <a:ext cx="19842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85" name="Google Shape;1185;p23"/>
          <p:cNvSpPr txBox="1"/>
          <p:nvPr>
            <p:ph idx="15" type="subTitle"/>
          </p:nvPr>
        </p:nvSpPr>
        <p:spPr>
          <a:xfrm>
            <a:off x="6050273" y="3624200"/>
            <a:ext cx="19842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" name="Google Shape;1187;p24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188" name="Google Shape;1188;p24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89" name="Google Shape;1189;p24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90" name="Google Shape;1190;p2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1" name="Google Shape;1191;p2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2" name="Google Shape;1192;p2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3" name="Google Shape;1193;p2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94" name="Google Shape;1194;p24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95" name="Google Shape;1195;p2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6" name="Google Shape;1196;p2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7" name="Google Shape;1197;p2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8" name="Google Shape;1198;p2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99" name="Google Shape;1199;p24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200" name="Google Shape;1200;p2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01" name="Google Shape;1201;p2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02" name="Google Shape;1202;p2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03" name="Google Shape;1203;p24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204" name="Google Shape;1204;p24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205" name="Google Shape;1205;p24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06" name="Google Shape;1206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07" name="Google Shape;1207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08" name="Google Shape;1208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09" name="Google Shape;1209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10" name="Google Shape;1210;p2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11" name="Google Shape;1211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12" name="Google Shape;1212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13" name="Google Shape;1213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14" name="Google Shape;1214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15" name="Google Shape;1215;p2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16" name="Google Shape;1216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17" name="Google Shape;1217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18" name="Google Shape;1218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219" name="Google Shape;1219;p24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220" name="Google Shape;1220;p24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221" name="Google Shape;1221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22" name="Google Shape;1222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23" name="Google Shape;1223;p2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24" name="Google Shape;1224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25" name="Google Shape;1225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26" name="Google Shape;1226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27" name="Google Shape;1227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28" name="Google Shape;1228;p2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29" name="Google Shape;1229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30" name="Google Shape;1230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31" name="Google Shape;1231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1232" name="Google Shape;1232;p24"/>
          <p:cNvSpPr txBox="1"/>
          <p:nvPr>
            <p:ph hasCustomPrompt="1" type="title"/>
          </p:nvPr>
        </p:nvSpPr>
        <p:spPr>
          <a:xfrm>
            <a:off x="4125350" y="539500"/>
            <a:ext cx="4087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3" name="Google Shape;1233;p24"/>
          <p:cNvSpPr txBox="1"/>
          <p:nvPr>
            <p:ph idx="1" type="subTitle"/>
          </p:nvPr>
        </p:nvSpPr>
        <p:spPr>
          <a:xfrm>
            <a:off x="4159414" y="1228425"/>
            <a:ext cx="4087800" cy="469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4" name="Google Shape;1234;p24"/>
          <p:cNvSpPr txBox="1"/>
          <p:nvPr>
            <p:ph hasCustomPrompt="1" idx="2" type="title"/>
          </p:nvPr>
        </p:nvSpPr>
        <p:spPr>
          <a:xfrm>
            <a:off x="4159414" y="1992700"/>
            <a:ext cx="4087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5" name="Google Shape;1235;p24"/>
          <p:cNvSpPr txBox="1"/>
          <p:nvPr>
            <p:ph idx="3" type="subTitle"/>
          </p:nvPr>
        </p:nvSpPr>
        <p:spPr>
          <a:xfrm>
            <a:off x="4159414" y="2681615"/>
            <a:ext cx="4087800" cy="469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6" name="Google Shape;1236;p24"/>
          <p:cNvSpPr txBox="1"/>
          <p:nvPr>
            <p:ph hasCustomPrompt="1" idx="4" type="title"/>
          </p:nvPr>
        </p:nvSpPr>
        <p:spPr>
          <a:xfrm>
            <a:off x="4159414" y="3445874"/>
            <a:ext cx="4087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7" name="Google Shape;1237;p24"/>
          <p:cNvSpPr txBox="1"/>
          <p:nvPr>
            <p:ph idx="5" type="subTitle"/>
          </p:nvPr>
        </p:nvSpPr>
        <p:spPr>
          <a:xfrm>
            <a:off x="4159414" y="4134800"/>
            <a:ext cx="4087800" cy="469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38" name="Google Shape;1238;p24"/>
          <p:cNvGrpSpPr/>
          <p:nvPr/>
        </p:nvGrpSpPr>
        <p:grpSpPr>
          <a:xfrm>
            <a:off x="-7" y="167200"/>
            <a:ext cx="8952584" cy="4904836"/>
            <a:chOff x="-7" y="167200"/>
            <a:chExt cx="8952584" cy="4904836"/>
          </a:xfrm>
        </p:grpSpPr>
        <p:grpSp>
          <p:nvGrpSpPr>
            <p:cNvPr id="1239" name="Google Shape;1239;p24"/>
            <p:cNvGrpSpPr/>
            <p:nvPr/>
          </p:nvGrpSpPr>
          <p:grpSpPr>
            <a:xfrm>
              <a:off x="-7" y="167200"/>
              <a:ext cx="8952584" cy="4746443"/>
              <a:chOff x="-7" y="167200"/>
              <a:chExt cx="8952584" cy="4746443"/>
            </a:xfrm>
          </p:grpSpPr>
          <p:grpSp>
            <p:nvGrpSpPr>
              <p:cNvPr id="1240" name="Google Shape;1240;p24"/>
              <p:cNvGrpSpPr/>
              <p:nvPr/>
            </p:nvGrpSpPr>
            <p:grpSpPr>
              <a:xfrm>
                <a:off x="-7" y="167200"/>
                <a:ext cx="1266969" cy="226225"/>
                <a:chOff x="-7" y="167200"/>
                <a:chExt cx="1266969" cy="226225"/>
              </a:xfrm>
            </p:grpSpPr>
            <p:sp>
              <p:nvSpPr>
                <p:cNvPr id="1241" name="Google Shape;1241;p24"/>
                <p:cNvSpPr/>
                <p:nvPr/>
              </p:nvSpPr>
              <p:spPr>
                <a:xfrm>
                  <a:off x="-7" y="167200"/>
                  <a:ext cx="1266969" cy="50339"/>
                </a:xfrm>
                <a:custGeom>
                  <a:rect b="b" l="l" r="r" t="t"/>
                  <a:pathLst>
                    <a:path extrusionOk="0" h="251" w="6317">
                      <a:moveTo>
                        <a:pt x="1" y="0"/>
                      </a:moveTo>
                      <a:lnTo>
                        <a:pt x="1" y="251"/>
                      </a:lnTo>
                      <a:lnTo>
                        <a:pt x="6317" y="251"/>
                      </a:lnTo>
                      <a:lnTo>
                        <a:pt x="63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2" name="Google Shape;1242;p24"/>
                <p:cNvSpPr/>
                <p:nvPr/>
              </p:nvSpPr>
              <p:spPr>
                <a:xfrm>
                  <a:off x="0" y="338072"/>
                  <a:ext cx="698969" cy="55352"/>
                </a:xfrm>
                <a:custGeom>
                  <a:rect b="b" l="l" r="r" t="t"/>
                  <a:pathLst>
                    <a:path extrusionOk="0" h="276" w="3485">
                      <a:moveTo>
                        <a:pt x="1" y="0"/>
                      </a:moveTo>
                      <a:lnTo>
                        <a:pt x="1" y="276"/>
                      </a:lnTo>
                      <a:lnTo>
                        <a:pt x="3485" y="276"/>
                      </a:lnTo>
                      <a:lnTo>
                        <a:pt x="34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3" name="Google Shape;1243;p24"/>
              <p:cNvGrpSpPr/>
              <p:nvPr/>
            </p:nvGrpSpPr>
            <p:grpSpPr>
              <a:xfrm>
                <a:off x="7519182" y="245168"/>
                <a:ext cx="1433395" cy="4668474"/>
                <a:chOff x="7519182" y="245168"/>
                <a:chExt cx="1433395" cy="4668474"/>
              </a:xfrm>
            </p:grpSpPr>
            <p:sp>
              <p:nvSpPr>
                <p:cNvPr id="1244" name="Google Shape;1244;p24"/>
                <p:cNvSpPr/>
                <p:nvPr/>
              </p:nvSpPr>
              <p:spPr>
                <a:xfrm>
                  <a:off x="8593476" y="4554701"/>
                  <a:ext cx="359101" cy="358941"/>
                </a:xfrm>
                <a:custGeom>
                  <a:rect b="b" l="l" r="r" t="t"/>
                  <a:pathLst>
                    <a:path extrusionOk="0" h="2106" w="2107">
                      <a:moveTo>
                        <a:pt x="1053" y="426"/>
                      </a:moveTo>
                      <a:cubicBezTo>
                        <a:pt x="1404" y="426"/>
                        <a:pt x="1680" y="702"/>
                        <a:pt x="1680" y="1053"/>
                      </a:cubicBezTo>
                      <a:cubicBezTo>
                        <a:pt x="1680" y="1404"/>
                        <a:pt x="1404" y="1704"/>
                        <a:pt x="1053" y="1704"/>
                      </a:cubicBezTo>
                      <a:cubicBezTo>
                        <a:pt x="703" y="1704"/>
                        <a:pt x="427" y="1404"/>
                        <a:pt x="427" y="1053"/>
                      </a:cubicBezTo>
                      <a:cubicBezTo>
                        <a:pt x="427" y="702"/>
                        <a:pt x="703" y="426"/>
                        <a:pt x="1053" y="426"/>
                      </a:cubicBezTo>
                      <a:close/>
                      <a:moveTo>
                        <a:pt x="1053" y="0"/>
                      </a:moveTo>
                      <a:cubicBezTo>
                        <a:pt x="477" y="0"/>
                        <a:pt x="1" y="476"/>
                        <a:pt x="1" y="1053"/>
                      </a:cubicBezTo>
                      <a:cubicBezTo>
                        <a:pt x="1" y="1629"/>
                        <a:pt x="477" y="2105"/>
                        <a:pt x="1053" y="2105"/>
                      </a:cubicBezTo>
                      <a:cubicBezTo>
                        <a:pt x="1630" y="2105"/>
                        <a:pt x="2106" y="1629"/>
                        <a:pt x="2106" y="1053"/>
                      </a:cubicBezTo>
                      <a:cubicBezTo>
                        <a:pt x="2106" y="476"/>
                        <a:pt x="1630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5" name="Google Shape;1245;p24"/>
                <p:cNvSpPr/>
                <p:nvPr/>
              </p:nvSpPr>
              <p:spPr>
                <a:xfrm>
                  <a:off x="7519182" y="245168"/>
                  <a:ext cx="1074296" cy="175676"/>
                </a:xfrm>
                <a:custGeom>
                  <a:rect b="b" l="l" r="r" t="t"/>
                  <a:pathLst>
                    <a:path extrusionOk="0" h="1029" w="6292">
                      <a:moveTo>
                        <a:pt x="126" y="1"/>
                      </a:moveTo>
                      <a:lnTo>
                        <a:pt x="0" y="126"/>
                      </a:lnTo>
                      <a:lnTo>
                        <a:pt x="502" y="702"/>
                      </a:lnTo>
                      <a:cubicBezTo>
                        <a:pt x="627" y="842"/>
                        <a:pt x="799" y="911"/>
                        <a:pt x="969" y="911"/>
                      </a:cubicBezTo>
                      <a:cubicBezTo>
                        <a:pt x="1106" y="911"/>
                        <a:pt x="1242" y="867"/>
                        <a:pt x="1354" y="778"/>
                      </a:cubicBezTo>
                      <a:lnTo>
                        <a:pt x="1830" y="351"/>
                      </a:lnTo>
                      <a:cubicBezTo>
                        <a:pt x="1905" y="276"/>
                        <a:pt x="2030" y="251"/>
                        <a:pt x="2131" y="251"/>
                      </a:cubicBezTo>
                      <a:cubicBezTo>
                        <a:pt x="2256" y="251"/>
                        <a:pt x="2356" y="301"/>
                        <a:pt x="2431" y="402"/>
                      </a:cubicBezTo>
                      <a:lnTo>
                        <a:pt x="2757" y="778"/>
                      </a:lnTo>
                      <a:cubicBezTo>
                        <a:pt x="2882" y="903"/>
                        <a:pt x="3033" y="978"/>
                        <a:pt x="3183" y="1003"/>
                      </a:cubicBezTo>
                      <a:cubicBezTo>
                        <a:pt x="3359" y="1003"/>
                        <a:pt x="3509" y="953"/>
                        <a:pt x="3634" y="828"/>
                      </a:cubicBezTo>
                      <a:lnTo>
                        <a:pt x="4035" y="477"/>
                      </a:lnTo>
                      <a:cubicBezTo>
                        <a:pt x="4136" y="402"/>
                        <a:pt x="4236" y="351"/>
                        <a:pt x="4361" y="351"/>
                      </a:cubicBezTo>
                      <a:cubicBezTo>
                        <a:pt x="4487" y="377"/>
                        <a:pt x="4587" y="427"/>
                        <a:pt x="4662" y="527"/>
                      </a:cubicBezTo>
                      <a:lnTo>
                        <a:pt x="4862" y="778"/>
                      </a:lnTo>
                      <a:cubicBezTo>
                        <a:pt x="4963" y="928"/>
                        <a:pt x="5138" y="1003"/>
                        <a:pt x="5314" y="1028"/>
                      </a:cubicBezTo>
                      <a:cubicBezTo>
                        <a:pt x="5489" y="1028"/>
                        <a:pt x="5664" y="953"/>
                        <a:pt x="5790" y="828"/>
                      </a:cubicBezTo>
                      <a:lnTo>
                        <a:pt x="6291" y="301"/>
                      </a:lnTo>
                      <a:lnTo>
                        <a:pt x="6141" y="176"/>
                      </a:lnTo>
                      <a:lnTo>
                        <a:pt x="5639" y="702"/>
                      </a:lnTo>
                      <a:cubicBezTo>
                        <a:pt x="5564" y="803"/>
                        <a:pt x="5439" y="828"/>
                        <a:pt x="5314" y="828"/>
                      </a:cubicBezTo>
                      <a:cubicBezTo>
                        <a:pt x="5188" y="828"/>
                        <a:pt x="5088" y="778"/>
                        <a:pt x="5013" y="677"/>
                      </a:cubicBezTo>
                      <a:lnTo>
                        <a:pt x="4787" y="402"/>
                      </a:lnTo>
                      <a:cubicBezTo>
                        <a:pt x="4687" y="276"/>
                        <a:pt x="4537" y="201"/>
                        <a:pt x="4361" y="176"/>
                      </a:cubicBezTo>
                      <a:cubicBezTo>
                        <a:pt x="4211" y="176"/>
                        <a:pt x="4035" y="226"/>
                        <a:pt x="3910" y="326"/>
                      </a:cubicBezTo>
                      <a:lnTo>
                        <a:pt x="3509" y="702"/>
                      </a:lnTo>
                      <a:cubicBezTo>
                        <a:pt x="3427" y="764"/>
                        <a:pt x="3344" y="809"/>
                        <a:pt x="3262" y="809"/>
                      </a:cubicBezTo>
                      <a:cubicBezTo>
                        <a:pt x="3244" y="809"/>
                        <a:pt x="3226" y="807"/>
                        <a:pt x="3208" y="803"/>
                      </a:cubicBezTo>
                      <a:cubicBezTo>
                        <a:pt x="3083" y="803"/>
                        <a:pt x="2983" y="752"/>
                        <a:pt x="2908" y="677"/>
                      </a:cubicBezTo>
                      <a:lnTo>
                        <a:pt x="2557" y="276"/>
                      </a:lnTo>
                      <a:cubicBezTo>
                        <a:pt x="2456" y="151"/>
                        <a:pt x="2306" y="76"/>
                        <a:pt x="2156" y="76"/>
                      </a:cubicBezTo>
                      <a:cubicBezTo>
                        <a:pt x="2126" y="72"/>
                        <a:pt x="2098" y="69"/>
                        <a:pt x="2070" y="69"/>
                      </a:cubicBezTo>
                      <a:cubicBezTo>
                        <a:pt x="1931" y="69"/>
                        <a:pt x="1809" y="122"/>
                        <a:pt x="1705" y="226"/>
                      </a:cubicBezTo>
                      <a:lnTo>
                        <a:pt x="1228" y="627"/>
                      </a:lnTo>
                      <a:cubicBezTo>
                        <a:pt x="1151" y="694"/>
                        <a:pt x="1058" y="726"/>
                        <a:pt x="966" y="726"/>
                      </a:cubicBezTo>
                      <a:cubicBezTo>
                        <a:pt x="851" y="726"/>
                        <a:pt x="736" y="675"/>
                        <a:pt x="652" y="577"/>
                      </a:cubicBezTo>
                      <a:lnTo>
                        <a:pt x="12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46" name="Google Shape;1246;p24"/>
            <p:cNvGrpSpPr/>
            <p:nvPr/>
          </p:nvGrpSpPr>
          <p:grpSpPr>
            <a:xfrm flipH="1">
              <a:off x="8195652" y="4784989"/>
              <a:ext cx="291257" cy="287046"/>
              <a:chOff x="5456048" y="1794743"/>
              <a:chExt cx="178248" cy="175682"/>
            </a:xfrm>
          </p:grpSpPr>
          <p:sp>
            <p:nvSpPr>
              <p:cNvPr id="1247" name="Google Shape;1247;p24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24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25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251" name="Google Shape;1251;p25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252" name="Google Shape;1252;p25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253" name="Google Shape;1253;p2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4" name="Google Shape;1254;p2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5" name="Google Shape;1255;p2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6" name="Google Shape;1256;p2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257" name="Google Shape;1257;p25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258" name="Google Shape;1258;p2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9" name="Google Shape;1259;p2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0" name="Google Shape;1260;p2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1" name="Google Shape;1261;p2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262" name="Google Shape;1262;p25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263" name="Google Shape;1263;p2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4" name="Google Shape;1264;p2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5" name="Google Shape;1265;p2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66" name="Google Shape;1266;p25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267" name="Google Shape;1267;p25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268" name="Google Shape;1268;p25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69" name="Google Shape;1269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70" name="Google Shape;1270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71" name="Google Shape;1271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72" name="Google Shape;1272;p2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73" name="Google Shape;1273;p2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74" name="Google Shape;1274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75" name="Google Shape;1275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76" name="Google Shape;1276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77" name="Google Shape;1277;p2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78" name="Google Shape;1278;p2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79" name="Google Shape;1279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80" name="Google Shape;1280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81" name="Google Shape;1281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282" name="Google Shape;1282;p25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283" name="Google Shape;1283;p25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284" name="Google Shape;1284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85" name="Google Shape;1285;p2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86" name="Google Shape;1286;p2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87" name="Google Shape;1287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88" name="Google Shape;1288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89" name="Google Shape;1289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90" name="Google Shape;1290;p2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91" name="Google Shape;1291;p2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92" name="Google Shape;1292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93" name="Google Shape;1293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94" name="Google Shape;1294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1295" name="Google Shape;1295;p25"/>
          <p:cNvGrpSpPr/>
          <p:nvPr/>
        </p:nvGrpSpPr>
        <p:grpSpPr>
          <a:xfrm flipH="1">
            <a:off x="191418" y="167200"/>
            <a:ext cx="8952587" cy="4867172"/>
            <a:chOff x="-7" y="167200"/>
            <a:chExt cx="8952587" cy="4867172"/>
          </a:xfrm>
        </p:grpSpPr>
        <p:grpSp>
          <p:nvGrpSpPr>
            <p:cNvPr id="1296" name="Google Shape;1296;p25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1297" name="Google Shape;1297;p25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5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9" name="Google Shape;1299;p25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300" name="Google Shape;1300;p25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5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02" name="Google Shape;1302;p25"/>
          <p:cNvSpPr txBox="1"/>
          <p:nvPr>
            <p:ph type="title"/>
          </p:nvPr>
        </p:nvSpPr>
        <p:spPr>
          <a:xfrm>
            <a:off x="3982663" y="5251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3" name="Google Shape;1303;p25"/>
          <p:cNvSpPr txBox="1"/>
          <p:nvPr>
            <p:ph idx="1" type="subTitle"/>
          </p:nvPr>
        </p:nvSpPr>
        <p:spPr>
          <a:xfrm>
            <a:off x="3982625" y="176387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4" name="Google Shape;1304;p25"/>
          <p:cNvSpPr txBox="1"/>
          <p:nvPr/>
        </p:nvSpPr>
        <p:spPr>
          <a:xfrm>
            <a:off x="3982675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CREDITS: This presentation template was created by </a:t>
            </a:r>
            <a:r>
              <a:rPr lang="en" sz="11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and includes icons by </a:t>
            </a:r>
            <a:r>
              <a:rPr lang="en" sz="11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and infographics &amp; images by </a:t>
            </a:r>
            <a:r>
              <a:rPr lang="en" sz="11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100" u="sng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6" name="Google Shape;1306;p2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307" name="Google Shape;1307;p2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308" name="Google Shape;1308;p2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09" name="Google Shape;1309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0" name="Google Shape;1310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1" name="Google Shape;1311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2" name="Google Shape;1312;p2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13" name="Google Shape;1313;p2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14" name="Google Shape;1314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5" name="Google Shape;1315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6" name="Google Shape;1316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7" name="Google Shape;1317;p2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18" name="Google Shape;1318;p2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319" name="Google Shape;1319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0" name="Google Shape;1320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1" name="Google Shape;1321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22" name="Google Shape;1322;p2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323" name="Google Shape;1323;p2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324" name="Google Shape;1324;p2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25" name="Google Shape;1325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26" name="Google Shape;1326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27" name="Google Shape;1327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28" name="Google Shape;1328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29" name="Google Shape;1329;p2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30" name="Google Shape;1330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31" name="Google Shape;1331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32" name="Google Shape;1332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33" name="Google Shape;1333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34" name="Google Shape;1334;p2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35" name="Google Shape;1335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36" name="Google Shape;1336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37" name="Google Shape;1337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338" name="Google Shape;1338;p2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339" name="Google Shape;1339;p2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340" name="Google Shape;1340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41" name="Google Shape;1341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42" name="Google Shape;1342;p2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43" name="Google Shape;1343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44" name="Google Shape;1344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45" name="Google Shape;1345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46" name="Google Shape;1346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47" name="Google Shape;1347;p2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48" name="Google Shape;1348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49" name="Google Shape;1349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50" name="Google Shape;1350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2" name="Google Shape;1352;p2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353" name="Google Shape;1353;p2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354" name="Google Shape;1354;p2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55" name="Google Shape;1355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6" name="Google Shape;1356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7" name="Google Shape;1357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8" name="Google Shape;1358;p2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59" name="Google Shape;1359;p2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60" name="Google Shape;1360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1" name="Google Shape;1361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2" name="Google Shape;1362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3" name="Google Shape;1363;p2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64" name="Google Shape;1364;p2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365" name="Google Shape;1365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6" name="Google Shape;1366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7" name="Google Shape;1367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68" name="Google Shape;1368;p2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369" name="Google Shape;1369;p2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370" name="Google Shape;1370;p2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71" name="Google Shape;1371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72" name="Google Shape;1372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73" name="Google Shape;1373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74" name="Google Shape;1374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75" name="Google Shape;1375;p2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76" name="Google Shape;1376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77" name="Google Shape;1377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78" name="Google Shape;1378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79" name="Google Shape;1379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80" name="Google Shape;1380;p2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81" name="Google Shape;1381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82" name="Google Shape;1382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83" name="Google Shape;1383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384" name="Google Shape;1384;p2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385" name="Google Shape;1385;p2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386" name="Google Shape;1386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87" name="Google Shape;1387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88" name="Google Shape;1388;p2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89" name="Google Shape;1389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90" name="Google Shape;1390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91" name="Google Shape;1391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92" name="Google Shape;1392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93" name="Google Shape;1393;p2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94" name="Google Shape;1394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95" name="Google Shape;1395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96" name="Google Shape;1396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1397" name="Google Shape;1397;p27"/>
          <p:cNvGrpSpPr/>
          <p:nvPr/>
        </p:nvGrpSpPr>
        <p:grpSpPr>
          <a:xfrm flipH="1">
            <a:off x="191418" y="167200"/>
            <a:ext cx="8952587" cy="4867172"/>
            <a:chOff x="-7" y="167200"/>
            <a:chExt cx="8952587" cy="4867172"/>
          </a:xfrm>
        </p:grpSpPr>
        <p:grpSp>
          <p:nvGrpSpPr>
            <p:cNvPr id="1398" name="Google Shape;1398;p27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1399" name="Google Shape;1399;p27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1" name="Google Shape;1401;p27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402" name="Google Shape;1402;p2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4" name="Google Shape;1404;p27"/>
          <p:cNvSpPr/>
          <p:nvPr/>
        </p:nvSpPr>
        <p:spPr>
          <a:xfrm>
            <a:off x="8636475" y="4719725"/>
            <a:ext cx="377400" cy="377400"/>
          </a:xfrm>
          <a:prstGeom prst="mathMultiply">
            <a:avLst>
              <a:gd fmla="val 16276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05" name="Google Shape;1405;p27"/>
          <p:cNvSpPr/>
          <p:nvPr/>
        </p:nvSpPr>
        <p:spPr>
          <a:xfrm>
            <a:off x="141850" y="450475"/>
            <a:ext cx="377400" cy="377400"/>
          </a:xfrm>
          <a:prstGeom prst="mathMultiply">
            <a:avLst>
              <a:gd fmla="val 16276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4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28" name="Google Shape;128;p4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29" name="Google Shape;129;p4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0" name="Google Shape;130;p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" name="Google Shape;132;p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3" name="Google Shape;133;p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4" name="Google Shape;134;p4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5" name="Google Shape;135;p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7" name="Google Shape;137;p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9" name="Google Shape;139;p4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40" name="Google Shape;140;p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1" name="Google Shape;141;p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2" name="Google Shape;142;p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43" name="Google Shape;143;p4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44" name="Google Shape;144;p4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45" name="Google Shape;145;p4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46" name="Google Shape;146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47" name="Google Shape;147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48" name="Google Shape;148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49" name="Google Shape;149;p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50" name="Google Shape;150;p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51" name="Google Shape;151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2" name="Google Shape;152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3" name="Google Shape;153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4" name="Google Shape;154;p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55" name="Google Shape;155;p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56" name="Google Shape;156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7" name="Google Shape;157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8" name="Google Shape;158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59" name="Google Shape;159;p4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60" name="Google Shape;160;p4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61" name="Google Shape;161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2" name="Google Shape;162;p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63" name="Google Shape;163;p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64" name="Google Shape;164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5" name="Google Shape;165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6" name="Google Shape;166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7" name="Google Shape;167;p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68" name="Google Shape;168;p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69" name="Google Shape;169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70" name="Google Shape;170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71" name="Google Shape;171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172" name="Google Shape;172;p4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sp>
          <p:nvSpPr>
            <p:cNvPr id="173" name="Google Shape;173;p4"/>
            <p:cNvSpPr/>
            <p:nvPr/>
          </p:nvSpPr>
          <p:spPr>
            <a:xfrm>
              <a:off x="8561631" y="4643609"/>
              <a:ext cx="390949" cy="390763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4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75" name="Google Shape;175;p4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7" name="Google Shape;17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4"/>
          <p:cNvSpPr txBox="1"/>
          <p:nvPr>
            <p:ph idx="1" type="body"/>
          </p:nvPr>
        </p:nvSpPr>
        <p:spPr>
          <a:xfrm>
            <a:off x="720000" y="1215751"/>
            <a:ext cx="77040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5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81" name="Google Shape;181;p5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82" name="Google Shape;182;p5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83" name="Google Shape;183;p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4" name="Google Shape;184;p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5" name="Google Shape;185;p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6" name="Google Shape;186;p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87" name="Google Shape;187;p5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88" name="Google Shape;188;p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9" name="Google Shape;189;p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0" name="Google Shape;190;p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1" name="Google Shape;191;p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93" name="Google Shape;193;p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4" name="Google Shape;194;p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5" name="Google Shape;195;p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96" name="Google Shape;196;p5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97" name="Google Shape;197;p5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98" name="Google Shape;198;p5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99" name="Google Shape;199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0" name="Google Shape;200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1" name="Google Shape;201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2" name="Google Shape;202;p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03" name="Google Shape;203;p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04" name="Google Shape;204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5" name="Google Shape;205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6" name="Google Shape;206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7" name="Google Shape;207;p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08" name="Google Shape;208;p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09" name="Google Shape;209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0" name="Google Shape;210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1" name="Google Shape;211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212" name="Google Shape;212;p5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213" name="Google Shape;213;p5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214" name="Google Shape;214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5" name="Google Shape;215;p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16" name="Google Shape;216;p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17" name="Google Shape;217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8" name="Google Shape;218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9" name="Google Shape;219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0" name="Google Shape;220;p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22" name="Google Shape;222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3" name="Google Shape;223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4" name="Google Shape;224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225" name="Google Shape;225;p5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226" name="Google Shape;226;p5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227" name="Google Shape;227;p5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5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230" name="Google Shape;230;p5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2" name="Google Shape;23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3" name="Google Shape;233;p5"/>
          <p:cNvSpPr txBox="1"/>
          <p:nvPr>
            <p:ph idx="1" type="subTitle"/>
          </p:nvPr>
        </p:nvSpPr>
        <p:spPr>
          <a:xfrm>
            <a:off x="5055284" y="37714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4" name="Google Shape;234;p5"/>
          <p:cNvSpPr txBox="1"/>
          <p:nvPr>
            <p:ph idx="2" type="subTitle"/>
          </p:nvPr>
        </p:nvSpPr>
        <p:spPr>
          <a:xfrm>
            <a:off x="1583300" y="37714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5" name="Google Shape;235;p5"/>
          <p:cNvSpPr txBox="1"/>
          <p:nvPr>
            <p:ph idx="3" type="subTitle"/>
          </p:nvPr>
        </p:nvSpPr>
        <p:spPr>
          <a:xfrm>
            <a:off x="5055275" y="32749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6" name="Google Shape;236;p5"/>
          <p:cNvSpPr txBox="1"/>
          <p:nvPr>
            <p:ph idx="4" type="subTitle"/>
          </p:nvPr>
        </p:nvSpPr>
        <p:spPr>
          <a:xfrm>
            <a:off x="1583075" y="32749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239" name="Google Shape;239;p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240" name="Google Shape;240;p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241" name="Google Shape;241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2" name="Google Shape;242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4" name="Google Shape;244;p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45" name="Google Shape;245;p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246" name="Google Shape;246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7" name="Google Shape;247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8" name="Google Shape;248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9" name="Google Shape;249;p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50" name="Google Shape;250;p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251" name="Google Shape;251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2" name="Google Shape;252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3" name="Google Shape;253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54" name="Google Shape;254;p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255" name="Google Shape;255;p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256" name="Google Shape;256;p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57" name="Google Shape;257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58" name="Google Shape;258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59" name="Google Shape;259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0" name="Google Shape;260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61" name="Google Shape;261;p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62" name="Google Shape;262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3" name="Google Shape;263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4" name="Google Shape;264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5" name="Google Shape;265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66" name="Google Shape;266;p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67" name="Google Shape;267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8" name="Google Shape;268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9" name="Google Shape;269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270" name="Google Shape;270;p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271" name="Google Shape;271;p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272" name="Google Shape;272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3" name="Google Shape;273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74" name="Google Shape;274;p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75" name="Google Shape;275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6" name="Google Shape;276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7" name="Google Shape;277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8" name="Google Shape;278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79" name="Google Shape;279;p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80" name="Google Shape;280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81" name="Google Shape;281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82" name="Google Shape;282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283" name="Google Shape;28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84" name="Google Shape;284;p6"/>
          <p:cNvGrpSpPr/>
          <p:nvPr/>
        </p:nvGrpSpPr>
        <p:grpSpPr>
          <a:xfrm>
            <a:off x="141641" y="92498"/>
            <a:ext cx="8827868" cy="4945088"/>
            <a:chOff x="141641" y="92498"/>
            <a:chExt cx="8827868" cy="4945088"/>
          </a:xfrm>
        </p:grpSpPr>
        <p:grpSp>
          <p:nvGrpSpPr>
            <p:cNvPr id="285" name="Google Shape;285;p6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6" name="Google Shape;296;p6"/>
            <p:cNvSpPr/>
            <p:nvPr/>
          </p:nvSpPr>
          <p:spPr>
            <a:xfrm rot="-123321">
              <a:off x="144300" y="113150"/>
              <a:ext cx="1018402" cy="166548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639763" y="9249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300" name="Google Shape;300;p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301" name="Google Shape;301;p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02" name="Google Shape;302;p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3" name="Google Shape;303;p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4" name="Google Shape;304;p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5" name="Google Shape;305;p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6" name="Google Shape;306;p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07" name="Google Shape;307;p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8" name="Google Shape;308;p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9" name="Google Shape;309;p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0" name="Google Shape;310;p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11" name="Google Shape;311;p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312" name="Google Shape;312;p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3" name="Google Shape;313;p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4" name="Google Shape;314;p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15" name="Google Shape;315;p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316" name="Google Shape;316;p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317" name="Google Shape;317;p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18" name="Google Shape;318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19" name="Google Shape;319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0" name="Google Shape;320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1" name="Google Shape;321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22" name="Google Shape;322;p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23" name="Google Shape;323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4" name="Google Shape;324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5" name="Google Shape;325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6" name="Google Shape;326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27" name="Google Shape;327;p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28" name="Google Shape;328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9" name="Google Shape;329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0" name="Google Shape;330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331" name="Google Shape;331;p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332" name="Google Shape;332;p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333" name="Google Shape;333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4" name="Google Shape;334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35" name="Google Shape;335;p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36" name="Google Shape;336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7" name="Google Shape;337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8" name="Google Shape;338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9" name="Google Shape;339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40" name="Google Shape;340;p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41" name="Google Shape;341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42" name="Google Shape;342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43" name="Google Shape;343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344" name="Google Shape;344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5" name="Google Shape;345;p7"/>
          <p:cNvSpPr txBox="1"/>
          <p:nvPr>
            <p:ph idx="1" type="subTitle"/>
          </p:nvPr>
        </p:nvSpPr>
        <p:spPr>
          <a:xfrm>
            <a:off x="720000" y="1700300"/>
            <a:ext cx="3916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46" name="Google Shape;346;p7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347" name="Google Shape;347;p7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0" name="Google Shape;350;p7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351" name="Google Shape;351;p7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8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355" name="Google Shape;355;p8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356" name="Google Shape;356;p8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57" name="Google Shape;357;p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8" name="Google Shape;358;p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9" name="Google Shape;359;p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0" name="Google Shape;360;p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61" name="Google Shape;361;p8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62" name="Google Shape;362;p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3" name="Google Shape;363;p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4" name="Google Shape;364;p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5" name="Google Shape;365;p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66" name="Google Shape;366;p8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367" name="Google Shape;367;p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8" name="Google Shape;368;p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9" name="Google Shape;369;p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70" name="Google Shape;370;p8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371" name="Google Shape;371;p8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372" name="Google Shape;372;p8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73" name="Google Shape;373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4" name="Google Shape;374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5" name="Google Shape;375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6" name="Google Shape;376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77" name="Google Shape;377;p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78" name="Google Shape;378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9" name="Google Shape;379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80" name="Google Shape;380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81" name="Google Shape;381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82" name="Google Shape;382;p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83" name="Google Shape;383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84" name="Google Shape;384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85" name="Google Shape;385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386" name="Google Shape;386;p8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387" name="Google Shape;387;p8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388" name="Google Shape;388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89" name="Google Shape;389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90" name="Google Shape;390;p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91" name="Google Shape;391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2" name="Google Shape;392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3" name="Google Shape;393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4" name="Google Shape;394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95" name="Google Shape;395;p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96" name="Google Shape;396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7" name="Google Shape;397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8" name="Google Shape;398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399" name="Google Shape;399;p8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400" name="Google Shape;400;p8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3" name="Google Shape;403;p8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404" name="Google Shape;404;p8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6" name="Google Shape;406;p8"/>
          <p:cNvSpPr txBox="1"/>
          <p:nvPr>
            <p:ph type="title"/>
          </p:nvPr>
        </p:nvSpPr>
        <p:spPr>
          <a:xfrm>
            <a:off x="1495650" y="1007925"/>
            <a:ext cx="6152700" cy="9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9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409" name="Google Shape;409;p9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410" name="Google Shape;410;p9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11" name="Google Shape;411;p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2" name="Google Shape;412;p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3" name="Google Shape;413;p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4" name="Google Shape;414;p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15" name="Google Shape;415;p9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16" name="Google Shape;416;p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7" name="Google Shape;417;p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8" name="Google Shape;418;p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9" name="Google Shape;419;p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20" name="Google Shape;420;p9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421" name="Google Shape;421;p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2" name="Google Shape;422;p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3" name="Google Shape;423;p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24" name="Google Shape;424;p9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425" name="Google Shape;425;p9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426" name="Google Shape;426;p9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27" name="Google Shape;427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28" name="Google Shape;428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29" name="Google Shape;429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0" name="Google Shape;430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31" name="Google Shape;431;p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32" name="Google Shape;432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3" name="Google Shape;433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4" name="Google Shape;434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5" name="Google Shape;435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36" name="Google Shape;436;p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437" name="Google Shape;437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8" name="Google Shape;438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9" name="Google Shape;439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440" name="Google Shape;440;p9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41" name="Google Shape;441;p9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442" name="Google Shape;442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3" name="Google Shape;443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44" name="Google Shape;444;p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45" name="Google Shape;445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6" name="Google Shape;446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7" name="Google Shape;447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8" name="Google Shape;448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49" name="Google Shape;449;p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450" name="Google Shape;450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51" name="Google Shape;451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52" name="Google Shape;452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453" name="Google Shape;453;p9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454" name="Google Shape;454;p9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455" name="Google Shape;455;p9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7" name="Google Shape;457;p9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458" name="Google Shape;458;p9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0" name="Google Shape;460;p9"/>
          <p:cNvSpPr txBox="1"/>
          <p:nvPr>
            <p:ph type="title"/>
          </p:nvPr>
        </p:nvSpPr>
        <p:spPr>
          <a:xfrm>
            <a:off x="901875" y="1621638"/>
            <a:ext cx="3496200" cy="9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1" name="Google Shape;461;p9"/>
          <p:cNvSpPr txBox="1"/>
          <p:nvPr>
            <p:ph idx="1" type="subTitle"/>
          </p:nvPr>
        </p:nvSpPr>
        <p:spPr>
          <a:xfrm>
            <a:off x="901875" y="2657562"/>
            <a:ext cx="3496200" cy="8643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64" name="Google Shape;464;p10"/>
          <p:cNvSpPr txBox="1"/>
          <p:nvPr>
            <p:ph type="title"/>
          </p:nvPr>
        </p:nvSpPr>
        <p:spPr>
          <a:xfrm>
            <a:off x="5171025" y="3543300"/>
            <a:ext cx="3252900" cy="1043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z46qH9il8OfVkYBZMMDUYq_GYHp77_prgkKq6HysZts/edit#gid=1485085913" TargetMode="External"/><Relationship Id="rId4" Type="http://schemas.openxmlformats.org/officeDocument/2006/relationships/hyperlink" Target="https://colab.research.google.com/drive/1B0fr4QiaQw9ebm_QRlcl0wsPnV0a1T3S?usp=sharing" TargetMode="External"/><Relationship Id="rId5" Type="http://schemas.openxmlformats.org/officeDocument/2006/relationships/hyperlink" Target="https://github.com/Fikazlf/Data_Analyst-Gaming_Sales_Insigh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28"/>
          <p:cNvSpPr txBox="1"/>
          <p:nvPr>
            <p:ph type="ctrTitle"/>
          </p:nvPr>
        </p:nvSpPr>
        <p:spPr>
          <a:xfrm>
            <a:off x="713225" y="820500"/>
            <a:ext cx="4035600" cy="27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Study Case-RevoU:</a:t>
            </a:r>
            <a:r>
              <a:rPr lang="en"/>
              <a:t> </a:t>
            </a:r>
            <a:r>
              <a:rPr lang="en" sz="3500"/>
              <a:t>Game Series Sales Analysis</a:t>
            </a:r>
            <a:endParaRPr sz="3500"/>
          </a:p>
        </p:txBody>
      </p:sp>
      <p:sp>
        <p:nvSpPr>
          <p:cNvPr id="1411" name="Google Shape;1411;p28"/>
          <p:cNvSpPr txBox="1"/>
          <p:nvPr>
            <p:ph idx="1" type="subTitle"/>
          </p:nvPr>
        </p:nvSpPr>
        <p:spPr>
          <a:xfrm>
            <a:off x="713225" y="3808525"/>
            <a:ext cx="4035600" cy="3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Syafika Zalfanissa</a:t>
            </a:r>
            <a:endParaRPr/>
          </a:p>
        </p:txBody>
      </p:sp>
      <p:grpSp>
        <p:nvGrpSpPr>
          <p:cNvPr id="1412" name="Google Shape;1412;p28"/>
          <p:cNvGrpSpPr/>
          <p:nvPr/>
        </p:nvGrpSpPr>
        <p:grpSpPr>
          <a:xfrm>
            <a:off x="5235950" y="1048200"/>
            <a:ext cx="3285066" cy="3286950"/>
            <a:chOff x="5235950" y="859675"/>
            <a:chExt cx="3285066" cy="3286950"/>
          </a:xfrm>
        </p:grpSpPr>
        <p:sp>
          <p:nvSpPr>
            <p:cNvPr id="1413" name="Google Shape;1413;p28"/>
            <p:cNvSpPr/>
            <p:nvPr/>
          </p:nvSpPr>
          <p:spPr>
            <a:xfrm>
              <a:off x="5478353" y="2905396"/>
              <a:ext cx="2070476" cy="1119822"/>
            </a:xfrm>
            <a:custGeom>
              <a:rect b="b" l="l" r="r" t="t"/>
              <a:pathLst>
                <a:path extrusionOk="0" h="11346" w="20978">
                  <a:moveTo>
                    <a:pt x="3108" y="1"/>
                  </a:moveTo>
                  <a:lnTo>
                    <a:pt x="0" y="903"/>
                  </a:lnTo>
                  <a:cubicBezTo>
                    <a:pt x="1821" y="7235"/>
                    <a:pt x="7589" y="11346"/>
                    <a:pt x="13861" y="11346"/>
                  </a:cubicBezTo>
                  <a:cubicBezTo>
                    <a:pt x="15185" y="11346"/>
                    <a:pt x="16533" y="11162"/>
                    <a:pt x="17870" y="10778"/>
                  </a:cubicBezTo>
                  <a:cubicBezTo>
                    <a:pt x="18973" y="10477"/>
                    <a:pt x="20026" y="10026"/>
                    <a:pt x="20978" y="9474"/>
                  </a:cubicBezTo>
                  <a:lnTo>
                    <a:pt x="19399" y="6667"/>
                  </a:lnTo>
                  <a:cubicBezTo>
                    <a:pt x="18647" y="7093"/>
                    <a:pt x="17845" y="7419"/>
                    <a:pt x="16968" y="7670"/>
                  </a:cubicBezTo>
                  <a:cubicBezTo>
                    <a:pt x="15927" y="7973"/>
                    <a:pt x="14877" y="8117"/>
                    <a:pt x="13844" y="8117"/>
                  </a:cubicBezTo>
                  <a:cubicBezTo>
                    <a:pt x="8987" y="8117"/>
                    <a:pt x="4514" y="4920"/>
                    <a:pt x="3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5686114" y="1163962"/>
              <a:ext cx="1100872" cy="1100872"/>
            </a:xfrm>
            <a:custGeom>
              <a:rect b="b" l="l" r="r" t="t"/>
              <a:pathLst>
                <a:path extrusionOk="0" h="11154" w="11154">
                  <a:moveTo>
                    <a:pt x="11154" y="0"/>
                  </a:moveTo>
                  <a:cubicBezTo>
                    <a:pt x="4988" y="0"/>
                    <a:pt x="1" y="4988"/>
                    <a:pt x="1" y="11153"/>
                  </a:cubicBezTo>
                  <a:lnTo>
                    <a:pt x="11154" y="11153"/>
                  </a:lnTo>
                  <a:lnTo>
                    <a:pt x="111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5767738" y="1260390"/>
              <a:ext cx="2308041" cy="2310508"/>
            </a:xfrm>
            <a:custGeom>
              <a:rect b="b" l="l" r="r" t="t"/>
              <a:pathLst>
                <a:path extrusionOk="0" h="23410" w="23385">
                  <a:moveTo>
                    <a:pt x="11680" y="1"/>
                  </a:moveTo>
                  <a:lnTo>
                    <a:pt x="11680" y="11705"/>
                  </a:lnTo>
                  <a:lnTo>
                    <a:pt x="1" y="11705"/>
                  </a:lnTo>
                  <a:cubicBezTo>
                    <a:pt x="1" y="18171"/>
                    <a:pt x="5239" y="23409"/>
                    <a:pt x="11680" y="23409"/>
                  </a:cubicBezTo>
                  <a:cubicBezTo>
                    <a:pt x="18146" y="23409"/>
                    <a:pt x="23384" y="18171"/>
                    <a:pt x="23384" y="11705"/>
                  </a:cubicBezTo>
                  <a:cubicBezTo>
                    <a:pt x="23384" y="5239"/>
                    <a:pt x="18146" y="1"/>
                    <a:pt x="11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6895764" y="2413187"/>
              <a:ext cx="1625252" cy="1115677"/>
            </a:xfrm>
            <a:custGeom>
              <a:rect b="b" l="l" r="r" t="t"/>
              <a:pathLst>
                <a:path extrusionOk="0" h="11304" w="16467">
                  <a:moveTo>
                    <a:pt x="1529" y="827"/>
                  </a:moveTo>
                  <a:lnTo>
                    <a:pt x="15965" y="4612"/>
                  </a:lnTo>
                  <a:cubicBezTo>
                    <a:pt x="15339" y="6742"/>
                    <a:pt x="14286" y="8672"/>
                    <a:pt x="12883" y="10401"/>
                  </a:cubicBezTo>
                  <a:cubicBezTo>
                    <a:pt x="12782" y="10526"/>
                    <a:pt x="12682" y="10627"/>
                    <a:pt x="12582" y="10727"/>
                  </a:cubicBezTo>
                  <a:lnTo>
                    <a:pt x="1529" y="827"/>
                  </a:lnTo>
                  <a:close/>
                  <a:moveTo>
                    <a:pt x="0" y="0"/>
                  </a:moveTo>
                  <a:lnTo>
                    <a:pt x="12632" y="11303"/>
                  </a:lnTo>
                  <a:lnTo>
                    <a:pt x="12757" y="11153"/>
                  </a:lnTo>
                  <a:cubicBezTo>
                    <a:pt x="12908" y="11003"/>
                    <a:pt x="13058" y="10827"/>
                    <a:pt x="13183" y="10677"/>
                  </a:cubicBezTo>
                  <a:cubicBezTo>
                    <a:pt x="14687" y="8847"/>
                    <a:pt x="15790" y="6767"/>
                    <a:pt x="16417" y="4511"/>
                  </a:cubicBezTo>
                  <a:lnTo>
                    <a:pt x="16467" y="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5498093" y="2415654"/>
              <a:ext cx="1422527" cy="1241812"/>
            </a:xfrm>
            <a:custGeom>
              <a:rect b="b" l="l" r="r" t="t"/>
              <a:pathLst>
                <a:path extrusionOk="0" h="12582" w="14413">
                  <a:moveTo>
                    <a:pt x="14412" y="0"/>
                  </a:moveTo>
                  <a:lnTo>
                    <a:pt x="1" y="2381"/>
                  </a:lnTo>
                  <a:cubicBezTo>
                    <a:pt x="703" y="6717"/>
                    <a:pt x="3334" y="10401"/>
                    <a:pt x="6968" y="12582"/>
                  </a:cubicBezTo>
                  <a:lnTo>
                    <a:pt x="144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7232129" y="1549873"/>
              <a:ext cx="178248" cy="175682"/>
            </a:xfrm>
            <a:custGeom>
              <a:rect b="b" l="l" r="r" t="t"/>
              <a:pathLst>
                <a:path extrusionOk="0" h="1780" w="1806">
                  <a:moveTo>
                    <a:pt x="277" y="0"/>
                  </a:moveTo>
                  <a:lnTo>
                    <a:pt x="1" y="276"/>
                  </a:lnTo>
                  <a:lnTo>
                    <a:pt x="1505" y="1780"/>
                  </a:lnTo>
                  <a:lnTo>
                    <a:pt x="1805" y="150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7232129" y="1549873"/>
              <a:ext cx="175780" cy="175682"/>
            </a:xfrm>
            <a:custGeom>
              <a:rect b="b" l="l" r="r" t="t"/>
              <a:pathLst>
                <a:path extrusionOk="0" h="1780" w="1781">
                  <a:moveTo>
                    <a:pt x="1505" y="0"/>
                  </a:moveTo>
                  <a:lnTo>
                    <a:pt x="1" y="1504"/>
                  </a:lnTo>
                  <a:lnTo>
                    <a:pt x="302" y="1780"/>
                  </a:lnTo>
                  <a:lnTo>
                    <a:pt x="1780" y="276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5456048" y="1794743"/>
              <a:ext cx="178248" cy="175682"/>
            </a:xfrm>
            <a:custGeom>
              <a:rect b="b" l="l" r="r" t="t"/>
              <a:pathLst>
                <a:path extrusionOk="0" h="1780" w="1806">
                  <a:moveTo>
                    <a:pt x="277" y="0"/>
                  </a:moveTo>
                  <a:lnTo>
                    <a:pt x="1" y="276"/>
                  </a:lnTo>
                  <a:lnTo>
                    <a:pt x="1530" y="1780"/>
                  </a:lnTo>
                  <a:lnTo>
                    <a:pt x="1805" y="150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5456048" y="1794743"/>
              <a:ext cx="178248" cy="175682"/>
            </a:xfrm>
            <a:custGeom>
              <a:rect b="b" l="l" r="r" t="t"/>
              <a:pathLst>
                <a:path extrusionOk="0" h="1780" w="1806">
                  <a:moveTo>
                    <a:pt x="1505" y="0"/>
                  </a:moveTo>
                  <a:lnTo>
                    <a:pt x="1" y="1504"/>
                  </a:lnTo>
                  <a:lnTo>
                    <a:pt x="302" y="1780"/>
                  </a:lnTo>
                  <a:lnTo>
                    <a:pt x="1805" y="276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6084363" y="99824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rgbClr val="6186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6084363" y="99824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8211712" y="2037146"/>
              <a:ext cx="34742" cy="54481"/>
            </a:xfrm>
            <a:custGeom>
              <a:rect b="b" l="l" r="r" t="t"/>
              <a:pathLst>
                <a:path extrusionOk="0" h="552" w="352">
                  <a:moveTo>
                    <a:pt x="1" y="0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8211712" y="2116302"/>
              <a:ext cx="34742" cy="54481"/>
            </a:xfrm>
            <a:custGeom>
              <a:rect b="b" l="l" r="r" t="t"/>
              <a:pathLst>
                <a:path extrusionOk="0" h="552" w="352">
                  <a:moveTo>
                    <a:pt x="1" y="0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8211712" y="2195458"/>
              <a:ext cx="34742" cy="54481"/>
            </a:xfrm>
            <a:custGeom>
              <a:rect b="b" l="l" r="r" t="t"/>
              <a:pathLst>
                <a:path extrusionOk="0" h="552" w="352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8211712" y="2274614"/>
              <a:ext cx="34742" cy="54481"/>
            </a:xfrm>
            <a:custGeom>
              <a:rect b="b" l="l" r="r" t="t"/>
              <a:pathLst>
                <a:path extrusionOk="0" h="552" w="352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8211712" y="2353770"/>
              <a:ext cx="34742" cy="52014"/>
            </a:xfrm>
            <a:custGeom>
              <a:rect b="b" l="l" r="r" t="t"/>
              <a:pathLst>
                <a:path extrusionOk="0" h="527" w="352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8211712" y="2432927"/>
              <a:ext cx="34742" cy="52014"/>
            </a:xfrm>
            <a:custGeom>
              <a:rect b="b" l="l" r="r" t="t"/>
              <a:pathLst>
                <a:path extrusionOk="0" h="527" w="352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8211712" y="2512083"/>
              <a:ext cx="34742" cy="52014"/>
            </a:xfrm>
            <a:custGeom>
              <a:rect b="b" l="l" r="r" t="t"/>
              <a:pathLst>
                <a:path extrusionOk="0" h="527" w="352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6920537" y="859675"/>
              <a:ext cx="1212104" cy="818893"/>
            </a:xfrm>
            <a:custGeom>
              <a:rect b="b" l="l" r="r" t="t"/>
              <a:pathLst>
                <a:path extrusionOk="0" h="8297" w="12281">
                  <a:moveTo>
                    <a:pt x="0" y="1"/>
                  </a:moveTo>
                  <a:lnTo>
                    <a:pt x="0" y="2557"/>
                  </a:lnTo>
                  <a:cubicBezTo>
                    <a:pt x="91" y="2555"/>
                    <a:pt x="182" y="2554"/>
                    <a:pt x="272" y="2554"/>
                  </a:cubicBezTo>
                  <a:cubicBezTo>
                    <a:pt x="4545" y="2554"/>
                    <a:pt x="8289" y="4860"/>
                    <a:pt x="10351" y="8296"/>
                  </a:cubicBezTo>
                  <a:lnTo>
                    <a:pt x="12281" y="6492"/>
                  </a:lnTo>
                  <a:cubicBezTo>
                    <a:pt x="9749" y="2532"/>
                    <a:pt x="4988" y="7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7734307" y="1826919"/>
              <a:ext cx="623472" cy="24773"/>
            </a:xfrm>
            <a:custGeom>
              <a:rect b="b" l="l" r="r" t="t"/>
              <a:pathLst>
                <a:path extrusionOk="0" h="251" w="6317">
                  <a:moveTo>
                    <a:pt x="1" y="0"/>
                  </a:moveTo>
                  <a:lnTo>
                    <a:pt x="1" y="251"/>
                  </a:lnTo>
                  <a:lnTo>
                    <a:pt x="6317" y="251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7744177" y="1911010"/>
              <a:ext cx="343961" cy="27241"/>
            </a:xfrm>
            <a:custGeom>
              <a:rect b="b" l="l" r="r" t="t"/>
              <a:pathLst>
                <a:path extrusionOk="0" h="276" w="3485">
                  <a:moveTo>
                    <a:pt x="1" y="0"/>
                  </a:moveTo>
                  <a:lnTo>
                    <a:pt x="1" y="276"/>
                  </a:lnTo>
                  <a:lnTo>
                    <a:pt x="3485" y="276"/>
                  </a:lnTo>
                  <a:lnTo>
                    <a:pt x="3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5235950" y="2749551"/>
              <a:ext cx="621005" cy="101560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6814239" y="3180764"/>
              <a:ext cx="185551" cy="563464"/>
            </a:xfrm>
            <a:custGeom>
              <a:rect b="b" l="l" r="r" t="t"/>
              <a:pathLst>
                <a:path extrusionOk="0" h="5709" w="1880">
                  <a:moveTo>
                    <a:pt x="662" y="0"/>
                  </a:moveTo>
                  <a:cubicBezTo>
                    <a:pt x="389" y="0"/>
                    <a:pt x="147" y="228"/>
                    <a:pt x="100" y="769"/>
                  </a:cubicBezTo>
                  <a:cubicBezTo>
                    <a:pt x="1" y="2375"/>
                    <a:pt x="97" y="5709"/>
                    <a:pt x="771" y="5709"/>
                  </a:cubicBezTo>
                  <a:cubicBezTo>
                    <a:pt x="781" y="5709"/>
                    <a:pt x="791" y="5708"/>
                    <a:pt x="801" y="5707"/>
                  </a:cubicBezTo>
                  <a:cubicBezTo>
                    <a:pt x="1503" y="5632"/>
                    <a:pt x="1879" y="5331"/>
                    <a:pt x="1428" y="5256"/>
                  </a:cubicBezTo>
                  <a:cubicBezTo>
                    <a:pt x="1002" y="5206"/>
                    <a:pt x="1002" y="5155"/>
                    <a:pt x="977" y="5030"/>
                  </a:cubicBezTo>
                  <a:cubicBezTo>
                    <a:pt x="952" y="4228"/>
                    <a:pt x="1428" y="2649"/>
                    <a:pt x="1553" y="1471"/>
                  </a:cubicBezTo>
                  <a:cubicBezTo>
                    <a:pt x="1647" y="615"/>
                    <a:pt x="1111" y="0"/>
                    <a:pt x="662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6858653" y="3699424"/>
              <a:ext cx="168279" cy="54086"/>
            </a:xfrm>
            <a:custGeom>
              <a:rect b="b" l="l" r="r" t="t"/>
              <a:pathLst>
                <a:path extrusionOk="0" h="548" w="1705">
                  <a:moveTo>
                    <a:pt x="978" y="1"/>
                  </a:moveTo>
                  <a:cubicBezTo>
                    <a:pt x="808" y="170"/>
                    <a:pt x="551" y="211"/>
                    <a:pt x="343" y="211"/>
                  </a:cubicBezTo>
                  <a:cubicBezTo>
                    <a:pt x="151" y="211"/>
                    <a:pt x="0" y="176"/>
                    <a:pt x="0" y="176"/>
                  </a:cubicBezTo>
                  <a:lnTo>
                    <a:pt x="0" y="176"/>
                  </a:lnTo>
                  <a:cubicBezTo>
                    <a:pt x="34" y="452"/>
                    <a:pt x="207" y="548"/>
                    <a:pt x="428" y="548"/>
                  </a:cubicBezTo>
                  <a:cubicBezTo>
                    <a:pt x="708" y="548"/>
                    <a:pt x="1065" y="392"/>
                    <a:pt x="1304" y="251"/>
                  </a:cubicBezTo>
                  <a:cubicBezTo>
                    <a:pt x="1705" y="1"/>
                    <a:pt x="978" y="1"/>
                    <a:pt x="9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6448166" y="3574669"/>
              <a:ext cx="200455" cy="562674"/>
            </a:xfrm>
            <a:custGeom>
              <a:rect b="b" l="l" r="r" t="t"/>
              <a:pathLst>
                <a:path extrusionOk="0" h="5701" w="2031">
                  <a:moveTo>
                    <a:pt x="1066" y="0"/>
                  </a:moveTo>
                  <a:cubicBezTo>
                    <a:pt x="813" y="0"/>
                    <a:pt x="581" y="210"/>
                    <a:pt x="500" y="713"/>
                  </a:cubicBezTo>
                  <a:cubicBezTo>
                    <a:pt x="226" y="2311"/>
                    <a:pt x="1" y="5701"/>
                    <a:pt x="693" y="5701"/>
                  </a:cubicBezTo>
                  <a:cubicBezTo>
                    <a:pt x="696" y="5701"/>
                    <a:pt x="698" y="5701"/>
                    <a:pt x="701" y="5701"/>
                  </a:cubicBezTo>
                  <a:cubicBezTo>
                    <a:pt x="1428" y="5676"/>
                    <a:pt x="1804" y="5400"/>
                    <a:pt x="1377" y="5300"/>
                  </a:cubicBezTo>
                  <a:cubicBezTo>
                    <a:pt x="951" y="5200"/>
                    <a:pt x="951" y="5149"/>
                    <a:pt x="951" y="5024"/>
                  </a:cubicBezTo>
                  <a:cubicBezTo>
                    <a:pt x="976" y="4222"/>
                    <a:pt x="1628" y="2693"/>
                    <a:pt x="1854" y="1540"/>
                  </a:cubicBezTo>
                  <a:cubicBezTo>
                    <a:pt x="2031" y="672"/>
                    <a:pt x="1516" y="0"/>
                    <a:pt x="1066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6485079" y="4097671"/>
              <a:ext cx="168378" cy="48954"/>
            </a:xfrm>
            <a:custGeom>
              <a:rect b="b" l="l" r="r" t="t"/>
              <a:pathLst>
                <a:path extrusionOk="0" h="496" w="1706">
                  <a:moveTo>
                    <a:pt x="1003" y="1"/>
                  </a:moveTo>
                  <a:cubicBezTo>
                    <a:pt x="863" y="121"/>
                    <a:pt x="675" y="157"/>
                    <a:pt x="499" y="157"/>
                  </a:cubicBezTo>
                  <a:cubicBezTo>
                    <a:pt x="236" y="157"/>
                    <a:pt x="1" y="76"/>
                    <a:pt x="1" y="76"/>
                  </a:cubicBezTo>
                  <a:lnTo>
                    <a:pt x="1" y="76"/>
                  </a:lnTo>
                  <a:cubicBezTo>
                    <a:pt x="14" y="389"/>
                    <a:pt x="227" y="496"/>
                    <a:pt x="490" y="496"/>
                  </a:cubicBezTo>
                  <a:cubicBezTo>
                    <a:pt x="753" y="496"/>
                    <a:pt x="1066" y="389"/>
                    <a:pt x="1279" y="276"/>
                  </a:cubicBezTo>
                  <a:cubicBezTo>
                    <a:pt x="1705" y="76"/>
                    <a:pt x="1003" y="1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6344137" y="3080980"/>
              <a:ext cx="309318" cy="911669"/>
            </a:xfrm>
            <a:custGeom>
              <a:rect b="b" l="l" r="r" t="t"/>
              <a:pathLst>
                <a:path extrusionOk="0" h="9237" w="3134">
                  <a:moveTo>
                    <a:pt x="2181" y="1"/>
                  </a:moveTo>
                  <a:lnTo>
                    <a:pt x="1604" y="126"/>
                  </a:lnTo>
                  <a:lnTo>
                    <a:pt x="1128" y="227"/>
                  </a:lnTo>
                  <a:lnTo>
                    <a:pt x="978" y="277"/>
                  </a:lnTo>
                  <a:lnTo>
                    <a:pt x="251" y="427"/>
                  </a:lnTo>
                  <a:cubicBezTo>
                    <a:pt x="101" y="878"/>
                    <a:pt x="0" y="1179"/>
                    <a:pt x="25" y="1580"/>
                  </a:cubicBezTo>
                  <a:cubicBezTo>
                    <a:pt x="51" y="1956"/>
                    <a:pt x="176" y="2432"/>
                    <a:pt x="426" y="3259"/>
                  </a:cubicBezTo>
                  <a:cubicBezTo>
                    <a:pt x="627" y="3836"/>
                    <a:pt x="1028" y="4713"/>
                    <a:pt x="1078" y="5239"/>
                  </a:cubicBezTo>
                  <a:cubicBezTo>
                    <a:pt x="1254" y="7169"/>
                    <a:pt x="1003" y="7395"/>
                    <a:pt x="1279" y="9074"/>
                  </a:cubicBezTo>
                  <a:cubicBezTo>
                    <a:pt x="1304" y="9186"/>
                    <a:pt x="1542" y="9237"/>
                    <a:pt x="1783" y="9237"/>
                  </a:cubicBezTo>
                  <a:cubicBezTo>
                    <a:pt x="2024" y="9237"/>
                    <a:pt x="2269" y="9186"/>
                    <a:pt x="2306" y="9099"/>
                  </a:cubicBezTo>
                  <a:cubicBezTo>
                    <a:pt x="3133" y="7344"/>
                    <a:pt x="3083" y="5339"/>
                    <a:pt x="3083" y="4312"/>
                  </a:cubicBezTo>
                  <a:cubicBezTo>
                    <a:pt x="3083" y="3861"/>
                    <a:pt x="3083" y="3585"/>
                    <a:pt x="2908" y="2608"/>
                  </a:cubicBezTo>
                  <a:cubicBezTo>
                    <a:pt x="2883" y="2507"/>
                    <a:pt x="2858" y="2432"/>
                    <a:pt x="2858" y="2332"/>
                  </a:cubicBezTo>
                  <a:cubicBezTo>
                    <a:pt x="2807" y="2056"/>
                    <a:pt x="2732" y="1705"/>
                    <a:pt x="2632" y="1279"/>
                  </a:cubicBezTo>
                  <a:cubicBezTo>
                    <a:pt x="2532" y="803"/>
                    <a:pt x="2331" y="327"/>
                    <a:pt x="2231" y="101"/>
                  </a:cubicBezTo>
                  <a:cubicBezTo>
                    <a:pt x="2206" y="26"/>
                    <a:pt x="2181" y="1"/>
                    <a:pt x="2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6413424" y="3155201"/>
              <a:ext cx="222662" cy="226215"/>
            </a:xfrm>
            <a:custGeom>
              <a:rect b="b" l="l" r="r" t="t"/>
              <a:pathLst>
                <a:path extrusionOk="0" h="2292" w="2256">
                  <a:moveTo>
                    <a:pt x="251" y="1"/>
                  </a:moveTo>
                  <a:lnTo>
                    <a:pt x="251" y="1"/>
                  </a:lnTo>
                  <a:cubicBezTo>
                    <a:pt x="50" y="627"/>
                    <a:pt x="0" y="1630"/>
                    <a:pt x="727" y="2131"/>
                  </a:cubicBezTo>
                  <a:cubicBezTo>
                    <a:pt x="897" y="2241"/>
                    <a:pt x="1138" y="2291"/>
                    <a:pt x="1402" y="2291"/>
                  </a:cubicBezTo>
                  <a:cubicBezTo>
                    <a:pt x="1681" y="2291"/>
                    <a:pt x="1985" y="2234"/>
                    <a:pt x="2256" y="2131"/>
                  </a:cubicBezTo>
                  <a:cubicBezTo>
                    <a:pt x="2181" y="1805"/>
                    <a:pt x="2055" y="1079"/>
                    <a:pt x="1930" y="527"/>
                  </a:cubicBezTo>
                  <a:cubicBezTo>
                    <a:pt x="1905" y="377"/>
                    <a:pt x="1855" y="226"/>
                    <a:pt x="1830" y="101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6410956" y="2952573"/>
              <a:ext cx="630874" cy="627124"/>
            </a:xfrm>
            <a:custGeom>
              <a:rect b="b" l="l" r="r" t="t"/>
              <a:pathLst>
                <a:path extrusionOk="0" h="6354" w="6392">
                  <a:moveTo>
                    <a:pt x="4919" y="1"/>
                  </a:moveTo>
                  <a:cubicBezTo>
                    <a:pt x="4332" y="1"/>
                    <a:pt x="3606" y="365"/>
                    <a:pt x="3083" y="675"/>
                  </a:cubicBezTo>
                  <a:cubicBezTo>
                    <a:pt x="2707" y="901"/>
                    <a:pt x="2431" y="1101"/>
                    <a:pt x="2431" y="1101"/>
                  </a:cubicBezTo>
                  <a:lnTo>
                    <a:pt x="501" y="1177"/>
                  </a:lnTo>
                  <a:cubicBezTo>
                    <a:pt x="501" y="1177"/>
                    <a:pt x="401" y="1327"/>
                    <a:pt x="301" y="1578"/>
                  </a:cubicBezTo>
                  <a:cubicBezTo>
                    <a:pt x="176" y="1903"/>
                    <a:pt x="0" y="2430"/>
                    <a:pt x="75" y="2931"/>
                  </a:cubicBezTo>
                  <a:cubicBezTo>
                    <a:pt x="125" y="3307"/>
                    <a:pt x="176" y="3583"/>
                    <a:pt x="551" y="3833"/>
                  </a:cubicBezTo>
                  <a:cubicBezTo>
                    <a:pt x="662" y="3910"/>
                    <a:pt x="815" y="3943"/>
                    <a:pt x="992" y="3943"/>
                  </a:cubicBezTo>
                  <a:cubicBezTo>
                    <a:pt x="1340" y="3943"/>
                    <a:pt x="1782" y="3815"/>
                    <a:pt x="2181" y="3633"/>
                  </a:cubicBezTo>
                  <a:cubicBezTo>
                    <a:pt x="2717" y="3390"/>
                    <a:pt x="3242" y="3112"/>
                    <a:pt x="3532" y="3112"/>
                  </a:cubicBezTo>
                  <a:cubicBezTo>
                    <a:pt x="3662" y="3112"/>
                    <a:pt x="3744" y="3168"/>
                    <a:pt x="3760" y="3307"/>
                  </a:cubicBezTo>
                  <a:cubicBezTo>
                    <a:pt x="3885" y="4836"/>
                    <a:pt x="4085" y="6264"/>
                    <a:pt x="4085" y="6264"/>
                  </a:cubicBezTo>
                  <a:cubicBezTo>
                    <a:pt x="4267" y="6329"/>
                    <a:pt x="4445" y="6354"/>
                    <a:pt x="4610" y="6354"/>
                  </a:cubicBezTo>
                  <a:cubicBezTo>
                    <a:pt x="5152" y="6354"/>
                    <a:pt x="5564" y="6089"/>
                    <a:pt x="5564" y="6089"/>
                  </a:cubicBezTo>
                  <a:cubicBezTo>
                    <a:pt x="5564" y="6089"/>
                    <a:pt x="6391" y="1427"/>
                    <a:pt x="5689" y="375"/>
                  </a:cubicBezTo>
                  <a:cubicBezTo>
                    <a:pt x="5506" y="104"/>
                    <a:pt x="5232" y="1"/>
                    <a:pt x="49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6344137" y="3061240"/>
              <a:ext cx="390941" cy="181603"/>
            </a:xfrm>
            <a:custGeom>
              <a:rect b="b" l="l" r="r" t="t"/>
              <a:pathLst>
                <a:path extrusionOk="0" h="1840" w="3961">
                  <a:moveTo>
                    <a:pt x="3108" y="0"/>
                  </a:moveTo>
                  <a:lnTo>
                    <a:pt x="1178" y="76"/>
                  </a:lnTo>
                  <a:cubicBezTo>
                    <a:pt x="1178" y="76"/>
                    <a:pt x="1078" y="226"/>
                    <a:pt x="978" y="477"/>
                  </a:cubicBezTo>
                  <a:lnTo>
                    <a:pt x="251" y="627"/>
                  </a:lnTo>
                  <a:cubicBezTo>
                    <a:pt x="101" y="1078"/>
                    <a:pt x="0" y="1379"/>
                    <a:pt x="25" y="1780"/>
                  </a:cubicBezTo>
                  <a:cubicBezTo>
                    <a:pt x="154" y="1817"/>
                    <a:pt x="323" y="1840"/>
                    <a:pt x="522" y="1840"/>
                  </a:cubicBezTo>
                  <a:cubicBezTo>
                    <a:pt x="595" y="1840"/>
                    <a:pt x="672" y="1837"/>
                    <a:pt x="752" y="1830"/>
                  </a:cubicBezTo>
                  <a:cubicBezTo>
                    <a:pt x="1304" y="1805"/>
                    <a:pt x="2030" y="1655"/>
                    <a:pt x="2632" y="1479"/>
                  </a:cubicBezTo>
                  <a:cubicBezTo>
                    <a:pt x="3409" y="1229"/>
                    <a:pt x="3960" y="853"/>
                    <a:pt x="3910" y="602"/>
                  </a:cubicBezTo>
                  <a:lnTo>
                    <a:pt x="3910" y="602"/>
                  </a:lnTo>
                  <a:lnTo>
                    <a:pt x="3108" y="65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2A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6302092" y="2650556"/>
              <a:ext cx="436539" cy="557345"/>
            </a:xfrm>
            <a:custGeom>
              <a:rect b="b" l="l" r="r" t="t"/>
              <a:pathLst>
                <a:path extrusionOk="0" h="5647" w="4423">
                  <a:moveTo>
                    <a:pt x="1800" y="0"/>
                  </a:moveTo>
                  <a:cubicBezTo>
                    <a:pt x="1115" y="0"/>
                    <a:pt x="676" y="553"/>
                    <a:pt x="602" y="903"/>
                  </a:cubicBezTo>
                  <a:cubicBezTo>
                    <a:pt x="251" y="2658"/>
                    <a:pt x="0" y="3460"/>
                    <a:pt x="251" y="5339"/>
                  </a:cubicBezTo>
                  <a:cubicBezTo>
                    <a:pt x="282" y="5556"/>
                    <a:pt x="697" y="5646"/>
                    <a:pt x="1251" y="5646"/>
                  </a:cubicBezTo>
                  <a:cubicBezTo>
                    <a:pt x="2488" y="5646"/>
                    <a:pt x="4423" y="5198"/>
                    <a:pt x="4336" y="4713"/>
                  </a:cubicBezTo>
                  <a:cubicBezTo>
                    <a:pt x="3760" y="1530"/>
                    <a:pt x="3208" y="603"/>
                    <a:pt x="2632" y="252"/>
                  </a:cubicBezTo>
                  <a:cubicBezTo>
                    <a:pt x="2326" y="72"/>
                    <a:pt x="2047" y="0"/>
                    <a:pt x="1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6967518" y="2326234"/>
              <a:ext cx="56948" cy="99388"/>
            </a:xfrm>
            <a:custGeom>
              <a:rect b="b" l="l" r="r" t="t"/>
              <a:pathLst>
                <a:path extrusionOk="0" h="1007" w="577">
                  <a:moveTo>
                    <a:pt x="266" y="1"/>
                  </a:moveTo>
                  <a:cubicBezTo>
                    <a:pt x="77" y="1"/>
                    <a:pt x="0" y="831"/>
                    <a:pt x="0" y="831"/>
                  </a:cubicBezTo>
                  <a:lnTo>
                    <a:pt x="301" y="1006"/>
                  </a:lnTo>
                  <a:cubicBezTo>
                    <a:pt x="527" y="480"/>
                    <a:pt x="577" y="330"/>
                    <a:pt x="351" y="54"/>
                  </a:cubicBezTo>
                  <a:cubicBezTo>
                    <a:pt x="320" y="17"/>
                    <a:pt x="292" y="1"/>
                    <a:pt x="266" y="1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6539561" y="2402527"/>
              <a:ext cx="455193" cy="414233"/>
            </a:xfrm>
            <a:custGeom>
              <a:rect b="b" l="l" r="r" t="t"/>
              <a:pathLst>
                <a:path extrusionOk="0" h="4197" w="4612">
                  <a:moveTo>
                    <a:pt x="4349" y="0"/>
                  </a:moveTo>
                  <a:cubicBezTo>
                    <a:pt x="4308" y="0"/>
                    <a:pt x="4262" y="10"/>
                    <a:pt x="4211" y="33"/>
                  </a:cubicBezTo>
                  <a:cubicBezTo>
                    <a:pt x="4211" y="33"/>
                    <a:pt x="2983" y="1887"/>
                    <a:pt x="2381" y="2314"/>
                  </a:cubicBezTo>
                  <a:cubicBezTo>
                    <a:pt x="1930" y="2639"/>
                    <a:pt x="878" y="2815"/>
                    <a:pt x="401" y="3291"/>
                  </a:cubicBezTo>
                  <a:cubicBezTo>
                    <a:pt x="251" y="3441"/>
                    <a:pt x="0" y="3943"/>
                    <a:pt x="426" y="4093"/>
                  </a:cubicBezTo>
                  <a:cubicBezTo>
                    <a:pt x="617" y="4157"/>
                    <a:pt x="842" y="4196"/>
                    <a:pt x="1093" y="4196"/>
                  </a:cubicBezTo>
                  <a:cubicBezTo>
                    <a:pt x="1731" y="4196"/>
                    <a:pt x="2538" y="3939"/>
                    <a:pt x="3384" y="3166"/>
                  </a:cubicBezTo>
                  <a:cubicBezTo>
                    <a:pt x="4487" y="2188"/>
                    <a:pt x="4612" y="183"/>
                    <a:pt x="4612" y="183"/>
                  </a:cubicBezTo>
                  <a:cubicBezTo>
                    <a:pt x="4612" y="183"/>
                    <a:pt x="4529" y="0"/>
                    <a:pt x="4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6208032" y="2375879"/>
              <a:ext cx="527045" cy="714471"/>
            </a:xfrm>
            <a:custGeom>
              <a:rect b="b" l="l" r="r" t="t"/>
              <a:pathLst>
                <a:path extrusionOk="0" h="7239" w="5340">
                  <a:moveTo>
                    <a:pt x="2802" y="1"/>
                  </a:moveTo>
                  <a:cubicBezTo>
                    <a:pt x="1181" y="1"/>
                    <a:pt x="1816" y="1136"/>
                    <a:pt x="1154" y="1406"/>
                  </a:cubicBezTo>
                  <a:cubicBezTo>
                    <a:pt x="477" y="1681"/>
                    <a:pt x="1104" y="2659"/>
                    <a:pt x="828" y="2884"/>
                  </a:cubicBezTo>
                  <a:cubicBezTo>
                    <a:pt x="1" y="3561"/>
                    <a:pt x="728" y="3987"/>
                    <a:pt x="703" y="4438"/>
                  </a:cubicBezTo>
                  <a:cubicBezTo>
                    <a:pt x="678" y="4814"/>
                    <a:pt x="778" y="5090"/>
                    <a:pt x="1029" y="5340"/>
                  </a:cubicBezTo>
                  <a:cubicBezTo>
                    <a:pt x="1229" y="5541"/>
                    <a:pt x="1329" y="5792"/>
                    <a:pt x="1404" y="6067"/>
                  </a:cubicBezTo>
                  <a:cubicBezTo>
                    <a:pt x="1480" y="6318"/>
                    <a:pt x="1329" y="6594"/>
                    <a:pt x="1430" y="6844"/>
                  </a:cubicBezTo>
                  <a:cubicBezTo>
                    <a:pt x="1505" y="6995"/>
                    <a:pt x="1630" y="7070"/>
                    <a:pt x="1755" y="7145"/>
                  </a:cubicBezTo>
                  <a:cubicBezTo>
                    <a:pt x="1892" y="7206"/>
                    <a:pt x="2047" y="7239"/>
                    <a:pt x="2198" y="7239"/>
                  </a:cubicBezTo>
                  <a:cubicBezTo>
                    <a:pt x="2296" y="7239"/>
                    <a:pt x="2393" y="7225"/>
                    <a:pt x="2482" y="7195"/>
                  </a:cubicBezTo>
                  <a:cubicBezTo>
                    <a:pt x="2633" y="7145"/>
                    <a:pt x="2758" y="7070"/>
                    <a:pt x="2883" y="6970"/>
                  </a:cubicBezTo>
                  <a:cubicBezTo>
                    <a:pt x="2983" y="6869"/>
                    <a:pt x="3034" y="6744"/>
                    <a:pt x="3184" y="6694"/>
                  </a:cubicBezTo>
                  <a:cubicBezTo>
                    <a:pt x="3272" y="6664"/>
                    <a:pt x="3369" y="6652"/>
                    <a:pt x="3464" y="6652"/>
                  </a:cubicBezTo>
                  <a:cubicBezTo>
                    <a:pt x="3531" y="6652"/>
                    <a:pt x="3598" y="6658"/>
                    <a:pt x="3660" y="6669"/>
                  </a:cubicBezTo>
                  <a:cubicBezTo>
                    <a:pt x="3810" y="6719"/>
                    <a:pt x="3961" y="6794"/>
                    <a:pt x="4111" y="6819"/>
                  </a:cubicBezTo>
                  <a:cubicBezTo>
                    <a:pt x="4134" y="6822"/>
                    <a:pt x="4157" y="6823"/>
                    <a:pt x="4180" y="6823"/>
                  </a:cubicBezTo>
                  <a:cubicBezTo>
                    <a:pt x="4382" y="6823"/>
                    <a:pt x="4580" y="6726"/>
                    <a:pt x="4738" y="6569"/>
                  </a:cubicBezTo>
                  <a:cubicBezTo>
                    <a:pt x="4888" y="6418"/>
                    <a:pt x="5089" y="6142"/>
                    <a:pt x="5139" y="5917"/>
                  </a:cubicBezTo>
                  <a:cubicBezTo>
                    <a:pt x="5189" y="5792"/>
                    <a:pt x="5139" y="5616"/>
                    <a:pt x="5114" y="5491"/>
                  </a:cubicBezTo>
                  <a:cubicBezTo>
                    <a:pt x="4963" y="5040"/>
                    <a:pt x="4612" y="4664"/>
                    <a:pt x="4287" y="4338"/>
                  </a:cubicBezTo>
                  <a:cubicBezTo>
                    <a:pt x="3560" y="3636"/>
                    <a:pt x="5339" y="3085"/>
                    <a:pt x="4487" y="2358"/>
                  </a:cubicBezTo>
                  <a:cubicBezTo>
                    <a:pt x="4161" y="2057"/>
                    <a:pt x="4136" y="2057"/>
                    <a:pt x="4036" y="1180"/>
                  </a:cubicBezTo>
                  <a:cubicBezTo>
                    <a:pt x="3936" y="303"/>
                    <a:pt x="3359" y="2"/>
                    <a:pt x="2908" y="2"/>
                  </a:cubicBezTo>
                  <a:cubicBezTo>
                    <a:pt x="2872" y="1"/>
                    <a:pt x="2836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452" name="Google Shape;1452;p29"/>
          <p:cNvSpPr txBox="1"/>
          <p:nvPr>
            <p:ph idx="2" type="subTitle"/>
          </p:nvPr>
        </p:nvSpPr>
        <p:spPr>
          <a:xfrm>
            <a:off x="1399025" y="1921800"/>
            <a:ext cx="3633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dataset</a:t>
            </a:r>
            <a:endParaRPr/>
          </a:p>
        </p:txBody>
      </p:sp>
      <p:sp>
        <p:nvSpPr>
          <p:cNvPr id="1453" name="Google Shape;1453;p29"/>
          <p:cNvSpPr txBox="1"/>
          <p:nvPr>
            <p:ph idx="3" type="title"/>
          </p:nvPr>
        </p:nvSpPr>
        <p:spPr>
          <a:xfrm>
            <a:off x="1405800" y="146734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54" name="Google Shape;1454;p29"/>
          <p:cNvSpPr txBox="1"/>
          <p:nvPr>
            <p:ph idx="1" type="subTitle"/>
          </p:nvPr>
        </p:nvSpPr>
        <p:spPr>
          <a:xfrm>
            <a:off x="2140499" y="1467350"/>
            <a:ext cx="2891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1455" name="Google Shape;1455;p29"/>
          <p:cNvSpPr txBox="1"/>
          <p:nvPr>
            <p:ph idx="4" type="subTitle"/>
          </p:nvPr>
        </p:nvSpPr>
        <p:spPr>
          <a:xfrm>
            <a:off x="2147275" y="2513375"/>
            <a:ext cx="2891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Colaboratory</a:t>
            </a:r>
            <a:endParaRPr/>
          </a:p>
        </p:txBody>
      </p:sp>
      <p:sp>
        <p:nvSpPr>
          <p:cNvPr id="1456" name="Google Shape;1456;p29"/>
          <p:cNvSpPr txBox="1"/>
          <p:nvPr>
            <p:ph idx="5" type="subTitle"/>
          </p:nvPr>
        </p:nvSpPr>
        <p:spPr>
          <a:xfrm>
            <a:off x="1405800" y="2967825"/>
            <a:ext cx="3633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Link google colaboratory</a:t>
            </a:r>
            <a:endParaRPr/>
          </a:p>
        </p:txBody>
      </p:sp>
      <p:sp>
        <p:nvSpPr>
          <p:cNvPr id="1457" name="Google Shape;1457;p29"/>
          <p:cNvSpPr txBox="1"/>
          <p:nvPr>
            <p:ph idx="6" type="title"/>
          </p:nvPr>
        </p:nvSpPr>
        <p:spPr>
          <a:xfrm>
            <a:off x="1412575" y="2513370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58" name="Google Shape;1458;p29"/>
          <p:cNvSpPr txBox="1"/>
          <p:nvPr>
            <p:ph idx="7" type="subTitle"/>
          </p:nvPr>
        </p:nvSpPr>
        <p:spPr>
          <a:xfrm>
            <a:off x="2143949" y="3559400"/>
            <a:ext cx="2891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459" name="Google Shape;1459;p29"/>
          <p:cNvSpPr txBox="1"/>
          <p:nvPr>
            <p:ph idx="8" type="subTitle"/>
          </p:nvPr>
        </p:nvSpPr>
        <p:spPr>
          <a:xfrm>
            <a:off x="1395700" y="4013850"/>
            <a:ext cx="3633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Link GitHub</a:t>
            </a:r>
            <a:endParaRPr/>
          </a:p>
        </p:txBody>
      </p:sp>
      <p:sp>
        <p:nvSpPr>
          <p:cNvPr id="1460" name="Google Shape;1460;p29"/>
          <p:cNvSpPr txBox="1"/>
          <p:nvPr>
            <p:ph idx="9" type="title"/>
          </p:nvPr>
        </p:nvSpPr>
        <p:spPr>
          <a:xfrm>
            <a:off x="1402475" y="355939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461" name="Google Shape;1461;p29"/>
          <p:cNvGrpSpPr/>
          <p:nvPr/>
        </p:nvGrpSpPr>
        <p:grpSpPr>
          <a:xfrm>
            <a:off x="5623010" y="1593081"/>
            <a:ext cx="3006435" cy="2528014"/>
            <a:chOff x="630600" y="2865450"/>
            <a:chExt cx="2314779" cy="1738542"/>
          </a:xfrm>
        </p:grpSpPr>
        <p:sp>
          <p:nvSpPr>
            <p:cNvPr id="1462" name="Google Shape;1462;p29"/>
            <p:cNvSpPr/>
            <p:nvPr/>
          </p:nvSpPr>
          <p:spPr>
            <a:xfrm>
              <a:off x="659812" y="3431926"/>
              <a:ext cx="1813744" cy="1159512"/>
            </a:xfrm>
            <a:custGeom>
              <a:rect b="b" l="l" r="r" t="t"/>
              <a:pathLst>
                <a:path extrusionOk="0" h="20878" w="32658">
                  <a:moveTo>
                    <a:pt x="1354" y="1"/>
                  </a:moveTo>
                  <a:cubicBezTo>
                    <a:pt x="602" y="1"/>
                    <a:pt x="1" y="577"/>
                    <a:pt x="1" y="1329"/>
                  </a:cubicBezTo>
                  <a:lnTo>
                    <a:pt x="1" y="19550"/>
                  </a:lnTo>
                  <a:cubicBezTo>
                    <a:pt x="1" y="20276"/>
                    <a:pt x="602" y="20878"/>
                    <a:pt x="1354" y="20878"/>
                  </a:cubicBezTo>
                  <a:lnTo>
                    <a:pt x="31279" y="20878"/>
                  </a:lnTo>
                  <a:cubicBezTo>
                    <a:pt x="32056" y="20878"/>
                    <a:pt x="32657" y="20276"/>
                    <a:pt x="32657" y="19550"/>
                  </a:cubicBezTo>
                  <a:lnTo>
                    <a:pt x="32657" y="1329"/>
                  </a:lnTo>
                  <a:cubicBezTo>
                    <a:pt x="32657" y="577"/>
                    <a:pt x="32056" y="1"/>
                    <a:pt x="31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9"/>
            <p:cNvSpPr/>
            <p:nvPr/>
          </p:nvSpPr>
          <p:spPr>
            <a:xfrm>
              <a:off x="659812" y="3431926"/>
              <a:ext cx="1813744" cy="210265"/>
            </a:xfrm>
            <a:custGeom>
              <a:rect b="b" l="l" r="r" t="t"/>
              <a:pathLst>
                <a:path extrusionOk="0" h="3786" w="32658">
                  <a:moveTo>
                    <a:pt x="1354" y="1"/>
                  </a:moveTo>
                  <a:cubicBezTo>
                    <a:pt x="602" y="1"/>
                    <a:pt x="1" y="577"/>
                    <a:pt x="1" y="1329"/>
                  </a:cubicBezTo>
                  <a:lnTo>
                    <a:pt x="1" y="3785"/>
                  </a:lnTo>
                  <a:lnTo>
                    <a:pt x="32657" y="3785"/>
                  </a:lnTo>
                  <a:lnTo>
                    <a:pt x="32657" y="1329"/>
                  </a:lnTo>
                  <a:cubicBezTo>
                    <a:pt x="32657" y="577"/>
                    <a:pt x="32056" y="1"/>
                    <a:pt x="31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9"/>
            <p:cNvSpPr/>
            <p:nvPr/>
          </p:nvSpPr>
          <p:spPr>
            <a:xfrm>
              <a:off x="748893" y="3735379"/>
              <a:ext cx="1645298" cy="211598"/>
            </a:xfrm>
            <a:custGeom>
              <a:rect b="b" l="l" r="r" t="t"/>
              <a:pathLst>
                <a:path extrusionOk="0" h="3810" w="29625">
                  <a:moveTo>
                    <a:pt x="1" y="0"/>
                  </a:moveTo>
                  <a:lnTo>
                    <a:pt x="1" y="3810"/>
                  </a:lnTo>
                  <a:lnTo>
                    <a:pt x="29625" y="3810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9"/>
            <p:cNvSpPr/>
            <p:nvPr/>
          </p:nvSpPr>
          <p:spPr>
            <a:xfrm>
              <a:off x="748893" y="4004011"/>
              <a:ext cx="1645298" cy="211653"/>
            </a:xfrm>
            <a:custGeom>
              <a:rect b="b" l="l" r="r" t="t"/>
              <a:pathLst>
                <a:path extrusionOk="0" h="3811" w="29625">
                  <a:moveTo>
                    <a:pt x="1" y="0"/>
                  </a:moveTo>
                  <a:lnTo>
                    <a:pt x="1" y="3810"/>
                  </a:lnTo>
                  <a:lnTo>
                    <a:pt x="29625" y="3810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rgbClr val="EAF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9"/>
            <p:cNvSpPr/>
            <p:nvPr/>
          </p:nvSpPr>
          <p:spPr>
            <a:xfrm>
              <a:off x="748893" y="4254537"/>
              <a:ext cx="1645298" cy="211653"/>
            </a:xfrm>
            <a:custGeom>
              <a:rect b="b" l="l" r="r" t="t"/>
              <a:pathLst>
                <a:path extrusionOk="0" h="3811" w="29625">
                  <a:moveTo>
                    <a:pt x="1" y="1"/>
                  </a:moveTo>
                  <a:lnTo>
                    <a:pt x="1" y="3810"/>
                  </a:lnTo>
                  <a:lnTo>
                    <a:pt x="29625" y="3810"/>
                  </a:lnTo>
                  <a:lnTo>
                    <a:pt x="29625" y="1"/>
                  </a:lnTo>
                  <a:close/>
                </a:path>
              </a:pathLst>
            </a:custGeom>
            <a:solidFill>
              <a:srgbClr val="EAF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9"/>
            <p:cNvSpPr/>
            <p:nvPr/>
          </p:nvSpPr>
          <p:spPr>
            <a:xfrm>
              <a:off x="1550623" y="2908602"/>
              <a:ext cx="902040" cy="1357170"/>
            </a:xfrm>
            <a:custGeom>
              <a:rect b="b" l="l" r="r" t="t"/>
              <a:pathLst>
                <a:path extrusionOk="0" h="24437" w="16242">
                  <a:moveTo>
                    <a:pt x="1454" y="0"/>
                  </a:moveTo>
                  <a:cubicBezTo>
                    <a:pt x="652" y="0"/>
                    <a:pt x="1" y="652"/>
                    <a:pt x="1" y="1454"/>
                  </a:cubicBezTo>
                  <a:lnTo>
                    <a:pt x="1" y="22983"/>
                  </a:lnTo>
                  <a:cubicBezTo>
                    <a:pt x="1" y="23785"/>
                    <a:pt x="652" y="24436"/>
                    <a:pt x="1454" y="24436"/>
                  </a:cubicBezTo>
                  <a:lnTo>
                    <a:pt x="14788" y="24436"/>
                  </a:lnTo>
                  <a:cubicBezTo>
                    <a:pt x="15590" y="24436"/>
                    <a:pt x="16241" y="23785"/>
                    <a:pt x="16241" y="22983"/>
                  </a:cubicBezTo>
                  <a:lnTo>
                    <a:pt x="16241" y="1454"/>
                  </a:lnTo>
                  <a:cubicBezTo>
                    <a:pt x="16241" y="652"/>
                    <a:pt x="15590" y="0"/>
                    <a:pt x="147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9"/>
            <p:cNvSpPr/>
            <p:nvPr/>
          </p:nvSpPr>
          <p:spPr>
            <a:xfrm>
              <a:off x="1663363" y="3038003"/>
              <a:ext cx="858887" cy="1357225"/>
            </a:xfrm>
            <a:custGeom>
              <a:rect b="b" l="l" r="r" t="t"/>
              <a:pathLst>
                <a:path extrusionOk="0" h="24438" w="15465">
                  <a:moveTo>
                    <a:pt x="1379" y="1"/>
                  </a:moveTo>
                  <a:cubicBezTo>
                    <a:pt x="627" y="1"/>
                    <a:pt x="1" y="653"/>
                    <a:pt x="1" y="1455"/>
                  </a:cubicBezTo>
                  <a:lnTo>
                    <a:pt x="1" y="22983"/>
                  </a:lnTo>
                  <a:cubicBezTo>
                    <a:pt x="1" y="23785"/>
                    <a:pt x="627" y="24437"/>
                    <a:pt x="1379" y="24437"/>
                  </a:cubicBezTo>
                  <a:lnTo>
                    <a:pt x="14086" y="24437"/>
                  </a:lnTo>
                  <a:cubicBezTo>
                    <a:pt x="14838" y="24437"/>
                    <a:pt x="15465" y="23785"/>
                    <a:pt x="15465" y="22983"/>
                  </a:cubicBezTo>
                  <a:lnTo>
                    <a:pt x="15465" y="1455"/>
                  </a:lnTo>
                  <a:cubicBezTo>
                    <a:pt x="15465" y="653"/>
                    <a:pt x="14838" y="1"/>
                    <a:pt x="1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1490810" y="3160517"/>
              <a:ext cx="961854" cy="1443475"/>
            </a:xfrm>
            <a:custGeom>
              <a:rect b="b" l="l" r="r" t="t"/>
              <a:pathLst>
                <a:path extrusionOk="0" h="25991" w="17319">
                  <a:moveTo>
                    <a:pt x="1554" y="0"/>
                  </a:moveTo>
                  <a:cubicBezTo>
                    <a:pt x="702" y="0"/>
                    <a:pt x="0" y="677"/>
                    <a:pt x="0" y="1529"/>
                  </a:cubicBezTo>
                  <a:lnTo>
                    <a:pt x="0" y="24462"/>
                  </a:lnTo>
                  <a:cubicBezTo>
                    <a:pt x="0" y="25314"/>
                    <a:pt x="702" y="25991"/>
                    <a:pt x="1554" y="25991"/>
                  </a:cubicBezTo>
                  <a:lnTo>
                    <a:pt x="15765" y="25991"/>
                  </a:lnTo>
                  <a:cubicBezTo>
                    <a:pt x="16617" y="25991"/>
                    <a:pt x="17318" y="25314"/>
                    <a:pt x="17318" y="24462"/>
                  </a:cubicBezTo>
                  <a:lnTo>
                    <a:pt x="17318" y="1529"/>
                  </a:lnTo>
                  <a:cubicBezTo>
                    <a:pt x="17318" y="677"/>
                    <a:pt x="16617" y="0"/>
                    <a:pt x="15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9"/>
            <p:cNvSpPr/>
            <p:nvPr/>
          </p:nvSpPr>
          <p:spPr>
            <a:xfrm>
              <a:off x="1227732" y="2865450"/>
              <a:ext cx="1160900" cy="1702335"/>
            </a:xfrm>
            <a:custGeom>
              <a:rect b="b" l="l" r="r" t="t"/>
              <a:pathLst>
                <a:path extrusionOk="0" h="30652" w="20903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lnTo>
                    <a:pt x="0" y="3033"/>
                  </a:lnTo>
                  <a:lnTo>
                    <a:pt x="0" y="7093"/>
                  </a:lnTo>
                  <a:lnTo>
                    <a:pt x="0" y="29198"/>
                  </a:lnTo>
                  <a:cubicBezTo>
                    <a:pt x="0" y="30000"/>
                    <a:pt x="652" y="30652"/>
                    <a:pt x="1454" y="30652"/>
                  </a:cubicBezTo>
                  <a:lnTo>
                    <a:pt x="19449" y="30652"/>
                  </a:lnTo>
                  <a:cubicBezTo>
                    <a:pt x="20251" y="30652"/>
                    <a:pt x="20903" y="30000"/>
                    <a:pt x="20903" y="29198"/>
                  </a:cubicBezTo>
                  <a:lnTo>
                    <a:pt x="20903" y="3033"/>
                  </a:lnTo>
                  <a:cubicBezTo>
                    <a:pt x="20903" y="2231"/>
                    <a:pt x="20251" y="1579"/>
                    <a:pt x="19449" y="1579"/>
                  </a:cubicBezTo>
                  <a:lnTo>
                    <a:pt x="10777" y="1579"/>
                  </a:lnTo>
                  <a:cubicBezTo>
                    <a:pt x="10226" y="652"/>
                    <a:pt x="9599" y="0"/>
                    <a:pt x="8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1227732" y="2865450"/>
              <a:ext cx="75198" cy="1700947"/>
            </a:xfrm>
            <a:custGeom>
              <a:rect b="b" l="l" r="r" t="t"/>
              <a:pathLst>
                <a:path extrusionOk="0" h="30627" w="1354">
                  <a:moveTo>
                    <a:pt x="1354" y="0"/>
                  </a:moveTo>
                  <a:cubicBezTo>
                    <a:pt x="602" y="50"/>
                    <a:pt x="0" y="677"/>
                    <a:pt x="0" y="1454"/>
                  </a:cubicBezTo>
                  <a:lnTo>
                    <a:pt x="0" y="29198"/>
                  </a:lnTo>
                  <a:cubicBezTo>
                    <a:pt x="0" y="29950"/>
                    <a:pt x="602" y="30577"/>
                    <a:pt x="1354" y="30627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938218" y="3244045"/>
              <a:ext cx="94691" cy="94691"/>
            </a:xfrm>
            <a:custGeom>
              <a:rect b="b" l="l" r="r" t="t"/>
              <a:pathLst>
                <a:path extrusionOk="0" h="1705" w="1705">
                  <a:moveTo>
                    <a:pt x="276" y="0"/>
                  </a:moveTo>
                  <a:lnTo>
                    <a:pt x="0" y="301"/>
                  </a:lnTo>
                  <a:lnTo>
                    <a:pt x="1429" y="1704"/>
                  </a:lnTo>
                  <a:lnTo>
                    <a:pt x="1704" y="140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938218" y="3244045"/>
              <a:ext cx="94691" cy="94691"/>
            </a:xfrm>
            <a:custGeom>
              <a:rect b="b" l="l" r="r" t="t"/>
              <a:pathLst>
                <a:path extrusionOk="0" h="1705" w="1705">
                  <a:moveTo>
                    <a:pt x="1404" y="0"/>
                  </a:moveTo>
                  <a:lnTo>
                    <a:pt x="0" y="1404"/>
                  </a:lnTo>
                  <a:lnTo>
                    <a:pt x="301" y="1704"/>
                  </a:lnTo>
                  <a:lnTo>
                    <a:pt x="1704" y="30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9"/>
            <p:cNvSpPr/>
            <p:nvPr/>
          </p:nvSpPr>
          <p:spPr>
            <a:xfrm>
              <a:off x="959100" y="3086764"/>
              <a:ext cx="402314" cy="58481"/>
            </a:xfrm>
            <a:custGeom>
              <a:rect b="b" l="l" r="r" t="t"/>
              <a:pathLst>
                <a:path extrusionOk="0" h="1053" w="7244">
                  <a:moveTo>
                    <a:pt x="7093" y="0"/>
                  </a:moveTo>
                  <a:lnTo>
                    <a:pt x="6541" y="627"/>
                  </a:lnTo>
                  <a:cubicBezTo>
                    <a:pt x="6441" y="727"/>
                    <a:pt x="6316" y="802"/>
                    <a:pt x="6165" y="802"/>
                  </a:cubicBezTo>
                  <a:cubicBezTo>
                    <a:pt x="6015" y="777"/>
                    <a:pt x="5890" y="727"/>
                    <a:pt x="5790" y="627"/>
                  </a:cubicBezTo>
                  <a:lnTo>
                    <a:pt x="5539" y="326"/>
                  </a:lnTo>
                  <a:cubicBezTo>
                    <a:pt x="5414" y="176"/>
                    <a:pt x="5238" y="75"/>
                    <a:pt x="5038" y="75"/>
                  </a:cubicBezTo>
                  <a:cubicBezTo>
                    <a:pt x="5015" y="72"/>
                    <a:pt x="4993" y="71"/>
                    <a:pt x="4970" y="71"/>
                  </a:cubicBezTo>
                  <a:cubicBezTo>
                    <a:pt x="4812" y="71"/>
                    <a:pt x="4646" y="145"/>
                    <a:pt x="4536" y="276"/>
                  </a:cubicBezTo>
                  <a:lnTo>
                    <a:pt x="4060" y="702"/>
                  </a:lnTo>
                  <a:cubicBezTo>
                    <a:pt x="3960" y="802"/>
                    <a:pt x="3835" y="852"/>
                    <a:pt x="3709" y="852"/>
                  </a:cubicBezTo>
                  <a:cubicBezTo>
                    <a:pt x="3584" y="827"/>
                    <a:pt x="3459" y="777"/>
                    <a:pt x="3384" y="677"/>
                  </a:cubicBezTo>
                  <a:lnTo>
                    <a:pt x="2957" y="251"/>
                  </a:lnTo>
                  <a:cubicBezTo>
                    <a:pt x="2832" y="125"/>
                    <a:pt x="2657" y="25"/>
                    <a:pt x="2481" y="25"/>
                  </a:cubicBezTo>
                  <a:cubicBezTo>
                    <a:pt x="2281" y="25"/>
                    <a:pt x="2105" y="75"/>
                    <a:pt x="1980" y="226"/>
                  </a:cubicBezTo>
                  <a:lnTo>
                    <a:pt x="1454" y="702"/>
                  </a:lnTo>
                  <a:cubicBezTo>
                    <a:pt x="1357" y="787"/>
                    <a:pt x="1236" y="830"/>
                    <a:pt x="1118" y="830"/>
                  </a:cubicBezTo>
                  <a:cubicBezTo>
                    <a:pt x="992" y="830"/>
                    <a:pt x="868" y="780"/>
                    <a:pt x="777" y="677"/>
                  </a:cubicBezTo>
                  <a:lnTo>
                    <a:pt x="150" y="25"/>
                  </a:lnTo>
                  <a:lnTo>
                    <a:pt x="0" y="176"/>
                  </a:lnTo>
                  <a:lnTo>
                    <a:pt x="602" y="827"/>
                  </a:lnTo>
                  <a:cubicBezTo>
                    <a:pt x="746" y="971"/>
                    <a:pt x="938" y="1047"/>
                    <a:pt x="1128" y="1047"/>
                  </a:cubicBezTo>
                  <a:cubicBezTo>
                    <a:pt x="1301" y="1047"/>
                    <a:pt x="1472" y="984"/>
                    <a:pt x="1604" y="852"/>
                  </a:cubicBezTo>
                  <a:lnTo>
                    <a:pt x="2130" y="376"/>
                  </a:lnTo>
                  <a:cubicBezTo>
                    <a:pt x="2193" y="293"/>
                    <a:pt x="2289" y="244"/>
                    <a:pt x="2406" y="244"/>
                  </a:cubicBezTo>
                  <a:cubicBezTo>
                    <a:pt x="2430" y="244"/>
                    <a:pt x="2455" y="246"/>
                    <a:pt x="2481" y="251"/>
                  </a:cubicBezTo>
                  <a:cubicBezTo>
                    <a:pt x="2607" y="251"/>
                    <a:pt x="2732" y="301"/>
                    <a:pt x="2807" y="401"/>
                  </a:cubicBezTo>
                  <a:lnTo>
                    <a:pt x="3208" y="827"/>
                  </a:lnTo>
                  <a:cubicBezTo>
                    <a:pt x="3333" y="978"/>
                    <a:pt x="3509" y="1053"/>
                    <a:pt x="3709" y="1053"/>
                  </a:cubicBezTo>
                  <a:cubicBezTo>
                    <a:pt x="3885" y="1053"/>
                    <a:pt x="4085" y="978"/>
                    <a:pt x="4211" y="852"/>
                  </a:cubicBezTo>
                  <a:lnTo>
                    <a:pt x="4662" y="426"/>
                  </a:lnTo>
                  <a:cubicBezTo>
                    <a:pt x="4762" y="326"/>
                    <a:pt x="4887" y="276"/>
                    <a:pt x="5038" y="276"/>
                  </a:cubicBezTo>
                  <a:cubicBezTo>
                    <a:pt x="5163" y="301"/>
                    <a:pt x="5288" y="351"/>
                    <a:pt x="5389" y="451"/>
                  </a:cubicBezTo>
                  <a:lnTo>
                    <a:pt x="5639" y="752"/>
                  </a:lnTo>
                  <a:cubicBezTo>
                    <a:pt x="5764" y="902"/>
                    <a:pt x="5965" y="1003"/>
                    <a:pt x="6165" y="1003"/>
                  </a:cubicBezTo>
                  <a:cubicBezTo>
                    <a:pt x="6366" y="1003"/>
                    <a:pt x="6566" y="927"/>
                    <a:pt x="6692" y="752"/>
                  </a:cubicBezTo>
                  <a:lnTo>
                    <a:pt x="7243" y="125"/>
                  </a:lnTo>
                  <a:lnTo>
                    <a:pt x="70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2616819" y="4289359"/>
              <a:ext cx="328560" cy="13940"/>
            </a:xfrm>
            <a:custGeom>
              <a:rect b="b" l="l" r="r" t="t"/>
              <a:pathLst>
                <a:path extrusionOk="0" h="251" w="5916">
                  <a:moveTo>
                    <a:pt x="1" y="0"/>
                  </a:moveTo>
                  <a:lnTo>
                    <a:pt x="1" y="251"/>
                  </a:lnTo>
                  <a:lnTo>
                    <a:pt x="5916" y="251"/>
                  </a:lnTo>
                  <a:lnTo>
                    <a:pt x="59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2622428" y="4335288"/>
              <a:ext cx="180997" cy="13995"/>
            </a:xfrm>
            <a:custGeom>
              <a:rect b="b" l="l" r="r" t="t"/>
              <a:pathLst>
                <a:path extrusionOk="0" h="252" w="3259">
                  <a:moveTo>
                    <a:pt x="0" y="0"/>
                  </a:moveTo>
                  <a:lnTo>
                    <a:pt x="0" y="251"/>
                  </a:lnTo>
                  <a:lnTo>
                    <a:pt x="3258" y="251"/>
                  </a:lnTo>
                  <a:lnTo>
                    <a:pt x="32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1664751" y="3309467"/>
              <a:ext cx="515110" cy="515055"/>
            </a:xfrm>
            <a:custGeom>
              <a:rect b="b" l="l" r="r" t="t"/>
              <a:pathLst>
                <a:path extrusionOk="0" h="9274" w="9275">
                  <a:moveTo>
                    <a:pt x="9274" y="0"/>
                  </a:moveTo>
                  <a:cubicBezTo>
                    <a:pt x="4161" y="0"/>
                    <a:pt x="1" y="4161"/>
                    <a:pt x="1" y="9273"/>
                  </a:cubicBezTo>
                  <a:lnTo>
                    <a:pt x="9274" y="9273"/>
                  </a:lnTo>
                  <a:lnTo>
                    <a:pt x="92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1663363" y="3309467"/>
              <a:ext cx="1028721" cy="1030054"/>
            </a:xfrm>
            <a:custGeom>
              <a:rect b="b" l="l" r="r" t="t"/>
              <a:pathLst>
                <a:path extrusionOk="0" h="18547" w="18523">
                  <a:moveTo>
                    <a:pt x="9274" y="0"/>
                  </a:moveTo>
                  <a:lnTo>
                    <a:pt x="9274" y="9273"/>
                  </a:lnTo>
                  <a:lnTo>
                    <a:pt x="1" y="9273"/>
                  </a:lnTo>
                  <a:cubicBezTo>
                    <a:pt x="1" y="14386"/>
                    <a:pt x="4136" y="18547"/>
                    <a:pt x="9274" y="18547"/>
                  </a:cubicBezTo>
                  <a:cubicBezTo>
                    <a:pt x="14387" y="18547"/>
                    <a:pt x="18522" y="14386"/>
                    <a:pt x="18522" y="9273"/>
                  </a:cubicBezTo>
                  <a:cubicBezTo>
                    <a:pt x="18522" y="4161"/>
                    <a:pt x="14387" y="0"/>
                    <a:pt x="9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2456762" y="3760426"/>
              <a:ext cx="438524" cy="185162"/>
            </a:xfrm>
            <a:custGeom>
              <a:rect b="b" l="l" r="r" t="t"/>
              <a:pathLst>
                <a:path extrusionOk="0" h="3334" w="7896">
                  <a:moveTo>
                    <a:pt x="2256" y="0"/>
                  </a:moveTo>
                  <a:lnTo>
                    <a:pt x="1" y="3083"/>
                  </a:lnTo>
                  <a:lnTo>
                    <a:pt x="326" y="3334"/>
                  </a:lnTo>
                  <a:lnTo>
                    <a:pt x="2457" y="427"/>
                  </a:lnTo>
                  <a:lnTo>
                    <a:pt x="7895" y="427"/>
                  </a:lnTo>
                  <a:lnTo>
                    <a:pt x="7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2740722" y="3732602"/>
              <a:ext cx="80807" cy="79363"/>
            </a:xfrm>
            <a:custGeom>
              <a:rect b="b" l="l" r="r" t="t"/>
              <a:pathLst>
                <a:path extrusionOk="0" h="1429" w="1455">
                  <a:moveTo>
                    <a:pt x="727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29"/>
                    <a:pt x="727" y="1429"/>
                  </a:cubicBezTo>
                  <a:cubicBezTo>
                    <a:pt x="1128" y="1429"/>
                    <a:pt x="1454" y="1103"/>
                    <a:pt x="1454" y="702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1483812" y="3452808"/>
              <a:ext cx="438524" cy="183774"/>
            </a:xfrm>
            <a:custGeom>
              <a:rect b="b" l="l" r="r" t="t"/>
              <a:pathLst>
                <a:path extrusionOk="0" h="3309" w="7896">
                  <a:moveTo>
                    <a:pt x="1" y="1"/>
                  </a:moveTo>
                  <a:lnTo>
                    <a:pt x="1" y="402"/>
                  </a:lnTo>
                  <a:lnTo>
                    <a:pt x="5439" y="402"/>
                  </a:lnTo>
                  <a:lnTo>
                    <a:pt x="7570" y="3309"/>
                  </a:lnTo>
                  <a:lnTo>
                    <a:pt x="7895" y="3058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1443437" y="3423595"/>
              <a:ext cx="80807" cy="80752"/>
            </a:xfrm>
            <a:custGeom>
              <a:rect b="b" l="l" r="r" t="t"/>
              <a:pathLst>
                <a:path extrusionOk="0" h="1454" w="1455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5" y="1128"/>
                    <a:pt x="1455" y="727"/>
                  </a:cubicBezTo>
                  <a:cubicBezTo>
                    <a:pt x="1455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2815863" y="3000460"/>
              <a:ext cx="19549" cy="54316"/>
            </a:xfrm>
            <a:custGeom>
              <a:rect b="b" l="l" r="r" t="t"/>
              <a:pathLst>
                <a:path extrusionOk="0" h="978" w="352">
                  <a:moveTo>
                    <a:pt x="1" y="0"/>
                  </a:moveTo>
                  <a:lnTo>
                    <a:pt x="1" y="978"/>
                  </a:lnTo>
                  <a:lnTo>
                    <a:pt x="352" y="978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9"/>
            <p:cNvSpPr/>
            <p:nvPr/>
          </p:nvSpPr>
          <p:spPr>
            <a:xfrm>
              <a:off x="2815863" y="3081155"/>
              <a:ext cx="19549" cy="55760"/>
            </a:xfrm>
            <a:custGeom>
              <a:rect b="b" l="l" r="r" t="t"/>
              <a:pathLst>
                <a:path extrusionOk="0" h="1004" w="352">
                  <a:moveTo>
                    <a:pt x="1" y="1"/>
                  </a:moveTo>
                  <a:lnTo>
                    <a:pt x="1" y="1003"/>
                  </a:lnTo>
                  <a:lnTo>
                    <a:pt x="352" y="1003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2815863" y="3163294"/>
              <a:ext cx="19549" cy="54316"/>
            </a:xfrm>
            <a:custGeom>
              <a:rect b="b" l="l" r="r" t="t"/>
              <a:pathLst>
                <a:path extrusionOk="0" h="978" w="352">
                  <a:moveTo>
                    <a:pt x="1" y="1"/>
                  </a:moveTo>
                  <a:lnTo>
                    <a:pt x="1" y="978"/>
                  </a:lnTo>
                  <a:lnTo>
                    <a:pt x="352" y="978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2815863" y="3245433"/>
              <a:ext cx="19549" cy="54316"/>
            </a:xfrm>
            <a:custGeom>
              <a:rect b="b" l="l" r="r" t="t"/>
              <a:pathLst>
                <a:path extrusionOk="0" h="978" w="352">
                  <a:moveTo>
                    <a:pt x="1" y="0"/>
                  </a:moveTo>
                  <a:lnTo>
                    <a:pt x="1" y="978"/>
                  </a:lnTo>
                  <a:lnTo>
                    <a:pt x="352" y="978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>
              <a:off x="2815863" y="3326128"/>
              <a:ext cx="19549" cy="54371"/>
            </a:xfrm>
            <a:custGeom>
              <a:rect b="b" l="l" r="r" t="t"/>
              <a:pathLst>
                <a:path extrusionOk="0" h="979" w="352">
                  <a:moveTo>
                    <a:pt x="1" y="1"/>
                  </a:moveTo>
                  <a:lnTo>
                    <a:pt x="1" y="978"/>
                  </a:lnTo>
                  <a:lnTo>
                    <a:pt x="352" y="978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9"/>
            <p:cNvSpPr/>
            <p:nvPr/>
          </p:nvSpPr>
          <p:spPr>
            <a:xfrm>
              <a:off x="2815863" y="3408267"/>
              <a:ext cx="19549" cy="54371"/>
            </a:xfrm>
            <a:custGeom>
              <a:rect b="b" l="l" r="r" t="t"/>
              <a:pathLst>
                <a:path extrusionOk="0" h="979" w="352">
                  <a:moveTo>
                    <a:pt x="1" y="1"/>
                  </a:moveTo>
                  <a:lnTo>
                    <a:pt x="1" y="978"/>
                  </a:lnTo>
                  <a:lnTo>
                    <a:pt x="352" y="978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9"/>
            <p:cNvSpPr/>
            <p:nvPr/>
          </p:nvSpPr>
          <p:spPr>
            <a:xfrm>
              <a:off x="2815863" y="3489018"/>
              <a:ext cx="19549" cy="55704"/>
            </a:xfrm>
            <a:custGeom>
              <a:rect b="b" l="l" r="r" t="t"/>
              <a:pathLst>
                <a:path extrusionOk="0" h="1003" w="352">
                  <a:moveTo>
                    <a:pt x="1" y="0"/>
                  </a:moveTo>
                  <a:lnTo>
                    <a:pt x="1" y="1003"/>
                  </a:lnTo>
                  <a:lnTo>
                    <a:pt x="352" y="1003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2650252" y="3281587"/>
              <a:ext cx="101634" cy="103078"/>
            </a:xfrm>
            <a:custGeom>
              <a:rect b="b" l="l" r="r" t="t"/>
              <a:pathLst>
                <a:path extrusionOk="0" h="1856" w="1830">
                  <a:moveTo>
                    <a:pt x="903" y="427"/>
                  </a:moveTo>
                  <a:cubicBezTo>
                    <a:pt x="1203" y="427"/>
                    <a:pt x="1429" y="653"/>
                    <a:pt x="1429" y="928"/>
                  </a:cubicBezTo>
                  <a:cubicBezTo>
                    <a:pt x="1429" y="1229"/>
                    <a:pt x="1203" y="1455"/>
                    <a:pt x="903" y="1455"/>
                  </a:cubicBezTo>
                  <a:cubicBezTo>
                    <a:pt x="627" y="1455"/>
                    <a:pt x="401" y="1229"/>
                    <a:pt x="401" y="928"/>
                  </a:cubicBezTo>
                  <a:cubicBezTo>
                    <a:pt x="401" y="653"/>
                    <a:pt x="627" y="427"/>
                    <a:pt x="903" y="427"/>
                  </a:cubicBezTo>
                  <a:close/>
                  <a:moveTo>
                    <a:pt x="903" y="1"/>
                  </a:moveTo>
                  <a:cubicBezTo>
                    <a:pt x="401" y="1"/>
                    <a:pt x="0" y="427"/>
                    <a:pt x="0" y="928"/>
                  </a:cubicBezTo>
                  <a:cubicBezTo>
                    <a:pt x="0" y="1455"/>
                    <a:pt x="401" y="1856"/>
                    <a:pt x="903" y="1856"/>
                  </a:cubicBezTo>
                  <a:cubicBezTo>
                    <a:pt x="1429" y="1856"/>
                    <a:pt x="1830" y="1455"/>
                    <a:pt x="1830" y="928"/>
                  </a:cubicBezTo>
                  <a:cubicBezTo>
                    <a:pt x="1830" y="427"/>
                    <a:pt x="14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992478" y="3747875"/>
              <a:ext cx="350830" cy="222761"/>
            </a:xfrm>
            <a:custGeom>
              <a:rect b="b" l="l" r="r" t="t"/>
              <a:pathLst>
                <a:path extrusionOk="0" h="4011" w="6317">
                  <a:moveTo>
                    <a:pt x="1" y="1"/>
                  </a:moveTo>
                  <a:lnTo>
                    <a:pt x="803" y="4011"/>
                  </a:lnTo>
                  <a:lnTo>
                    <a:pt x="6316" y="4011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1024467" y="3768757"/>
              <a:ext cx="288184" cy="183829"/>
            </a:xfrm>
            <a:custGeom>
              <a:rect b="b" l="l" r="r" t="t"/>
              <a:pathLst>
                <a:path extrusionOk="0" h="3310" w="5189">
                  <a:moveTo>
                    <a:pt x="1" y="1"/>
                  </a:moveTo>
                  <a:lnTo>
                    <a:pt x="653" y="3309"/>
                  </a:lnTo>
                  <a:lnTo>
                    <a:pt x="5189" y="3309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1117769" y="3946919"/>
              <a:ext cx="87749" cy="11219"/>
            </a:xfrm>
            <a:custGeom>
              <a:rect b="b" l="l" r="r" t="t"/>
              <a:pathLst>
                <a:path extrusionOk="0" h="202" w="1580">
                  <a:moveTo>
                    <a:pt x="1529" y="1"/>
                  </a:moveTo>
                  <a:cubicBezTo>
                    <a:pt x="1404" y="51"/>
                    <a:pt x="1178" y="101"/>
                    <a:pt x="752" y="151"/>
                  </a:cubicBezTo>
                  <a:cubicBezTo>
                    <a:pt x="683" y="158"/>
                    <a:pt x="616" y="161"/>
                    <a:pt x="550" y="161"/>
                  </a:cubicBezTo>
                  <a:cubicBezTo>
                    <a:pt x="354" y="161"/>
                    <a:pt x="176" y="132"/>
                    <a:pt x="25" y="76"/>
                  </a:cubicBezTo>
                  <a:lnTo>
                    <a:pt x="0" y="201"/>
                  </a:lnTo>
                  <a:lnTo>
                    <a:pt x="1579" y="201"/>
                  </a:lnTo>
                  <a:cubicBezTo>
                    <a:pt x="1554" y="126"/>
                    <a:pt x="1554" y="51"/>
                    <a:pt x="1529" y="1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1031465" y="3945530"/>
              <a:ext cx="455185" cy="25103"/>
            </a:xfrm>
            <a:custGeom>
              <a:rect b="b" l="l" r="r" t="t"/>
              <a:pathLst>
                <a:path extrusionOk="0" h="452" w="8196">
                  <a:moveTo>
                    <a:pt x="0" y="1"/>
                  </a:moveTo>
                  <a:lnTo>
                    <a:pt x="101" y="452"/>
                  </a:lnTo>
                  <a:lnTo>
                    <a:pt x="8196" y="452"/>
                  </a:lnTo>
                  <a:lnTo>
                    <a:pt x="8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668143" y="3994292"/>
              <a:ext cx="524829" cy="594362"/>
            </a:xfrm>
            <a:custGeom>
              <a:rect b="b" l="l" r="r" t="t"/>
              <a:pathLst>
                <a:path extrusionOk="0" h="10702" w="9450">
                  <a:moveTo>
                    <a:pt x="1" y="0"/>
                  </a:moveTo>
                  <a:lnTo>
                    <a:pt x="1" y="10702"/>
                  </a:lnTo>
                  <a:lnTo>
                    <a:pt x="9450" y="10702"/>
                  </a:lnTo>
                  <a:lnTo>
                    <a:pt x="9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668143" y="4159902"/>
              <a:ext cx="524829" cy="12607"/>
            </a:xfrm>
            <a:custGeom>
              <a:rect b="b" l="l" r="r" t="t"/>
              <a:pathLst>
                <a:path extrusionOk="0" h="227" w="9450">
                  <a:moveTo>
                    <a:pt x="1" y="1"/>
                  </a:moveTo>
                  <a:lnTo>
                    <a:pt x="1" y="226"/>
                  </a:lnTo>
                  <a:lnTo>
                    <a:pt x="9450" y="226"/>
                  </a:lnTo>
                  <a:lnTo>
                    <a:pt x="9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9"/>
            <p:cNvSpPr/>
            <p:nvPr/>
          </p:nvSpPr>
          <p:spPr>
            <a:xfrm>
              <a:off x="668143" y="4297689"/>
              <a:ext cx="524829" cy="13995"/>
            </a:xfrm>
            <a:custGeom>
              <a:rect b="b" l="l" r="r" t="t"/>
              <a:pathLst>
                <a:path extrusionOk="0" h="252" w="9450">
                  <a:moveTo>
                    <a:pt x="1" y="1"/>
                  </a:moveTo>
                  <a:lnTo>
                    <a:pt x="1" y="251"/>
                  </a:lnTo>
                  <a:lnTo>
                    <a:pt x="9450" y="251"/>
                  </a:lnTo>
                  <a:lnTo>
                    <a:pt x="9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9"/>
            <p:cNvSpPr/>
            <p:nvPr/>
          </p:nvSpPr>
          <p:spPr>
            <a:xfrm>
              <a:off x="668143" y="4436920"/>
              <a:ext cx="524829" cy="12551"/>
            </a:xfrm>
            <a:custGeom>
              <a:rect b="b" l="l" r="r" t="t"/>
              <a:pathLst>
                <a:path extrusionOk="0" h="226" w="9450">
                  <a:moveTo>
                    <a:pt x="1" y="0"/>
                  </a:moveTo>
                  <a:lnTo>
                    <a:pt x="1" y="226"/>
                  </a:lnTo>
                  <a:lnTo>
                    <a:pt x="9450" y="226"/>
                  </a:lnTo>
                  <a:lnTo>
                    <a:pt x="9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9"/>
            <p:cNvSpPr/>
            <p:nvPr/>
          </p:nvSpPr>
          <p:spPr>
            <a:xfrm>
              <a:off x="1780323" y="3994292"/>
              <a:ext cx="57093" cy="594362"/>
            </a:xfrm>
            <a:custGeom>
              <a:rect b="b" l="l" r="r" t="t"/>
              <a:pathLst>
                <a:path extrusionOk="0" h="10702" w="1028">
                  <a:moveTo>
                    <a:pt x="0" y="0"/>
                  </a:moveTo>
                  <a:lnTo>
                    <a:pt x="0" y="10702"/>
                  </a:lnTo>
                  <a:lnTo>
                    <a:pt x="1028" y="10702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630600" y="3969189"/>
              <a:ext cx="1247206" cy="66867"/>
            </a:xfrm>
            <a:custGeom>
              <a:rect b="b" l="l" r="r" t="t"/>
              <a:pathLst>
                <a:path extrusionOk="0" h="1204" w="22457">
                  <a:moveTo>
                    <a:pt x="0" y="1"/>
                  </a:moveTo>
                  <a:lnTo>
                    <a:pt x="0" y="1204"/>
                  </a:lnTo>
                  <a:lnTo>
                    <a:pt x="22456" y="1204"/>
                  </a:lnTo>
                  <a:lnTo>
                    <a:pt x="224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718293" y="3668124"/>
              <a:ext cx="208543" cy="219040"/>
            </a:xfrm>
            <a:custGeom>
              <a:rect b="b" l="l" r="r" t="t"/>
              <a:pathLst>
                <a:path extrusionOk="0" h="3944" w="3755">
                  <a:moveTo>
                    <a:pt x="1953" y="0"/>
                  </a:moveTo>
                  <a:cubicBezTo>
                    <a:pt x="1877" y="0"/>
                    <a:pt x="1830" y="8"/>
                    <a:pt x="1830" y="8"/>
                  </a:cubicBezTo>
                  <a:cubicBezTo>
                    <a:pt x="0" y="134"/>
                    <a:pt x="1529" y="3943"/>
                    <a:pt x="1529" y="3943"/>
                  </a:cubicBezTo>
                  <a:lnTo>
                    <a:pt x="2431" y="3943"/>
                  </a:lnTo>
                  <a:cubicBezTo>
                    <a:pt x="3754" y="273"/>
                    <a:pt x="2388" y="0"/>
                    <a:pt x="1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772552" y="3674122"/>
              <a:ext cx="37654" cy="213042"/>
            </a:xfrm>
            <a:custGeom>
              <a:rect b="b" l="l" r="r" t="t"/>
              <a:pathLst>
                <a:path extrusionOk="0" h="3836" w="678">
                  <a:moveTo>
                    <a:pt x="452" y="1"/>
                  </a:moveTo>
                  <a:lnTo>
                    <a:pt x="452" y="1"/>
                  </a:lnTo>
                  <a:cubicBezTo>
                    <a:pt x="402" y="26"/>
                    <a:pt x="377" y="51"/>
                    <a:pt x="351" y="76"/>
                  </a:cubicBezTo>
                  <a:cubicBezTo>
                    <a:pt x="151" y="677"/>
                    <a:pt x="1" y="1880"/>
                    <a:pt x="602" y="3835"/>
                  </a:cubicBezTo>
                  <a:lnTo>
                    <a:pt x="677" y="3835"/>
                  </a:lnTo>
                  <a:cubicBezTo>
                    <a:pt x="51" y="1780"/>
                    <a:pt x="251" y="577"/>
                    <a:pt x="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796211" y="3667180"/>
              <a:ext cx="29268" cy="219984"/>
            </a:xfrm>
            <a:custGeom>
              <a:rect b="b" l="l" r="r" t="t"/>
              <a:pathLst>
                <a:path extrusionOk="0" h="3961" w="527">
                  <a:moveTo>
                    <a:pt x="477" y="0"/>
                  </a:moveTo>
                  <a:lnTo>
                    <a:pt x="427" y="25"/>
                  </a:lnTo>
                  <a:lnTo>
                    <a:pt x="377" y="25"/>
                  </a:lnTo>
                  <a:cubicBezTo>
                    <a:pt x="226" y="652"/>
                    <a:pt x="1" y="2106"/>
                    <a:pt x="452" y="3960"/>
                  </a:cubicBezTo>
                  <a:lnTo>
                    <a:pt x="527" y="3960"/>
                  </a:lnTo>
                  <a:cubicBezTo>
                    <a:pt x="76" y="2080"/>
                    <a:pt x="326" y="627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831032" y="3667180"/>
              <a:ext cx="30657" cy="219984"/>
            </a:xfrm>
            <a:custGeom>
              <a:rect b="b" l="l" r="r" t="t"/>
              <a:pathLst>
                <a:path extrusionOk="0" h="3961" w="552">
                  <a:moveTo>
                    <a:pt x="0" y="0"/>
                  </a:moveTo>
                  <a:cubicBezTo>
                    <a:pt x="176" y="627"/>
                    <a:pt x="476" y="2080"/>
                    <a:pt x="25" y="3960"/>
                  </a:cubicBezTo>
                  <a:lnTo>
                    <a:pt x="101" y="3960"/>
                  </a:lnTo>
                  <a:cubicBezTo>
                    <a:pt x="552" y="2106"/>
                    <a:pt x="276" y="652"/>
                    <a:pt x="101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849137" y="3675510"/>
              <a:ext cx="30657" cy="211653"/>
            </a:xfrm>
            <a:custGeom>
              <a:rect b="b" l="l" r="r" t="t"/>
              <a:pathLst>
                <a:path extrusionOk="0" h="3811" w="552">
                  <a:moveTo>
                    <a:pt x="125" y="1"/>
                  </a:moveTo>
                  <a:lnTo>
                    <a:pt x="125" y="1"/>
                  </a:lnTo>
                  <a:cubicBezTo>
                    <a:pt x="326" y="627"/>
                    <a:pt x="501" y="1880"/>
                    <a:pt x="0" y="3810"/>
                  </a:cubicBezTo>
                  <a:lnTo>
                    <a:pt x="75" y="3810"/>
                  </a:lnTo>
                  <a:cubicBezTo>
                    <a:pt x="551" y="1981"/>
                    <a:pt x="401" y="727"/>
                    <a:pt x="226" y="76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9"/>
            <p:cNvSpPr/>
            <p:nvPr/>
          </p:nvSpPr>
          <p:spPr>
            <a:xfrm>
              <a:off x="789269" y="3843953"/>
              <a:ext cx="65479" cy="43208"/>
            </a:xfrm>
            <a:custGeom>
              <a:rect b="b" l="l" r="r" t="t"/>
              <a:pathLst>
                <a:path extrusionOk="0" h="778" w="1179">
                  <a:moveTo>
                    <a:pt x="1153" y="777"/>
                  </a:moveTo>
                  <a:lnTo>
                    <a:pt x="426" y="777"/>
                  </a:lnTo>
                  <a:lnTo>
                    <a:pt x="426" y="777"/>
                  </a:lnTo>
                  <a:lnTo>
                    <a:pt x="577" y="777"/>
                  </a:lnTo>
                  <a:lnTo>
                    <a:pt x="577" y="777"/>
                  </a:lnTo>
                  <a:lnTo>
                    <a:pt x="652" y="777"/>
                  </a:lnTo>
                  <a:lnTo>
                    <a:pt x="652" y="777"/>
                  </a:lnTo>
                  <a:lnTo>
                    <a:pt x="777" y="777"/>
                  </a:lnTo>
                  <a:lnTo>
                    <a:pt x="777" y="777"/>
                  </a:lnTo>
                  <a:lnTo>
                    <a:pt x="853" y="777"/>
                  </a:lnTo>
                  <a:lnTo>
                    <a:pt x="853" y="777"/>
                  </a:lnTo>
                  <a:lnTo>
                    <a:pt x="1078" y="777"/>
                  </a:lnTo>
                  <a:lnTo>
                    <a:pt x="1078" y="777"/>
                  </a:lnTo>
                  <a:lnTo>
                    <a:pt x="1153" y="777"/>
                  </a:lnTo>
                  <a:lnTo>
                    <a:pt x="1153" y="777"/>
                  </a:lnTo>
                  <a:lnTo>
                    <a:pt x="1153" y="777"/>
                  </a:lnTo>
                  <a:cubicBezTo>
                    <a:pt x="1178" y="777"/>
                    <a:pt x="1178" y="752"/>
                    <a:pt x="1178" y="727"/>
                  </a:cubicBezTo>
                  <a:lnTo>
                    <a:pt x="1178" y="727"/>
                  </a:lnTo>
                  <a:cubicBezTo>
                    <a:pt x="1178" y="752"/>
                    <a:pt x="1178" y="777"/>
                    <a:pt x="1153" y="777"/>
                  </a:cubicBezTo>
                  <a:close/>
                  <a:moveTo>
                    <a:pt x="0" y="50"/>
                  </a:moveTo>
                  <a:cubicBezTo>
                    <a:pt x="0" y="25"/>
                    <a:pt x="0" y="25"/>
                    <a:pt x="0" y="0"/>
                  </a:cubicBezTo>
                  <a:lnTo>
                    <a:pt x="0" y="0"/>
                  </a:lnTo>
                  <a:cubicBezTo>
                    <a:pt x="0" y="25"/>
                    <a:pt x="0" y="25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9"/>
            <p:cNvSpPr/>
            <p:nvPr/>
          </p:nvSpPr>
          <p:spPr>
            <a:xfrm>
              <a:off x="789269" y="3835567"/>
              <a:ext cx="65479" cy="51594"/>
            </a:xfrm>
            <a:custGeom>
              <a:rect b="b" l="l" r="r" t="t"/>
              <a:pathLst>
                <a:path extrusionOk="0" h="929" w="1179">
                  <a:moveTo>
                    <a:pt x="0" y="151"/>
                  </a:moveTo>
                  <a:cubicBezTo>
                    <a:pt x="0" y="176"/>
                    <a:pt x="0" y="176"/>
                    <a:pt x="0" y="201"/>
                  </a:cubicBezTo>
                  <a:cubicBezTo>
                    <a:pt x="0" y="176"/>
                    <a:pt x="25" y="176"/>
                    <a:pt x="50" y="151"/>
                  </a:cubicBezTo>
                  <a:close/>
                  <a:moveTo>
                    <a:pt x="426" y="101"/>
                  </a:moveTo>
                  <a:cubicBezTo>
                    <a:pt x="376" y="101"/>
                    <a:pt x="351" y="126"/>
                    <a:pt x="326" y="126"/>
                  </a:cubicBezTo>
                  <a:cubicBezTo>
                    <a:pt x="351" y="126"/>
                    <a:pt x="351" y="151"/>
                    <a:pt x="376" y="176"/>
                  </a:cubicBezTo>
                  <a:lnTo>
                    <a:pt x="401" y="176"/>
                  </a:lnTo>
                  <a:cubicBezTo>
                    <a:pt x="401" y="176"/>
                    <a:pt x="426" y="201"/>
                    <a:pt x="426" y="226"/>
                  </a:cubicBezTo>
                  <a:cubicBezTo>
                    <a:pt x="426" y="176"/>
                    <a:pt x="426" y="151"/>
                    <a:pt x="426" y="101"/>
                  </a:cubicBezTo>
                  <a:close/>
                  <a:moveTo>
                    <a:pt x="502" y="602"/>
                  </a:moveTo>
                  <a:cubicBezTo>
                    <a:pt x="502" y="653"/>
                    <a:pt x="502" y="678"/>
                    <a:pt x="477" y="728"/>
                  </a:cubicBezTo>
                  <a:cubicBezTo>
                    <a:pt x="477" y="803"/>
                    <a:pt x="451" y="853"/>
                    <a:pt x="426" y="928"/>
                  </a:cubicBezTo>
                  <a:lnTo>
                    <a:pt x="577" y="928"/>
                  </a:lnTo>
                  <a:cubicBezTo>
                    <a:pt x="552" y="828"/>
                    <a:pt x="527" y="703"/>
                    <a:pt x="502" y="602"/>
                  </a:cubicBezTo>
                  <a:close/>
                  <a:moveTo>
                    <a:pt x="677" y="1"/>
                  </a:moveTo>
                  <a:cubicBezTo>
                    <a:pt x="627" y="51"/>
                    <a:pt x="552" y="51"/>
                    <a:pt x="477" y="76"/>
                  </a:cubicBezTo>
                  <a:cubicBezTo>
                    <a:pt x="527" y="352"/>
                    <a:pt x="577" y="653"/>
                    <a:pt x="652" y="928"/>
                  </a:cubicBezTo>
                  <a:lnTo>
                    <a:pt x="777" y="928"/>
                  </a:lnTo>
                  <a:cubicBezTo>
                    <a:pt x="802" y="853"/>
                    <a:pt x="827" y="753"/>
                    <a:pt x="853" y="653"/>
                  </a:cubicBezTo>
                  <a:cubicBezTo>
                    <a:pt x="827" y="602"/>
                    <a:pt x="827" y="577"/>
                    <a:pt x="802" y="527"/>
                  </a:cubicBezTo>
                  <a:cubicBezTo>
                    <a:pt x="752" y="377"/>
                    <a:pt x="727" y="201"/>
                    <a:pt x="677" y="1"/>
                  </a:cubicBezTo>
                  <a:close/>
                  <a:moveTo>
                    <a:pt x="903" y="803"/>
                  </a:moveTo>
                  <a:cubicBezTo>
                    <a:pt x="878" y="828"/>
                    <a:pt x="878" y="878"/>
                    <a:pt x="853" y="928"/>
                  </a:cubicBezTo>
                  <a:lnTo>
                    <a:pt x="1078" y="928"/>
                  </a:lnTo>
                  <a:cubicBezTo>
                    <a:pt x="1078" y="928"/>
                    <a:pt x="1103" y="903"/>
                    <a:pt x="1103" y="878"/>
                  </a:cubicBezTo>
                  <a:lnTo>
                    <a:pt x="928" y="878"/>
                  </a:lnTo>
                  <a:cubicBezTo>
                    <a:pt x="928" y="878"/>
                    <a:pt x="903" y="853"/>
                    <a:pt x="903" y="803"/>
                  </a:cubicBezTo>
                  <a:close/>
                  <a:moveTo>
                    <a:pt x="1178" y="878"/>
                  </a:moveTo>
                  <a:lnTo>
                    <a:pt x="1178" y="878"/>
                  </a:lnTo>
                  <a:cubicBezTo>
                    <a:pt x="1178" y="903"/>
                    <a:pt x="1153" y="928"/>
                    <a:pt x="1153" y="928"/>
                  </a:cubicBezTo>
                  <a:cubicBezTo>
                    <a:pt x="1178" y="928"/>
                    <a:pt x="1178" y="903"/>
                    <a:pt x="1178" y="8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9"/>
            <p:cNvSpPr/>
            <p:nvPr/>
          </p:nvSpPr>
          <p:spPr>
            <a:xfrm>
              <a:off x="812927" y="3839788"/>
              <a:ext cx="12551" cy="47373"/>
            </a:xfrm>
            <a:custGeom>
              <a:rect b="b" l="l" r="r" t="t"/>
              <a:pathLst>
                <a:path extrusionOk="0" h="853" w="226">
                  <a:moveTo>
                    <a:pt x="51" y="0"/>
                  </a:moveTo>
                  <a:cubicBezTo>
                    <a:pt x="25" y="25"/>
                    <a:pt x="25" y="25"/>
                    <a:pt x="0" y="25"/>
                  </a:cubicBezTo>
                  <a:cubicBezTo>
                    <a:pt x="0" y="75"/>
                    <a:pt x="0" y="100"/>
                    <a:pt x="0" y="150"/>
                  </a:cubicBezTo>
                  <a:cubicBezTo>
                    <a:pt x="51" y="201"/>
                    <a:pt x="101" y="326"/>
                    <a:pt x="76" y="526"/>
                  </a:cubicBezTo>
                  <a:cubicBezTo>
                    <a:pt x="101" y="627"/>
                    <a:pt x="126" y="752"/>
                    <a:pt x="151" y="852"/>
                  </a:cubicBezTo>
                  <a:lnTo>
                    <a:pt x="226" y="852"/>
                  </a:lnTo>
                  <a:cubicBezTo>
                    <a:pt x="151" y="577"/>
                    <a:pt x="101" y="276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9"/>
            <p:cNvSpPr/>
            <p:nvPr/>
          </p:nvSpPr>
          <p:spPr>
            <a:xfrm>
              <a:off x="832421" y="3871777"/>
              <a:ext cx="6998" cy="15384"/>
            </a:xfrm>
            <a:custGeom>
              <a:rect b="b" l="l" r="r" t="t"/>
              <a:pathLst>
                <a:path extrusionOk="0" h="277" w="126">
                  <a:moveTo>
                    <a:pt x="76" y="1"/>
                  </a:moveTo>
                  <a:cubicBezTo>
                    <a:pt x="50" y="101"/>
                    <a:pt x="25" y="201"/>
                    <a:pt x="0" y="276"/>
                  </a:cubicBezTo>
                  <a:lnTo>
                    <a:pt x="76" y="276"/>
                  </a:lnTo>
                  <a:cubicBezTo>
                    <a:pt x="101" y="226"/>
                    <a:pt x="101" y="176"/>
                    <a:pt x="126" y="151"/>
                  </a:cubicBezTo>
                  <a:cubicBezTo>
                    <a:pt x="101" y="101"/>
                    <a:pt x="101" y="51"/>
                    <a:pt x="76" y="1"/>
                  </a:cubicBezTo>
                  <a:close/>
                </a:path>
              </a:pathLst>
            </a:custGeom>
            <a:solidFill>
              <a:srgbClr val="6C5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9"/>
            <p:cNvSpPr/>
            <p:nvPr/>
          </p:nvSpPr>
          <p:spPr>
            <a:xfrm>
              <a:off x="849137" y="3884329"/>
              <a:ext cx="5609" cy="2832"/>
            </a:xfrm>
            <a:custGeom>
              <a:rect b="b" l="l" r="r" t="t"/>
              <a:pathLst>
                <a:path extrusionOk="0" h="51" w="101">
                  <a:moveTo>
                    <a:pt x="25" y="0"/>
                  </a:moveTo>
                  <a:cubicBezTo>
                    <a:pt x="25" y="25"/>
                    <a:pt x="0" y="50"/>
                    <a:pt x="0" y="50"/>
                  </a:cubicBezTo>
                  <a:lnTo>
                    <a:pt x="75" y="50"/>
                  </a:lnTo>
                  <a:cubicBezTo>
                    <a:pt x="75" y="50"/>
                    <a:pt x="100" y="25"/>
                    <a:pt x="100" y="0"/>
                  </a:cubicBezTo>
                  <a:close/>
                </a:path>
              </a:pathLst>
            </a:custGeom>
            <a:solidFill>
              <a:srgbClr val="6C5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9"/>
            <p:cNvSpPr/>
            <p:nvPr/>
          </p:nvSpPr>
          <p:spPr>
            <a:xfrm>
              <a:off x="876961" y="3781308"/>
              <a:ext cx="5609" cy="29268"/>
            </a:xfrm>
            <a:custGeom>
              <a:rect b="b" l="l" r="r" t="t"/>
              <a:pathLst>
                <a:path extrusionOk="0" h="527" w="101">
                  <a:moveTo>
                    <a:pt x="0" y="527"/>
                  </a:moveTo>
                  <a:lnTo>
                    <a:pt x="0" y="527"/>
                  </a:lnTo>
                  <a:cubicBezTo>
                    <a:pt x="25" y="326"/>
                    <a:pt x="76" y="176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76" y="176"/>
                    <a:pt x="25" y="326"/>
                    <a:pt x="0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9"/>
            <p:cNvSpPr/>
            <p:nvPr/>
          </p:nvSpPr>
          <p:spPr>
            <a:xfrm>
              <a:off x="872796" y="3781308"/>
              <a:ext cx="9775" cy="29268"/>
            </a:xfrm>
            <a:custGeom>
              <a:rect b="b" l="l" r="r" t="t"/>
              <a:pathLst>
                <a:path extrusionOk="0" h="527" w="176">
                  <a:moveTo>
                    <a:pt x="176" y="0"/>
                  </a:moveTo>
                  <a:lnTo>
                    <a:pt x="176" y="0"/>
                  </a:lnTo>
                  <a:cubicBezTo>
                    <a:pt x="125" y="101"/>
                    <a:pt x="75" y="201"/>
                    <a:pt x="0" y="301"/>
                  </a:cubicBezTo>
                  <a:cubicBezTo>
                    <a:pt x="25" y="351"/>
                    <a:pt x="50" y="426"/>
                    <a:pt x="75" y="527"/>
                  </a:cubicBezTo>
                  <a:cubicBezTo>
                    <a:pt x="100" y="326"/>
                    <a:pt x="151" y="176"/>
                    <a:pt x="1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9"/>
            <p:cNvSpPr/>
            <p:nvPr/>
          </p:nvSpPr>
          <p:spPr>
            <a:xfrm>
              <a:off x="826867" y="3788250"/>
              <a:ext cx="16717" cy="96135"/>
            </a:xfrm>
            <a:custGeom>
              <a:rect b="b" l="l" r="r" t="t"/>
              <a:pathLst>
                <a:path extrusionOk="0" h="1731" w="301">
                  <a:moveTo>
                    <a:pt x="201" y="1"/>
                  </a:moveTo>
                  <a:lnTo>
                    <a:pt x="150" y="26"/>
                  </a:lnTo>
                  <a:cubicBezTo>
                    <a:pt x="75" y="301"/>
                    <a:pt x="0" y="853"/>
                    <a:pt x="276" y="1730"/>
                  </a:cubicBezTo>
                  <a:lnTo>
                    <a:pt x="301" y="1730"/>
                  </a:lnTo>
                  <a:cubicBezTo>
                    <a:pt x="25" y="803"/>
                    <a:pt x="125" y="251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9"/>
            <p:cNvSpPr/>
            <p:nvPr/>
          </p:nvSpPr>
          <p:spPr>
            <a:xfrm>
              <a:off x="837975" y="3785473"/>
              <a:ext cx="12607" cy="98912"/>
            </a:xfrm>
            <a:custGeom>
              <a:rect b="b" l="l" r="r" t="t"/>
              <a:pathLst>
                <a:path extrusionOk="0" h="1781" w="227">
                  <a:moveTo>
                    <a:pt x="176" y="1"/>
                  </a:moveTo>
                  <a:cubicBezTo>
                    <a:pt x="101" y="276"/>
                    <a:pt x="1" y="928"/>
                    <a:pt x="201" y="1780"/>
                  </a:cubicBezTo>
                  <a:lnTo>
                    <a:pt x="226" y="1780"/>
                  </a:lnTo>
                  <a:cubicBezTo>
                    <a:pt x="26" y="928"/>
                    <a:pt x="126" y="276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9"/>
            <p:cNvSpPr/>
            <p:nvPr/>
          </p:nvSpPr>
          <p:spPr>
            <a:xfrm>
              <a:off x="833809" y="3864835"/>
              <a:ext cx="6998" cy="19549"/>
            </a:xfrm>
            <a:custGeom>
              <a:rect b="b" l="l" r="r" t="t"/>
              <a:pathLst>
                <a:path extrusionOk="0" h="352" w="126">
                  <a:moveTo>
                    <a:pt x="126" y="351"/>
                  </a:moveTo>
                  <a:lnTo>
                    <a:pt x="126" y="351"/>
                  </a:lnTo>
                  <a:lnTo>
                    <a:pt x="126" y="351"/>
                  </a:lnTo>
                  <a:close/>
                  <a:moveTo>
                    <a:pt x="126" y="351"/>
                  </a:moveTo>
                  <a:cubicBezTo>
                    <a:pt x="126" y="351"/>
                    <a:pt x="101" y="326"/>
                    <a:pt x="101" y="276"/>
                  </a:cubicBezTo>
                  <a:lnTo>
                    <a:pt x="101" y="276"/>
                  </a:lnTo>
                  <a:cubicBezTo>
                    <a:pt x="101" y="326"/>
                    <a:pt x="126" y="351"/>
                    <a:pt x="126" y="351"/>
                  </a:cubicBezTo>
                  <a:close/>
                  <a:moveTo>
                    <a:pt x="51" y="126"/>
                  </a:moveTo>
                  <a:cubicBezTo>
                    <a:pt x="25" y="75"/>
                    <a:pt x="25" y="50"/>
                    <a:pt x="0" y="0"/>
                  </a:cubicBezTo>
                  <a:lnTo>
                    <a:pt x="0" y="0"/>
                  </a:lnTo>
                  <a:cubicBezTo>
                    <a:pt x="25" y="50"/>
                    <a:pt x="25" y="75"/>
                    <a:pt x="51" y="126"/>
                  </a:cubicBezTo>
                  <a:lnTo>
                    <a:pt x="51" y="126"/>
                  </a:lnTo>
                  <a:close/>
                </a:path>
              </a:pathLst>
            </a:custGeom>
            <a:solidFill>
              <a:srgbClr val="5442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9"/>
            <p:cNvSpPr/>
            <p:nvPr/>
          </p:nvSpPr>
          <p:spPr>
            <a:xfrm>
              <a:off x="836586" y="3871777"/>
              <a:ext cx="2832" cy="8386"/>
            </a:xfrm>
            <a:custGeom>
              <a:rect b="b" l="l" r="r" t="t"/>
              <a:pathLst>
                <a:path extrusionOk="0" h="151" w="51">
                  <a:moveTo>
                    <a:pt x="51" y="151"/>
                  </a:moveTo>
                  <a:cubicBezTo>
                    <a:pt x="26" y="101"/>
                    <a:pt x="26" y="51"/>
                    <a:pt x="1" y="1"/>
                  </a:cubicBezTo>
                  <a:lnTo>
                    <a:pt x="1" y="1"/>
                  </a:lnTo>
                  <a:cubicBezTo>
                    <a:pt x="26" y="51"/>
                    <a:pt x="26" y="101"/>
                    <a:pt x="51" y="151"/>
                  </a:cubicBezTo>
                  <a:lnTo>
                    <a:pt x="51" y="151"/>
                  </a:lnTo>
                  <a:close/>
                </a:path>
              </a:pathLst>
            </a:custGeom>
            <a:solidFill>
              <a:srgbClr val="64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9"/>
            <p:cNvSpPr/>
            <p:nvPr/>
          </p:nvSpPr>
          <p:spPr>
            <a:xfrm>
              <a:off x="850526" y="3884329"/>
              <a:ext cx="4221" cy="56"/>
            </a:xfrm>
            <a:custGeom>
              <a:rect b="b" l="l" r="r" t="t"/>
              <a:pathLst>
                <a:path extrusionOk="0" h="1" w="76">
                  <a:moveTo>
                    <a:pt x="7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64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9"/>
            <p:cNvSpPr/>
            <p:nvPr/>
          </p:nvSpPr>
          <p:spPr>
            <a:xfrm>
              <a:off x="836586" y="3864835"/>
              <a:ext cx="6998" cy="19549"/>
            </a:xfrm>
            <a:custGeom>
              <a:rect b="b" l="l" r="r" t="t"/>
              <a:pathLst>
                <a:path extrusionOk="0" h="352" w="126">
                  <a:moveTo>
                    <a:pt x="1" y="0"/>
                  </a:moveTo>
                  <a:cubicBezTo>
                    <a:pt x="26" y="100"/>
                    <a:pt x="51" y="226"/>
                    <a:pt x="101" y="351"/>
                  </a:cubicBezTo>
                  <a:lnTo>
                    <a:pt x="126" y="351"/>
                  </a:lnTo>
                  <a:cubicBezTo>
                    <a:pt x="101" y="226"/>
                    <a:pt x="51" y="100"/>
                    <a:pt x="26" y="0"/>
                  </a:cubicBezTo>
                  <a:close/>
                </a:path>
              </a:pathLst>
            </a:custGeom>
            <a:solidFill>
              <a:srgbClr val="574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9"/>
            <p:cNvSpPr/>
            <p:nvPr/>
          </p:nvSpPr>
          <p:spPr>
            <a:xfrm>
              <a:off x="844917" y="3863447"/>
              <a:ext cx="5665" cy="20938"/>
            </a:xfrm>
            <a:custGeom>
              <a:rect b="b" l="l" r="r" t="t"/>
              <a:pathLst>
                <a:path extrusionOk="0" h="377" w="102">
                  <a:moveTo>
                    <a:pt x="1" y="0"/>
                  </a:moveTo>
                  <a:cubicBezTo>
                    <a:pt x="26" y="125"/>
                    <a:pt x="51" y="251"/>
                    <a:pt x="76" y="376"/>
                  </a:cubicBezTo>
                  <a:lnTo>
                    <a:pt x="101" y="376"/>
                  </a:lnTo>
                  <a:cubicBezTo>
                    <a:pt x="76" y="251"/>
                    <a:pt x="51" y="100"/>
                    <a:pt x="26" y="0"/>
                  </a:cubicBezTo>
                  <a:close/>
                </a:path>
              </a:pathLst>
            </a:custGeom>
            <a:solidFill>
              <a:srgbClr val="574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9"/>
            <p:cNvSpPr/>
            <p:nvPr/>
          </p:nvSpPr>
          <p:spPr>
            <a:xfrm>
              <a:off x="854691" y="3856449"/>
              <a:ext cx="5609" cy="27935"/>
            </a:xfrm>
            <a:custGeom>
              <a:rect b="b" l="l" r="r" t="t"/>
              <a:pathLst>
                <a:path extrusionOk="0" h="503" w="101">
                  <a:moveTo>
                    <a:pt x="101" y="1"/>
                  </a:moveTo>
                  <a:cubicBezTo>
                    <a:pt x="101" y="1"/>
                    <a:pt x="76" y="1"/>
                    <a:pt x="76" y="26"/>
                  </a:cubicBezTo>
                  <a:cubicBezTo>
                    <a:pt x="50" y="176"/>
                    <a:pt x="25" y="327"/>
                    <a:pt x="0" y="502"/>
                  </a:cubicBezTo>
                  <a:lnTo>
                    <a:pt x="25" y="502"/>
                  </a:lnTo>
                  <a:cubicBezTo>
                    <a:pt x="76" y="327"/>
                    <a:pt x="101" y="15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9"/>
            <p:cNvSpPr/>
            <p:nvPr/>
          </p:nvSpPr>
          <p:spPr>
            <a:xfrm>
              <a:off x="771164" y="3841066"/>
              <a:ext cx="57981" cy="62757"/>
            </a:xfrm>
            <a:custGeom>
              <a:rect b="b" l="l" r="r" t="t"/>
              <a:pathLst>
                <a:path extrusionOk="0" h="1130" w="1044">
                  <a:moveTo>
                    <a:pt x="533" y="0"/>
                  </a:moveTo>
                  <a:cubicBezTo>
                    <a:pt x="514" y="0"/>
                    <a:pt x="502" y="2"/>
                    <a:pt x="502" y="2"/>
                  </a:cubicBezTo>
                  <a:cubicBezTo>
                    <a:pt x="1" y="52"/>
                    <a:pt x="427" y="1130"/>
                    <a:pt x="427" y="1130"/>
                  </a:cubicBezTo>
                  <a:lnTo>
                    <a:pt x="677" y="1130"/>
                  </a:lnTo>
                  <a:cubicBezTo>
                    <a:pt x="1044" y="74"/>
                    <a:pt x="650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9"/>
            <p:cNvSpPr/>
            <p:nvPr/>
          </p:nvSpPr>
          <p:spPr>
            <a:xfrm>
              <a:off x="786492" y="3843953"/>
              <a:ext cx="9775" cy="59869"/>
            </a:xfrm>
            <a:custGeom>
              <a:rect b="b" l="l" r="r" t="t"/>
              <a:pathLst>
                <a:path extrusionOk="0" h="1078" w="176">
                  <a:moveTo>
                    <a:pt x="126" y="0"/>
                  </a:moveTo>
                  <a:lnTo>
                    <a:pt x="75" y="25"/>
                  </a:lnTo>
                  <a:cubicBezTo>
                    <a:pt x="25" y="176"/>
                    <a:pt x="0" y="527"/>
                    <a:pt x="151" y="1078"/>
                  </a:cubicBezTo>
                  <a:lnTo>
                    <a:pt x="176" y="1078"/>
                  </a:lnTo>
                  <a:cubicBezTo>
                    <a:pt x="0" y="502"/>
                    <a:pt x="50" y="151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792046" y="3841177"/>
              <a:ext cx="8386" cy="62646"/>
            </a:xfrm>
            <a:custGeom>
              <a:rect b="b" l="l" r="r" t="t"/>
              <a:pathLst>
                <a:path extrusionOk="0" h="1128" w="151">
                  <a:moveTo>
                    <a:pt x="126" y="0"/>
                  </a:moveTo>
                  <a:cubicBezTo>
                    <a:pt x="76" y="176"/>
                    <a:pt x="0" y="602"/>
                    <a:pt x="126" y="1128"/>
                  </a:cubicBezTo>
                  <a:lnTo>
                    <a:pt x="151" y="1128"/>
                  </a:lnTo>
                  <a:cubicBezTo>
                    <a:pt x="26" y="577"/>
                    <a:pt x="101" y="176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801765" y="3841177"/>
              <a:ext cx="8442" cy="62646"/>
            </a:xfrm>
            <a:custGeom>
              <a:rect b="b" l="l" r="r" t="t"/>
              <a:pathLst>
                <a:path extrusionOk="0" h="1128" w="152">
                  <a:moveTo>
                    <a:pt x="1" y="0"/>
                  </a:moveTo>
                  <a:cubicBezTo>
                    <a:pt x="51" y="176"/>
                    <a:pt x="151" y="577"/>
                    <a:pt x="26" y="1128"/>
                  </a:cubicBezTo>
                  <a:lnTo>
                    <a:pt x="51" y="1128"/>
                  </a:lnTo>
                  <a:cubicBezTo>
                    <a:pt x="151" y="602"/>
                    <a:pt x="76" y="176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9"/>
            <p:cNvSpPr/>
            <p:nvPr/>
          </p:nvSpPr>
          <p:spPr>
            <a:xfrm>
              <a:off x="807374" y="3843953"/>
              <a:ext cx="8386" cy="59869"/>
            </a:xfrm>
            <a:custGeom>
              <a:rect b="b" l="l" r="r" t="t"/>
              <a:pathLst>
                <a:path extrusionOk="0" h="1078" w="151">
                  <a:moveTo>
                    <a:pt x="25" y="0"/>
                  </a:moveTo>
                  <a:lnTo>
                    <a:pt x="25" y="0"/>
                  </a:lnTo>
                  <a:cubicBezTo>
                    <a:pt x="100" y="176"/>
                    <a:pt x="151" y="527"/>
                    <a:pt x="0" y="1078"/>
                  </a:cubicBezTo>
                  <a:lnTo>
                    <a:pt x="25" y="1078"/>
                  </a:lnTo>
                  <a:cubicBezTo>
                    <a:pt x="151" y="552"/>
                    <a:pt x="125" y="201"/>
                    <a:pt x="75" y="25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9"/>
            <p:cNvSpPr/>
            <p:nvPr/>
          </p:nvSpPr>
          <p:spPr>
            <a:xfrm>
              <a:off x="808762" y="3887106"/>
              <a:ext cx="4221" cy="16717"/>
            </a:xfrm>
            <a:custGeom>
              <a:rect b="b" l="l" r="r" t="t"/>
              <a:pathLst>
                <a:path extrusionOk="0" h="301" w="76">
                  <a:moveTo>
                    <a:pt x="75" y="0"/>
                  </a:moveTo>
                  <a:lnTo>
                    <a:pt x="75" y="0"/>
                  </a:lnTo>
                  <a:cubicBezTo>
                    <a:pt x="50" y="100"/>
                    <a:pt x="25" y="176"/>
                    <a:pt x="0" y="301"/>
                  </a:cubicBezTo>
                  <a:cubicBezTo>
                    <a:pt x="25" y="176"/>
                    <a:pt x="75" y="100"/>
                    <a:pt x="75" y="0"/>
                  </a:cubicBezTo>
                  <a:close/>
                </a:path>
              </a:pathLst>
            </a:custGeom>
            <a:solidFill>
              <a:srgbClr val="C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812927" y="3875943"/>
              <a:ext cx="2832" cy="11219"/>
            </a:xfrm>
            <a:custGeom>
              <a:rect b="b" l="l" r="r" t="t"/>
              <a:pathLst>
                <a:path extrusionOk="0" h="202" w="51">
                  <a:moveTo>
                    <a:pt x="0" y="201"/>
                  </a:moveTo>
                  <a:lnTo>
                    <a:pt x="0" y="201"/>
                  </a:lnTo>
                  <a:cubicBezTo>
                    <a:pt x="25" y="126"/>
                    <a:pt x="51" y="76"/>
                    <a:pt x="51" y="1"/>
                  </a:cubicBezTo>
                  <a:cubicBezTo>
                    <a:pt x="51" y="76"/>
                    <a:pt x="25" y="126"/>
                    <a:pt x="0" y="201"/>
                  </a:cubicBezTo>
                  <a:close/>
                </a:path>
              </a:pathLst>
            </a:custGeom>
            <a:solidFill>
              <a:srgbClr val="5442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790657" y="3873166"/>
              <a:ext cx="26491" cy="30657"/>
            </a:xfrm>
            <a:custGeom>
              <a:rect b="b" l="l" r="r" t="t"/>
              <a:pathLst>
                <a:path extrusionOk="0" h="552" w="477">
                  <a:moveTo>
                    <a:pt x="477" y="1"/>
                  </a:moveTo>
                  <a:lnTo>
                    <a:pt x="477" y="1"/>
                  </a:lnTo>
                  <a:cubicBezTo>
                    <a:pt x="454" y="23"/>
                    <a:pt x="452" y="25"/>
                    <a:pt x="452" y="44"/>
                  </a:cubicBezTo>
                  <a:lnTo>
                    <a:pt x="452" y="44"/>
                  </a:lnTo>
                  <a:cubicBezTo>
                    <a:pt x="460" y="31"/>
                    <a:pt x="468" y="17"/>
                    <a:pt x="477" y="1"/>
                  </a:cubicBezTo>
                  <a:close/>
                  <a:moveTo>
                    <a:pt x="0" y="326"/>
                  </a:moveTo>
                  <a:cubicBezTo>
                    <a:pt x="21" y="429"/>
                    <a:pt x="58" y="498"/>
                    <a:pt x="71" y="533"/>
                  </a:cubicBezTo>
                  <a:lnTo>
                    <a:pt x="71" y="533"/>
                  </a:lnTo>
                  <a:cubicBezTo>
                    <a:pt x="50" y="445"/>
                    <a:pt x="49" y="397"/>
                    <a:pt x="25" y="326"/>
                  </a:cubicBezTo>
                  <a:close/>
                  <a:moveTo>
                    <a:pt x="71" y="533"/>
                  </a:moveTo>
                  <a:cubicBezTo>
                    <a:pt x="73" y="539"/>
                    <a:pt x="74" y="546"/>
                    <a:pt x="76" y="552"/>
                  </a:cubicBezTo>
                  <a:cubicBezTo>
                    <a:pt x="76" y="547"/>
                    <a:pt x="74" y="541"/>
                    <a:pt x="71" y="533"/>
                  </a:cubicBezTo>
                  <a:close/>
                  <a:moveTo>
                    <a:pt x="276" y="226"/>
                  </a:moveTo>
                  <a:lnTo>
                    <a:pt x="276" y="226"/>
                  </a:lnTo>
                  <a:cubicBezTo>
                    <a:pt x="226" y="276"/>
                    <a:pt x="176" y="276"/>
                    <a:pt x="126" y="301"/>
                  </a:cubicBezTo>
                  <a:cubicBezTo>
                    <a:pt x="101" y="301"/>
                    <a:pt x="76" y="326"/>
                    <a:pt x="51" y="326"/>
                  </a:cubicBezTo>
                  <a:cubicBezTo>
                    <a:pt x="51" y="402"/>
                    <a:pt x="76" y="452"/>
                    <a:pt x="101" y="552"/>
                  </a:cubicBezTo>
                  <a:lnTo>
                    <a:pt x="151" y="552"/>
                  </a:lnTo>
                  <a:cubicBezTo>
                    <a:pt x="151" y="452"/>
                    <a:pt x="126" y="377"/>
                    <a:pt x="126" y="301"/>
                  </a:cubicBezTo>
                  <a:lnTo>
                    <a:pt x="126" y="301"/>
                  </a:lnTo>
                  <a:cubicBezTo>
                    <a:pt x="151" y="377"/>
                    <a:pt x="151" y="452"/>
                    <a:pt x="176" y="552"/>
                  </a:cubicBezTo>
                  <a:lnTo>
                    <a:pt x="226" y="552"/>
                  </a:lnTo>
                  <a:cubicBezTo>
                    <a:pt x="251" y="427"/>
                    <a:pt x="251" y="326"/>
                    <a:pt x="276" y="226"/>
                  </a:cubicBezTo>
                  <a:close/>
                  <a:moveTo>
                    <a:pt x="376" y="151"/>
                  </a:moveTo>
                  <a:lnTo>
                    <a:pt x="376" y="151"/>
                  </a:lnTo>
                  <a:cubicBezTo>
                    <a:pt x="351" y="176"/>
                    <a:pt x="326" y="201"/>
                    <a:pt x="301" y="226"/>
                  </a:cubicBezTo>
                  <a:cubicBezTo>
                    <a:pt x="276" y="326"/>
                    <a:pt x="276" y="427"/>
                    <a:pt x="251" y="552"/>
                  </a:cubicBezTo>
                  <a:lnTo>
                    <a:pt x="301" y="552"/>
                  </a:lnTo>
                  <a:cubicBezTo>
                    <a:pt x="351" y="402"/>
                    <a:pt x="351" y="276"/>
                    <a:pt x="376" y="151"/>
                  </a:cubicBezTo>
                  <a:close/>
                  <a:moveTo>
                    <a:pt x="452" y="44"/>
                  </a:moveTo>
                  <a:lnTo>
                    <a:pt x="452" y="44"/>
                  </a:lnTo>
                  <a:cubicBezTo>
                    <a:pt x="435" y="70"/>
                    <a:pt x="418" y="92"/>
                    <a:pt x="401" y="126"/>
                  </a:cubicBezTo>
                  <a:cubicBezTo>
                    <a:pt x="376" y="251"/>
                    <a:pt x="351" y="377"/>
                    <a:pt x="326" y="552"/>
                  </a:cubicBezTo>
                  <a:cubicBezTo>
                    <a:pt x="351" y="427"/>
                    <a:pt x="376" y="351"/>
                    <a:pt x="401" y="251"/>
                  </a:cubicBezTo>
                  <a:cubicBezTo>
                    <a:pt x="426" y="176"/>
                    <a:pt x="452" y="126"/>
                    <a:pt x="452" y="51"/>
                  </a:cubicBezTo>
                  <a:cubicBezTo>
                    <a:pt x="452" y="48"/>
                    <a:pt x="452" y="46"/>
                    <a:pt x="452" y="44"/>
                  </a:cubicBezTo>
                  <a:close/>
                </a:path>
              </a:pathLst>
            </a:custGeom>
            <a:solidFill>
              <a:srgbClr val="6C5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9"/>
            <p:cNvSpPr/>
            <p:nvPr/>
          </p:nvSpPr>
          <p:spPr>
            <a:xfrm>
              <a:off x="792046" y="3891271"/>
              <a:ext cx="4221" cy="12551"/>
            </a:xfrm>
            <a:custGeom>
              <a:rect b="b" l="l" r="r" t="t"/>
              <a:pathLst>
                <a:path extrusionOk="0" h="226" w="76">
                  <a:moveTo>
                    <a:pt x="0" y="0"/>
                  </a:moveTo>
                  <a:cubicBezTo>
                    <a:pt x="26" y="76"/>
                    <a:pt x="26" y="126"/>
                    <a:pt x="51" y="226"/>
                  </a:cubicBezTo>
                  <a:lnTo>
                    <a:pt x="76" y="226"/>
                  </a:lnTo>
                  <a:cubicBezTo>
                    <a:pt x="51" y="126"/>
                    <a:pt x="26" y="76"/>
                    <a:pt x="26" y="0"/>
                  </a:cubicBezTo>
                  <a:close/>
                </a:path>
              </a:pathLst>
            </a:custGeom>
            <a:solidFill>
              <a:srgbClr val="574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9"/>
            <p:cNvSpPr/>
            <p:nvPr/>
          </p:nvSpPr>
          <p:spPr>
            <a:xfrm>
              <a:off x="797599" y="3889882"/>
              <a:ext cx="2832" cy="13940"/>
            </a:xfrm>
            <a:custGeom>
              <a:rect b="b" l="l" r="r" t="t"/>
              <a:pathLst>
                <a:path extrusionOk="0" h="251" w="51">
                  <a:moveTo>
                    <a:pt x="1" y="0"/>
                  </a:moveTo>
                  <a:cubicBezTo>
                    <a:pt x="1" y="76"/>
                    <a:pt x="26" y="151"/>
                    <a:pt x="26" y="251"/>
                  </a:cubicBezTo>
                  <a:lnTo>
                    <a:pt x="51" y="251"/>
                  </a:lnTo>
                  <a:cubicBezTo>
                    <a:pt x="26" y="151"/>
                    <a:pt x="26" y="76"/>
                    <a:pt x="1" y="0"/>
                  </a:cubicBezTo>
                  <a:close/>
                </a:path>
              </a:pathLst>
            </a:custGeom>
            <a:solidFill>
              <a:srgbClr val="574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9"/>
            <p:cNvSpPr/>
            <p:nvPr/>
          </p:nvSpPr>
          <p:spPr>
            <a:xfrm>
              <a:off x="803153" y="3885717"/>
              <a:ext cx="4276" cy="18105"/>
            </a:xfrm>
            <a:custGeom>
              <a:rect b="b" l="l" r="r" t="t"/>
              <a:pathLst>
                <a:path extrusionOk="0" h="326" w="77">
                  <a:moveTo>
                    <a:pt x="51" y="0"/>
                  </a:moveTo>
                  <a:cubicBezTo>
                    <a:pt x="26" y="100"/>
                    <a:pt x="26" y="201"/>
                    <a:pt x="1" y="326"/>
                  </a:cubicBezTo>
                  <a:lnTo>
                    <a:pt x="26" y="326"/>
                  </a:lnTo>
                  <a:cubicBezTo>
                    <a:pt x="51" y="201"/>
                    <a:pt x="51" y="100"/>
                    <a:pt x="76" y="0"/>
                  </a:cubicBezTo>
                  <a:close/>
                </a:path>
              </a:pathLst>
            </a:custGeom>
            <a:solidFill>
              <a:srgbClr val="574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807374" y="3880108"/>
              <a:ext cx="5609" cy="23715"/>
            </a:xfrm>
            <a:custGeom>
              <a:rect b="b" l="l" r="r" t="t"/>
              <a:pathLst>
                <a:path extrusionOk="0" h="427" w="101">
                  <a:moveTo>
                    <a:pt x="100" y="1"/>
                  </a:moveTo>
                  <a:cubicBezTo>
                    <a:pt x="100" y="1"/>
                    <a:pt x="75" y="1"/>
                    <a:pt x="75" y="26"/>
                  </a:cubicBezTo>
                  <a:cubicBezTo>
                    <a:pt x="50" y="151"/>
                    <a:pt x="50" y="277"/>
                    <a:pt x="0" y="427"/>
                  </a:cubicBezTo>
                  <a:lnTo>
                    <a:pt x="25" y="427"/>
                  </a:lnTo>
                  <a:cubicBezTo>
                    <a:pt x="50" y="252"/>
                    <a:pt x="75" y="126"/>
                    <a:pt x="100" y="1"/>
                  </a:cubicBezTo>
                  <a:close/>
                </a:path>
              </a:pathLst>
            </a:custGeom>
            <a:solidFill>
              <a:srgbClr val="574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9"/>
            <p:cNvSpPr/>
            <p:nvPr/>
          </p:nvSpPr>
          <p:spPr>
            <a:xfrm>
              <a:off x="850526" y="3866224"/>
              <a:ext cx="25103" cy="22326"/>
            </a:xfrm>
            <a:custGeom>
              <a:rect b="b" l="l" r="r" t="t"/>
              <a:pathLst>
                <a:path extrusionOk="0" h="402" w="452">
                  <a:moveTo>
                    <a:pt x="226" y="0"/>
                  </a:moveTo>
                  <a:cubicBezTo>
                    <a:pt x="100" y="0"/>
                    <a:pt x="0" y="101"/>
                    <a:pt x="0" y="201"/>
                  </a:cubicBezTo>
                  <a:cubicBezTo>
                    <a:pt x="0" y="301"/>
                    <a:pt x="100" y="401"/>
                    <a:pt x="226" y="401"/>
                  </a:cubicBezTo>
                  <a:cubicBezTo>
                    <a:pt x="351" y="401"/>
                    <a:pt x="451" y="301"/>
                    <a:pt x="451" y="201"/>
                  </a:cubicBezTo>
                  <a:cubicBezTo>
                    <a:pt x="451" y="101"/>
                    <a:pt x="351" y="0"/>
                    <a:pt x="226" y="0"/>
                  </a:cubicBezTo>
                  <a:close/>
                </a:path>
              </a:pathLst>
            </a:custGeom>
            <a:solidFill>
              <a:srgbClr val="582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9"/>
            <p:cNvSpPr/>
            <p:nvPr/>
          </p:nvSpPr>
          <p:spPr>
            <a:xfrm>
              <a:off x="815704" y="3843953"/>
              <a:ext cx="47373" cy="44597"/>
            </a:xfrm>
            <a:custGeom>
              <a:rect b="b" l="l" r="r" t="t"/>
              <a:pathLst>
                <a:path extrusionOk="0" h="803" w="853">
                  <a:moveTo>
                    <a:pt x="427" y="0"/>
                  </a:moveTo>
                  <a:cubicBezTo>
                    <a:pt x="176" y="0"/>
                    <a:pt x="1" y="176"/>
                    <a:pt x="1" y="401"/>
                  </a:cubicBezTo>
                  <a:cubicBezTo>
                    <a:pt x="1" y="627"/>
                    <a:pt x="176" y="802"/>
                    <a:pt x="427" y="802"/>
                  </a:cubicBezTo>
                  <a:cubicBezTo>
                    <a:pt x="652" y="802"/>
                    <a:pt x="853" y="627"/>
                    <a:pt x="853" y="401"/>
                  </a:cubicBezTo>
                  <a:cubicBezTo>
                    <a:pt x="853" y="176"/>
                    <a:pt x="652" y="0"/>
                    <a:pt x="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9"/>
            <p:cNvSpPr/>
            <p:nvPr/>
          </p:nvSpPr>
          <p:spPr>
            <a:xfrm>
              <a:off x="803153" y="3860670"/>
              <a:ext cx="23770" cy="22271"/>
            </a:xfrm>
            <a:custGeom>
              <a:rect b="b" l="l" r="r" t="t"/>
              <a:pathLst>
                <a:path extrusionOk="0" h="401" w="428">
                  <a:moveTo>
                    <a:pt x="227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01"/>
                    <a:pt x="101" y="401"/>
                    <a:pt x="227" y="401"/>
                  </a:cubicBezTo>
                  <a:cubicBezTo>
                    <a:pt x="327" y="401"/>
                    <a:pt x="427" y="301"/>
                    <a:pt x="427" y="201"/>
                  </a:cubicBezTo>
                  <a:cubicBezTo>
                    <a:pt x="427" y="100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9"/>
            <p:cNvSpPr/>
            <p:nvPr/>
          </p:nvSpPr>
          <p:spPr>
            <a:xfrm>
              <a:off x="794822" y="3860670"/>
              <a:ext cx="18161" cy="16717"/>
            </a:xfrm>
            <a:custGeom>
              <a:rect b="b" l="l" r="r" t="t"/>
              <a:pathLst>
                <a:path extrusionOk="0" h="301" w="327">
                  <a:moveTo>
                    <a:pt x="151" y="0"/>
                  </a:moveTo>
                  <a:cubicBezTo>
                    <a:pt x="51" y="0"/>
                    <a:pt x="1" y="75"/>
                    <a:pt x="1" y="150"/>
                  </a:cubicBezTo>
                  <a:cubicBezTo>
                    <a:pt x="1" y="251"/>
                    <a:pt x="51" y="301"/>
                    <a:pt x="151" y="301"/>
                  </a:cubicBezTo>
                  <a:cubicBezTo>
                    <a:pt x="251" y="301"/>
                    <a:pt x="326" y="251"/>
                    <a:pt x="326" y="150"/>
                  </a:cubicBezTo>
                  <a:cubicBezTo>
                    <a:pt x="326" y="75"/>
                    <a:pt x="251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9"/>
            <p:cNvSpPr/>
            <p:nvPr/>
          </p:nvSpPr>
          <p:spPr>
            <a:xfrm>
              <a:off x="780883" y="3862058"/>
              <a:ext cx="20938" cy="19494"/>
            </a:xfrm>
            <a:custGeom>
              <a:rect b="b" l="l" r="r" t="t"/>
              <a:pathLst>
                <a:path extrusionOk="0" h="351" w="377">
                  <a:moveTo>
                    <a:pt x="201" y="0"/>
                  </a:moveTo>
                  <a:cubicBezTo>
                    <a:pt x="101" y="0"/>
                    <a:pt x="1" y="75"/>
                    <a:pt x="1" y="176"/>
                  </a:cubicBezTo>
                  <a:cubicBezTo>
                    <a:pt x="1" y="276"/>
                    <a:pt x="101" y="351"/>
                    <a:pt x="201" y="351"/>
                  </a:cubicBezTo>
                  <a:cubicBezTo>
                    <a:pt x="302" y="351"/>
                    <a:pt x="377" y="276"/>
                    <a:pt x="377" y="176"/>
                  </a:cubicBezTo>
                  <a:cubicBezTo>
                    <a:pt x="377" y="75"/>
                    <a:pt x="302" y="0"/>
                    <a:pt x="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9"/>
            <p:cNvSpPr/>
            <p:nvPr/>
          </p:nvSpPr>
          <p:spPr>
            <a:xfrm>
              <a:off x="696022" y="3869001"/>
              <a:ext cx="263137" cy="100245"/>
            </a:xfrm>
            <a:custGeom>
              <a:rect b="b" l="l" r="r" t="t"/>
              <a:pathLst>
                <a:path extrusionOk="0" h="1805" w="4738">
                  <a:moveTo>
                    <a:pt x="1579" y="0"/>
                  </a:moveTo>
                  <a:cubicBezTo>
                    <a:pt x="0" y="903"/>
                    <a:pt x="1579" y="1805"/>
                    <a:pt x="1579" y="1805"/>
                  </a:cubicBezTo>
                  <a:lnTo>
                    <a:pt x="3183" y="1805"/>
                  </a:lnTo>
                  <a:cubicBezTo>
                    <a:pt x="3183" y="1805"/>
                    <a:pt x="4737" y="903"/>
                    <a:pt x="3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9"/>
            <p:cNvSpPr/>
            <p:nvPr/>
          </p:nvSpPr>
          <p:spPr>
            <a:xfrm>
              <a:off x="1276438" y="3890493"/>
              <a:ext cx="80752" cy="49539"/>
            </a:xfrm>
            <a:custGeom>
              <a:rect b="b" l="l" r="r" t="t"/>
              <a:pathLst>
                <a:path extrusionOk="0" h="892" w="1454">
                  <a:moveTo>
                    <a:pt x="322" y="1"/>
                  </a:moveTo>
                  <a:cubicBezTo>
                    <a:pt x="193" y="1"/>
                    <a:pt x="101" y="14"/>
                    <a:pt x="101" y="14"/>
                  </a:cubicBezTo>
                  <a:cubicBezTo>
                    <a:pt x="101" y="14"/>
                    <a:pt x="0" y="115"/>
                    <a:pt x="301" y="140"/>
                  </a:cubicBezTo>
                  <a:cubicBezTo>
                    <a:pt x="527" y="165"/>
                    <a:pt x="502" y="215"/>
                    <a:pt x="652" y="390"/>
                  </a:cubicBezTo>
                  <a:cubicBezTo>
                    <a:pt x="827" y="566"/>
                    <a:pt x="903" y="616"/>
                    <a:pt x="978" y="716"/>
                  </a:cubicBezTo>
                  <a:cubicBezTo>
                    <a:pt x="1028" y="766"/>
                    <a:pt x="1253" y="892"/>
                    <a:pt x="1253" y="892"/>
                  </a:cubicBezTo>
                  <a:lnTo>
                    <a:pt x="1454" y="566"/>
                  </a:lnTo>
                  <a:cubicBezTo>
                    <a:pt x="1178" y="365"/>
                    <a:pt x="1253" y="365"/>
                    <a:pt x="903" y="140"/>
                  </a:cubicBezTo>
                  <a:cubicBezTo>
                    <a:pt x="731" y="25"/>
                    <a:pt x="493" y="1"/>
                    <a:pt x="322" y="1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9"/>
            <p:cNvSpPr/>
            <p:nvPr/>
          </p:nvSpPr>
          <p:spPr>
            <a:xfrm>
              <a:off x="1295431" y="3916485"/>
              <a:ext cx="53427" cy="17994"/>
            </a:xfrm>
            <a:custGeom>
              <a:rect b="b" l="l" r="r" t="t"/>
              <a:pathLst>
                <a:path extrusionOk="0" h="324" w="962">
                  <a:moveTo>
                    <a:pt x="264" y="0"/>
                  </a:moveTo>
                  <a:cubicBezTo>
                    <a:pt x="121" y="0"/>
                    <a:pt x="0" y="16"/>
                    <a:pt x="34" y="73"/>
                  </a:cubicBezTo>
                  <a:cubicBezTo>
                    <a:pt x="135" y="223"/>
                    <a:pt x="711" y="223"/>
                    <a:pt x="962" y="323"/>
                  </a:cubicBezTo>
                  <a:lnTo>
                    <a:pt x="636" y="23"/>
                  </a:lnTo>
                  <a:cubicBezTo>
                    <a:pt x="636" y="23"/>
                    <a:pt x="434" y="0"/>
                    <a:pt x="264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9"/>
            <p:cNvSpPr/>
            <p:nvPr/>
          </p:nvSpPr>
          <p:spPr>
            <a:xfrm>
              <a:off x="1330697" y="3847286"/>
              <a:ext cx="303512" cy="180941"/>
            </a:xfrm>
            <a:custGeom>
              <a:rect b="b" l="l" r="r" t="t"/>
              <a:pathLst>
                <a:path extrusionOk="0" h="3258" w="5465">
                  <a:moveTo>
                    <a:pt x="4472" y="0"/>
                  </a:moveTo>
                  <a:cubicBezTo>
                    <a:pt x="3894" y="0"/>
                    <a:pt x="3755" y="1236"/>
                    <a:pt x="3284" y="1519"/>
                  </a:cubicBezTo>
                  <a:cubicBezTo>
                    <a:pt x="3042" y="1661"/>
                    <a:pt x="2751" y="1715"/>
                    <a:pt x="2446" y="1715"/>
                  </a:cubicBezTo>
                  <a:cubicBezTo>
                    <a:pt x="1455" y="1715"/>
                    <a:pt x="327" y="1143"/>
                    <a:pt x="327" y="1143"/>
                  </a:cubicBezTo>
                  <a:cubicBezTo>
                    <a:pt x="26" y="1218"/>
                    <a:pt x="1" y="1594"/>
                    <a:pt x="1" y="1594"/>
                  </a:cubicBezTo>
                  <a:cubicBezTo>
                    <a:pt x="1" y="1594"/>
                    <a:pt x="1787" y="3257"/>
                    <a:pt x="3055" y="3257"/>
                  </a:cubicBezTo>
                  <a:cubicBezTo>
                    <a:pt x="3188" y="3257"/>
                    <a:pt x="3315" y="3239"/>
                    <a:pt x="3434" y="3198"/>
                  </a:cubicBezTo>
                  <a:cubicBezTo>
                    <a:pt x="4713" y="2797"/>
                    <a:pt x="5164" y="1720"/>
                    <a:pt x="5339" y="1043"/>
                  </a:cubicBezTo>
                  <a:cubicBezTo>
                    <a:pt x="5464" y="592"/>
                    <a:pt x="5314" y="166"/>
                    <a:pt x="4587" y="15"/>
                  </a:cubicBezTo>
                  <a:cubicBezTo>
                    <a:pt x="4547" y="5"/>
                    <a:pt x="4509" y="0"/>
                    <a:pt x="4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9"/>
            <p:cNvSpPr/>
            <p:nvPr/>
          </p:nvSpPr>
          <p:spPr>
            <a:xfrm>
              <a:off x="1280548" y="4305353"/>
              <a:ext cx="164335" cy="281520"/>
            </a:xfrm>
            <a:custGeom>
              <a:rect b="b" l="l" r="r" t="t"/>
              <a:pathLst>
                <a:path extrusionOk="0" h="5069" w="2959">
                  <a:moveTo>
                    <a:pt x="863" y="1"/>
                  </a:moveTo>
                  <a:cubicBezTo>
                    <a:pt x="407" y="1"/>
                    <a:pt x="1" y="730"/>
                    <a:pt x="377" y="1517"/>
                  </a:cubicBezTo>
                  <a:cubicBezTo>
                    <a:pt x="829" y="2519"/>
                    <a:pt x="1731" y="3773"/>
                    <a:pt x="1931" y="4499"/>
                  </a:cubicBezTo>
                  <a:cubicBezTo>
                    <a:pt x="1956" y="4600"/>
                    <a:pt x="1956" y="4650"/>
                    <a:pt x="1580" y="4825"/>
                  </a:cubicBezTo>
                  <a:cubicBezTo>
                    <a:pt x="1314" y="4940"/>
                    <a:pt x="1482" y="5068"/>
                    <a:pt x="1875" y="5068"/>
                  </a:cubicBezTo>
                  <a:cubicBezTo>
                    <a:pt x="1999" y="5068"/>
                    <a:pt x="2145" y="5056"/>
                    <a:pt x="2307" y="5026"/>
                  </a:cubicBezTo>
                  <a:cubicBezTo>
                    <a:pt x="2959" y="4925"/>
                    <a:pt x="2057" y="1918"/>
                    <a:pt x="1455" y="539"/>
                  </a:cubicBezTo>
                  <a:cubicBezTo>
                    <a:pt x="1296" y="158"/>
                    <a:pt x="1074" y="1"/>
                    <a:pt x="863" y="1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9"/>
            <p:cNvSpPr/>
            <p:nvPr/>
          </p:nvSpPr>
          <p:spPr>
            <a:xfrm>
              <a:off x="1333474" y="4566321"/>
              <a:ext cx="91415" cy="26491"/>
            </a:xfrm>
            <a:custGeom>
              <a:rect b="b" l="l" r="r" t="t"/>
              <a:pathLst>
                <a:path extrusionOk="0" h="477" w="1646">
                  <a:moveTo>
                    <a:pt x="1580" y="1"/>
                  </a:moveTo>
                  <a:cubicBezTo>
                    <a:pt x="1580" y="1"/>
                    <a:pt x="1249" y="181"/>
                    <a:pt x="914" y="181"/>
                  </a:cubicBezTo>
                  <a:cubicBezTo>
                    <a:pt x="816" y="181"/>
                    <a:pt x="718" y="166"/>
                    <a:pt x="627" y="126"/>
                  </a:cubicBezTo>
                  <a:cubicBezTo>
                    <a:pt x="627" y="126"/>
                    <a:pt x="1" y="302"/>
                    <a:pt x="427" y="402"/>
                  </a:cubicBezTo>
                  <a:cubicBezTo>
                    <a:pt x="582" y="445"/>
                    <a:pt x="779" y="476"/>
                    <a:pt x="966" y="476"/>
                  </a:cubicBezTo>
                  <a:cubicBezTo>
                    <a:pt x="1323" y="476"/>
                    <a:pt x="1646" y="363"/>
                    <a:pt x="1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9"/>
            <p:cNvSpPr/>
            <p:nvPr/>
          </p:nvSpPr>
          <p:spPr>
            <a:xfrm>
              <a:off x="1448102" y="4280528"/>
              <a:ext cx="215319" cy="263581"/>
            </a:xfrm>
            <a:custGeom>
              <a:rect b="b" l="l" r="r" t="t"/>
              <a:pathLst>
                <a:path extrusionOk="0" h="4746" w="3877">
                  <a:moveTo>
                    <a:pt x="810" y="0"/>
                  </a:moveTo>
                  <a:cubicBezTo>
                    <a:pt x="303" y="0"/>
                    <a:pt x="1" y="880"/>
                    <a:pt x="569" y="1613"/>
                  </a:cubicBezTo>
                  <a:cubicBezTo>
                    <a:pt x="1270" y="2465"/>
                    <a:pt x="2423" y="3493"/>
                    <a:pt x="2774" y="4144"/>
                  </a:cubicBezTo>
                  <a:cubicBezTo>
                    <a:pt x="2824" y="4245"/>
                    <a:pt x="2849" y="4270"/>
                    <a:pt x="2523" y="4520"/>
                  </a:cubicBezTo>
                  <a:cubicBezTo>
                    <a:pt x="2341" y="4660"/>
                    <a:pt x="2402" y="4745"/>
                    <a:pt x="2595" y="4745"/>
                  </a:cubicBezTo>
                  <a:cubicBezTo>
                    <a:pt x="2748" y="4745"/>
                    <a:pt x="2985" y="4692"/>
                    <a:pt x="3250" y="4570"/>
                  </a:cubicBezTo>
                  <a:cubicBezTo>
                    <a:pt x="3877" y="4320"/>
                    <a:pt x="2298" y="1613"/>
                    <a:pt x="1421" y="410"/>
                  </a:cubicBezTo>
                  <a:cubicBezTo>
                    <a:pt x="1211" y="120"/>
                    <a:pt x="997" y="0"/>
                    <a:pt x="810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9"/>
            <p:cNvSpPr/>
            <p:nvPr/>
          </p:nvSpPr>
          <p:spPr>
            <a:xfrm>
              <a:off x="1556177" y="4513450"/>
              <a:ext cx="93747" cy="36377"/>
            </a:xfrm>
            <a:custGeom>
              <a:rect b="b" l="l" r="r" t="t"/>
              <a:pathLst>
                <a:path extrusionOk="0" h="655" w="1688">
                  <a:moveTo>
                    <a:pt x="1455" y="0"/>
                  </a:moveTo>
                  <a:cubicBezTo>
                    <a:pt x="1455" y="1"/>
                    <a:pt x="1093" y="342"/>
                    <a:pt x="712" y="342"/>
                  </a:cubicBezTo>
                  <a:cubicBezTo>
                    <a:pt x="667" y="342"/>
                    <a:pt x="622" y="337"/>
                    <a:pt x="577" y="326"/>
                  </a:cubicBezTo>
                  <a:cubicBezTo>
                    <a:pt x="577" y="326"/>
                    <a:pt x="1" y="652"/>
                    <a:pt x="452" y="652"/>
                  </a:cubicBezTo>
                  <a:cubicBezTo>
                    <a:pt x="483" y="654"/>
                    <a:pt x="516" y="655"/>
                    <a:pt x="550" y="655"/>
                  </a:cubicBezTo>
                  <a:cubicBezTo>
                    <a:pt x="1008" y="655"/>
                    <a:pt x="1688" y="491"/>
                    <a:pt x="1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9"/>
            <p:cNvSpPr/>
            <p:nvPr/>
          </p:nvSpPr>
          <p:spPr>
            <a:xfrm>
              <a:off x="1400285" y="4212774"/>
              <a:ext cx="236701" cy="291017"/>
            </a:xfrm>
            <a:custGeom>
              <a:rect b="b" l="l" r="r" t="t"/>
              <a:pathLst>
                <a:path extrusionOk="0" h="5240" w="4262">
                  <a:moveTo>
                    <a:pt x="2332" y="1"/>
                  </a:moveTo>
                  <a:cubicBezTo>
                    <a:pt x="2131" y="1"/>
                    <a:pt x="1" y="527"/>
                    <a:pt x="1" y="527"/>
                  </a:cubicBezTo>
                  <a:cubicBezTo>
                    <a:pt x="1" y="527"/>
                    <a:pt x="1555" y="3485"/>
                    <a:pt x="3359" y="5239"/>
                  </a:cubicBezTo>
                  <a:cubicBezTo>
                    <a:pt x="3359" y="5239"/>
                    <a:pt x="3836" y="5114"/>
                    <a:pt x="4262" y="4638"/>
                  </a:cubicBezTo>
                  <a:cubicBezTo>
                    <a:pt x="4262" y="4638"/>
                    <a:pt x="3059" y="1"/>
                    <a:pt x="2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9"/>
            <p:cNvSpPr/>
            <p:nvPr/>
          </p:nvSpPr>
          <p:spPr>
            <a:xfrm>
              <a:off x="1215181" y="4108420"/>
              <a:ext cx="520664" cy="425084"/>
            </a:xfrm>
            <a:custGeom>
              <a:rect b="b" l="l" r="r" t="t"/>
              <a:pathLst>
                <a:path extrusionOk="0" h="7654" w="9375">
                  <a:moveTo>
                    <a:pt x="6073" y="0"/>
                  </a:moveTo>
                  <a:cubicBezTo>
                    <a:pt x="6052" y="0"/>
                    <a:pt x="6041" y="0"/>
                    <a:pt x="6041" y="0"/>
                  </a:cubicBezTo>
                  <a:cubicBezTo>
                    <a:pt x="2582" y="201"/>
                    <a:pt x="1179" y="1855"/>
                    <a:pt x="1179" y="1855"/>
                  </a:cubicBezTo>
                  <a:cubicBezTo>
                    <a:pt x="1" y="3534"/>
                    <a:pt x="2507" y="7594"/>
                    <a:pt x="2507" y="7594"/>
                  </a:cubicBezTo>
                  <a:cubicBezTo>
                    <a:pt x="2681" y="7636"/>
                    <a:pt x="2843" y="7653"/>
                    <a:pt x="2990" y="7653"/>
                  </a:cubicBezTo>
                  <a:cubicBezTo>
                    <a:pt x="3542" y="7653"/>
                    <a:pt x="3885" y="7419"/>
                    <a:pt x="3885" y="7419"/>
                  </a:cubicBezTo>
                  <a:cubicBezTo>
                    <a:pt x="3885" y="7419"/>
                    <a:pt x="3158" y="4085"/>
                    <a:pt x="3334" y="3384"/>
                  </a:cubicBezTo>
                  <a:cubicBezTo>
                    <a:pt x="3384" y="3189"/>
                    <a:pt x="3516" y="3129"/>
                    <a:pt x="3735" y="3129"/>
                  </a:cubicBezTo>
                  <a:cubicBezTo>
                    <a:pt x="4080" y="3129"/>
                    <a:pt x="4641" y="3278"/>
                    <a:pt x="5439" y="3278"/>
                  </a:cubicBezTo>
                  <a:cubicBezTo>
                    <a:pt x="5889" y="3278"/>
                    <a:pt x="6414" y="3231"/>
                    <a:pt x="7018" y="3083"/>
                  </a:cubicBezTo>
                  <a:cubicBezTo>
                    <a:pt x="9374" y="2506"/>
                    <a:pt x="8422" y="552"/>
                    <a:pt x="8422" y="552"/>
                  </a:cubicBezTo>
                  <a:cubicBezTo>
                    <a:pt x="7845" y="21"/>
                    <a:pt x="6314" y="0"/>
                    <a:pt x="6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9"/>
            <p:cNvSpPr/>
            <p:nvPr/>
          </p:nvSpPr>
          <p:spPr>
            <a:xfrm>
              <a:off x="1450435" y="4091703"/>
              <a:ext cx="243643" cy="99023"/>
            </a:xfrm>
            <a:custGeom>
              <a:rect b="b" l="l" r="r" t="t"/>
              <a:pathLst>
                <a:path extrusionOk="0" h="1783" w="4387">
                  <a:moveTo>
                    <a:pt x="3785" y="0"/>
                  </a:moveTo>
                  <a:lnTo>
                    <a:pt x="2632" y="376"/>
                  </a:lnTo>
                  <a:lnTo>
                    <a:pt x="176" y="76"/>
                  </a:lnTo>
                  <a:cubicBezTo>
                    <a:pt x="176" y="76"/>
                    <a:pt x="100" y="301"/>
                    <a:pt x="0" y="602"/>
                  </a:cubicBezTo>
                  <a:cubicBezTo>
                    <a:pt x="746" y="1310"/>
                    <a:pt x="1948" y="1783"/>
                    <a:pt x="3155" y="1783"/>
                  </a:cubicBezTo>
                  <a:cubicBezTo>
                    <a:pt x="3571" y="1783"/>
                    <a:pt x="3988" y="1727"/>
                    <a:pt x="4386" y="1604"/>
                  </a:cubicBezTo>
                  <a:cubicBezTo>
                    <a:pt x="4286" y="953"/>
                    <a:pt x="4085" y="351"/>
                    <a:pt x="3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9"/>
            <p:cNvSpPr/>
            <p:nvPr/>
          </p:nvSpPr>
          <p:spPr>
            <a:xfrm>
              <a:off x="1433718" y="3811353"/>
              <a:ext cx="266358" cy="351886"/>
            </a:xfrm>
            <a:custGeom>
              <a:rect b="b" l="l" r="r" t="t"/>
              <a:pathLst>
                <a:path extrusionOk="0" h="6336" w="4796">
                  <a:moveTo>
                    <a:pt x="1939" y="0"/>
                  </a:moveTo>
                  <a:cubicBezTo>
                    <a:pt x="1598" y="0"/>
                    <a:pt x="1217" y="143"/>
                    <a:pt x="853" y="537"/>
                  </a:cubicBezTo>
                  <a:cubicBezTo>
                    <a:pt x="376" y="1038"/>
                    <a:pt x="0" y="2091"/>
                    <a:pt x="326" y="5449"/>
                  </a:cubicBezTo>
                  <a:cubicBezTo>
                    <a:pt x="376" y="5931"/>
                    <a:pt x="2327" y="6335"/>
                    <a:pt x="3632" y="6335"/>
                  </a:cubicBezTo>
                  <a:cubicBezTo>
                    <a:pt x="4298" y="6335"/>
                    <a:pt x="4796" y="6230"/>
                    <a:pt x="4787" y="5976"/>
                  </a:cubicBezTo>
                  <a:cubicBezTo>
                    <a:pt x="4687" y="3695"/>
                    <a:pt x="3860" y="2266"/>
                    <a:pt x="3033" y="612"/>
                  </a:cubicBezTo>
                  <a:cubicBezTo>
                    <a:pt x="2896" y="339"/>
                    <a:pt x="2464" y="0"/>
                    <a:pt x="1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9"/>
            <p:cNvSpPr/>
            <p:nvPr/>
          </p:nvSpPr>
          <p:spPr>
            <a:xfrm>
              <a:off x="1553400" y="3956527"/>
              <a:ext cx="263692" cy="264692"/>
            </a:xfrm>
            <a:custGeom>
              <a:rect b="b" l="l" r="r" t="t"/>
              <a:pathLst>
                <a:path extrusionOk="0" h="4766" w="4748">
                  <a:moveTo>
                    <a:pt x="2493" y="0"/>
                  </a:moveTo>
                  <a:cubicBezTo>
                    <a:pt x="2030" y="0"/>
                    <a:pt x="1585" y="176"/>
                    <a:pt x="1329" y="379"/>
                  </a:cubicBezTo>
                  <a:cubicBezTo>
                    <a:pt x="1" y="1432"/>
                    <a:pt x="1003" y="4765"/>
                    <a:pt x="1003" y="4765"/>
                  </a:cubicBezTo>
                  <a:lnTo>
                    <a:pt x="3835" y="4765"/>
                  </a:lnTo>
                  <a:cubicBezTo>
                    <a:pt x="4748" y="958"/>
                    <a:pt x="3572" y="0"/>
                    <a:pt x="2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9"/>
            <p:cNvSpPr/>
            <p:nvPr/>
          </p:nvSpPr>
          <p:spPr>
            <a:xfrm>
              <a:off x="1412836" y="4255926"/>
              <a:ext cx="329948" cy="48817"/>
            </a:xfrm>
            <a:custGeom>
              <a:rect b="b" l="l" r="r" t="t"/>
              <a:pathLst>
                <a:path extrusionOk="0" h="879" w="5941">
                  <a:moveTo>
                    <a:pt x="452" y="1"/>
                  </a:moveTo>
                  <a:cubicBezTo>
                    <a:pt x="201" y="1"/>
                    <a:pt x="0" y="201"/>
                    <a:pt x="0" y="427"/>
                  </a:cubicBezTo>
                  <a:cubicBezTo>
                    <a:pt x="0" y="678"/>
                    <a:pt x="201" y="878"/>
                    <a:pt x="452" y="878"/>
                  </a:cubicBezTo>
                  <a:lnTo>
                    <a:pt x="5514" y="878"/>
                  </a:lnTo>
                  <a:cubicBezTo>
                    <a:pt x="5740" y="878"/>
                    <a:pt x="5940" y="678"/>
                    <a:pt x="5940" y="427"/>
                  </a:cubicBezTo>
                  <a:cubicBezTo>
                    <a:pt x="5940" y="201"/>
                    <a:pt x="5740" y="1"/>
                    <a:pt x="5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9"/>
            <p:cNvSpPr/>
            <p:nvPr/>
          </p:nvSpPr>
          <p:spPr>
            <a:xfrm>
              <a:off x="1461542" y="4051328"/>
              <a:ext cx="271467" cy="268690"/>
            </a:xfrm>
            <a:custGeom>
              <a:rect b="b" l="l" r="r" t="t"/>
              <a:pathLst>
                <a:path extrusionOk="0" h="4838" w="4888">
                  <a:moveTo>
                    <a:pt x="4662" y="1"/>
                  </a:moveTo>
                  <a:lnTo>
                    <a:pt x="4337" y="26"/>
                  </a:lnTo>
                  <a:cubicBezTo>
                    <a:pt x="4412" y="1179"/>
                    <a:pt x="4362" y="4236"/>
                    <a:pt x="3259" y="4437"/>
                  </a:cubicBezTo>
                  <a:cubicBezTo>
                    <a:pt x="2926" y="4501"/>
                    <a:pt x="2289" y="4520"/>
                    <a:pt x="1668" y="4520"/>
                  </a:cubicBezTo>
                  <a:cubicBezTo>
                    <a:pt x="840" y="4520"/>
                    <a:pt x="40" y="4487"/>
                    <a:pt x="26" y="4487"/>
                  </a:cubicBezTo>
                  <a:lnTo>
                    <a:pt x="1" y="4813"/>
                  </a:lnTo>
                  <a:cubicBezTo>
                    <a:pt x="51" y="4813"/>
                    <a:pt x="753" y="4838"/>
                    <a:pt x="1530" y="4838"/>
                  </a:cubicBezTo>
                  <a:cubicBezTo>
                    <a:pt x="2206" y="4838"/>
                    <a:pt x="2933" y="4813"/>
                    <a:pt x="3309" y="4737"/>
                  </a:cubicBezTo>
                  <a:cubicBezTo>
                    <a:pt x="4888" y="4462"/>
                    <a:pt x="4687" y="452"/>
                    <a:pt x="4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9"/>
            <p:cNvSpPr/>
            <p:nvPr/>
          </p:nvSpPr>
          <p:spPr>
            <a:xfrm>
              <a:off x="1560398" y="4290747"/>
              <a:ext cx="26491" cy="278409"/>
            </a:xfrm>
            <a:custGeom>
              <a:rect b="b" l="l" r="r" t="t"/>
              <a:pathLst>
                <a:path extrusionOk="0" h="5013" w="477">
                  <a:moveTo>
                    <a:pt x="0" y="0"/>
                  </a:moveTo>
                  <a:lnTo>
                    <a:pt x="0" y="5013"/>
                  </a:lnTo>
                  <a:lnTo>
                    <a:pt x="476" y="5013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9"/>
            <p:cNvSpPr/>
            <p:nvPr/>
          </p:nvSpPr>
          <p:spPr>
            <a:xfrm>
              <a:off x="1454600" y="4551048"/>
              <a:ext cx="247808" cy="36210"/>
            </a:xfrm>
            <a:custGeom>
              <a:rect b="b" l="l" r="r" t="t"/>
              <a:pathLst>
                <a:path extrusionOk="0" h="652" w="4462">
                  <a:moveTo>
                    <a:pt x="627" y="0"/>
                  </a:moveTo>
                  <a:cubicBezTo>
                    <a:pt x="276" y="0"/>
                    <a:pt x="0" y="301"/>
                    <a:pt x="0" y="652"/>
                  </a:cubicBezTo>
                  <a:lnTo>
                    <a:pt x="4462" y="652"/>
                  </a:lnTo>
                  <a:cubicBezTo>
                    <a:pt x="4462" y="301"/>
                    <a:pt x="4186" y="0"/>
                    <a:pt x="3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9"/>
            <p:cNvSpPr/>
            <p:nvPr/>
          </p:nvSpPr>
          <p:spPr>
            <a:xfrm>
              <a:off x="1238395" y="4009231"/>
              <a:ext cx="56204" cy="43541"/>
            </a:xfrm>
            <a:custGeom>
              <a:rect b="b" l="l" r="r" t="t"/>
              <a:pathLst>
                <a:path extrusionOk="0" h="784" w="1012">
                  <a:moveTo>
                    <a:pt x="93" y="0"/>
                  </a:moveTo>
                  <a:cubicBezTo>
                    <a:pt x="29" y="0"/>
                    <a:pt x="1" y="30"/>
                    <a:pt x="34" y="107"/>
                  </a:cubicBezTo>
                  <a:cubicBezTo>
                    <a:pt x="184" y="458"/>
                    <a:pt x="334" y="734"/>
                    <a:pt x="936" y="784"/>
                  </a:cubicBezTo>
                  <a:lnTo>
                    <a:pt x="1011" y="383"/>
                  </a:lnTo>
                  <a:cubicBezTo>
                    <a:pt x="1011" y="383"/>
                    <a:pt x="323" y="0"/>
                    <a:pt x="93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9"/>
            <p:cNvSpPr/>
            <p:nvPr/>
          </p:nvSpPr>
          <p:spPr>
            <a:xfrm>
              <a:off x="1280603" y="3872166"/>
              <a:ext cx="272856" cy="209154"/>
            </a:xfrm>
            <a:custGeom>
              <a:rect b="b" l="l" r="r" t="t"/>
              <a:pathLst>
                <a:path extrusionOk="0" h="3766" w="4913">
                  <a:moveTo>
                    <a:pt x="3966" y="0"/>
                  </a:moveTo>
                  <a:cubicBezTo>
                    <a:pt x="3888" y="0"/>
                    <a:pt x="3802" y="6"/>
                    <a:pt x="3710" y="19"/>
                  </a:cubicBezTo>
                  <a:cubicBezTo>
                    <a:pt x="2908" y="144"/>
                    <a:pt x="3459" y="1798"/>
                    <a:pt x="3133" y="2249"/>
                  </a:cubicBezTo>
                  <a:cubicBezTo>
                    <a:pt x="2795" y="2720"/>
                    <a:pt x="2115" y="2842"/>
                    <a:pt x="1500" y="2842"/>
                  </a:cubicBezTo>
                  <a:cubicBezTo>
                    <a:pt x="837" y="2842"/>
                    <a:pt x="251" y="2700"/>
                    <a:pt x="251" y="2700"/>
                  </a:cubicBezTo>
                  <a:cubicBezTo>
                    <a:pt x="1" y="2876"/>
                    <a:pt x="101" y="3252"/>
                    <a:pt x="101" y="3252"/>
                  </a:cubicBezTo>
                  <a:cubicBezTo>
                    <a:pt x="101" y="3252"/>
                    <a:pt x="1491" y="3765"/>
                    <a:pt x="2660" y="3765"/>
                  </a:cubicBezTo>
                  <a:cubicBezTo>
                    <a:pt x="3145" y="3765"/>
                    <a:pt x="3591" y="3677"/>
                    <a:pt x="3885" y="3427"/>
                  </a:cubicBezTo>
                  <a:cubicBezTo>
                    <a:pt x="4888" y="2550"/>
                    <a:pt x="4913" y="1397"/>
                    <a:pt x="4813" y="695"/>
                  </a:cubicBezTo>
                  <a:cubicBezTo>
                    <a:pt x="4747" y="300"/>
                    <a:pt x="4526" y="0"/>
                    <a:pt x="39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9"/>
            <p:cNvSpPr/>
            <p:nvPr/>
          </p:nvSpPr>
          <p:spPr>
            <a:xfrm>
              <a:off x="1389178" y="3654017"/>
              <a:ext cx="299292" cy="341778"/>
            </a:xfrm>
            <a:custGeom>
              <a:rect b="b" l="l" r="r" t="t"/>
              <a:pathLst>
                <a:path extrusionOk="0" h="6154" w="5389">
                  <a:moveTo>
                    <a:pt x="2188" y="1"/>
                  </a:moveTo>
                  <a:cubicBezTo>
                    <a:pt x="2010" y="1"/>
                    <a:pt x="1794" y="34"/>
                    <a:pt x="1529" y="112"/>
                  </a:cubicBezTo>
                  <a:cubicBezTo>
                    <a:pt x="1078" y="262"/>
                    <a:pt x="577" y="713"/>
                    <a:pt x="727" y="1616"/>
                  </a:cubicBezTo>
                  <a:cubicBezTo>
                    <a:pt x="878" y="2518"/>
                    <a:pt x="853" y="2543"/>
                    <a:pt x="627" y="2919"/>
                  </a:cubicBezTo>
                  <a:cubicBezTo>
                    <a:pt x="0" y="3896"/>
                    <a:pt x="2005" y="3470"/>
                    <a:pt x="1630" y="4423"/>
                  </a:cubicBezTo>
                  <a:cubicBezTo>
                    <a:pt x="1130" y="5726"/>
                    <a:pt x="1714" y="6153"/>
                    <a:pt x="2509" y="6153"/>
                  </a:cubicBezTo>
                  <a:cubicBezTo>
                    <a:pt x="3351" y="6153"/>
                    <a:pt x="4429" y="5675"/>
                    <a:pt x="4712" y="5250"/>
                  </a:cubicBezTo>
                  <a:cubicBezTo>
                    <a:pt x="5364" y="4297"/>
                    <a:pt x="5389" y="2869"/>
                    <a:pt x="4386" y="2443"/>
                  </a:cubicBezTo>
                  <a:cubicBezTo>
                    <a:pt x="4061" y="2292"/>
                    <a:pt x="4411" y="1140"/>
                    <a:pt x="3660" y="1064"/>
                  </a:cubicBezTo>
                  <a:cubicBezTo>
                    <a:pt x="3025" y="980"/>
                    <a:pt x="3158" y="1"/>
                    <a:pt x="2188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9"/>
            <p:cNvSpPr/>
            <p:nvPr/>
          </p:nvSpPr>
          <p:spPr>
            <a:xfrm>
              <a:off x="865798" y="4097257"/>
              <a:ext cx="126737" cy="19549"/>
            </a:xfrm>
            <a:custGeom>
              <a:rect b="b" l="l" r="r" t="t"/>
              <a:pathLst>
                <a:path extrusionOk="0" h="352" w="2282">
                  <a:moveTo>
                    <a:pt x="1" y="1"/>
                  </a:moveTo>
                  <a:lnTo>
                    <a:pt x="1" y="352"/>
                  </a:lnTo>
                  <a:lnTo>
                    <a:pt x="2282" y="352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9"/>
            <p:cNvSpPr/>
            <p:nvPr/>
          </p:nvSpPr>
          <p:spPr>
            <a:xfrm>
              <a:off x="865798" y="4248984"/>
              <a:ext cx="126737" cy="19549"/>
            </a:xfrm>
            <a:custGeom>
              <a:rect b="b" l="l" r="r" t="t"/>
              <a:pathLst>
                <a:path extrusionOk="0" h="352" w="2282">
                  <a:moveTo>
                    <a:pt x="1" y="1"/>
                  </a:moveTo>
                  <a:lnTo>
                    <a:pt x="1" y="351"/>
                  </a:lnTo>
                  <a:lnTo>
                    <a:pt x="2282" y="351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9"/>
            <p:cNvSpPr/>
            <p:nvPr/>
          </p:nvSpPr>
          <p:spPr>
            <a:xfrm>
              <a:off x="865798" y="4381217"/>
              <a:ext cx="126737" cy="19549"/>
            </a:xfrm>
            <a:custGeom>
              <a:rect b="b" l="l" r="r" t="t"/>
              <a:pathLst>
                <a:path extrusionOk="0" h="352" w="2282">
                  <a:moveTo>
                    <a:pt x="1" y="0"/>
                  </a:moveTo>
                  <a:lnTo>
                    <a:pt x="1" y="351"/>
                  </a:lnTo>
                  <a:lnTo>
                    <a:pt x="2282" y="351"/>
                  </a:lnTo>
                  <a:lnTo>
                    <a:pt x="2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9"/>
            <p:cNvSpPr/>
            <p:nvPr/>
          </p:nvSpPr>
          <p:spPr>
            <a:xfrm>
              <a:off x="865798" y="4534332"/>
              <a:ext cx="126737" cy="18161"/>
            </a:xfrm>
            <a:custGeom>
              <a:rect b="b" l="l" r="r" t="t"/>
              <a:pathLst>
                <a:path extrusionOk="0" h="327" w="2282">
                  <a:moveTo>
                    <a:pt x="1" y="0"/>
                  </a:moveTo>
                  <a:lnTo>
                    <a:pt x="1" y="326"/>
                  </a:lnTo>
                  <a:lnTo>
                    <a:pt x="2282" y="326"/>
                  </a:lnTo>
                  <a:lnTo>
                    <a:pt x="2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0"/>
          <p:cNvSpPr txBox="1"/>
          <p:nvPr>
            <p:ph type="title"/>
          </p:nvPr>
        </p:nvSpPr>
        <p:spPr>
          <a:xfrm>
            <a:off x="129800" y="1716323"/>
            <a:ext cx="2830200" cy="8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Analysis</a:t>
            </a:r>
            <a:r>
              <a:rPr lang="en" sz="4000"/>
              <a:t> 1</a:t>
            </a:r>
            <a:endParaRPr sz="4000"/>
          </a:p>
        </p:txBody>
      </p:sp>
      <p:sp>
        <p:nvSpPr>
          <p:cNvPr id="1567" name="Google Shape;1567;p30"/>
          <p:cNvSpPr txBox="1"/>
          <p:nvPr>
            <p:ph idx="1" type="subTitle"/>
          </p:nvPr>
        </p:nvSpPr>
        <p:spPr>
          <a:xfrm>
            <a:off x="129800" y="2583453"/>
            <a:ext cx="2830200" cy="7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oldest and the newest games in that dataset</a:t>
            </a:r>
            <a:endParaRPr/>
          </a:p>
        </p:txBody>
      </p:sp>
      <p:pic>
        <p:nvPicPr>
          <p:cNvPr id="1568" name="Google Shape;15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475" y="351750"/>
            <a:ext cx="5901949" cy="33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9" name="Google Shape;15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177" y="3737750"/>
            <a:ext cx="1734725" cy="11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31"/>
          <p:cNvSpPr txBox="1"/>
          <p:nvPr>
            <p:ph type="title"/>
          </p:nvPr>
        </p:nvSpPr>
        <p:spPr>
          <a:xfrm>
            <a:off x="1772050" y="95998"/>
            <a:ext cx="2830200" cy="8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Analysis</a:t>
            </a:r>
            <a:r>
              <a:rPr lang="en" sz="4000"/>
              <a:t> 2</a:t>
            </a:r>
            <a:endParaRPr sz="4000"/>
          </a:p>
        </p:txBody>
      </p:sp>
      <p:sp>
        <p:nvSpPr>
          <p:cNvPr id="1575" name="Google Shape;1575;p31"/>
          <p:cNvSpPr txBox="1"/>
          <p:nvPr>
            <p:ph idx="1" type="subTitle"/>
          </p:nvPr>
        </p:nvSpPr>
        <p:spPr>
          <a:xfrm>
            <a:off x="4541975" y="135903"/>
            <a:ext cx="2830200" cy="7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ublisher who published most of the games?</a:t>
            </a:r>
            <a:endParaRPr/>
          </a:p>
        </p:txBody>
      </p:sp>
      <p:pic>
        <p:nvPicPr>
          <p:cNvPr id="1576" name="Google Shape;15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163" y="1051800"/>
            <a:ext cx="7009671" cy="39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7" name="Google Shape;15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300" y="2811175"/>
            <a:ext cx="3096324" cy="2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32"/>
          <p:cNvSpPr txBox="1"/>
          <p:nvPr>
            <p:ph type="title"/>
          </p:nvPr>
        </p:nvSpPr>
        <p:spPr>
          <a:xfrm>
            <a:off x="1821200" y="103048"/>
            <a:ext cx="2830200" cy="8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Analysis</a:t>
            </a:r>
            <a:r>
              <a:rPr lang="en" sz="4000"/>
              <a:t> 3</a:t>
            </a:r>
            <a:endParaRPr sz="4000"/>
          </a:p>
        </p:txBody>
      </p:sp>
      <p:sp>
        <p:nvSpPr>
          <p:cNvPr id="1583" name="Google Shape;1583;p32"/>
          <p:cNvSpPr txBox="1"/>
          <p:nvPr>
            <p:ph idx="1" type="subTitle"/>
          </p:nvPr>
        </p:nvSpPr>
        <p:spPr>
          <a:xfrm>
            <a:off x="4711550" y="142953"/>
            <a:ext cx="2830200" cy="7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eveloper who developed most of the game</a:t>
            </a:r>
            <a:endParaRPr/>
          </a:p>
        </p:txBody>
      </p:sp>
      <p:pic>
        <p:nvPicPr>
          <p:cNvPr id="1584" name="Google Shape;15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663" y="1011625"/>
            <a:ext cx="7028676" cy="40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5" name="Google Shape;15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573" y="2888700"/>
            <a:ext cx="3764150" cy="2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33"/>
          <p:cNvSpPr txBox="1"/>
          <p:nvPr>
            <p:ph type="title"/>
          </p:nvPr>
        </p:nvSpPr>
        <p:spPr>
          <a:xfrm>
            <a:off x="1947225" y="76298"/>
            <a:ext cx="2830200" cy="8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Analysis</a:t>
            </a:r>
            <a:r>
              <a:rPr lang="en" sz="4000"/>
              <a:t> 4</a:t>
            </a:r>
            <a:endParaRPr sz="4000"/>
          </a:p>
        </p:txBody>
      </p:sp>
      <p:sp>
        <p:nvSpPr>
          <p:cNvPr id="1591" name="Google Shape;1591;p33"/>
          <p:cNvSpPr txBox="1"/>
          <p:nvPr>
            <p:ph idx="1" type="subTitle"/>
          </p:nvPr>
        </p:nvSpPr>
        <p:spPr>
          <a:xfrm>
            <a:off x="4706200" y="116203"/>
            <a:ext cx="2830200" cy="7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eries which has the most sales?</a:t>
            </a:r>
            <a:endParaRPr/>
          </a:p>
        </p:txBody>
      </p:sp>
      <p:pic>
        <p:nvPicPr>
          <p:cNvPr id="1592" name="Google Shape;15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14" y="1142975"/>
            <a:ext cx="8891973" cy="31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3" name="Google Shape;15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0175" y="2089600"/>
            <a:ext cx="2729175" cy="3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34"/>
          <p:cNvSpPr txBox="1"/>
          <p:nvPr>
            <p:ph type="title"/>
          </p:nvPr>
        </p:nvSpPr>
        <p:spPr>
          <a:xfrm>
            <a:off x="1804875" y="95973"/>
            <a:ext cx="2830200" cy="8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Analysis</a:t>
            </a:r>
            <a:r>
              <a:rPr lang="en" sz="4000"/>
              <a:t> 5</a:t>
            </a:r>
            <a:endParaRPr sz="4000"/>
          </a:p>
        </p:txBody>
      </p:sp>
      <p:sp>
        <p:nvSpPr>
          <p:cNvPr id="1599" name="Google Shape;1599;p34"/>
          <p:cNvSpPr txBox="1"/>
          <p:nvPr>
            <p:ph idx="1" type="subTitle"/>
          </p:nvPr>
        </p:nvSpPr>
        <p:spPr>
          <a:xfrm>
            <a:off x="4636900" y="135878"/>
            <a:ext cx="2830200" cy="7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eries which have the most games?</a:t>
            </a:r>
            <a:endParaRPr/>
          </a:p>
        </p:txBody>
      </p:sp>
      <p:pic>
        <p:nvPicPr>
          <p:cNvPr id="1600" name="Google Shape;16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800" y="1033525"/>
            <a:ext cx="6806399" cy="406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1" name="Google Shape;160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175" y="2290897"/>
            <a:ext cx="2685125" cy="3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35"/>
          <p:cNvSpPr txBox="1"/>
          <p:nvPr>
            <p:ph type="title"/>
          </p:nvPr>
        </p:nvSpPr>
        <p:spPr>
          <a:xfrm>
            <a:off x="2991300" y="2077800"/>
            <a:ext cx="6152700" cy="9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1607" name="Google Shape;1607;p35"/>
          <p:cNvGrpSpPr/>
          <p:nvPr/>
        </p:nvGrpSpPr>
        <p:grpSpPr>
          <a:xfrm>
            <a:off x="303086" y="1402330"/>
            <a:ext cx="3315402" cy="2338830"/>
            <a:chOff x="5185625" y="1331837"/>
            <a:chExt cx="3535674" cy="2494219"/>
          </a:xfrm>
        </p:grpSpPr>
        <p:sp>
          <p:nvSpPr>
            <p:cNvPr id="1608" name="Google Shape;1608;p35"/>
            <p:cNvSpPr/>
            <p:nvPr/>
          </p:nvSpPr>
          <p:spPr>
            <a:xfrm>
              <a:off x="6834196" y="1331837"/>
              <a:ext cx="169152" cy="171462"/>
            </a:xfrm>
            <a:custGeom>
              <a:rect b="b" l="l" r="r" t="t"/>
              <a:pathLst>
                <a:path extrusionOk="0" h="1856" w="1831">
                  <a:moveTo>
                    <a:pt x="928" y="402"/>
                  </a:moveTo>
                  <a:cubicBezTo>
                    <a:pt x="1204" y="402"/>
                    <a:pt x="1429" y="652"/>
                    <a:pt x="1429" y="928"/>
                  </a:cubicBezTo>
                  <a:cubicBezTo>
                    <a:pt x="1429" y="1204"/>
                    <a:pt x="1204" y="1429"/>
                    <a:pt x="928" y="1429"/>
                  </a:cubicBezTo>
                  <a:cubicBezTo>
                    <a:pt x="627" y="1429"/>
                    <a:pt x="402" y="1204"/>
                    <a:pt x="402" y="928"/>
                  </a:cubicBezTo>
                  <a:cubicBezTo>
                    <a:pt x="402" y="652"/>
                    <a:pt x="627" y="402"/>
                    <a:pt x="928" y="402"/>
                  </a:cubicBezTo>
                  <a:close/>
                  <a:moveTo>
                    <a:pt x="928" y="1"/>
                  </a:moveTo>
                  <a:cubicBezTo>
                    <a:pt x="402" y="1"/>
                    <a:pt x="1" y="402"/>
                    <a:pt x="1" y="928"/>
                  </a:cubicBezTo>
                  <a:cubicBezTo>
                    <a:pt x="1" y="1429"/>
                    <a:pt x="402" y="1855"/>
                    <a:pt x="928" y="1855"/>
                  </a:cubicBezTo>
                  <a:cubicBezTo>
                    <a:pt x="1429" y="1855"/>
                    <a:pt x="1830" y="1429"/>
                    <a:pt x="1830" y="928"/>
                  </a:cubicBezTo>
                  <a:cubicBezTo>
                    <a:pt x="1830" y="402"/>
                    <a:pt x="1429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5"/>
            <p:cNvSpPr/>
            <p:nvPr/>
          </p:nvSpPr>
          <p:spPr>
            <a:xfrm>
              <a:off x="8191023" y="1838925"/>
              <a:ext cx="159822" cy="157512"/>
            </a:xfrm>
            <a:custGeom>
              <a:rect b="b" l="l" r="r" t="t"/>
              <a:pathLst>
                <a:path extrusionOk="0" h="1705" w="1730">
                  <a:moveTo>
                    <a:pt x="301" y="0"/>
                  </a:moveTo>
                  <a:lnTo>
                    <a:pt x="0" y="301"/>
                  </a:lnTo>
                  <a:lnTo>
                    <a:pt x="1429" y="1705"/>
                  </a:lnTo>
                  <a:lnTo>
                    <a:pt x="1730" y="1429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8193332" y="1841235"/>
              <a:ext cx="155203" cy="155203"/>
            </a:xfrm>
            <a:custGeom>
              <a:rect b="b" l="l" r="r" t="t"/>
              <a:pathLst>
                <a:path extrusionOk="0" h="1680" w="1680">
                  <a:moveTo>
                    <a:pt x="1379" y="0"/>
                  </a:moveTo>
                  <a:lnTo>
                    <a:pt x="0" y="1404"/>
                  </a:lnTo>
                  <a:lnTo>
                    <a:pt x="276" y="1680"/>
                  </a:lnTo>
                  <a:lnTo>
                    <a:pt x="1680" y="276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5620933" y="1537943"/>
              <a:ext cx="101990" cy="2257551"/>
            </a:xfrm>
            <a:custGeom>
              <a:rect b="b" l="l" r="r" t="t"/>
              <a:pathLst>
                <a:path extrusionOk="0" h="24437" w="1104">
                  <a:moveTo>
                    <a:pt x="552" y="0"/>
                  </a:moveTo>
                  <a:cubicBezTo>
                    <a:pt x="251" y="0"/>
                    <a:pt x="1" y="251"/>
                    <a:pt x="1" y="552"/>
                  </a:cubicBezTo>
                  <a:lnTo>
                    <a:pt x="1" y="24436"/>
                  </a:lnTo>
                  <a:lnTo>
                    <a:pt x="1103" y="24436"/>
                  </a:lnTo>
                  <a:lnTo>
                    <a:pt x="1103" y="552"/>
                  </a:ln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5771424" y="1841235"/>
              <a:ext cx="104300" cy="1954259"/>
            </a:xfrm>
            <a:custGeom>
              <a:rect b="b" l="l" r="r" t="t"/>
              <a:pathLst>
                <a:path extrusionOk="0" h="21154" w="1129">
                  <a:moveTo>
                    <a:pt x="552" y="0"/>
                  </a:moveTo>
                  <a:cubicBezTo>
                    <a:pt x="251" y="0"/>
                    <a:pt x="1" y="251"/>
                    <a:pt x="1" y="577"/>
                  </a:cubicBezTo>
                  <a:lnTo>
                    <a:pt x="1" y="21153"/>
                  </a:lnTo>
                  <a:lnTo>
                    <a:pt x="1129" y="21153"/>
                  </a:lnTo>
                  <a:lnTo>
                    <a:pt x="1129" y="577"/>
                  </a:lnTo>
                  <a:cubicBezTo>
                    <a:pt x="1129" y="251"/>
                    <a:pt x="878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5924226" y="1956990"/>
              <a:ext cx="101990" cy="1838504"/>
            </a:xfrm>
            <a:custGeom>
              <a:rect b="b" l="l" r="r" t="t"/>
              <a:pathLst>
                <a:path extrusionOk="0" h="19901" w="1104">
                  <a:moveTo>
                    <a:pt x="552" y="1"/>
                  </a:moveTo>
                  <a:cubicBezTo>
                    <a:pt x="252" y="1"/>
                    <a:pt x="1" y="251"/>
                    <a:pt x="1" y="552"/>
                  </a:cubicBezTo>
                  <a:lnTo>
                    <a:pt x="1" y="19900"/>
                  </a:lnTo>
                  <a:lnTo>
                    <a:pt x="1104" y="19900"/>
                  </a:lnTo>
                  <a:lnTo>
                    <a:pt x="1104" y="552"/>
                  </a:lnTo>
                  <a:cubicBezTo>
                    <a:pt x="1104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6077119" y="2373728"/>
              <a:ext cx="101898" cy="1421767"/>
            </a:xfrm>
            <a:custGeom>
              <a:rect b="b" l="l" r="r" t="t"/>
              <a:pathLst>
                <a:path extrusionOk="0" h="15390" w="1103">
                  <a:moveTo>
                    <a:pt x="551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15389"/>
                  </a:lnTo>
                  <a:lnTo>
                    <a:pt x="1103" y="15389"/>
                  </a:lnTo>
                  <a:lnTo>
                    <a:pt x="1103" y="552"/>
                  </a:lnTo>
                  <a:cubicBezTo>
                    <a:pt x="1103" y="251"/>
                    <a:pt x="852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6227611" y="2146836"/>
              <a:ext cx="104207" cy="1648658"/>
            </a:xfrm>
            <a:custGeom>
              <a:rect b="b" l="l" r="r" t="t"/>
              <a:pathLst>
                <a:path extrusionOk="0" h="17846" w="1128">
                  <a:moveTo>
                    <a:pt x="552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17845"/>
                  </a:lnTo>
                  <a:lnTo>
                    <a:pt x="1128" y="17845"/>
                  </a:lnTo>
                  <a:lnTo>
                    <a:pt x="1128" y="552"/>
                  </a:lnTo>
                  <a:cubicBezTo>
                    <a:pt x="1128" y="251"/>
                    <a:pt x="877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>
              <a:off x="6380412" y="1841235"/>
              <a:ext cx="101990" cy="1954259"/>
            </a:xfrm>
            <a:custGeom>
              <a:rect b="b" l="l" r="r" t="t"/>
              <a:pathLst>
                <a:path extrusionOk="0" h="21154" w="1104">
                  <a:moveTo>
                    <a:pt x="552" y="0"/>
                  </a:moveTo>
                  <a:cubicBezTo>
                    <a:pt x="251" y="0"/>
                    <a:pt x="0" y="251"/>
                    <a:pt x="0" y="577"/>
                  </a:cubicBezTo>
                  <a:lnTo>
                    <a:pt x="0" y="21153"/>
                  </a:lnTo>
                  <a:lnTo>
                    <a:pt x="1103" y="21153"/>
                  </a:lnTo>
                  <a:lnTo>
                    <a:pt x="1103" y="577"/>
                  </a:lnTo>
                  <a:cubicBezTo>
                    <a:pt x="1103" y="251"/>
                    <a:pt x="852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>
              <a:off x="6533213" y="1537943"/>
              <a:ext cx="101990" cy="2257551"/>
            </a:xfrm>
            <a:custGeom>
              <a:rect b="b" l="l" r="r" t="t"/>
              <a:pathLst>
                <a:path extrusionOk="0" h="24437" w="1104">
                  <a:moveTo>
                    <a:pt x="552" y="0"/>
                  </a:moveTo>
                  <a:cubicBezTo>
                    <a:pt x="251" y="0"/>
                    <a:pt x="0" y="251"/>
                    <a:pt x="0" y="552"/>
                  </a:cubicBezTo>
                  <a:lnTo>
                    <a:pt x="0" y="24436"/>
                  </a:lnTo>
                  <a:lnTo>
                    <a:pt x="1103" y="24436"/>
                  </a:lnTo>
                  <a:lnTo>
                    <a:pt x="1103" y="552"/>
                  </a:ln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>
              <a:off x="6683705" y="2563666"/>
              <a:ext cx="104300" cy="1231828"/>
            </a:xfrm>
            <a:custGeom>
              <a:rect b="b" l="l" r="r" t="t"/>
              <a:pathLst>
                <a:path extrusionOk="0" h="13334" w="1129">
                  <a:moveTo>
                    <a:pt x="577" y="0"/>
                  </a:moveTo>
                  <a:cubicBezTo>
                    <a:pt x="251" y="0"/>
                    <a:pt x="1" y="251"/>
                    <a:pt x="1" y="576"/>
                  </a:cubicBezTo>
                  <a:lnTo>
                    <a:pt x="1" y="13333"/>
                  </a:lnTo>
                  <a:lnTo>
                    <a:pt x="1128" y="13333"/>
                  </a:lnTo>
                  <a:lnTo>
                    <a:pt x="1128" y="576"/>
                  </a:lnTo>
                  <a:cubicBezTo>
                    <a:pt x="1128" y="251"/>
                    <a:pt x="878" y="0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>
              <a:off x="6836506" y="2413083"/>
              <a:ext cx="101990" cy="1382412"/>
            </a:xfrm>
            <a:custGeom>
              <a:rect b="b" l="l" r="r" t="t"/>
              <a:pathLst>
                <a:path extrusionOk="0" h="14964" w="1104">
                  <a:moveTo>
                    <a:pt x="552" y="1"/>
                  </a:moveTo>
                  <a:cubicBezTo>
                    <a:pt x="251" y="1"/>
                    <a:pt x="1" y="252"/>
                    <a:pt x="1" y="552"/>
                  </a:cubicBezTo>
                  <a:lnTo>
                    <a:pt x="1" y="14963"/>
                  </a:lnTo>
                  <a:lnTo>
                    <a:pt x="1103" y="14963"/>
                  </a:lnTo>
                  <a:lnTo>
                    <a:pt x="1103" y="552"/>
                  </a:lnTo>
                  <a:cubicBezTo>
                    <a:pt x="1103" y="252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6989307" y="2107481"/>
              <a:ext cx="101990" cy="1688013"/>
            </a:xfrm>
            <a:custGeom>
              <a:rect b="b" l="l" r="r" t="t"/>
              <a:pathLst>
                <a:path extrusionOk="0" h="18272" w="1104">
                  <a:moveTo>
                    <a:pt x="552" y="1"/>
                  </a:moveTo>
                  <a:cubicBezTo>
                    <a:pt x="251" y="1"/>
                    <a:pt x="1" y="251"/>
                    <a:pt x="1" y="577"/>
                  </a:cubicBezTo>
                  <a:lnTo>
                    <a:pt x="1" y="18271"/>
                  </a:lnTo>
                  <a:lnTo>
                    <a:pt x="1104" y="18271"/>
                  </a:lnTo>
                  <a:lnTo>
                    <a:pt x="1104" y="577"/>
                  </a:lnTo>
                  <a:cubicBezTo>
                    <a:pt x="1104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7139799" y="1537943"/>
              <a:ext cx="104300" cy="2257551"/>
            </a:xfrm>
            <a:custGeom>
              <a:rect b="b" l="l" r="r" t="t"/>
              <a:pathLst>
                <a:path extrusionOk="0" h="24437" w="1129">
                  <a:moveTo>
                    <a:pt x="577" y="0"/>
                  </a:moveTo>
                  <a:cubicBezTo>
                    <a:pt x="252" y="0"/>
                    <a:pt x="1" y="251"/>
                    <a:pt x="1" y="552"/>
                  </a:cubicBezTo>
                  <a:lnTo>
                    <a:pt x="1" y="24436"/>
                  </a:lnTo>
                  <a:lnTo>
                    <a:pt x="1129" y="24436"/>
                  </a:lnTo>
                  <a:lnTo>
                    <a:pt x="1129" y="552"/>
                  </a:lnTo>
                  <a:cubicBezTo>
                    <a:pt x="1129" y="251"/>
                    <a:pt x="878" y="0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5"/>
            <p:cNvSpPr/>
            <p:nvPr/>
          </p:nvSpPr>
          <p:spPr>
            <a:xfrm>
              <a:off x="7292692" y="1841235"/>
              <a:ext cx="101898" cy="1954259"/>
            </a:xfrm>
            <a:custGeom>
              <a:rect b="b" l="l" r="r" t="t"/>
              <a:pathLst>
                <a:path extrusionOk="0" h="21154" w="1103">
                  <a:moveTo>
                    <a:pt x="551" y="0"/>
                  </a:moveTo>
                  <a:cubicBezTo>
                    <a:pt x="251" y="0"/>
                    <a:pt x="0" y="251"/>
                    <a:pt x="0" y="577"/>
                  </a:cubicBezTo>
                  <a:lnTo>
                    <a:pt x="0" y="21153"/>
                  </a:lnTo>
                  <a:lnTo>
                    <a:pt x="1103" y="21153"/>
                  </a:lnTo>
                  <a:lnTo>
                    <a:pt x="1103" y="577"/>
                  </a:lnTo>
                  <a:cubicBezTo>
                    <a:pt x="1103" y="251"/>
                    <a:pt x="852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5"/>
            <p:cNvSpPr/>
            <p:nvPr/>
          </p:nvSpPr>
          <p:spPr>
            <a:xfrm>
              <a:off x="7445493" y="2107481"/>
              <a:ext cx="101898" cy="1688013"/>
            </a:xfrm>
            <a:custGeom>
              <a:rect b="b" l="l" r="r" t="t"/>
              <a:pathLst>
                <a:path extrusionOk="0" h="18272" w="1103">
                  <a:moveTo>
                    <a:pt x="552" y="1"/>
                  </a:moveTo>
                  <a:cubicBezTo>
                    <a:pt x="251" y="1"/>
                    <a:pt x="0" y="251"/>
                    <a:pt x="0" y="577"/>
                  </a:cubicBezTo>
                  <a:lnTo>
                    <a:pt x="0" y="18271"/>
                  </a:lnTo>
                  <a:lnTo>
                    <a:pt x="1103" y="18271"/>
                  </a:lnTo>
                  <a:lnTo>
                    <a:pt x="1103" y="577"/>
                  </a:lnTo>
                  <a:cubicBezTo>
                    <a:pt x="1103" y="251"/>
                    <a:pt x="852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5"/>
            <p:cNvSpPr/>
            <p:nvPr/>
          </p:nvSpPr>
          <p:spPr>
            <a:xfrm>
              <a:off x="7595985" y="2336683"/>
              <a:ext cx="104300" cy="1458812"/>
            </a:xfrm>
            <a:custGeom>
              <a:rect b="b" l="l" r="r" t="t"/>
              <a:pathLst>
                <a:path extrusionOk="0" h="15791" w="1129">
                  <a:moveTo>
                    <a:pt x="577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15790"/>
                  </a:lnTo>
                  <a:lnTo>
                    <a:pt x="1128" y="15790"/>
                  </a:lnTo>
                  <a:lnTo>
                    <a:pt x="1128" y="552"/>
                  </a:lnTo>
                  <a:cubicBezTo>
                    <a:pt x="1128" y="251"/>
                    <a:pt x="877" y="1"/>
                    <a:pt x="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7748786" y="2146836"/>
              <a:ext cx="101990" cy="1648658"/>
            </a:xfrm>
            <a:custGeom>
              <a:rect b="b" l="l" r="r" t="t"/>
              <a:pathLst>
                <a:path extrusionOk="0" h="17846" w="1104">
                  <a:moveTo>
                    <a:pt x="552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17845"/>
                  </a:lnTo>
                  <a:lnTo>
                    <a:pt x="1103" y="17845"/>
                  </a:lnTo>
                  <a:lnTo>
                    <a:pt x="1103" y="552"/>
                  </a:lnTo>
                  <a:cubicBezTo>
                    <a:pt x="1103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7901587" y="1917635"/>
              <a:ext cx="101990" cy="1877859"/>
            </a:xfrm>
            <a:custGeom>
              <a:rect b="b" l="l" r="r" t="t"/>
              <a:pathLst>
                <a:path extrusionOk="0" h="20327" w="1104">
                  <a:moveTo>
                    <a:pt x="552" y="0"/>
                  </a:moveTo>
                  <a:cubicBezTo>
                    <a:pt x="251" y="0"/>
                    <a:pt x="1" y="251"/>
                    <a:pt x="1" y="552"/>
                  </a:cubicBezTo>
                  <a:lnTo>
                    <a:pt x="1" y="20326"/>
                  </a:lnTo>
                  <a:lnTo>
                    <a:pt x="1103" y="20326"/>
                  </a:lnTo>
                  <a:lnTo>
                    <a:pt x="1103" y="552"/>
                  </a:ln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5363924" y="2751203"/>
              <a:ext cx="157605" cy="157512"/>
            </a:xfrm>
            <a:custGeom>
              <a:rect b="b" l="l" r="r" t="t"/>
              <a:pathLst>
                <a:path extrusionOk="0" h="1705" w="1706">
                  <a:moveTo>
                    <a:pt x="276" y="0"/>
                  </a:moveTo>
                  <a:lnTo>
                    <a:pt x="1" y="301"/>
                  </a:lnTo>
                  <a:lnTo>
                    <a:pt x="1429" y="1704"/>
                  </a:lnTo>
                  <a:lnTo>
                    <a:pt x="1705" y="140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5363924" y="2751203"/>
              <a:ext cx="157605" cy="157512"/>
            </a:xfrm>
            <a:custGeom>
              <a:rect b="b" l="l" r="r" t="t"/>
              <a:pathLst>
                <a:path extrusionOk="0" h="1705" w="1706">
                  <a:moveTo>
                    <a:pt x="1404" y="0"/>
                  </a:moveTo>
                  <a:lnTo>
                    <a:pt x="1" y="1404"/>
                  </a:lnTo>
                  <a:lnTo>
                    <a:pt x="302" y="1704"/>
                  </a:lnTo>
                  <a:lnTo>
                    <a:pt x="1705" y="30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5560792" y="3299846"/>
              <a:ext cx="3128071" cy="526211"/>
            </a:xfrm>
            <a:custGeom>
              <a:rect b="b" l="l" r="r" t="t"/>
              <a:pathLst>
                <a:path extrusionOk="0" h="5696" w="33860">
                  <a:moveTo>
                    <a:pt x="16024" y="1"/>
                  </a:moveTo>
                  <a:cubicBezTo>
                    <a:pt x="14503" y="1"/>
                    <a:pt x="13074" y="526"/>
                    <a:pt x="12080" y="1109"/>
                  </a:cubicBezTo>
                  <a:cubicBezTo>
                    <a:pt x="10805" y="1851"/>
                    <a:pt x="9601" y="3129"/>
                    <a:pt x="7844" y="3129"/>
                  </a:cubicBezTo>
                  <a:cubicBezTo>
                    <a:pt x="7288" y="3129"/>
                    <a:pt x="6677" y="3001"/>
                    <a:pt x="5990" y="2688"/>
                  </a:cubicBezTo>
                  <a:cubicBezTo>
                    <a:pt x="5615" y="2516"/>
                    <a:pt x="5235" y="2442"/>
                    <a:pt x="4858" y="2442"/>
                  </a:cubicBezTo>
                  <a:cubicBezTo>
                    <a:pt x="2364" y="2442"/>
                    <a:pt x="0" y="5695"/>
                    <a:pt x="0" y="5695"/>
                  </a:cubicBezTo>
                  <a:lnTo>
                    <a:pt x="33860" y="5695"/>
                  </a:lnTo>
                  <a:cubicBezTo>
                    <a:pt x="32762" y="2945"/>
                    <a:pt x="30793" y="2179"/>
                    <a:pt x="28930" y="2179"/>
                  </a:cubicBezTo>
                  <a:cubicBezTo>
                    <a:pt x="27348" y="2179"/>
                    <a:pt x="25842" y="2732"/>
                    <a:pt x="25013" y="3089"/>
                  </a:cubicBezTo>
                  <a:cubicBezTo>
                    <a:pt x="24550" y="3285"/>
                    <a:pt x="24138" y="3379"/>
                    <a:pt x="23737" y="3379"/>
                  </a:cubicBezTo>
                  <a:cubicBezTo>
                    <a:pt x="22552" y="3379"/>
                    <a:pt x="21472" y="2557"/>
                    <a:pt x="19524" y="1134"/>
                  </a:cubicBezTo>
                  <a:cubicBezTo>
                    <a:pt x="18405" y="308"/>
                    <a:pt x="17188" y="1"/>
                    <a:pt x="16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5185625" y="2822984"/>
              <a:ext cx="3230062" cy="956251"/>
            </a:xfrm>
            <a:custGeom>
              <a:rect b="b" l="l" r="r" t="t"/>
              <a:pathLst>
                <a:path extrusionOk="0" h="10351" w="34964">
                  <a:moveTo>
                    <a:pt x="12232" y="0"/>
                  </a:moveTo>
                  <a:cubicBezTo>
                    <a:pt x="11530" y="25"/>
                    <a:pt x="10803" y="551"/>
                    <a:pt x="10076" y="1554"/>
                  </a:cubicBezTo>
                  <a:cubicBezTo>
                    <a:pt x="9024" y="2957"/>
                    <a:pt x="7520" y="3684"/>
                    <a:pt x="5665" y="3684"/>
                  </a:cubicBezTo>
                  <a:cubicBezTo>
                    <a:pt x="4061" y="3684"/>
                    <a:pt x="2783" y="4186"/>
                    <a:pt x="1856" y="5163"/>
                  </a:cubicBezTo>
                  <a:cubicBezTo>
                    <a:pt x="1" y="7118"/>
                    <a:pt x="101" y="10226"/>
                    <a:pt x="126" y="10351"/>
                  </a:cubicBezTo>
                  <a:lnTo>
                    <a:pt x="527" y="10326"/>
                  </a:lnTo>
                  <a:cubicBezTo>
                    <a:pt x="527" y="10301"/>
                    <a:pt x="427" y="7268"/>
                    <a:pt x="2156" y="5464"/>
                  </a:cubicBezTo>
                  <a:cubicBezTo>
                    <a:pt x="3008" y="4561"/>
                    <a:pt x="4186" y="4110"/>
                    <a:pt x="5665" y="4110"/>
                  </a:cubicBezTo>
                  <a:cubicBezTo>
                    <a:pt x="7670" y="4110"/>
                    <a:pt x="9249" y="3333"/>
                    <a:pt x="10402" y="1780"/>
                  </a:cubicBezTo>
                  <a:cubicBezTo>
                    <a:pt x="11054" y="902"/>
                    <a:pt x="11680" y="426"/>
                    <a:pt x="12257" y="426"/>
                  </a:cubicBezTo>
                  <a:cubicBezTo>
                    <a:pt x="12683" y="426"/>
                    <a:pt x="13084" y="627"/>
                    <a:pt x="13485" y="1103"/>
                  </a:cubicBezTo>
                  <a:cubicBezTo>
                    <a:pt x="13861" y="1554"/>
                    <a:pt x="14111" y="2055"/>
                    <a:pt x="14337" y="2506"/>
                  </a:cubicBezTo>
                  <a:cubicBezTo>
                    <a:pt x="14713" y="3233"/>
                    <a:pt x="15064" y="3935"/>
                    <a:pt x="15916" y="4085"/>
                  </a:cubicBezTo>
                  <a:cubicBezTo>
                    <a:pt x="15974" y="4097"/>
                    <a:pt x="16031" y="4103"/>
                    <a:pt x="16088" y="4103"/>
                  </a:cubicBezTo>
                  <a:cubicBezTo>
                    <a:pt x="16739" y="4103"/>
                    <a:pt x="17294" y="3338"/>
                    <a:pt x="17871" y="2531"/>
                  </a:cubicBezTo>
                  <a:cubicBezTo>
                    <a:pt x="18439" y="1741"/>
                    <a:pt x="19007" y="902"/>
                    <a:pt x="19623" y="902"/>
                  </a:cubicBezTo>
                  <a:cubicBezTo>
                    <a:pt x="19632" y="902"/>
                    <a:pt x="19641" y="902"/>
                    <a:pt x="19650" y="902"/>
                  </a:cubicBezTo>
                  <a:cubicBezTo>
                    <a:pt x="20277" y="927"/>
                    <a:pt x="20803" y="1629"/>
                    <a:pt x="21354" y="2381"/>
                  </a:cubicBezTo>
                  <a:cubicBezTo>
                    <a:pt x="21981" y="3208"/>
                    <a:pt x="22633" y="4085"/>
                    <a:pt x="23535" y="4110"/>
                  </a:cubicBezTo>
                  <a:cubicBezTo>
                    <a:pt x="24136" y="4110"/>
                    <a:pt x="24613" y="3885"/>
                    <a:pt x="25064" y="3659"/>
                  </a:cubicBezTo>
                  <a:cubicBezTo>
                    <a:pt x="25458" y="3475"/>
                    <a:pt x="25828" y="3302"/>
                    <a:pt x="26242" y="3302"/>
                  </a:cubicBezTo>
                  <a:cubicBezTo>
                    <a:pt x="26670" y="3302"/>
                    <a:pt x="27146" y="3487"/>
                    <a:pt x="27745" y="4035"/>
                  </a:cubicBezTo>
                  <a:cubicBezTo>
                    <a:pt x="28472" y="4712"/>
                    <a:pt x="28773" y="5288"/>
                    <a:pt x="29049" y="5790"/>
                  </a:cubicBezTo>
                  <a:cubicBezTo>
                    <a:pt x="29500" y="6642"/>
                    <a:pt x="29851" y="7293"/>
                    <a:pt x="31806" y="7569"/>
                  </a:cubicBezTo>
                  <a:cubicBezTo>
                    <a:pt x="34512" y="7945"/>
                    <a:pt x="34312" y="10150"/>
                    <a:pt x="34287" y="10251"/>
                  </a:cubicBezTo>
                  <a:lnTo>
                    <a:pt x="34713" y="10276"/>
                  </a:lnTo>
                  <a:cubicBezTo>
                    <a:pt x="34713" y="10251"/>
                    <a:pt x="34964" y="7594"/>
                    <a:pt x="31856" y="7168"/>
                  </a:cubicBezTo>
                  <a:cubicBezTo>
                    <a:pt x="30126" y="6917"/>
                    <a:pt x="29851" y="6416"/>
                    <a:pt x="29400" y="5589"/>
                  </a:cubicBezTo>
                  <a:cubicBezTo>
                    <a:pt x="29149" y="5088"/>
                    <a:pt x="28798" y="4461"/>
                    <a:pt x="28021" y="3734"/>
                  </a:cubicBezTo>
                  <a:cubicBezTo>
                    <a:pt x="27327" y="3091"/>
                    <a:pt x="26760" y="2879"/>
                    <a:pt x="26255" y="2879"/>
                  </a:cubicBezTo>
                  <a:cubicBezTo>
                    <a:pt x="25759" y="2879"/>
                    <a:pt x="25324" y="3084"/>
                    <a:pt x="24888" y="3283"/>
                  </a:cubicBezTo>
                  <a:cubicBezTo>
                    <a:pt x="24486" y="3496"/>
                    <a:pt x="24107" y="3686"/>
                    <a:pt x="23645" y="3686"/>
                  </a:cubicBezTo>
                  <a:cubicBezTo>
                    <a:pt x="23617" y="3686"/>
                    <a:pt x="23589" y="3686"/>
                    <a:pt x="23560" y="3684"/>
                  </a:cubicBezTo>
                  <a:cubicBezTo>
                    <a:pt x="22858" y="3684"/>
                    <a:pt x="22257" y="2882"/>
                    <a:pt x="21680" y="2130"/>
                  </a:cubicBezTo>
                  <a:cubicBezTo>
                    <a:pt x="21104" y="1353"/>
                    <a:pt x="20477" y="526"/>
                    <a:pt x="19675" y="501"/>
                  </a:cubicBezTo>
                  <a:cubicBezTo>
                    <a:pt x="19653" y="500"/>
                    <a:pt x="19631" y="499"/>
                    <a:pt x="19609" y="499"/>
                  </a:cubicBezTo>
                  <a:cubicBezTo>
                    <a:pt x="18789" y="499"/>
                    <a:pt x="18155" y="1402"/>
                    <a:pt x="17520" y="2281"/>
                  </a:cubicBezTo>
                  <a:cubicBezTo>
                    <a:pt x="17049" y="2987"/>
                    <a:pt x="16534" y="3693"/>
                    <a:pt x="16078" y="3693"/>
                  </a:cubicBezTo>
                  <a:cubicBezTo>
                    <a:pt x="16049" y="3693"/>
                    <a:pt x="16020" y="3690"/>
                    <a:pt x="15991" y="3684"/>
                  </a:cubicBezTo>
                  <a:cubicBezTo>
                    <a:pt x="15339" y="3559"/>
                    <a:pt x="15089" y="3033"/>
                    <a:pt x="14713" y="2306"/>
                  </a:cubicBezTo>
                  <a:cubicBezTo>
                    <a:pt x="14487" y="1855"/>
                    <a:pt x="14212" y="1328"/>
                    <a:pt x="13811" y="852"/>
                  </a:cubicBezTo>
                  <a:cubicBezTo>
                    <a:pt x="13309" y="276"/>
                    <a:pt x="12783" y="0"/>
                    <a:pt x="12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8593904" y="2193120"/>
              <a:ext cx="127395" cy="766498"/>
            </a:xfrm>
            <a:custGeom>
              <a:rect b="b" l="l" r="r" t="t"/>
              <a:pathLst>
                <a:path extrusionOk="0" h="8297" w="1379">
                  <a:moveTo>
                    <a:pt x="1203" y="1"/>
                  </a:moveTo>
                  <a:lnTo>
                    <a:pt x="426" y="678"/>
                  </a:lnTo>
                  <a:cubicBezTo>
                    <a:pt x="101" y="953"/>
                    <a:pt x="76" y="1455"/>
                    <a:pt x="351" y="1805"/>
                  </a:cubicBezTo>
                  <a:lnTo>
                    <a:pt x="903" y="2407"/>
                  </a:lnTo>
                  <a:cubicBezTo>
                    <a:pt x="1003" y="2532"/>
                    <a:pt x="1053" y="2683"/>
                    <a:pt x="1028" y="2833"/>
                  </a:cubicBezTo>
                  <a:cubicBezTo>
                    <a:pt x="1028" y="2958"/>
                    <a:pt x="953" y="3109"/>
                    <a:pt x="852" y="3209"/>
                  </a:cubicBezTo>
                  <a:lnTo>
                    <a:pt x="326" y="3660"/>
                  </a:lnTo>
                  <a:cubicBezTo>
                    <a:pt x="176" y="3785"/>
                    <a:pt x="76" y="3986"/>
                    <a:pt x="50" y="4212"/>
                  </a:cubicBezTo>
                  <a:cubicBezTo>
                    <a:pt x="50" y="4412"/>
                    <a:pt x="101" y="4638"/>
                    <a:pt x="251" y="4788"/>
                  </a:cubicBezTo>
                  <a:lnTo>
                    <a:pt x="752" y="5339"/>
                  </a:lnTo>
                  <a:cubicBezTo>
                    <a:pt x="852" y="5440"/>
                    <a:pt x="903" y="5590"/>
                    <a:pt x="878" y="5765"/>
                  </a:cubicBezTo>
                  <a:cubicBezTo>
                    <a:pt x="878" y="5916"/>
                    <a:pt x="802" y="6041"/>
                    <a:pt x="677" y="6141"/>
                  </a:cubicBezTo>
                  <a:lnTo>
                    <a:pt x="326" y="6417"/>
                  </a:lnTo>
                  <a:cubicBezTo>
                    <a:pt x="126" y="6567"/>
                    <a:pt x="25" y="6768"/>
                    <a:pt x="0" y="7019"/>
                  </a:cubicBezTo>
                  <a:cubicBezTo>
                    <a:pt x="0" y="7244"/>
                    <a:pt x="101" y="7470"/>
                    <a:pt x="251" y="7620"/>
                  </a:cubicBezTo>
                  <a:lnTo>
                    <a:pt x="953" y="8297"/>
                  </a:lnTo>
                  <a:lnTo>
                    <a:pt x="1128" y="8121"/>
                  </a:lnTo>
                  <a:lnTo>
                    <a:pt x="426" y="7445"/>
                  </a:lnTo>
                  <a:cubicBezTo>
                    <a:pt x="301" y="7344"/>
                    <a:pt x="251" y="7194"/>
                    <a:pt x="251" y="7019"/>
                  </a:cubicBezTo>
                  <a:cubicBezTo>
                    <a:pt x="251" y="6868"/>
                    <a:pt x="326" y="6718"/>
                    <a:pt x="477" y="6618"/>
                  </a:cubicBezTo>
                  <a:lnTo>
                    <a:pt x="827" y="6342"/>
                  </a:lnTo>
                  <a:cubicBezTo>
                    <a:pt x="1003" y="6191"/>
                    <a:pt x="1103" y="5991"/>
                    <a:pt x="1128" y="5765"/>
                  </a:cubicBezTo>
                  <a:cubicBezTo>
                    <a:pt x="1153" y="5540"/>
                    <a:pt x="1078" y="5339"/>
                    <a:pt x="928" y="5164"/>
                  </a:cubicBezTo>
                  <a:lnTo>
                    <a:pt x="426" y="4638"/>
                  </a:lnTo>
                  <a:cubicBezTo>
                    <a:pt x="326" y="4512"/>
                    <a:pt x="276" y="4362"/>
                    <a:pt x="301" y="4212"/>
                  </a:cubicBezTo>
                  <a:cubicBezTo>
                    <a:pt x="301" y="4061"/>
                    <a:pt x="376" y="3936"/>
                    <a:pt x="477" y="3836"/>
                  </a:cubicBezTo>
                  <a:lnTo>
                    <a:pt x="1003" y="3384"/>
                  </a:lnTo>
                  <a:cubicBezTo>
                    <a:pt x="1153" y="3259"/>
                    <a:pt x="1253" y="3059"/>
                    <a:pt x="1279" y="2833"/>
                  </a:cubicBezTo>
                  <a:cubicBezTo>
                    <a:pt x="1304" y="2633"/>
                    <a:pt x="1228" y="2432"/>
                    <a:pt x="1078" y="2257"/>
                  </a:cubicBezTo>
                  <a:lnTo>
                    <a:pt x="552" y="1630"/>
                  </a:lnTo>
                  <a:cubicBezTo>
                    <a:pt x="351" y="1404"/>
                    <a:pt x="376" y="1054"/>
                    <a:pt x="602" y="853"/>
                  </a:cubicBezTo>
                  <a:lnTo>
                    <a:pt x="1379" y="176"/>
                  </a:lnTo>
                  <a:lnTo>
                    <a:pt x="12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7950181" y="3230484"/>
              <a:ext cx="41849" cy="558083"/>
            </a:xfrm>
            <a:custGeom>
              <a:rect b="b" l="l" r="r" t="t"/>
              <a:pathLst>
                <a:path extrusionOk="0" h="6041" w="453">
                  <a:moveTo>
                    <a:pt x="1" y="0"/>
                  </a:moveTo>
                  <a:lnTo>
                    <a:pt x="1" y="6040"/>
                  </a:lnTo>
                  <a:lnTo>
                    <a:pt x="452" y="604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7762643" y="2681731"/>
              <a:ext cx="565104" cy="548844"/>
            </a:xfrm>
            <a:custGeom>
              <a:rect b="b" l="l" r="r" t="t"/>
              <a:pathLst>
                <a:path extrusionOk="0" h="5941" w="6117">
                  <a:moveTo>
                    <a:pt x="1104" y="0"/>
                  </a:moveTo>
                  <a:cubicBezTo>
                    <a:pt x="502" y="0"/>
                    <a:pt x="1" y="451"/>
                    <a:pt x="1" y="1003"/>
                  </a:cubicBezTo>
                  <a:lnTo>
                    <a:pt x="1" y="5940"/>
                  </a:lnTo>
                  <a:lnTo>
                    <a:pt x="6116" y="5940"/>
                  </a:lnTo>
                  <a:lnTo>
                    <a:pt x="6116" y="1003"/>
                  </a:lnTo>
                  <a:cubicBezTo>
                    <a:pt x="6116" y="451"/>
                    <a:pt x="5615" y="0"/>
                    <a:pt x="5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7466279" y="3207296"/>
              <a:ext cx="861467" cy="67254"/>
            </a:xfrm>
            <a:custGeom>
              <a:rect b="b" l="l" r="r" t="t"/>
              <a:pathLst>
                <a:path extrusionOk="0" h="728" w="9325">
                  <a:moveTo>
                    <a:pt x="427" y="0"/>
                  </a:moveTo>
                  <a:cubicBezTo>
                    <a:pt x="201" y="0"/>
                    <a:pt x="1" y="151"/>
                    <a:pt x="1" y="351"/>
                  </a:cubicBezTo>
                  <a:cubicBezTo>
                    <a:pt x="1" y="552"/>
                    <a:pt x="201" y="727"/>
                    <a:pt x="427" y="727"/>
                  </a:cubicBezTo>
                  <a:lnTo>
                    <a:pt x="8923" y="727"/>
                  </a:lnTo>
                  <a:cubicBezTo>
                    <a:pt x="9149" y="727"/>
                    <a:pt x="9324" y="552"/>
                    <a:pt x="9324" y="351"/>
                  </a:cubicBezTo>
                  <a:cubicBezTo>
                    <a:pt x="9324" y="151"/>
                    <a:pt x="9149" y="0"/>
                    <a:pt x="89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7714050" y="3769906"/>
              <a:ext cx="497849" cy="41757"/>
            </a:xfrm>
            <a:custGeom>
              <a:rect b="b" l="l" r="r" t="t"/>
              <a:pathLst>
                <a:path extrusionOk="0" h="452" w="5389">
                  <a:moveTo>
                    <a:pt x="0" y="1"/>
                  </a:moveTo>
                  <a:lnTo>
                    <a:pt x="0" y="452"/>
                  </a:lnTo>
                  <a:lnTo>
                    <a:pt x="5389" y="452"/>
                  </a:lnTo>
                  <a:lnTo>
                    <a:pt x="5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7709523" y="2337052"/>
              <a:ext cx="613512" cy="601225"/>
            </a:xfrm>
            <a:custGeom>
              <a:rect b="b" l="l" r="r" t="t"/>
              <a:pathLst>
                <a:path extrusionOk="0" h="6508" w="6641">
                  <a:moveTo>
                    <a:pt x="3518" y="1"/>
                  </a:moveTo>
                  <a:cubicBezTo>
                    <a:pt x="2751" y="1"/>
                    <a:pt x="1501" y="656"/>
                    <a:pt x="1578" y="2328"/>
                  </a:cubicBezTo>
                  <a:cubicBezTo>
                    <a:pt x="1603" y="3430"/>
                    <a:pt x="1102" y="3481"/>
                    <a:pt x="701" y="4007"/>
                  </a:cubicBezTo>
                  <a:cubicBezTo>
                    <a:pt x="1" y="4966"/>
                    <a:pt x="697" y="6508"/>
                    <a:pt x="2162" y="6508"/>
                  </a:cubicBezTo>
                  <a:cubicBezTo>
                    <a:pt x="2688" y="6508"/>
                    <a:pt x="3314" y="6308"/>
                    <a:pt x="4009" y="5811"/>
                  </a:cubicBezTo>
                  <a:cubicBezTo>
                    <a:pt x="6641" y="3932"/>
                    <a:pt x="5363" y="3882"/>
                    <a:pt x="5438" y="2854"/>
                  </a:cubicBezTo>
                  <a:cubicBezTo>
                    <a:pt x="5438" y="2854"/>
                    <a:pt x="4862" y="2453"/>
                    <a:pt x="4561" y="1826"/>
                  </a:cubicBezTo>
                  <a:cubicBezTo>
                    <a:pt x="4310" y="1275"/>
                    <a:pt x="4335" y="498"/>
                    <a:pt x="4034" y="172"/>
                  </a:cubicBezTo>
                  <a:cubicBezTo>
                    <a:pt x="3941" y="61"/>
                    <a:pt x="3752" y="1"/>
                    <a:pt x="3518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7777702" y="2482555"/>
              <a:ext cx="325464" cy="427454"/>
            </a:xfrm>
            <a:custGeom>
              <a:rect b="b" l="l" r="r" t="t"/>
              <a:pathLst>
                <a:path extrusionOk="0" h="4627" w="3523">
                  <a:moveTo>
                    <a:pt x="2712" y="1"/>
                  </a:moveTo>
                  <a:cubicBezTo>
                    <a:pt x="2605" y="1"/>
                    <a:pt x="1392" y="24"/>
                    <a:pt x="1392" y="1053"/>
                  </a:cubicBezTo>
                  <a:cubicBezTo>
                    <a:pt x="1392" y="1855"/>
                    <a:pt x="966" y="1480"/>
                    <a:pt x="565" y="2081"/>
                  </a:cubicBezTo>
                  <a:cubicBezTo>
                    <a:pt x="0" y="3004"/>
                    <a:pt x="183" y="4627"/>
                    <a:pt x="960" y="4627"/>
                  </a:cubicBezTo>
                  <a:cubicBezTo>
                    <a:pt x="1322" y="4627"/>
                    <a:pt x="1814" y="4274"/>
                    <a:pt x="2419" y="3334"/>
                  </a:cubicBezTo>
                  <a:cubicBezTo>
                    <a:pt x="3447" y="1755"/>
                    <a:pt x="3522" y="1655"/>
                    <a:pt x="3472" y="1053"/>
                  </a:cubicBezTo>
                  <a:lnTo>
                    <a:pt x="2720" y="1"/>
                  </a:lnTo>
                  <a:cubicBezTo>
                    <a:pt x="2720" y="1"/>
                    <a:pt x="2717" y="1"/>
                    <a:pt x="2712" y="1"/>
                  </a:cubicBezTo>
                  <a:close/>
                </a:path>
              </a:pathLst>
            </a:custGeom>
            <a:solidFill>
              <a:srgbClr val="1D1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7742781" y="2648936"/>
              <a:ext cx="353363" cy="416553"/>
            </a:xfrm>
            <a:custGeom>
              <a:rect b="b" l="l" r="r" t="t"/>
              <a:pathLst>
                <a:path extrusionOk="0" h="4509" w="3825">
                  <a:moveTo>
                    <a:pt x="311" y="0"/>
                  </a:moveTo>
                  <a:cubicBezTo>
                    <a:pt x="200" y="0"/>
                    <a:pt x="1" y="284"/>
                    <a:pt x="266" y="2160"/>
                  </a:cubicBezTo>
                  <a:cubicBezTo>
                    <a:pt x="592" y="4215"/>
                    <a:pt x="1243" y="4390"/>
                    <a:pt x="1469" y="4466"/>
                  </a:cubicBezTo>
                  <a:cubicBezTo>
                    <a:pt x="1564" y="4496"/>
                    <a:pt x="1667" y="4509"/>
                    <a:pt x="1774" y="4509"/>
                  </a:cubicBezTo>
                  <a:cubicBezTo>
                    <a:pt x="2651" y="4509"/>
                    <a:pt x="3825" y="3613"/>
                    <a:pt x="3825" y="3613"/>
                  </a:cubicBezTo>
                  <a:lnTo>
                    <a:pt x="2872" y="2410"/>
                  </a:lnTo>
                  <a:cubicBezTo>
                    <a:pt x="2872" y="2410"/>
                    <a:pt x="2171" y="2912"/>
                    <a:pt x="1870" y="3062"/>
                  </a:cubicBezTo>
                  <a:lnTo>
                    <a:pt x="2121" y="2435"/>
                  </a:lnTo>
                  <a:lnTo>
                    <a:pt x="2271" y="1132"/>
                  </a:lnTo>
                  <a:lnTo>
                    <a:pt x="1344" y="1257"/>
                  </a:lnTo>
                  <a:cubicBezTo>
                    <a:pt x="1344" y="1257"/>
                    <a:pt x="1519" y="2711"/>
                    <a:pt x="1218" y="2736"/>
                  </a:cubicBezTo>
                  <a:cubicBezTo>
                    <a:pt x="1211" y="2737"/>
                    <a:pt x="1204" y="2738"/>
                    <a:pt x="1197" y="2738"/>
                  </a:cubicBezTo>
                  <a:cubicBezTo>
                    <a:pt x="808" y="2738"/>
                    <a:pt x="568" y="1401"/>
                    <a:pt x="642" y="1007"/>
                  </a:cubicBezTo>
                  <a:cubicBezTo>
                    <a:pt x="767" y="405"/>
                    <a:pt x="441" y="105"/>
                    <a:pt x="366" y="29"/>
                  </a:cubicBezTo>
                  <a:cubicBezTo>
                    <a:pt x="357" y="15"/>
                    <a:pt x="336" y="0"/>
                    <a:pt x="311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7354219" y="3093111"/>
              <a:ext cx="310313" cy="483530"/>
            </a:xfrm>
            <a:custGeom>
              <a:rect b="b" l="l" r="r" t="t"/>
              <a:pathLst>
                <a:path extrusionOk="0" h="5234" w="3359">
                  <a:moveTo>
                    <a:pt x="2815" y="1"/>
                  </a:moveTo>
                  <a:cubicBezTo>
                    <a:pt x="2618" y="1"/>
                    <a:pt x="2353" y="264"/>
                    <a:pt x="2041" y="911"/>
                  </a:cubicBezTo>
                  <a:cubicBezTo>
                    <a:pt x="1013" y="3041"/>
                    <a:pt x="1665" y="4369"/>
                    <a:pt x="562" y="4795"/>
                  </a:cubicBezTo>
                  <a:cubicBezTo>
                    <a:pt x="437" y="4846"/>
                    <a:pt x="86" y="4795"/>
                    <a:pt x="36" y="4896"/>
                  </a:cubicBezTo>
                  <a:cubicBezTo>
                    <a:pt x="1" y="4984"/>
                    <a:pt x="375" y="5234"/>
                    <a:pt x="758" y="5234"/>
                  </a:cubicBezTo>
                  <a:cubicBezTo>
                    <a:pt x="918" y="5234"/>
                    <a:pt x="1080" y="5190"/>
                    <a:pt x="1214" y="5071"/>
                  </a:cubicBezTo>
                  <a:cubicBezTo>
                    <a:pt x="1214" y="5071"/>
                    <a:pt x="2166" y="4269"/>
                    <a:pt x="2818" y="2715"/>
                  </a:cubicBezTo>
                  <a:cubicBezTo>
                    <a:pt x="3359" y="1388"/>
                    <a:pt x="3268" y="1"/>
                    <a:pt x="2815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5"/>
            <p:cNvSpPr/>
            <p:nvPr/>
          </p:nvSpPr>
          <p:spPr>
            <a:xfrm>
              <a:off x="7410757" y="2943821"/>
              <a:ext cx="847517" cy="576929"/>
            </a:xfrm>
            <a:custGeom>
              <a:rect b="b" l="l" r="r" t="t"/>
              <a:pathLst>
                <a:path extrusionOk="0" h="6245" w="9174">
                  <a:moveTo>
                    <a:pt x="5398" y="1"/>
                  </a:moveTo>
                  <a:cubicBezTo>
                    <a:pt x="4453" y="1"/>
                    <a:pt x="3312" y="297"/>
                    <a:pt x="2231" y="1148"/>
                  </a:cubicBezTo>
                  <a:cubicBezTo>
                    <a:pt x="0" y="2928"/>
                    <a:pt x="401" y="5935"/>
                    <a:pt x="401" y="5935"/>
                  </a:cubicBezTo>
                  <a:cubicBezTo>
                    <a:pt x="655" y="6189"/>
                    <a:pt x="901" y="6244"/>
                    <a:pt x="1067" y="6244"/>
                  </a:cubicBezTo>
                  <a:cubicBezTo>
                    <a:pt x="1197" y="6244"/>
                    <a:pt x="1278" y="6211"/>
                    <a:pt x="1278" y="6211"/>
                  </a:cubicBezTo>
                  <a:cubicBezTo>
                    <a:pt x="2481" y="4306"/>
                    <a:pt x="2281" y="3554"/>
                    <a:pt x="2807" y="3053"/>
                  </a:cubicBezTo>
                  <a:cubicBezTo>
                    <a:pt x="2901" y="2959"/>
                    <a:pt x="3084" y="2925"/>
                    <a:pt x="3329" y="2925"/>
                  </a:cubicBezTo>
                  <a:cubicBezTo>
                    <a:pt x="3977" y="2925"/>
                    <a:pt x="5056" y="3163"/>
                    <a:pt x="6051" y="3163"/>
                  </a:cubicBezTo>
                  <a:cubicBezTo>
                    <a:pt x="6789" y="3163"/>
                    <a:pt x="7482" y="3033"/>
                    <a:pt x="7920" y="2577"/>
                  </a:cubicBezTo>
                  <a:cubicBezTo>
                    <a:pt x="9173" y="1248"/>
                    <a:pt x="7444" y="697"/>
                    <a:pt x="7444" y="697"/>
                  </a:cubicBezTo>
                  <a:cubicBezTo>
                    <a:pt x="7186" y="336"/>
                    <a:pt x="6402" y="1"/>
                    <a:pt x="5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5"/>
            <p:cNvSpPr/>
            <p:nvPr/>
          </p:nvSpPr>
          <p:spPr>
            <a:xfrm>
              <a:off x="7642269" y="3210806"/>
              <a:ext cx="179037" cy="509120"/>
            </a:xfrm>
            <a:custGeom>
              <a:rect b="b" l="l" r="r" t="t"/>
              <a:pathLst>
                <a:path extrusionOk="0" h="5511" w="1938">
                  <a:moveTo>
                    <a:pt x="1071" y="0"/>
                  </a:moveTo>
                  <a:cubicBezTo>
                    <a:pt x="863" y="0"/>
                    <a:pt x="671" y="315"/>
                    <a:pt x="577" y="1090"/>
                  </a:cubicBezTo>
                  <a:cubicBezTo>
                    <a:pt x="301" y="3371"/>
                    <a:pt x="1329" y="4374"/>
                    <a:pt x="427" y="5125"/>
                  </a:cubicBezTo>
                  <a:cubicBezTo>
                    <a:pt x="326" y="5201"/>
                    <a:pt x="1" y="5276"/>
                    <a:pt x="1" y="5376"/>
                  </a:cubicBezTo>
                  <a:cubicBezTo>
                    <a:pt x="1" y="5437"/>
                    <a:pt x="199" y="5511"/>
                    <a:pt x="437" y="5511"/>
                  </a:cubicBezTo>
                  <a:cubicBezTo>
                    <a:pt x="685" y="5511"/>
                    <a:pt x="975" y="5431"/>
                    <a:pt x="1128" y="5176"/>
                  </a:cubicBezTo>
                  <a:cubicBezTo>
                    <a:pt x="1128" y="5176"/>
                    <a:pt x="1755" y="4123"/>
                    <a:pt x="1855" y="2494"/>
                  </a:cubicBezTo>
                  <a:cubicBezTo>
                    <a:pt x="1938" y="1187"/>
                    <a:pt x="1475" y="0"/>
                    <a:pt x="1071" y="0"/>
                  </a:cubicBezTo>
                  <a:close/>
                </a:path>
              </a:pathLst>
            </a:custGeom>
            <a:solidFill>
              <a:srgbClr val="F35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5"/>
            <p:cNvSpPr/>
            <p:nvPr/>
          </p:nvSpPr>
          <p:spPr>
            <a:xfrm>
              <a:off x="7605223" y="2945853"/>
              <a:ext cx="687788" cy="694254"/>
            </a:xfrm>
            <a:custGeom>
              <a:rect b="b" l="l" r="r" t="t"/>
              <a:pathLst>
                <a:path extrusionOk="0" h="7515" w="7445">
                  <a:moveTo>
                    <a:pt x="5634" y="0"/>
                  </a:moveTo>
                  <a:cubicBezTo>
                    <a:pt x="4459" y="0"/>
                    <a:pt x="2302" y="939"/>
                    <a:pt x="928" y="2956"/>
                  </a:cubicBezTo>
                  <a:cubicBezTo>
                    <a:pt x="1" y="4334"/>
                    <a:pt x="1028" y="7392"/>
                    <a:pt x="1028" y="7392"/>
                  </a:cubicBezTo>
                  <a:cubicBezTo>
                    <a:pt x="1204" y="7484"/>
                    <a:pt x="1373" y="7514"/>
                    <a:pt x="1522" y="7514"/>
                  </a:cubicBezTo>
                  <a:cubicBezTo>
                    <a:pt x="1819" y="7514"/>
                    <a:pt x="2031" y="7392"/>
                    <a:pt x="2031" y="7392"/>
                  </a:cubicBezTo>
                  <a:cubicBezTo>
                    <a:pt x="2607" y="5287"/>
                    <a:pt x="2181" y="4660"/>
                    <a:pt x="2532" y="4033"/>
                  </a:cubicBezTo>
                  <a:cubicBezTo>
                    <a:pt x="2883" y="3407"/>
                    <a:pt x="5890" y="3883"/>
                    <a:pt x="6692" y="2304"/>
                  </a:cubicBezTo>
                  <a:cubicBezTo>
                    <a:pt x="7444" y="851"/>
                    <a:pt x="6517" y="199"/>
                    <a:pt x="6041" y="48"/>
                  </a:cubicBezTo>
                  <a:cubicBezTo>
                    <a:pt x="5925" y="17"/>
                    <a:pt x="5787" y="0"/>
                    <a:pt x="56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5"/>
            <p:cNvSpPr/>
            <p:nvPr/>
          </p:nvSpPr>
          <p:spPr>
            <a:xfrm>
              <a:off x="7642269" y="3210806"/>
              <a:ext cx="179037" cy="509120"/>
            </a:xfrm>
            <a:custGeom>
              <a:rect b="b" l="l" r="r" t="t"/>
              <a:pathLst>
                <a:path extrusionOk="0" h="5511" w="1938">
                  <a:moveTo>
                    <a:pt x="1071" y="0"/>
                  </a:moveTo>
                  <a:cubicBezTo>
                    <a:pt x="863" y="0"/>
                    <a:pt x="671" y="315"/>
                    <a:pt x="577" y="1090"/>
                  </a:cubicBezTo>
                  <a:cubicBezTo>
                    <a:pt x="301" y="3371"/>
                    <a:pt x="1329" y="4374"/>
                    <a:pt x="427" y="5125"/>
                  </a:cubicBezTo>
                  <a:cubicBezTo>
                    <a:pt x="326" y="5201"/>
                    <a:pt x="1" y="5276"/>
                    <a:pt x="1" y="5376"/>
                  </a:cubicBezTo>
                  <a:cubicBezTo>
                    <a:pt x="1" y="5437"/>
                    <a:pt x="199" y="5511"/>
                    <a:pt x="437" y="5511"/>
                  </a:cubicBezTo>
                  <a:cubicBezTo>
                    <a:pt x="685" y="5511"/>
                    <a:pt x="975" y="5431"/>
                    <a:pt x="1128" y="5176"/>
                  </a:cubicBezTo>
                  <a:cubicBezTo>
                    <a:pt x="1128" y="5176"/>
                    <a:pt x="1755" y="4123"/>
                    <a:pt x="1855" y="2494"/>
                  </a:cubicBezTo>
                  <a:cubicBezTo>
                    <a:pt x="1938" y="1187"/>
                    <a:pt x="1475" y="0"/>
                    <a:pt x="1071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5"/>
            <p:cNvSpPr/>
            <p:nvPr/>
          </p:nvSpPr>
          <p:spPr>
            <a:xfrm>
              <a:off x="7605223" y="3136346"/>
              <a:ext cx="257100" cy="503762"/>
            </a:xfrm>
            <a:custGeom>
              <a:rect b="b" l="l" r="r" t="t"/>
              <a:pathLst>
                <a:path extrusionOk="0" h="5453" w="2783">
                  <a:moveTo>
                    <a:pt x="1986" y="0"/>
                  </a:moveTo>
                  <a:cubicBezTo>
                    <a:pt x="1721" y="0"/>
                    <a:pt x="1371" y="243"/>
                    <a:pt x="928" y="894"/>
                  </a:cubicBezTo>
                  <a:cubicBezTo>
                    <a:pt x="1" y="2272"/>
                    <a:pt x="1028" y="5330"/>
                    <a:pt x="1028" y="5330"/>
                  </a:cubicBezTo>
                  <a:cubicBezTo>
                    <a:pt x="1204" y="5422"/>
                    <a:pt x="1373" y="5452"/>
                    <a:pt x="1522" y="5452"/>
                  </a:cubicBezTo>
                  <a:cubicBezTo>
                    <a:pt x="1819" y="5452"/>
                    <a:pt x="2031" y="5330"/>
                    <a:pt x="2031" y="5330"/>
                  </a:cubicBezTo>
                  <a:cubicBezTo>
                    <a:pt x="2607" y="3225"/>
                    <a:pt x="2181" y="2598"/>
                    <a:pt x="2532" y="1971"/>
                  </a:cubicBezTo>
                  <a:cubicBezTo>
                    <a:pt x="2783" y="1524"/>
                    <a:pt x="2649" y="0"/>
                    <a:pt x="19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5"/>
            <p:cNvSpPr/>
            <p:nvPr/>
          </p:nvSpPr>
          <p:spPr>
            <a:xfrm>
              <a:off x="7711741" y="3038236"/>
              <a:ext cx="345049" cy="602149"/>
            </a:xfrm>
            <a:custGeom>
              <a:rect b="b" l="l" r="r" t="t"/>
              <a:pathLst>
                <a:path extrusionOk="0" h="6518" w="3735">
                  <a:moveTo>
                    <a:pt x="3710" y="1"/>
                  </a:moveTo>
                  <a:cubicBezTo>
                    <a:pt x="3685" y="1"/>
                    <a:pt x="777" y="678"/>
                    <a:pt x="276" y="2658"/>
                  </a:cubicBezTo>
                  <a:cubicBezTo>
                    <a:pt x="276" y="2683"/>
                    <a:pt x="0" y="3760"/>
                    <a:pt x="226" y="6517"/>
                  </a:cubicBezTo>
                  <a:lnTo>
                    <a:pt x="301" y="6492"/>
                  </a:lnTo>
                  <a:cubicBezTo>
                    <a:pt x="51" y="3760"/>
                    <a:pt x="326" y="2683"/>
                    <a:pt x="351" y="2683"/>
                  </a:cubicBezTo>
                  <a:cubicBezTo>
                    <a:pt x="827" y="728"/>
                    <a:pt x="3710" y="76"/>
                    <a:pt x="3735" y="51"/>
                  </a:cubicBezTo>
                  <a:lnTo>
                    <a:pt x="37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5"/>
            <p:cNvSpPr/>
            <p:nvPr/>
          </p:nvSpPr>
          <p:spPr>
            <a:xfrm>
              <a:off x="7829806" y="2335389"/>
              <a:ext cx="453136" cy="417292"/>
            </a:xfrm>
            <a:custGeom>
              <a:rect b="b" l="l" r="r" t="t"/>
              <a:pathLst>
                <a:path extrusionOk="0" h="4517" w="4905">
                  <a:moveTo>
                    <a:pt x="2212" y="0"/>
                  </a:moveTo>
                  <a:cubicBezTo>
                    <a:pt x="1755" y="0"/>
                    <a:pt x="1340" y="262"/>
                    <a:pt x="1154" y="491"/>
                  </a:cubicBezTo>
                  <a:cubicBezTo>
                    <a:pt x="527" y="1318"/>
                    <a:pt x="1" y="1844"/>
                    <a:pt x="1204" y="4025"/>
                  </a:cubicBezTo>
                  <a:cubicBezTo>
                    <a:pt x="1399" y="4371"/>
                    <a:pt x="1753" y="4517"/>
                    <a:pt x="2150" y="4517"/>
                  </a:cubicBezTo>
                  <a:cubicBezTo>
                    <a:pt x="3333" y="4517"/>
                    <a:pt x="4905" y="3227"/>
                    <a:pt x="3835" y="2120"/>
                  </a:cubicBezTo>
                  <a:cubicBezTo>
                    <a:pt x="3359" y="1619"/>
                    <a:pt x="3710" y="1193"/>
                    <a:pt x="3234" y="566"/>
                  </a:cubicBezTo>
                  <a:cubicBezTo>
                    <a:pt x="2922" y="147"/>
                    <a:pt x="2555" y="0"/>
                    <a:pt x="2212" y="0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5"/>
            <p:cNvSpPr/>
            <p:nvPr/>
          </p:nvSpPr>
          <p:spPr>
            <a:xfrm>
              <a:off x="7852994" y="2597571"/>
              <a:ext cx="233912" cy="233451"/>
            </a:xfrm>
            <a:custGeom>
              <a:rect b="b" l="l" r="r" t="t"/>
              <a:pathLst>
                <a:path extrusionOk="0" h="2527" w="2532">
                  <a:moveTo>
                    <a:pt x="1524" y="0"/>
                  </a:moveTo>
                  <a:cubicBezTo>
                    <a:pt x="542" y="0"/>
                    <a:pt x="0" y="1864"/>
                    <a:pt x="0" y="1864"/>
                  </a:cubicBezTo>
                  <a:cubicBezTo>
                    <a:pt x="419" y="2447"/>
                    <a:pt x="1117" y="2526"/>
                    <a:pt x="1466" y="2526"/>
                  </a:cubicBezTo>
                  <a:cubicBezTo>
                    <a:pt x="1597" y="2526"/>
                    <a:pt x="1679" y="2515"/>
                    <a:pt x="1679" y="2515"/>
                  </a:cubicBezTo>
                  <a:cubicBezTo>
                    <a:pt x="1679" y="2515"/>
                    <a:pt x="1980" y="2039"/>
                    <a:pt x="2206" y="1463"/>
                  </a:cubicBezTo>
                  <a:cubicBezTo>
                    <a:pt x="2532" y="560"/>
                    <a:pt x="2030" y="109"/>
                    <a:pt x="1755" y="34"/>
                  </a:cubicBezTo>
                  <a:cubicBezTo>
                    <a:pt x="1675" y="11"/>
                    <a:pt x="1599" y="0"/>
                    <a:pt x="1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5"/>
            <p:cNvSpPr/>
            <p:nvPr/>
          </p:nvSpPr>
          <p:spPr>
            <a:xfrm>
              <a:off x="7868329" y="2568008"/>
              <a:ext cx="422373" cy="492306"/>
            </a:xfrm>
            <a:custGeom>
              <a:rect b="b" l="l" r="r" t="t"/>
              <a:pathLst>
                <a:path extrusionOk="0" h="5329" w="4572">
                  <a:moveTo>
                    <a:pt x="2077" y="1"/>
                  </a:moveTo>
                  <a:cubicBezTo>
                    <a:pt x="1472" y="1"/>
                    <a:pt x="805" y="220"/>
                    <a:pt x="536" y="1081"/>
                  </a:cubicBezTo>
                  <a:cubicBezTo>
                    <a:pt x="260" y="1933"/>
                    <a:pt x="361" y="2961"/>
                    <a:pt x="135" y="3988"/>
                  </a:cubicBezTo>
                  <a:cubicBezTo>
                    <a:pt x="1" y="4692"/>
                    <a:pt x="2007" y="5329"/>
                    <a:pt x="3216" y="5329"/>
                  </a:cubicBezTo>
                  <a:cubicBezTo>
                    <a:pt x="3816" y="5329"/>
                    <a:pt x="4219" y="5172"/>
                    <a:pt x="4070" y="4790"/>
                  </a:cubicBezTo>
                  <a:lnTo>
                    <a:pt x="4070" y="4715"/>
                  </a:lnTo>
                  <a:cubicBezTo>
                    <a:pt x="3819" y="3662"/>
                    <a:pt x="3644" y="2986"/>
                    <a:pt x="4020" y="1958"/>
                  </a:cubicBezTo>
                  <a:cubicBezTo>
                    <a:pt x="4571" y="479"/>
                    <a:pt x="3443" y="254"/>
                    <a:pt x="2742" y="78"/>
                  </a:cubicBezTo>
                  <a:cubicBezTo>
                    <a:pt x="2549" y="36"/>
                    <a:pt x="2318" y="1"/>
                    <a:pt x="2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5"/>
            <p:cNvSpPr/>
            <p:nvPr/>
          </p:nvSpPr>
          <p:spPr>
            <a:xfrm>
              <a:off x="7982607" y="2473316"/>
              <a:ext cx="133770" cy="174788"/>
            </a:xfrm>
            <a:custGeom>
              <a:rect b="b" l="l" r="r" t="t"/>
              <a:pathLst>
                <a:path extrusionOk="0" h="1892" w="1448">
                  <a:moveTo>
                    <a:pt x="778" y="1"/>
                  </a:moveTo>
                  <a:lnTo>
                    <a:pt x="1" y="803"/>
                  </a:lnTo>
                  <a:cubicBezTo>
                    <a:pt x="377" y="1153"/>
                    <a:pt x="251" y="1454"/>
                    <a:pt x="327" y="1830"/>
                  </a:cubicBezTo>
                  <a:cubicBezTo>
                    <a:pt x="337" y="1873"/>
                    <a:pt x="368" y="1891"/>
                    <a:pt x="412" y="1891"/>
                  </a:cubicBezTo>
                  <a:cubicBezTo>
                    <a:pt x="680" y="1891"/>
                    <a:pt x="1448" y="1204"/>
                    <a:pt x="1254" y="1053"/>
                  </a:cubicBezTo>
                  <a:cubicBezTo>
                    <a:pt x="903" y="803"/>
                    <a:pt x="778" y="1"/>
                    <a:pt x="77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5"/>
            <p:cNvSpPr/>
            <p:nvPr/>
          </p:nvSpPr>
          <p:spPr>
            <a:xfrm>
              <a:off x="7908516" y="2371973"/>
              <a:ext cx="187629" cy="240472"/>
            </a:xfrm>
            <a:custGeom>
              <a:rect b="b" l="l" r="r" t="t"/>
              <a:pathLst>
                <a:path extrusionOk="0" h="2603" w="2031">
                  <a:moveTo>
                    <a:pt x="932" y="1"/>
                  </a:moveTo>
                  <a:cubicBezTo>
                    <a:pt x="731" y="1"/>
                    <a:pt x="519" y="85"/>
                    <a:pt x="402" y="346"/>
                  </a:cubicBezTo>
                  <a:cubicBezTo>
                    <a:pt x="201" y="772"/>
                    <a:pt x="1" y="2576"/>
                    <a:pt x="853" y="2601"/>
                  </a:cubicBezTo>
                  <a:cubicBezTo>
                    <a:pt x="861" y="2602"/>
                    <a:pt x="869" y="2602"/>
                    <a:pt x="878" y="2602"/>
                  </a:cubicBezTo>
                  <a:cubicBezTo>
                    <a:pt x="1254" y="2602"/>
                    <a:pt x="1809" y="2059"/>
                    <a:pt x="1956" y="1348"/>
                  </a:cubicBezTo>
                  <a:cubicBezTo>
                    <a:pt x="2031" y="1047"/>
                    <a:pt x="1805" y="521"/>
                    <a:pt x="1379" y="145"/>
                  </a:cubicBezTo>
                  <a:cubicBezTo>
                    <a:pt x="1295" y="73"/>
                    <a:pt x="1118" y="1"/>
                    <a:pt x="932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5"/>
            <p:cNvSpPr/>
            <p:nvPr/>
          </p:nvSpPr>
          <p:spPr>
            <a:xfrm>
              <a:off x="7910825" y="2355067"/>
              <a:ext cx="213126" cy="190400"/>
            </a:xfrm>
            <a:custGeom>
              <a:rect b="b" l="l" r="r" t="t"/>
              <a:pathLst>
                <a:path extrusionOk="0" h="2061" w="2307">
                  <a:moveTo>
                    <a:pt x="1190" y="1"/>
                  </a:moveTo>
                  <a:cubicBezTo>
                    <a:pt x="624" y="1"/>
                    <a:pt x="0" y="467"/>
                    <a:pt x="126" y="1205"/>
                  </a:cubicBezTo>
                  <a:cubicBezTo>
                    <a:pt x="129" y="1228"/>
                    <a:pt x="135" y="1237"/>
                    <a:pt x="144" y="1237"/>
                  </a:cubicBezTo>
                  <a:cubicBezTo>
                    <a:pt x="202" y="1237"/>
                    <a:pt x="376" y="855"/>
                    <a:pt x="557" y="855"/>
                  </a:cubicBezTo>
                  <a:cubicBezTo>
                    <a:pt x="606" y="855"/>
                    <a:pt x="655" y="883"/>
                    <a:pt x="703" y="955"/>
                  </a:cubicBezTo>
                  <a:cubicBezTo>
                    <a:pt x="953" y="1356"/>
                    <a:pt x="1454" y="1180"/>
                    <a:pt x="1755" y="1932"/>
                  </a:cubicBezTo>
                  <a:cubicBezTo>
                    <a:pt x="1794" y="2023"/>
                    <a:pt x="1833" y="2061"/>
                    <a:pt x="1871" y="2061"/>
                  </a:cubicBezTo>
                  <a:cubicBezTo>
                    <a:pt x="2053" y="2061"/>
                    <a:pt x="2211" y="1192"/>
                    <a:pt x="2231" y="1130"/>
                  </a:cubicBezTo>
                  <a:cubicBezTo>
                    <a:pt x="2307" y="754"/>
                    <a:pt x="2307" y="754"/>
                    <a:pt x="1780" y="228"/>
                  </a:cubicBezTo>
                  <a:cubicBezTo>
                    <a:pt x="1625" y="73"/>
                    <a:pt x="1412" y="1"/>
                    <a:pt x="1190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5"/>
            <p:cNvSpPr/>
            <p:nvPr/>
          </p:nvSpPr>
          <p:spPr>
            <a:xfrm>
              <a:off x="7829806" y="2648658"/>
              <a:ext cx="449256" cy="449256"/>
            </a:xfrm>
            <a:custGeom>
              <a:rect b="b" l="l" r="r" t="t"/>
              <a:pathLst>
                <a:path extrusionOk="0" h="4863" w="4863">
                  <a:moveTo>
                    <a:pt x="3920" y="1"/>
                  </a:moveTo>
                  <a:cubicBezTo>
                    <a:pt x="3802" y="1"/>
                    <a:pt x="3551" y="56"/>
                    <a:pt x="3384" y="484"/>
                  </a:cubicBezTo>
                  <a:cubicBezTo>
                    <a:pt x="3108" y="1135"/>
                    <a:pt x="3509" y="2789"/>
                    <a:pt x="2883" y="3541"/>
                  </a:cubicBezTo>
                  <a:cubicBezTo>
                    <a:pt x="2409" y="4129"/>
                    <a:pt x="1907" y="4200"/>
                    <a:pt x="1495" y="4200"/>
                  </a:cubicBezTo>
                  <a:cubicBezTo>
                    <a:pt x="1362" y="4200"/>
                    <a:pt x="1238" y="4193"/>
                    <a:pt x="1128" y="4193"/>
                  </a:cubicBezTo>
                  <a:cubicBezTo>
                    <a:pt x="701" y="4169"/>
                    <a:pt x="544" y="3965"/>
                    <a:pt x="294" y="3965"/>
                  </a:cubicBezTo>
                  <a:cubicBezTo>
                    <a:pt x="280" y="3965"/>
                    <a:pt x="266" y="3966"/>
                    <a:pt x="251" y="3967"/>
                  </a:cubicBezTo>
                  <a:cubicBezTo>
                    <a:pt x="1" y="3992"/>
                    <a:pt x="26" y="4293"/>
                    <a:pt x="727" y="4494"/>
                  </a:cubicBezTo>
                  <a:cubicBezTo>
                    <a:pt x="954" y="4558"/>
                    <a:pt x="1711" y="4862"/>
                    <a:pt x="2469" y="4862"/>
                  </a:cubicBezTo>
                  <a:cubicBezTo>
                    <a:pt x="2887" y="4862"/>
                    <a:pt x="3305" y="4770"/>
                    <a:pt x="3635" y="4494"/>
                  </a:cubicBezTo>
                  <a:cubicBezTo>
                    <a:pt x="4838" y="3491"/>
                    <a:pt x="4863" y="183"/>
                    <a:pt x="3986" y="7"/>
                  </a:cubicBezTo>
                  <a:cubicBezTo>
                    <a:pt x="3986" y="7"/>
                    <a:pt x="3961" y="1"/>
                    <a:pt x="392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5"/>
            <p:cNvSpPr/>
            <p:nvPr/>
          </p:nvSpPr>
          <p:spPr>
            <a:xfrm>
              <a:off x="8077576" y="2611613"/>
              <a:ext cx="199177" cy="232527"/>
            </a:xfrm>
            <a:custGeom>
              <a:rect b="b" l="l" r="r" t="t"/>
              <a:pathLst>
                <a:path extrusionOk="0" h="2517" w="2156">
                  <a:moveTo>
                    <a:pt x="1193" y="0"/>
                  </a:moveTo>
                  <a:cubicBezTo>
                    <a:pt x="1161" y="0"/>
                    <a:pt x="1131" y="3"/>
                    <a:pt x="1103" y="7"/>
                  </a:cubicBezTo>
                  <a:cubicBezTo>
                    <a:pt x="0" y="208"/>
                    <a:pt x="351" y="2338"/>
                    <a:pt x="351" y="2338"/>
                  </a:cubicBezTo>
                  <a:cubicBezTo>
                    <a:pt x="579" y="2469"/>
                    <a:pt x="812" y="2517"/>
                    <a:pt x="1031" y="2517"/>
                  </a:cubicBezTo>
                  <a:cubicBezTo>
                    <a:pt x="1607" y="2517"/>
                    <a:pt x="2081" y="2188"/>
                    <a:pt x="2081" y="2188"/>
                  </a:cubicBezTo>
                  <a:cubicBezTo>
                    <a:pt x="2081" y="2188"/>
                    <a:pt x="2156" y="1661"/>
                    <a:pt x="2106" y="1085"/>
                  </a:cubicBezTo>
                  <a:cubicBezTo>
                    <a:pt x="2015" y="243"/>
                    <a:pt x="1510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5"/>
            <p:cNvSpPr/>
            <p:nvPr/>
          </p:nvSpPr>
          <p:spPr>
            <a:xfrm>
              <a:off x="6878170" y="2947978"/>
              <a:ext cx="1644039" cy="55614"/>
            </a:xfrm>
            <a:custGeom>
              <a:rect b="b" l="l" r="r" t="t"/>
              <a:pathLst>
                <a:path extrusionOk="0" h="602" w="17796">
                  <a:moveTo>
                    <a:pt x="1" y="0"/>
                  </a:moveTo>
                  <a:lnTo>
                    <a:pt x="1" y="602"/>
                  </a:lnTo>
                  <a:lnTo>
                    <a:pt x="17795" y="602"/>
                  </a:lnTo>
                  <a:lnTo>
                    <a:pt x="17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5"/>
            <p:cNvSpPr/>
            <p:nvPr/>
          </p:nvSpPr>
          <p:spPr>
            <a:xfrm>
              <a:off x="6834196" y="2952597"/>
              <a:ext cx="296455" cy="845207"/>
            </a:xfrm>
            <a:custGeom>
              <a:rect b="b" l="l" r="r" t="t"/>
              <a:pathLst>
                <a:path extrusionOk="0" h="9149" w="3209">
                  <a:moveTo>
                    <a:pt x="2532" y="1"/>
                  </a:moveTo>
                  <a:lnTo>
                    <a:pt x="1" y="9148"/>
                  </a:lnTo>
                  <a:lnTo>
                    <a:pt x="677" y="9148"/>
                  </a:lnTo>
                  <a:lnTo>
                    <a:pt x="3209" y="151"/>
                  </a:lnTo>
                  <a:lnTo>
                    <a:pt x="2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5"/>
            <p:cNvSpPr/>
            <p:nvPr/>
          </p:nvSpPr>
          <p:spPr>
            <a:xfrm>
              <a:off x="8260494" y="2952597"/>
              <a:ext cx="289527" cy="845207"/>
            </a:xfrm>
            <a:custGeom>
              <a:rect b="b" l="l" r="r" t="t"/>
              <a:pathLst>
                <a:path extrusionOk="0" h="9149" w="3134">
                  <a:moveTo>
                    <a:pt x="677" y="1"/>
                  </a:moveTo>
                  <a:lnTo>
                    <a:pt x="0" y="151"/>
                  </a:lnTo>
                  <a:lnTo>
                    <a:pt x="2406" y="9148"/>
                  </a:lnTo>
                  <a:lnTo>
                    <a:pt x="3133" y="9148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5"/>
            <p:cNvSpPr/>
            <p:nvPr/>
          </p:nvSpPr>
          <p:spPr>
            <a:xfrm>
              <a:off x="7014805" y="2387678"/>
              <a:ext cx="703955" cy="465423"/>
            </a:xfrm>
            <a:custGeom>
              <a:rect b="b" l="l" r="r" t="t"/>
              <a:pathLst>
                <a:path extrusionOk="0" h="5038" w="7620">
                  <a:moveTo>
                    <a:pt x="351" y="0"/>
                  </a:moveTo>
                  <a:cubicBezTo>
                    <a:pt x="151" y="0"/>
                    <a:pt x="1" y="151"/>
                    <a:pt x="1" y="351"/>
                  </a:cubicBezTo>
                  <a:lnTo>
                    <a:pt x="1" y="4712"/>
                  </a:lnTo>
                  <a:cubicBezTo>
                    <a:pt x="1" y="4887"/>
                    <a:pt x="151" y="5038"/>
                    <a:pt x="351" y="5038"/>
                  </a:cubicBezTo>
                  <a:lnTo>
                    <a:pt x="7269" y="5038"/>
                  </a:lnTo>
                  <a:cubicBezTo>
                    <a:pt x="7469" y="5038"/>
                    <a:pt x="7620" y="4887"/>
                    <a:pt x="7620" y="4712"/>
                  </a:cubicBezTo>
                  <a:lnTo>
                    <a:pt x="7620" y="351"/>
                  </a:lnTo>
                  <a:cubicBezTo>
                    <a:pt x="7620" y="151"/>
                    <a:pt x="7469" y="0"/>
                    <a:pt x="7269" y="0"/>
                  </a:cubicBezTo>
                  <a:close/>
                </a:path>
              </a:pathLst>
            </a:custGeom>
            <a:solidFill>
              <a:srgbClr val="FDE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5"/>
            <p:cNvSpPr/>
            <p:nvPr/>
          </p:nvSpPr>
          <p:spPr>
            <a:xfrm>
              <a:off x="7267194" y="2778918"/>
              <a:ext cx="201486" cy="173771"/>
            </a:xfrm>
            <a:custGeom>
              <a:rect b="b" l="l" r="r" t="t"/>
              <a:pathLst>
                <a:path extrusionOk="0" h="1881" w="2181">
                  <a:moveTo>
                    <a:pt x="126" y="1"/>
                  </a:moveTo>
                  <a:lnTo>
                    <a:pt x="0" y="1881"/>
                  </a:lnTo>
                  <a:lnTo>
                    <a:pt x="2181" y="1881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5"/>
            <p:cNvSpPr/>
            <p:nvPr/>
          </p:nvSpPr>
          <p:spPr>
            <a:xfrm>
              <a:off x="7014805" y="2387678"/>
              <a:ext cx="703955" cy="465423"/>
            </a:xfrm>
            <a:custGeom>
              <a:rect b="b" l="l" r="r" t="t"/>
              <a:pathLst>
                <a:path extrusionOk="0" h="5038" w="7620">
                  <a:moveTo>
                    <a:pt x="351" y="0"/>
                  </a:moveTo>
                  <a:cubicBezTo>
                    <a:pt x="151" y="0"/>
                    <a:pt x="1" y="151"/>
                    <a:pt x="1" y="351"/>
                  </a:cubicBezTo>
                  <a:lnTo>
                    <a:pt x="1" y="4712"/>
                  </a:lnTo>
                  <a:cubicBezTo>
                    <a:pt x="1" y="4887"/>
                    <a:pt x="151" y="5038"/>
                    <a:pt x="351" y="5038"/>
                  </a:cubicBezTo>
                  <a:lnTo>
                    <a:pt x="7269" y="5038"/>
                  </a:lnTo>
                  <a:cubicBezTo>
                    <a:pt x="7469" y="5038"/>
                    <a:pt x="7620" y="4887"/>
                    <a:pt x="7620" y="4712"/>
                  </a:cubicBezTo>
                  <a:lnTo>
                    <a:pt x="7620" y="351"/>
                  </a:lnTo>
                  <a:cubicBezTo>
                    <a:pt x="7620" y="151"/>
                    <a:pt x="7469" y="0"/>
                    <a:pt x="7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5"/>
            <p:cNvSpPr/>
            <p:nvPr/>
          </p:nvSpPr>
          <p:spPr>
            <a:xfrm>
              <a:off x="7014805" y="2776608"/>
              <a:ext cx="703955" cy="76493"/>
            </a:xfrm>
            <a:custGeom>
              <a:rect b="b" l="l" r="r" t="t"/>
              <a:pathLst>
                <a:path extrusionOk="0" h="828" w="7620">
                  <a:moveTo>
                    <a:pt x="1" y="1"/>
                  </a:moveTo>
                  <a:lnTo>
                    <a:pt x="1" y="502"/>
                  </a:lnTo>
                  <a:cubicBezTo>
                    <a:pt x="1" y="677"/>
                    <a:pt x="151" y="828"/>
                    <a:pt x="351" y="828"/>
                  </a:cubicBezTo>
                  <a:lnTo>
                    <a:pt x="7269" y="828"/>
                  </a:lnTo>
                  <a:cubicBezTo>
                    <a:pt x="7469" y="828"/>
                    <a:pt x="7620" y="677"/>
                    <a:pt x="7620" y="50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5"/>
            <p:cNvSpPr/>
            <p:nvPr/>
          </p:nvSpPr>
          <p:spPr>
            <a:xfrm>
              <a:off x="7169915" y="2927099"/>
              <a:ext cx="386806" cy="25590"/>
            </a:xfrm>
            <a:custGeom>
              <a:rect b="b" l="l" r="r" t="t"/>
              <a:pathLst>
                <a:path extrusionOk="0" h="277" w="4187">
                  <a:moveTo>
                    <a:pt x="1" y="1"/>
                  </a:moveTo>
                  <a:lnTo>
                    <a:pt x="1" y="277"/>
                  </a:lnTo>
                  <a:lnTo>
                    <a:pt x="4186" y="277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tistics and Probability: Data Analysis and Interpretation - Math - 10th grade by Slidesgo">
  <a:themeElements>
    <a:clrScheme name="Simple Light">
      <a:dk1>
        <a:srgbClr val="1F3374"/>
      </a:dk1>
      <a:lt1>
        <a:srgbClr val="F8F8F8"/>
      </a:lt1>
      <a:dk2>
        <a:srgbClr val="304BA6"/>
      </a:dk2>
      <a:lt2>
        <a:srgbClr val="D8E4F7"/>
      </a:lt2>
      <a:accent1>
        <a:srgbClr val="CB6EBE"/>
      </a:accent1>
      <a:accent2>
        <a:srgbClr val="F8C220"/>
      </a:accent2>
      <a:accent3>
        <a:srgbClr val="F05555"/>
      </a:accent3>
      <a:accent4>
        <a:srgbClr val="EFEFEF"/>
      </a:accent4>
      <a:accent5>
        <a:srgbClr val="FFFFFF"/>
      </a:accent5>
      <a:accent6>
        <a:srgbClr val="FFFFFF"/>
      </a:accent6>
      <a:hlink>
        <a:srgbClr val="1F33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