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63" r:id="rId6"/>
    <p:sldId id="266" r:id="rId7"/>
    <p:sldId id="269" r:id="rId8"/>
    <p:sldId id="264" r:id="rId9"/>
    <p:sldId id="268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96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0F4A-D0BE-44C9-BF48-926D6C2A56A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CAF4-33F8-4BA3-94AC-C077D11E34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0F4A-D0BE-44C9-BF48-926D6C2A56A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CAF4-33F8-4BA3-94AC-C077D11E34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0F4A-D0BE-44C9-BF48-926D6C2A56A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CAF4-33F8-4BA3-94AC-C077D11E34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0F4A-D0BE-44C9-BF48-926D6C2A56A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CAF4-33F8-4BA3-94AC-C077D11E34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0F4A-D0BE-44C9-BF48-926D6C2A56A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CAF4-33F8-4BA3-94AC-C077D11E34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0F4A-D0BE-44C9-BF48-926D6C2A56A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CAF4-33F8-4BA3-94AC-C077D11E343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0F4A-D0BE-44C9-BF48-926D6C2A56A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CAF4-33F8-4BA3-94AC-C077D11E34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0F4A-D0BE-44C9-BF48-926D6C2A56A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CAF4-33F8-4BA3-94AC-C077D11E34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0F4A-D0BE-44C9-BF48-926D6C2A56A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CAF4-33F8-4BA3-94AC-C077D11E34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0F4A-D0BE-44C9-BF48-926D6C2A56A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67CAF4-33F8-4BA3-94AC-C077D11E34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0F4A-D0BE-44C9-BF48-926D6C2A56A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CAF4-33F8-4BA3-94AC-C077D11E34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67A0F4A-D0BE-44C9-BF48-926D6C2A56A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067CAF4-33F8-4BA3-94AC-C077D11E343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761999"/>
          </a:xfrm>
        </p:spPr>
        <p:txBody>
          <a:bodyPr>
            <a:noAutofit/>
          </a:bodyPr>
          <a:lstStyle/>
          <a:p>
            <a:pPr marL="0" indent="0"/>
            <a:r>
              <a:rPr lang="id-ID" sz="1800" b="1" dirty="0" smtClean="0"/>
              <a:t>PROGRAM STUDI PROJECT BASE LEARNING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id-ID" sz="1800" b="1" dirty="0" smtClean="0"/>
              <a:t>“SISTEM </a:t>
            </a:r>
            <a:r>
              <a:rPr lang="en-ID" sz="1800" b="1" dirty="0" smtClean="0"/>
              <a:t>INFORMASI BIMBINGAN BELAJAR </a:t>
            </a:r>
            <a:r>
              <a:rPr lang="id-ID" sz="1800" b="1" dirty="0" smtClean="0"/>
              <a:t>”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19600"/>
            <a:ext cx="7848600" cy="2057400"/>
          </a:xfrm>
        </p:spPr>
        <p:txBody>
          <a:bodyPr>
            <a:noAutofit/>
          </a:bodyPr>
          <a:lstStyle/>
          <a:p>
            <a:pPr algn="l"/>
            <a:r>
              <a:rPr lang="en-US" sz="800" b="1" dirty="0" smtClean="0">
                <a:solidFill>
                  <a:schemeClr val="tx1"/>
                </a:solidFill>
              </a:rPr>
              <a:t>KELOMPOK 3</a:t>
            </a:r>
          </a:p>
          <a:p>
            <a:pPr algn="l"/>
            <a:r>
              <a:rPr lang="en-US" sz="800" dirty="0" err="1" smtClean="0">
                <a:solidFill>
                  <a:schemeClr val="tx1"/>
                </a:solidFill>
              </a:rPr>
              <a:t>Anggota</a:t>
            </a:r>
            <a:r>
              <a:rPr lang="en-US" sz="800" dirty="0">
                <a:solidFill>
                  <a:schemeClr val="tx1"/>
                </a:solidFill>
              </a:rPr>
              <a:t>	</a:t>
            </a:r>
            <a:r>
              <a:rPr lang="en-US" sz="800" dirty="0" smtClean="0">
                <a:solidFill>
                  <a:schemeClr val="tx1"/>
                </a:solidFill>
              </a:rPr>
              <a:t>: </a:t>
            </a:r>
            <a:r>
              <a:rPr lang="en-US" sz="800" dirty="0" err="1" smtClean="0">
                <a:solidFill>
                  <a:schemeClr val="tx1"/>
                </a:solidFill>
              </a:rPr>
              <a:t>Fikih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</a:rPr>
              <a:t>Nur</a:t>
            </a:r>
            <a:r>
              <a:rPr lang="en-US" sz="800" dirty="0" smtClean="0">
                <a:solidFill>
                  <a:schemeClr val="tx1"/>
                </a:solidFill>
              </a:rPr>
              <a:t> Ramadan	(1603068)</a:t>
            </a: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	</a:t>
            </a:r>
            <a:r>
              <a:rPr lang="en-US" sz="800" dirty="0" smtClean="0">
                <a:solidFill>
                  <a:schemeClr val="tx1"/>
                </a:solidFill>
              </a:rPr>
              <a:t>  </a:t>
            </a:r>
            <a:r>
              <a:rPr lang="en-US" sz="800" dirty="0" err="1" smtClean="0">
                <a:solidFill>
                  <a:schemeClr val="tx1"/>
                </a:solidFill>
              </a:rPr>
              <a:t>Firda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</a:rPr>
              <a:t>Faradila</a:t>
            </a:r>
            <a:r>
              <a:rPr lang="en-US" sz="800" dirty="0" smtClean="0">
                <a:solidFill>
                  <a:schemeClr val="tx1"/>
                </a:solidFill>
              </a:rPr>
              <a:t>		(1603069)</a:t>
            </a: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	</a:t>
            </a:r>
            <a:r>
              <a:rPr lang="en-US" sz="800" dirty="0" smtClean="0">
                <a:solidFill>
                  <a:schemeClr val="tx1"/>
                </a:solidFill>
              </a:rPr>
              <a:t>  Lulu </a:t>
            </a:r>
            <a:r>
              <a:rPr lang="en-US" sz="800" dirty="0" err="1" smtClean="0">
                <a:solidFill>
                  <a:schemeClr val="tx1"/>
                </a:solidFill>
              </a:rPr>
              <a:t>Mukhoyarroh</a:t>
            </a:r>
            <a:r>
              <a:rPr lang="en-US" sz="800" dirty="0" smtClean="0">
                <a:solidFill>
                  <a:schemeClr val="tx1"/>
                </a:solidFill>
              </a:rPr>
              <a:t>	(1603075)</a:t>
            </a: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	</a:t>
            </a:r>
            <a:r>
              <a:rPr lang="en-US" sz="800" dirty="0" smtClean="0">
                <a:solidFill>
                  <a:schemeClr val="tx1"/>
                </a:solidFill>
              </a:rPr>
              <a:t>  M. </a:t>
            </a:r>
            <a:r>
              <a:rPr lang="en-US" sz="800" dirty="0" err="1" smtClean="0">
                <a:solidFill>
                  <a:schemeClr val="tx1"/>
                </a:solidFill>
              </a:rPr>
              <a:t>Bimo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</a:rPr>
              <a:t>Abditama</a:t>
            </a:r>
            <a:r>
              <a:rPr lang="en-US" sz="800" dirty="0" smtClean="0">
                <a:solidFill>
                  <a:schemeClr val="tx1"/>
                </a:solidFill>
              </a:rPr>
              <a:t>		(1603078)</a:t>
            </a: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	</a:t>
            </a:r>
            <a:r>
              <a:rPr lang="en-US" sz="800" dirty="0" smtClean="0">
                <a:solidFill>
                  <a:schemeClr val="tx1"/>
                </a:solidFill>
              </a:rPr>
              <a:t>  </a:t>
            </a:r>
            <a:r>
              <a:rPr lang="en-US" sz="800" dirty="0" err="1" smtClean="0">
                <a:solidFill>
                  <a:schemeClr val="tx1"/>
                </a:solidFill>
              </a:rPr>
              <a:t>Widi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</a:rPr>
              <a:t>Indriyani</a:t>
            </a:r>
            <a:r>
              <a:rPr lang="en-US" sz="800" dirty="0" smtClean="0">
                <a:solidFill>
                  <a:schemeClr val="tx1"/>
                </a:solidFill>
              </a:rPr>
              <a:t>		(1603087)</a:t>
            </a:r>
          </a:p>
          <a:p>
            <a:pPr algn="l"/>
            <a:endParaRPr lang="en-US" sz="800" dirty="0" smtClean="0">
              <a:solidFill>
                <a:schemeClr val="tx1"/>
              </a:solidFill>
            </a:endParaRPr>
          </a:p>
          <a:p>
            <a:pPr algn="l"/>
            <a:endParaRPr lang="en-US" sz="800" dirty="0">
              <a:solidFill>
                <a:schemeClr val="tx1"/>
              </a:solidFill>
            </a:endParaRPr>
          </a:p>
          <a:p>
            <a:pPr algn="l"/>
            <a:r>
              <a:rPr lang="en-US" sz="800" b="1" dirty="0" smtClean="0">
                <a:solidFill>
                  <a:schemeClr val="tx1"/>
                </a:solidFill>
              </a:rPr>
              <a:t>POLITEKNIK NEGERI INDRAMAYU</a:t>
            </a:r>
          </a:p>
          <a:p>
            <a:pPr algn="l"/>
            <a:r>
              <a:rPr lang="en-US" sz="800" b="1" dirty="0" smtClean="0">
                <a:solidFill>
                  <a:schemeClr val="tx1"/>
                </a:solidFill>
              </a:rPr>
              <a:t>TEKNIK INFORMATIKA</a:t>
            </a:r>
          </a:p>
          <a:p>
            <a:pPr algn="l"/>
            <a:r>
              <a:rPr lang="en-US" sz="800" b="1" dirty="0" smtClean="0">
                <a:solidFill>
                  <a:schemeClr val="tx1"/>
                </a:solidFill>
              </a:rPr>
              <a:t>2018</a:t>
            </a:r>
          </a:p>
        </p:txBody>
      </p:sp>
      <p:pic>
        <p:nvPicPr>
          <p:cNvPr id="1026" name="Picture 2" descr="D:\POLINDRA\SEMESTER 4\PROYEK II - EIH, ADI N IRN\IMG-20180311-WA000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66875"/>
            <a:ext cx="229552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50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623772"/>
          </a:xfrm>
        </p:spPr>
        <p:txBody>
          <a:bodyPr>
            <a:normAutofit/>
          </a:bodyPr>
          <a:lstStyle/>
          <a:p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dibangunnya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berbasis</a:t>
            </a:r>
            <a:r>
              <a:rPr lang="en-US" sz="1800" dirty="0"/>
              <a:t> website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 smtClean="0"/>
              <a:t>perusahaan</a:t>
            </a:r>
            <a:r>
              <a:rPr lang="en-US" sz="1800" dirty="0" smtClean="0"/>
              <a:t> GO (</a:t>
            </a:r>
            <a:r>
              <a:rPr lang="en-US" sz="1800" dirty="0" err="1" smtClean="0"/>
              <a:t>Ganesha</a:t>
            </a:r>
            <a:r>
              <a:rPr lang="en-US" sz="1800" dirty="0" smtClean="0"/>
              <a:t> Operations)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/>
              <a:t>mempermudah</a:t>
            </a:r>
            <a:r>
              <a:rPr lang="en-US" sz="1800" dirty="0"/>
              <a:t> </a:t>
            </a:r>
            <a:r>
              <a:rPr lang="en-US" sz="1800" dirty="0" err="1"/>
              <a:t>penyebaran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 smtClean="0"/>
              <a:t>perusahaan</a:t>
            </a:r>
            <a:r>
              <a:rPr lang="en-US" sz="1800" dirty="0"/>
              <a:t> </a:t>
            </a:r>
            <a:r>
              <a:rPr lang="en-US" sz="1800" dirty="0" err="1" smtClean="0"/>
              <a:t>tersebut</a:t>
            </a:r>
            <a:r>
              <a:rPr lang="en-US" sz="1800" dirty="0" smtClean="0"/>
              <a:t>, </a:t>
            </a:r>
            <a:r>
              <a:rPr lang="en-US" sz="1800" dirty="0" err="1" smtClean="0"/>
              <a:t>seperti</a:t>
            </a:r>
            <a:r>
              <a:rPr lang="en-US" sz="1800" dirty="0" smtClean="0"/>
              <a:t> </a:t>
            </a:r>
            <a:r>
              <a:rPr lang="en-US" sz="1800" dirty="0"/>
              <a:t>program-program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kegiatan</a:t>
            </a:r>
            <a:r>
              <a:rPr lang="en-US" sz="1800" dirty="0"/>
              <a:t> yang </a:t>
            </a:r>
            <a:r>
              <a:rPr lang="en-US" sz="1800" dirty="0" err="1" smtClean="0"/>
              <a:t>diselenggarakan</a:t>
            </a:r>
            <a:r>
              <a:rPr lang="en-US" sz="1800" dirty="0" smtClean="0"/>
              <a:t> di Perusahaan </a:t>
            </a:r>
            <a:r>
              <a:rPr lang="en-US" sz="1800" dirty="0" err="1" smtClean="0"/>
              <a:t>tersebut</a:t>
            </a:r>
            <a:r>
              <a:rPr lang="en-US" sz="1800" dirty="0" smtClean="0"/>
              <a:t> . </a:t>
            </a:r>
            <a:r>
              <a:rPr lang="en-US" sz="1800" dirty="0" err="1" smtClean="0"/>
              <a:t>Baik</a:t>
            </a:r>
            <a:r>
              <a:rPr lang="en-US" sz="1800" dirty="0" smtClean="0"/>
              <a:t> data </a:t>
            </a:r>
            <a:r>
              <a:rPr lang="en-US" sz="1800" dirty="0" err="1" smtClean="0"/>
              <a:t>siswa</a:t>
            </a:r>
            <a:r>
              <a:rPr lang="en-US" sz="1800" dirty="0" smtClean="0"/>
              <a:t> </a:t>
            </a:r>
            <a:r>
              <a:rPr lang="en-US" sz="1800" dirty="0" err="1"/>
              <a:t>bimbingan</a:t>
            </a:r>
            <a:r>
              <a:rPr lang="en-US" sz="1800" dirty="0"/>
              <a:t> </a:t>
            </a:r>
            <a:r>
              <a:rPr lang="en-US" sz="1800" dirty="0" err="1"/>
              <a:t>maupun</a:t>
            </a:r>
            <a:r>
              <a:rPr lang="en-US" sz="1800" dirty="0"/>
              <a:t> </a:t>
            </a:r>
            <a:r>
              <a:rPr lang="en-US" sz="1800" dirty="0" err="1"/>
              <a:t>pengajar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direkap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baik</a:t>
            </a:r>
            <a:r>
              <a:rPr lang="en-US" sz="1800" dirty="0"/>
              <a:t> </a:t>
            </a:r>
            <a:r>
              <a:rPr lang="en-US" sz="1800" dirty="0" err="1"/>
              <a:t>juga</a:t>
            </a:r>
            <a:r>
              <a:rPr lang="en-US" sz="1800" dirty="0"/>
              <a:t> </a:t>
            </a:r>
            <a:r>
              <a:rPr lang="en-US" sz="1800" dirty="0" err="1"/>
              <a:t>memudahkan</a:t>
            </a:r>
            <a:r>
              <a:rPr lang="en-US" sz="1800" dirty="0"/>
              <a:t> </a:t>
            </a:r>
            <a:r>
              <a:rPr lang="en-US" sz="1800" dirty="0" err="1"/>
              <a:t>penyusunan</a:t>
            </a:r>
            <a:r>
              <a:rPr lang="en-US" sz="1800" dirty="0"/>
              <a:t> </a:t>
            </a:r>
            <a:r>
              <a:rPr lang="en-US" sz="1800" dirty="0" err="1"/>
              <a:t>jadwal</a:t>
            </a:r>
            <a:r>
              <a:rPr lang="en-US" sz="1800" dirty="0"/>
              <a:t> </a:t>
            </a:r>
            <a:r>
              <a:rPr lang="en-US" sz="1800" dirty="0" err="1"/>
              <a:t>mengajar</a:t>
            </a:r>
            <a:r>
              <a:rPr lang="en-US" sz="1800" dirty="0"/>
              <a:t> </a:t>
            </a:r>
            <a:r>
              <a:rPr lang="en-US" sz="1800" dirty="0" err="1"/>
              <a:t>diperusahaan</a:t>
            </a:r>
            <a:r>
              <a:rPr lang="en-US" sz="1800" dirty="0"/>
              <a:t>. </a:t>
            </a:r>
            <a:r>
              <a:rPr lang="en-US" sz="1800" dirty="0" err="1"/>
              <a:t>Layanan</a:t>
            </a:r>
            <a:r>
              <a:rPr lang="en-US" sz="1800" dirty="0"/>
              <a:t> </a:t>
            </a:r>
            <a:r>
              <a:rPr lang="en-US" sz="1800" dirty="0" err="1"/>
              <a:t>tambahan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fitur</a:t>
            </a:r>
            <a:r>
              <a:rPr lang="en-US" sz="1800" dirty="0"/>
              <a:t> website-pun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perusahaan</a:t>
            </a:r>
            <a:r>
              <a:rPr lang="en-US" sz="1800" dirty="0"/>
              <a:t> agar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bersaing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perusahaan</a:t>
            </a:r>
            <a:r>
              <a:rPr lang="en-US" sz="1800" dirty="0"/>
              <a:t> </a:t>
            </a:r>
            <a:r>
              <a:rPr lang="en-US" sz="1800" dirty="0" err="1"/>
              <a:t>sejenis</a:t>
            </a:r>
            <a:r>
              <a:rPr lang="en-US" sz="1800" dirty="0"/>
              <a:t> </a:t>
            </a:r>
            <a:r>
              <a:rPr lang="en-US" sz="1800" dirty="0" err="1"/>
              <a:t>lainnya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513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Bimbingan</a:t>
            </a:r>
            <a:r>
              <a:rPr lang="en-US" sz="2000" dirty="0" smtClean="0"/>
              <a:t> </a:t>
            </a:r>
            <a:r>
              <a:rPr lang="en-US" sz="2000" dirty="0" err="1" smtClean="0"/>
              <a:t>Belajar</a:t>
            </a:r>
            <a:r>
              <a:rPr lang="en-US" sz="2000" dirty="0" smtClean="0"/>
              <a:t>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yang kami </a:t>
            </a:r>
            <a:r>
              <a:rPr lang="en-US" sz="2000" dirty="0" err="1" smtClean="0"/>
              <a:t>bangun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mempermudah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penyedia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pengolahan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, </a:t>
            </a:r>
            <a:r>
              <a:rPr lang="en-US" sz="2000" dirty="0" err="1" smtClean="0"/>
              <a:t>pengolahan</a:t>
            </a:r>
            <a:r>
              <a:rPr lang="en-US" sz="2000" dirty="0" smtClean="0"/>
              <a:t> </a:t>
            </a:r>
            <a:r>
              <a:rPr lang="en-US" sz="2000" dirty="0" err="1" smtClean="0"/>
              <a:t>absensi</a:t>
            </a:r>
            <a:r>
              <a:rPr lang="en-US" sz="2000" dirty="0" smtClean="0"/>
              <a:t>, </a:t>
            </a:r>
            <a:r>
              <a:rPr lang="en-US" sz="2000" dirty="0" err="1" smtClean="0"/>
              <a:t>lihat</a:t>
            </a:r>
            <a:r>
              <a:rPr lang="en-US" sz="2000" dirty="0" smtClean="0"/>
              <a:t> </a:t>
            </a:r>
            <a:r>
              <a:rPr lang="en-US" sz="2000" dirty="0" err="1" smtClean="0"/>
              <a:t>jadwal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konsultasi</a:t>
            </a:r>
            <a:r>
              <a:rPr lang="en-US" sz="2000" dirty="0" smtClean="0"/>
              <a:t> </a:t>
            </a:r>
            <a:r>
              <a:rPr lang="en-US" sz="2000" dirty="0" err="1" smtClean="0"/>
              <a:t>bimbingan</a:t>
            </a:r>
            <a:r>
              <a:rPr lang="en-US" sz="2000" dirty="0" smtClean="0"/>
              <a:t>.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bertujuan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yang kami </a:t>
            </a:r>
            <a:r>
              <a:rPr lang="en-US" sz="2000" dirty="0" err="1" smtClean="0"/>
              <a:t>buat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supaya</a:t>
            </a:r>
            <a:r>
              <a:rPr lang="en-US" sz="2000" dirty="0" smtClean="0"/>
              <a:t> </a:t>
            </a:r>
            <a:r>
              <a:rPr lang="en-US" sz="2000" dirty="0" err="1" smtClean="0"/>
              <a:t>praktis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pengimputan</a:t>
            </a:r>
            <a:r>
              <a:rPr lang="en-US" sz="2000" dirty="0" smtClean="0"/>
              <a:t> data </a:t>
            </a:r>
            <a:r>
              <a:rPr lang="en-US" sz="2000" dirty="0" err="1" smtClean="0"/>
              <a:t>tanpa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kertas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manual. </a:t>
            </a:r>
            <a:r>
              <a:rPr lang="en-US" sz="2000" dirty="0" err="1" smtClean="0"/>
              <a:t>Artinya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perlu</a:t>
            </a:r>
            <a:r>
              <a:rPr lang="en-US" sz="2000" dirty="0" smtClean="0"/>
              <a:t> repot - repot </a:t>
            </a:r>
            <a:r>
              <a:rPr lang="en-US" sz="2000" dirty="0" err="1" smtClean="0"/>
              <a:t>membuang</a:t>
            </a:r>
            <a:r>
              <a:rPr lang="en-US" sz="2000" dirty="0" smtClean="0"/>
              <a:t> </a:t>
            </a:r>
            <a:r>
              <a:rPr lang="en-US" sz="2000" dirty="0" err="1" smtClean="0"/>
              <a:t>kertas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pengolahan</a:t>
            </a:r>
            <a:r>
              <a:rPr lang="en-US" sz="2000" dirty="0" smtClean="0"/>
              <a:t> </a:t>
            </a:r>
            <a:r>
              <a:rPr lang="en-US" sz="2000" dirty="0" err="1" smtClean="0"/>
              <a:t>absensi</a:t>
            </a:r>
            <a:r>
              <a:rPr lang="en-US" sz="2000" dirty="0" smtClean="0"/>
              <a:t>, </a:t>
            </a:r>
            <a:r>
              <a:rPr lang="en-US" sz="2000" dirty="0" err="1" smtClean="0"/>
              <a:t>pengolahan</a:t>
            </a:r>
            <a:r>
              <a:rPr lang="en-US" sz="2000" dirty="0" smtClean="0"/>
              <a:t> </a:t>
            </a:r>
            <a:r>
              <a:rPr lang="en-US" sz="2000" dirty="0" err="1" smtClean="0"/>
              <a:t>nilan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sebagainya</a:t>
            </a:r>
            <a:r>
              <a:rPr lang="en-US" sz="2000" dirty="0" smtClean="0"/>
              <a:t>.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Framework </a:t>
            </a:r>
            <a:r>
              <a:rPr lang="en-US" sz="2000" dirty="0" err="1" smtClean="0"/>
              <a:t>CodeIgniter</a:t>
            </a:r>
            <a:r>
              <a:rPr lang="en-US" sz="2000" dirty="0" smtClean="0"/>
              <a:t> (CI)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517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1800" dirty="0"/>
              <a:t>Adapun tujuan Perancangan Sistem </a:t>
            </a:r>
            <a:r>
              <a:rPr lang="id-ID" sz="1800" dirty="0" smtClean="0"/>
              <a:t>Informasi</a:t>
            </a:r>
            <a:r>
              <a:rPr lang="en-US" sz="1800" dirty="0" smtClean="0"/>
              <a:t> </a:t>
            </a:r>
            <a:r>
              <a:rPr lang="en-US" sz="1800" dirty="0" err="1" smtClean="0"/>
              <a:t>Bimbingan</a:t>
            </a:r>
            <a:r>
              <a:rPr lang="en-US" sz="1800" dirty="0" smtClean="0"/>
              <a:t> </a:t>
            </a:r>
            <a:r>
              <a:rPr lang="en-US" sz="1800" dirty="0" err="1" smtClean="0"/>
              <a:t>Belajar</a:t>
            </a:r>
            <a:r>
              <a:rPr lang="en-US" sz="1800" dirty="0" smtClean="0"/>
              <a:t> </a:t>
            </a:r>
            <a:r>
              <a:rPr lang="id-ID" sz="1800" dirty="0" smtClean="0"/>
              <a:t>Sebagai </a:t>
            </a:r>
            <a:r>
              <a:rPr lang="id-ID" sz="1800" dirty="0"/>
              <a:t>Media Informasi Dan Promosi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id-ID" sz="1800" dirty="0"/>
              <a:t> adalah :</a:t>
            </a:r>
            <a:endParaRPr lang="en-US" sz="1800" dirty="0"/>
          </a:p>
          <a:p>
            <a:r>
              <a:rPr lang="id-ID" sz="1800" dirty="0"/>
              <a:t>1.      Sebagai salah satu syarat menyelesaikan </a:t>
            </a:r>
            <a:r>
              <a:rPr lang="en-US" sz="1800" dirty="0" err="1" smtClean="0"/>
              <a:t>tugas</a:t>
            </a:r>
            <a:r>
              <a:rPr lang="en-US" sz="1800" dirty="0" smtClean="0"/>
              <a:t> </a:t>
            </a:r>
            <a:r>
              <a:rPr lang="en-US" sz="1800" dirty="0" err="1" smtClean="0"/>
              <a:t>akhir</a:t>
            </a:r>
            <a:r>
              <a:rPr lang="en-US" sz="1800" dirty="0" smtClean="0"/>
              <a:t> </a:t>
            </a:r>
            <a:r>
              <a:rPr lang="id-ID" sz="1800" dirty="0"/>
              <a:t>PROGRAM STUDI PROJECT BASE </a:t>
            </a:r>
            <a:r>
              <a:rPr lang="id-ID" sz="1800" dirty="0" smtClean="0"/>
              <a:t>LEARNING </a:t>
            </a:r>
            <a:r>
              <a:rPr lang="id-ID" sz="1800" dirty="0"/>
              <a:t>pada </a:t>
            </a:r>
            <a:r>
              <a:rPr lang="en-US" sz="1800" dirty="0" smtClean="0"/>
              <a:t>POLITEKNIK NEGERI INDRAMAYU.</a:t>
            </a:r>
            <a:endParaRPr lang="en-US" sz="1800" dirty="0"/>
          </a:p>
          <a:p>
            <a:r>
              <a:rPr lang="id-ID" sz="1800" dirty="0"/>
              <a:t>2.      Menerapkan sekaligus mempraktekan teori yang didapatkan selama menempuh pendidikan di </a:t>
            </a:r>
            <a:r>
              <a:rPr lang="en-US" sz="1800" dirty="0" smtClean="0"/>
              <a:t>POLITEKNIK NEGERI INDRAMAYU</a:t>
            </a:r>
            <a:r>
              <a:rPr lang="id-ID" sz="1800" dirty="0" smtClean="0"/>
              <a:t>.</a:t>
            </a:r>
            <a:r>
              <a:rPr lang="en-US" sz="1800" dirty="0" smtClean="0"/>
              <a:t> </a:t>
            </a:r>
            <a:r>
              <a:rPr lang="en-US" sz="1800" dirty="0" err="1" smtClean="0"/>
              <a:t>Merancang</a:t>
            </a:r>
            <a:r>
              <a:rPr lang="en-US" sz="1800" dirty="0" smtClean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web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yang </a:t>
            </a:r>
            <a:r>
              <a:rPr lang="en-US" sz="1800" dirty="0" err="1"/>
              <a:t>tepat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akurat</a:t>
            </a:r>
            <a:r>
              <a:rPr lang="id-ID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9170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MANFAAT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28572"/>
          </a:xfrm>
        </p:spPr>
        <p:txBody>
          <a:bodyPr>
            <a:noAutofit/>
          </a:bodyPr>
          <a:lstStyle/>
          <a:p>
            <a:r>
              <a:rPr lang="id-ID" sz="1800" dirty="0"/>
              <a:t>Adapun manfaat dari pelaksanaan penelitian adalah </a:t>
            </a:r>
            <a:endParaRPr lang="en-US" sz="1800" dirty="0"/>
          </a:p>
          <a:p>
            <a:r>
              <a:rPr lang="en-US" sz="1800" dirty="0" smtClean="0"/>
              <a:t>1. </a:t>
            </a:r>
            <a:r>
              <a:rPr lang="en-US" sz="1800" dirty="0" err="1" smtClean="0"/>
              <a:t>Bagi</a:t>
            </a:r>
            <a:r>
              <a:rPr lang="en-US" sz="1800" dirty="0" smtClean="0"/>
              <a:t> </a:t>
            </a:r>
            <a:r>
              <a:rPr lang="en-US" sz="1800" dirty="0" err="1"/>
              <a:t>Mahasiswa</a:t>
            </a:r>
            <a:r>
              <a:rPr lang="en-US" sz="1800" dirty="0"/>
              <a:t> </a:t>
            </a:r>
            <a:r>
              <a:rPr lang="en-US" sz="1800" dirty="0" smtClean="0"/>
              <a:t>:</a:t>
            </a:r>
          </a:p>
          <a:p>
            <a:r>
              <a:rPr lang="en-US" sz="1800" dirty="0" smtClean="0"/>
              <a:t>	a.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meningkatkan</a:t>
            </a:r>
            <a:r>
              <a:rPr lang="en-US" sz="1800" dirty="0"/>
              <a:t> </a:t>
            </a:r>
            <a:r>
              <a:rPr lang="en-US" sz="1800" dirty="0" err="1"/>
              <a:t>kreatifitas</a:t>
            </a:r>
            <a:r>
              <a:rPr lang="en-US" sz="1800" dirty="0"/>
              <a:t> </a:t>
            </a:r>
            <a:r>
              <a:rPr lang="en-US" sz="1800" dirty="0" err="1"/>
              <a:t>menciptakan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karya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memanfaatkan</a:t>
            </a:r>
            <a:r>
              <a:rPr lang="en-US" sz="1800" dirty="0"/>
              <a:t> </a:t>
            </a:r>
            <a:r>
              <a:rPr lang="en-US" sz="1800" dirty="0" err="1"/>
              <a:t>teknologi</a:t>
            </a:r>
            <a:r>
              <a:rPr lang="en-US" sz="1800" dirty="0"/>
              <a:t> </a:t>
            </a:r>
            <a:r>
              <a:rPr lang="en-US" sz="1800" dirty="0" err="1"/>
              <a:t>komputer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solusi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dunia</a:t>
            </a:r>
            <a:r>
              <a:rPr lang="en-US" sz="1800" dirty="0"/>
              <a:t> </a:t>
            </a:r>
            <a:r>
              <a:rPr lang="en-US" sz="1800" dirty="0" err="1" smtClean="0"/>
              <a:t>pendidikan</a:t>
            </a:r>
            <a:endParaRPr lang="en-US" sz="1800" dirty="0" smtClean="0"/>
          </a:p>
          <a:p>
            <a:r>
              <a:rPr lang="en-US" sz="1800" dirty="0"/>
              <a:t>	</a:t>
            </a:r>
            <a:r>
              <a:rPr lang="en-US" sz="1800" dirty="0" smtClean="0"/>
              <a:t>b. </a:t>
            </a:r>
            <a:r>
              <a:rPr lang="en-US" sz="1800" dirty="0" err="1"/>
              <a:t>Mengembangkan</a:t>
            </a:r>
            <a:r>
              <a:rPr lang="en-US" sz="1800" dirty="0"/>
              <a:t> </a:t>
            </a:r>
            <a:r>
              <a:rPr lang="en-US" sz="1800" dirty="0" err="1"/>
              <a:t>pola</a:t>
            </a:r>
            <a:r>
              <a:rPr lang="en-US" sz="1800" dirty="0"/>
              <a:t> </a:t>
            </a:r>
            <a:r>
              <a:rPr lang="en-US" sz="1800" dirty="0" err="1"/>
              <a:t>keilmuan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membuka</a:t>
            </a:r>
            <a:r>
              <a:rPr lang="en-US" sz="1800" dirty="0"/>
              <a:t> </a:t>
            </a:r>
            <a:r>
              <a:rPr lang="en-US" sz="1800" dirty="0" err="1"/>
              <a:t>wawasan</a:t>
            </a:r>
            <a:r>
              <a:rPr lang="en-US" sz="1800" dirty="0"/>
              <a:t> </a:t>
            </a:r>
            <a:r>
              <a:rPr lang="en-US" sz="1800" dirty="0" err="1"/>
              <a:t>tentang</a:t>
            </a:r>
            <a:r>
              <a:rPr lang="en-US" sz="1800" dirty="0"/>
              <a:t> </a:t>
            </a:r>
            <a:r>
              <a:rPr lang="en-US" sz="1800" dirty="0" err="1"/>
              <a:t>ilmu</a:t>
            </a:r>
            <a:r>
              <a:rPr lang="en-US" sz="1800" dirty="0"/>
              <a:t> </a:t>
            </a:r>
            <a:r>
              <a:rPr lang="en-US" sz="1800" dirty="0" err="1"/>
              <a:t>pengetahuan</a:t>
            </a:r>
            <a:r>
              <a:rPr lang="en-US" sz="1800" dirty="0"/>
              <a:t> </a:t>
            </a:r>
            <a:r>
              <a:rPr lang="en-US" sz="1800" dirty="0" err="1"/>
              <a:t>baru</a:t>
            </a:r>
            <a:r>
              <a:rPr lang="en-US" sz="1800" dirty="0"/>
              <a:t> yang </a:t>
            </a:r>
            <a:r>
              <a:rPr lang="en-US" sz="1800" dirty="0" err="1"/>
              <a:t>sesuai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bidang</a:t>
            </a:r>
            <a:r>
              <a:rPr lang="en-US" sz="1800" dirty="0"/>
              <a:t> </a:t>
            </a:r>
            <a:r>
              <a:rPr lang="en-US" sz="1800" dirty="0" err="1"/>
              <a:t>teknologi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.</a:t>
            </a:r>
          </a:p>
          <a:p>
            <a:r>
              <a:rPr lang="en-US" sz="1800" dirty="0" smtClean="0"/>
              <a:t>2.</a:t>
            </a:r>
            <a:r>
              <a:rPr lang="en-US" sz="1800" dirty="0"/>
              <a:t> </a:t>
            </a:r>
            <a:r>
              <a:rPr lang="en-US" sz="1800" dirty="0" err="1" smtClean="0"/>
              <a:t>Bagi</a:t>
            </a:r>
            <a:r>
              <a:rPr lang="en-US" sz="1800" dirty="0" smtClean="0"/>
              <a:t> </a:t>
            </a:r>
            <a:r>
              <a:rPr lang="en-US" sz="1800" dirty="0" err="1" smtClean="0"/>
              <a:t>Akademik</a:t>
            </a:r>
            <a:r>
              <a:rPr lang="en-US" sz="1800" dirty="0" smtClean="0"/>
              <a:t> :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a.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materi</a:t>
            </a:r>
            <a:r>
              <a:rPr lang="en-US" sz="1800" dirty="0"/>
              <a:t> </a:t>
            </a:r>
            <a:r>
              <a:rPr lang="en-US" sz="1800" dirty="0" err="1"/>
              <a:t>evaluasi</a:t>
            </a:r>
            <a:r>
              <a:rPr lang="en-US" sz="1800" dirty="0"/>
              <a:t> </a:t>
            </a:r>
            <a:r>
              <a:rPr lang="en-US" sz="1800" dirty="0" err="1"/>
              <a:t>bagi</a:t>
            </a:r>
            <a:r>
              <a:rPr lang="en-US" sz="1800" dirty="0"/>
              <a:t> </a:t>
            </a:r>
            <a:r>
              <a:rPr lang="en-US" sz="1800" dirty="0" err="1"/>
              <a:t>pengembangan</a:t>
            </a:r>
            <a:r>
              <a:rPr lang="en-US" sz="1800" dirty="0"/>
              <a:t> </a:t>
            </a:r>
            <a:r>
              <a:rPr lang="en-US" sz="1800" dirty="0" err="1"/>
              <a:t>peningkatan</a:t>
            </a:r>
            <a:r>
              <a:rPr lang="en-US" sz="1800" dirty="0"/>
              <a:t> </a:t>
            </a:r>
            <a:r>
              <a:rPr lang="en-US" sz="1800" dirty="0" err="1" smtClean="0"/>
              <a:t>mutu</a:t>
            </a:r>
            <a:r>
              <a:rPr lang="en-US" sz="1800" dirty="0" smtClean="0"/>
              <a:t> </a:t>
            </a:r>
            <a:r>
              <a:rPr lang="en-US" sz="1800" dirty="0" err="1"/>
              <a:t>lulusan</a:t>
            </a:r>
            <a:r>
              <a:rPr lang="en-US" sz="1800" dirty="0"/>
              <a:t> di </a:t>
            </a:r>
            <a:r>
              <a:rPr lang="en-US" sz="1800" dirty="0" err="1"/>
              <a:t>masa</a:t>
            </a:r>
            <a:r>
              <a:rPr lang="en-US" sz="1800" dirty="0"/>
              <a:t> yang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datang</a:t>
            </a:r>
            <a:r>
              <a:rPr lang="en-US" sz="1800" dirty="0"/>
              <a:t> </a:t>
            </a:r>
            <a:r>
              <a:rPr lang="en-US" sz="1800" dirty="0" err="1"/>
              <a:t>antara</a:t>
            </a:r>
            <a:r>
              <a:rPr lang="en-US" sz="1800" dirty="0"/>
              <a:t> </a:t>
            </a:r>
            <a:r>
              <a:rPr lang="en-US" sz="1800" dirty="0" err="1"/>
              <a:t>teori</a:t>
            </a:r>
            <a:r>
              <a:rPr lang="en-US" sz="1800" dirty="0"/>
              <a:t>–</a:t>
            </a:r>
            <a:r>
              <a:rPr lang="en-US" sz="1800" dirty="0" err="1"/>
              <a:t>teori</a:t>
            </a:r>
            <a:r>
              <a:rPr lang="en-US" sz="1800" dirty="0"/>
              <a:t> yang </a:t>
            </a:r>
            <a:r>
              <a:rPr lang="en-US" sz="1800" dirty="0" err="1"/>
              <a:t>diberikan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kurikulum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yang </a:t>
            </a:r>
            <a:r>
              <a:rPr lang="en-US" sz="1800" dirty="0" err="1"/>
              <a:t>dibutuhkan</a:t>
            </a:r>
            <a:r>
              <a:rPr lang="en-US" sz="1800" dirty="0"/>
              <a:t> di </a:t>
            </a:r>
            <a:r>
              <a:rPr lang="en-US" sz="1800" dirty="0" err="1"/>
              <a:t>lapangan</a:t>
            </a:r>
            <a:r>
              <a:rPr lang="en-US" sz="1800" dirty="0"/>
              <a:t> </a:t>
            </a:r>
            <a:r>
              <a:rPr lang="en-US" sz="1800" dirty="0" err="1"/>
              <a:t>kerja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0427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LANJUTAN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3.</a:t>
            </a:r>
            <a:r>
              <a:rPr lang="en-US" sz="1800" dirty="0"/>
              <a:t> </a:t>
            </a:r>
            <a:r>
              <a:rPr lang="en-US" sz="1800" dirty="0" err="1" smtClean="0"/>
              <a:t>Bagi</a:t>
            </a:r>
            <a:r>
              <a:rPr lang="en-US" sz="1800" dirty="0" smtClean="0"/>
              <a:t> </a:t>
            </a:r>
            <a:r>
              <a:rPr lang="id-ID" sz="1800" dirty="0" smtClean="0"/>
              <a:t>Bimbingan </a:t>
            </a:r>
            <a:r>
              <a:rPr lang="id-ID" sz="1800" dirty="0"/>
              <a:t>Belajar </a:t>
            </a:r>
            <a:r>
              <a:rPr lang="en-US" sz="1800" dirty="0" err="1" smtClean="0"/>
              <a:t>Ganesha</a:t>
            </a:r>
            <a:r>
              <a:rPr lang="en-US" sz="1800" dirty="0" smtClean="0"/>
              <a:t> Operation</a:t>
            </a:r>
            <a:r>
              <a:rPr lang="id-ID" sz="1800" dirty="0" smtClean="0"/>
              <a:t> (</a:t>
            </a:r>
            <a:r>
              <a:rPr lang="en-US" sz="1800" dirty="0" smtClean="0"/>
              <a:t>GO</a:t>
            </a:r>
            <a:r>
              <a:rPr lang="id-ID" sz="1800" dirty="0" smtClean="0"/>
              <a:t>)</a:t>
            </a:r>
            <a:r>
              <a:rPr lang="en-US" sz="1800" dirty="0" smtClean="0"/>
              <a:t> :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a. </a:t>
            </a:r>
            <a:r>
              <a:rPr lang="en-US" sz="1800" dirty="0" err="1" smtClean="0"/>
              <a:t>Sebagai</a:t>
            </a:r>
            <a:r>
              <a:rPr lang="en-US" sz="1800" dirty="0" smtClean="0"/>
              <a:t> </a:t>
            </a:r>
            <a:r>
              <a:rPr lang="en-US" sz="1800" dirty="0" err="1"/>
              <a:t>sarana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kepada</a:t>
            </a:r>
            <a:r>
              <a:rPr lang="en-US" sz="1800" dirty="0"/>
              <a:t> </a:t>
            </a:r>
            <a:r>
              <a:rPr lang="en-US" sz="1800" dirty="0" err="1" smtClean="0"/>
              <a:t>tenttor</a:t>
            </a:r>
            <a:r>
              <a:rPr lang="en-US" sz="1800" dirty="0" smtClean="0"/>
              <a:t>, </a:t>
            </a:r>
            <a:r>
              <a:rPr lang="en-US" sz="1800" dirty="0" err="1" smtClean="0"/>
              <a:t>siswa</a:t>
            </a:r>
            <a:r>
              <a:rPr lang="en-US" sz="1800" dirty="0" smtClean="0"/>
              <a:t> </a:t>
            </a:r>
            <a:r>
              <a:rPr lang="en-US" sz="1800" dirty="0" err="1" smtClean="0"/>
              <a:t>maupun</a:t>
            </a:r>
            <a:r>
              <a:rPr lang="en-US" sz="1800" dirty="0" smtClean="0"/>
              <a:t> </a:t>
            </a:r>
            <a:r>
              <a:rPr lang="en-US" sz="1800" dirty="0" err="1" smtClean="0"/>
              <a:t>orangtua</a:t>
            </a:r>
            <a:r>
              <a:rPr lang="en-US" sz="1800" dirty="0" smtClean="0"/>
              <a:t> </a:t>
            </a:r>
            <a:r>
              <a:rPr lang="en-US" sz="1800" dirty="0" err="1" smtClean="0"/>
              <a:t>siswa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 smtClean="0"/>
              <a:t>	b.</a:t>
            </a:r>
            <a:r>
              <a:rPr lang="en-US" sz="1800" dirty="0"/>
              <a:t> </a:t>
            </a:r>
            <a:r>
              <a:rPr lang="en-US" sz="1800" dirty="0" err="1" smtClean="0"/>
              <a:t>Sebagai</a:t>
            </a:r>
            <a:r>
              <a:rPr lang="en-US" sz="1800" dirty="0" smtClean="0"/>
              <a:t> </a:t>
            </a:r>
            <a:r>
              <a:rPr lang="en-US" sz="1800" dirty="0" err="1"/>
              <a:t>sarana</a:t>
            </a:r>
            <a:r>
              <a:rPr lang="en-US" sz="1800" dirty="0"/>
              <a:t> </a:t>
            </a:r>
            <a:r>
              <a:rPr lang="en-US" sz="1800" dirty="0" err="1"/>
              <a:t>pendukung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memperkenalkan</a:t>
            </a:r>
            <a:r>
              <a:rPr lang="en-US" sz="1800" dirty="0"/>
              <a:t> </a:t>
            </a:r>
            <a:r>
              <a:rPr lang="en-US" sz="1800" dirty="0" err="1"/>
              <a:t>instansi</a:t>
            </a:r>
            <a:r>
              <a:rPr lang="en-US" sz="1800" dirty="0"/>
              <a:t> </a:t>
            </a:r>
            <a:r>
              <a:rPr lang="en-US" sz="1800" dirty="0" err="1"/>
              <a:t>pendidikan</a:t>
            </a:r>
            <a:r>
              <a:rPr lang="en-US" sz="1800" dirty="0"/>
              <a:t>.</a:t>
            </a:r>
          </a:p>
          <a:p>
            <a:r>
              <a:rPr lang="id-ID" sz="1800" dirty="0" smtClean="0"/>
              <a:t>4.</a:t>
            </a:r>
            <a:r>
              <a:rPr lang="en-US" sz="1800" dirty="0"/>
              <a:t> </a:t>
            </a:r>
            <a:r>
              <a:rPr lang="id-ID" sz="1800" dirty="0" smtClean="0"/>
              <a:t>Bagi </a:t>
            </a:r>
            <a:r>
              <a:rPr lang="en-US" sz="1800" dirty="0" err="1"/>
              <a:t>Siswa</a:t>
            </a:r>
            <a:r>
              <a:rPr lang="id-ID" sz="1800" dirty="0"/>
              <a:t> :</a:t>
            </a:r>
            <a:endParaRPr lang="en-US" sz="1800" dirty="0"/>
          </a:p>
          <a:p>
            <a:r>
              <a:rPr lang="en-US" sz="1800" dirty="0" smtClean="0"/>
              <a:t>	a.</a:t>
            </a:r>
            <a:r>
              <a:rPr lang="en-US" sz="1800" dirty="0"/>
              <a:t> </a:t>
            </a:r>
            <a:r>
              <a:rPr lang="en-US" sz="1800" dirty="0" err="1" smtClean="0"/>
              <a:t>Memudahkan</a:t>
            </a:r>
            <a:r>
              <a:rPr lang="en-US" sz="1800" dirty="0" smtClean="0"/>
              <a:t> </a:t>
            </a:r>
            <a:r>
              <a:rPr lang="en-US" sz="1800" dirty="0" err="1"/>
              <a:t>siswa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meperoleh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tentang</a:t>
            </a:r>
            <a:r>
              <a:rPr lang="en-US" sz="1800" dirty="0"/>
              <a:t> </a:t>
            </a:r>
            <a:r>
              <a:rPr lang="en-US" sz="1800" dirty="0" err="1"/>
              <a:t>kegiatan</a:t>
            </a:r>
            <a:r>
              <a:rPr lang="en-US" sz="1800" dirty="0"/>
              <a:t> </a:t>
            </a:r>
            <a:r>
              <a:rPr lang="id-ID" sz="1800" dirty="0" smtClean="0"/>
              <a:t>belaj</a:t>
            </a:r>
            <a:r>
              <a:rPr lang="en-US" sz="1800" dirty="0" err="1" smtClean="0"/>
              <a:t>ar</a:t>
            </a:r>
            <a:endParaRPr lang="en-US" sz="1800" dirty="0"/>
          </a:p>
          <a:p>
            <a:r>
              <a:rPr lang="en-US" sz="1800" dirty="0" smtClean="0"/>
              <a:t>	b.</a:t>
            </a:r>
            <a:r>
              <a:rPr lang="en-US" sz="1800" dirty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/>
              <a:t>pembuatan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 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diharapkan</a:t>
            </a:r>
            <a:r>
              <a:rPr lang="en-US" sz="1800" dirty="0"/>
              <a:t> </a:t>
            </a:r>
            <a:r>
              <a:rPr lang="en-US" sz="1800" dirty="0" err="1"/>
              <a:t>siswa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rajin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mengikuti</a:t>
            </a:r>
            <a:r>
              <a:rPr lang="en-US" sz="1800" dirty="0"/>
              <a:t> </a:t>
            </a:r>
            <a:r>
              <a:rPr lang="en-US" sz="1800" dirty="0" err="1"/>
              <a:t>kegiatan</a:t>
            </a:r>
            <a:r>
              <a:rPr lang="en-US" sz="1800" dirty="0"/>
              <a:t> </a:t>
            </a:r>
            <a:r>
              <a:rPr lang="en-US" sz="1800" dirty="0" err="1"/>
              <a:t>belajar</a:t>
            </a:r>
            <a:r>
              <a:rPr lang="en-US" sz="1800" dirty="0"/>
              <a:t> </a:t>
            </a:r>
            <a:r>
              <a:rPr lang="en-US" sz="1800" dirty="0" err="1"/>
              <a:t>mengajar</a:t>
            </a:r>
            <a:r>
              <a:rPr lang="en-US" sz="1800" dirty="0" smtClean="0"/>
              <a:t>.  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4420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Keunggulan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7520940" cy="3579849"/>
          </a:xfrm>
        </p:spPr>
        <p:txBody>
          <a:bodyPr/>
          <a:lstStyle/>
          <a:p>
            <a:pPr>
              <a:buAutoNum type="arabicPeriod"/>
            </a:pP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Orangtua</a:t>
            </a:r>
            <a:r>
              <a:rPr lang="en-US" dirty="0" smtClean="0"/>
              <a:t> </a:t>
            </a:r>
            <a:r>
              <a:rPr lang="en-US" dirty="0" err="1" smtClean="0"/>
              <a:t>memonitoring</a:t>
            </a:r>
            <a:r>
              <a:rPr lang="en-US" dirty="0" smtClean="0"/>
              <a:t> </a:t>
            </a:r>
            <a:r>
              <a:rPr lang="en-US" dirty="0" err="1" smtClean="0"/>
              <a:t>anaknya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absensi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</a:p>
          <a:p>
            <a:pPr>
              <a:buAutoNum type="arabicPeriod"/>
            </a:pP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rekap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absensi</a:t>
            </a:r>
            <a:r>
              <a:rPr lang="en-US" dirty="0"/>
              <a:t>.</a:t>
            </a:r>
            <a:endParaRPr lang="en-US" dirty="0" smtClean="0"/>
          </a:p>
          <a:p>
            <a:pPr>
              <a:buAutoNum type="arabicPeriod"/>
            </a:pP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/>
              <a:t>lewat</a:t>
            </a:r>
            <a:r>
              <a:rPr lang="en-US" dirty="0" smtClean="0"/>
              <a:t> </a:t>
            </a:r>
            <a:r>
              <a:rPr lang="en-US" dirty="0" err="1" smtClean="0"/>
              <a:t>bimbingan</a:t>
            </a:r>
            <a:r>
              <a:rPr lang="en-US" dirty="0" smtClean="0"/>
              <a:t> chat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pengajar</a:t>
            </a:r>
            <a:r>
              <a:rPr lang="en-US" dirty="0" smtClean="0"/>
              <a:t>.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4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POLINDRA\SEMESTER 4\PROYEK II - EIH, ADI N IRN\DF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7772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21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DESAIN DATABASE (ERD)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D:\POLINDRA\SEMESTER 4\PROYEK II - EIH, ADI N IRN\ERDbaru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/>
          <a:stretch/>
        </p:blipFill>
        <p:spPr bwMode="auto">
          <a:xfrm>
            <a:off x="0" y="1050923"/>
            <a:ext cx="9144000" cy="397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76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391913"/>
              </p:ext>
            </p:extLst>
          </p:nvPr>
        </p:nvGraphicFramePr>
        <p:xfrm>
          <a:off x="1424623" y="1129824"/>
          <a:ext cx="6316978" cy="402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2800"/>
                <a:gridCol w="346301"/>
                <a:gridCol w="346301"/>
                <a:gridCol w="346301"/>
                <a:gridCol w="346301"/>
                <a:gridCol w="294387"/>
                <a:gridCol w="294387"/>
                <a:gridCol w="295020"/>
                <a:gridCol w="295020"/>
                <a:gridCol w="294387"/>
                <a:gridCol w="294387"/>
                <a:gridCol w="295653"/>
                <a:gridCol w="295653"/>
                <a:gridCol w="294387"/>
                <a:gridCol w="294387"/>
                <a:gridCol w="295653"/>
                <a:gridCol w="295653"/>
              </a:tblGrid>
              <a:tr h="206375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</a:rPr>
                        <a:t>Kegiatan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1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BULAN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6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Feb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Mar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Apr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Mei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6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1. </a:t>
                      </a:r>
                      <a:r>
                        <a:rPr lang="en-US" sz="1100" dirty="0" err="1" smtClean="0">
                          <a:effectLst/>
                        </a:rPr>
                        <a:t>Identifikasi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masalah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dan</a:t>
                      </a:r>
                      <a:r>
                        <a:rPr lang="en-US" sz="1100" dirty="0" smtClean="0">
                          <a:effectLst/>
                        </a:rPr>
                        <a:t> survey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2.</a:t>
                      </a:r>
                      <a:r>
                        <a:rPr lang="en-US" sz="1100" baseline="0" dirty="0" smtClean="0">
                          <a:effectLst/>
                        </a:rPr>
                        <a:t> </a:t>
                      </a:r>
                      <a:r>
                        <a:rPr lang="en-US" sz="1100" baseline="0" dirty="0" err="1" smtClean="0">
                          <a:effectLst/>
                        </a:rPr>
                        <a:t>Pembuatan</a:t>
                      </a:r>
                      <a:r>
                        <a:rPr lang="en-US" sz="1100" baseline="0" dirty="0" smtClean="0">
                          <a:effectLst/>
                        </a:rPr>
                        <a:t> </a:t>
                      </a:r>
                      <a:r>
                        <a:rPr lang="en-US" sz="1100" baseline="0" dirty="0" err="1" smtClean="0">
                          <a:effectLst/>
                        </a:rPr>
                        <a:t>Dokumen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3. </a:t>
                      </a:r>
                      <a:r>
                        <a:rPr lang="en-US" sz="1100" dirty="0" err="1" smtClean="0">
                          <a:effectLst/>
                        </a:rPr>
                        <a:t>Membuat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kebutuhan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aplikasi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4. </a:t>
                      </a:r>
                      <a:r>
                        <a:rPr lang="en-US" sz="1100" dirty="0" err="1" smtClean="0">
                          <a:effectLst/>
                        </a:rPr>
                        <a:t>Pembuatan</a:t>
                      </a:r>
                      <a:r>
                        <a:rPr lang="en-US" sz="1100" baseline="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aplikasi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5. Mengembangkan aplikasi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6. Uji coba aplikasi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7. Presentasi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8. Pelaporan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36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663</TotalTime>
  <Words>215</Words>
  <Application>Microsoft Office PowerPoint</Application>
  <PresentationFormat>On-screen Show (4:3)</PresentationFormat>
  <Paragraphs>200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Angles</vt:lpstr>
      <vt:lpstr>PROGRAM STUDI PROJECT BASE LEARNING “SISTEM INFORMASI BIMBINGAN BELAJAR ” </vt:lpstr>
      <vt:lpstr>Latar belakang</vt:lpstr>
      <vt:lpstr>TUJUAN</vt:lpstr>
      <vt:lpstr>MANFAAT</vt:lpstr>
      <vt:lpstr>LANJUTAN …</vt:lpstr>
      <vt:lpstr>Keunggulan sistem</vt:lpstr>
      <vt:lpstr>CONTEX DIAGRAM</vt:lpstr>
      <vt:lpstr>DESAIN DATABASE (ERD)</vt:lpstr>
      <vt:lpstr>TIMELINE</vt:lpstr>
      <vt:lpstr>KESIMPULAN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STUDI PROJECT BASE LEARNING “SISTEM INFORMASI AKADEMIK BIMBINGAN BELAJAR ”</dc:title>
  <dc:creator>User</dc:creator>
  <cp:lastModifiedBy>User</cp:lastModifiedBy>
  <cp:revision>31</cp:revision>
  <dcterms:created xsi:type="dcterms:W3CDTF">2018-03-20T14:09:26Z</dcterms:created>
  <dcterms:modified xsi:type="dcterms:W3CDTF">2018-03-29T07:05:30Z</dcterms:modified>
</cp:coreProperties>
</file>