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80115B-F0BE-1B0E-5BE5-B2B61F1EAECC}" v="270" dt="2024-11-22T19:03:12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kile Kamogelo Sekati" userId="S::st10158923@rcconnect.edu.za::e5bc6fef-0490-4b28-85e2-0d92d9fd4274" providerId="AD" clId="Web-{7980115B-F0BE-1B0E-5BE5-B2B61F1EAECC}"/>
    <pc:docChg chg="addSld modSld addMainMaster delMainMaster modMainMaster">
      <pc:chgData name="Fikile Kamogelo Sekati" userId="S::st10158923@rcconnect.edu.za::e5bc6fef-0490-4b28-85e2-0d92d9fd4274" providerId="AD" clId="Web-{7980115B-F0BE-1B0E-5BE5-B2B61F1EAECC}" dt="2024-11-22T19:03:12.416" v="386" actId="1076"/>
      <pc:docMkLst>
        <pc:docMk/>
      </pc:docMkLst>
      <pc:sldChg chg="addSp delSp modSp mod modTransition setBg modClrScheme chgLayout">
        <pc:chgData name="Fikile Kamogelo Sekati" userId="S::st10158923@rcconnect.edu.za::e5bc6fef-0490-4b28-85e2-0d92d9fd4274" providerId="AD" clId="Web-{7980115B-F0BE-1B0E-5BE5-B2B61F1EAECC}" dt="2024-11-22T19:03:12.416" v="386" actId="1076"/>
        <pc:sldMkLst>
          <pc:docMk/>
          <pc:sldMk cId="109857222" sldId="256"/>
        </pc:sldMkLst>
        <pc:spChg chg="mod">
          <ac:chgData name="Fikile Kamogelo Sekati" userId="S::st10158923@rcconnect.edu.za::e5bc6fef-0490-4b28-85e2-0d92d9fd4274" providerId="AD" clId="Web-{7980115B-F0BE-1B0E-5BE5-B2B61F1EAECC}" dt="2024-11-22T19:03:12.416" v="386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Fikile Kamogelo Sekati" userId="S::st10158923@rcconnect.edu.za::e5bc6fef-0490-4b28-85e2-0d92d9fd4274" providerId="AD" clId="Web-{7980115B-F0BE-1B0E-5BE5-B2B61F1EAECC}" dt="2024-11-22T19:02:50.040" v="385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Fikile Kamogelo Sekati" userId="S::st10158923@rcconnect.edu.za::e5bc6fef-0490-4b28-85e2-0d92d9fd4274" providerId="AD" clId="Web-{7980115B-F0BE-1B0E-5BE5-B2B61F1EAECC}" dt="2024-11-22T19:02:50.040" v="385"/>
          <ac:spMkLst>
            <pc:docMk/>
            <pc:sldMk cId="109857222" sldId="256"/>
            <ac:spMk id="9" creationId="{A88F843D-1C1B-C740-AC27-E3238D0F5F47}"/>
          </ac:spMkLst>
        </pc:spChg>
        <pc:spChg chg="add del">
          <ac:chgData name="Fikile Kamogelo Sekati" userId="S::st10158923@rcconnect.edu.za::e5bc6fef-0490-4b28-85e2-0d92d9fd4274" providerId="AD" clId="Web-{7980115B-F0BE-1B0E-5BE5-B2B61F1EAECC}" dt="2024-11-22T19:02:50.040" v="385"/>
          <ac:spMkLst>
            <pc:docMk/>
            <pc:sldMk cId="109857222" sldId="256"/>
            <ac:spMk id="11" creationId="{47D97D42-A01D-BC41-A1DE-4E2766A4E78F}"/>
          </ac:spMkLst>
        </pc:spChg>
        <pc:spChg chg="add del">
          <ac:chgData name="Fikile Kamogelo Sekati" userId="S::st10158923@rcconnect.edu.za::e5bc6fef-0490-4b28-85e2-0d92d9fd4274" providerId="AD" clId="Web-{7980115B-F0BE-1B0E-5BE5-B2B61F1EAECC}" dt="2024-11-22T19:02:50.040" v="385"/>
          <ac:spMkLst>
            <pc:docMk/>
            <pc:sldMk cId="109857222" sldId="256"/>
            <ac:spMk id="13" creationId="{B7258F36-452C-D64A-A553-BEE4EAFE4143}"/>
          </ac:spMkLst>
        </pc:spChg>
        <pc:spChg chg="add">
          <ac:chgData name="Fikile Kamogelo Sekati" userId="S::st10158923@rcconnect.edu.za::e5bc6fef-0490-4b28-85e2-0d92d9fd4274" providerId="AD" clId="Web-{7980115B-F0BE-1B0E-5BE5-B2B61F1EAECC}" dt="2024-11-22T19:02:50.040" v="385"/>
          <ac:spMkLst>
            <pc:docMk/>
            <pc:sldMk cId="109857222" sldId="256"/>
            <ac:spMk id="18" creationId="{0247FD0E-C93A-490E-9994-C79DC8977165}"/>
          </ac:spMkLst>
        </pc:spChg>
        <pc:spChg chg="add">
          <ac:chgData name="Fikile Kamogelo Sekati" userId="S::st10158923@rcconnect.edu.za::e5bc6fef-0490-4b28-85e2-0d92d9fd4274" providerId="AD" clId="Web-{7980115B-F0BE-1B0E-5BE5-B2B61F1EAECC}" dt="2024-11-22T19:02:50.040" v="385"/>
          <ac:spMkLst>
            <pc:docMk/>
            <pc:sldMk cId="109857222" sldId="256"/>
            <ac:spMk id="20" creationId="{1CDD2F19-0AAB-46D2-A7D4-9BD8F7E42915}"/>
          </ac:spMkLst>
        </pc:spChg>
        <pc:spChg chg="add">
          <ac:chgData name="Fikile Kamogelo Sekati" userId="S::st10158923@rcconnect.edu.za::e5bc6fef-0490-4b28-85e2-0d92d9fd4274" providerId="AD" clId="Web-{7980115B-F0BE-1B0E-5BE5-B2B61F1EAECC}" dt="2024-11-22T19:02:50.040" v="385"/>
          <ac:spMkLst>
            <pc:docMk/>
            <pc:sldMk cId="109857222" sldId="256"/>
            <ac:spMk id="22" creationId="{AD77B2DF-AF44-4996-BBFD-5DF9162BE4B2}"/>
          </ac:spMkLst>
        </pc:spChg>
        <pc:spChg chg="add">
          <ac:chgData name="Fikile Kamogelo Sekati" userId="S::st10158923@rcconnect.edu.za::e5bc6fef-0490-4b28-85e2-0d92d9fd4274" providerId="AD" clId="Web-{7980115B-F0BE-1B0E-5BE5-B2B61F1EAECC}" dt="2024-11-22T19:02:50.040" v="385"/>
          <ac:spMkLst>
            <pc:docMk/>
            <pc:sldMk cId="109857222" sldId="256"/>
            <ac:spMk id="24" creationId="{FF6BECB9-A7FC-400F-8502-97A13BB879D2}"/>
          </ac:spMkLst>
        </pc:spChg>
        <pc:picChg chg="add mod ord">
          <ac:chgData name="Fikile Kamogelo Sekati" userId="S::st10158923@rcconnect.edu.za::e5bc6fef-0490-4b28-85e2-0d92d9fd4274" providerId="AD" clId="Web-{7980115B-F0BE-1B0E-5BE5-B2B61F1EAECC}" dt="2024-11-22T19:02:50.040" v="385"/>
          <ac:picMkLst>
            <pc:docMk/>
            <pc:sldMk cId="109857222" sldId="256"/>
            <ac:picMk id="4" creationId="{E9F35EFF-C0EB-45FE-FC78-0FEB82FFE9F5}"/>
          </ac:picMkLst>
        </pc:picChg>
      </pc:sldChg>
      <pc:sldChg chg="addSp delSp modSp new mod modTransition setBg">
        <pc:chgData name="Fikile Kamogelo Sekati" userId="S::st10158923@rcconnect.edu.za::e5bc6fef-0490-4b28-85e2-0d92d9fd4274" providerId="AD" clId="Web-{7980115B-F0BE-1B0E-5BE5-B2B61F1EAECC}" dt="2024-11-22T19:02:43.837" v="384"/>
        <pc:sldMkLst>
          <pc:docMk/>
          <pc:sldMk cId="3734815381" sldId="257"/>
        </pc:sldMkLst>
        <pc:spChg chg="mod">
          <ac:chgData name="Fikile Kamogelo Sekati" userId="S::st10158923@rcconnect.edu.za::e5bc6fef-0490-4b28-85e2-0d92d9fd4274" providerId="AD" clId="Web-{7980115B-F0BE-1B0E-5BE5-B2B61F1EAECC}" dt="2024-11-22T17:47:24.891" v="72"/>
          <ac:spMkLst>
            <pc:docMk/>
            <pc:sldMk cId="3734815381" sldId="257"/>
            <ac:spMk id="2" creationId="{7BAEF879-9632-D2CC-0FB2-D20C0F92D229}"/>
          </ac:spMkLst>
        </pc:spChg>
        <pc:spChg chg="del">
          <ac:chgData name="Fikile Kamogelo Sekati" userId="S::st10158923@rcconnect.edu.za::e5bc6fef-0490-4b28-85e2-0d92d9fd4274" providerId="AD" clId="Web-{7980115B-F0BE-1B0E-5BE5-B2B61F1EAECC}" dt="2024-11-22T17:46:02.218" v="67"/>
          <ac:spMkLst>
            <pc:docMk/>
            <pc:sldMk cId="3734815381" sldId="257"/>
            <ac:spMk id="3" creationId="{34283092-427A-B677-A3D1-81B726B33144}"/>
          </ac:spMkLst>
        </pc:spChg>
        <pc:spChg chg="add mod">
          <ac:chgData name="Fikile Kamogelo Sekati" userId="S::st10158923@rcconnect.edu.za::e5bc6fef-0490-4b28-85e2-0d92d9fd4274" providerId="AD" clId="Web-{7980115B-F0BE-1B0E-5BE5-B2B61F1EAECC}" dt="2024-11-22T19:02:10.743" v="380" actId="20577"/>
          <ac:spMkLst>
            <pc:docMk/>
            <pc:sldMk cId="3734815381" sldId="257"/>
            <ac:spMk id="8" creationId="{F1BFF42D-D84D-20F4-C473-2443A57219B7}"/>
          </ac:spMkLst>
        </pc:spChg>
        <pc:spChg chg="add del">
          <ac:chgData name="Fikile Kamogelo Sekati" userId="S::st10158923@rcconnect.edu.za::e5bc6fef-0490-4b28-85e2-0d92d9fd4274" providerId="AD" clId="Web-{7980115B-F0BE-1B0E-5BE5-B2B61F1EAECC}" dt="2024-11-22T17:47:24.891" v="72"/>
          <ac:spMkLst>
            <pc:docMk/>
            <pc:sldMk cId="3734815381" sldId="257"/>
            <ac:spMk id="11" creationId="{C868C70C-E5C4-CD47-888C-FCB3373B6D38}"/>
          </ac:spMkLst>
        </pc:spChg>
        <pc:spChg chg="add del">
          <ac:chgData name="Fikile Kamogelo Sekati" userId="S::st10158923@rcconnect.edu.za::e5bc6fef-0490-4b28-85e2-0d92d9fd4274" providerId="AD" clId="Web-{7980115B-F0BE-1B0E-5BE5-B2B61F1EAECC}" dt="2024-11-22T17:47:24.891" v="72"/>
          <ac:spMkLst>
            <pc:docMk/>
            <pc:sldMk cId="3734815381" sldId="257"/>
            <ac:spMk id="13" creationId="{D8C68F39-5E8A-844C-A8FD-394F253C1E5F}"/>
          </ac:spMkLst>
        </pc:spChg>
        <pc:spChg chg="add del">
          <ac:chgData name="Fikile Kamogelo Sekati" userId="S::st10158923@rcconnect.edu.za::e5bc6fef-0490-4b28-85e2-0d92d9fd4274" providerId="AD" clId="Web-{7980115B-F0BE-1B0E-5BE5-B2B61F1EAECC}" dt="2024-11-22T17:47:24.891" v="72"/>
          <ac:spMkLst>
            <pc:docMk/>
            <pc:sldMk cId="3734815381" sldId="257"/>
            <ac:spMk id="15" creationId="{BC583CEB-AC2B-2640-94F6-5958E6BC5BAB}"/>
          </ac:spMkLst>
        </pc:spChg>
        <pc:spChg chg="add">
          <ac:chgData name="Fikile Kamogelo Sekati" userId="S::st10158923@rcconnect.edu.za::e5bc6fef-0490-4b28-85e2-0d92d9fd4274" providerId="AD" clId="Web-{7980115B-F0BE-1B0E-5BE5-B2B61F1EAECC}" dt="2024-11-22T17:47:24.891" v="72"/>
          <ac:spMkLst>
            <pc:docMk/>
            <pc:sldMk cId="3734815381" sldId="257"/>
            <ac:spMk id="20" creationId="{C868C70C-E5C4-CD47-888C-FCB3373B6D38}"/>
          </ac:spMkLst>
        </pc:spChg>
        <pc:spChg chg="add">
          <ac:chgData name="Fikile Kamogelo Sekati" userId="S::st10158923@rcconnect.edu.za::e5bc6fef-0490-4b28-85e2-0d92d9fd4274" providerId="AD" clId="Web-{7980115B-F0BE-1B0E-5BE5-B2B61F1EAECC}" dt="2024-11-22T17:47:24.891" v="72"/>
          <ac:spMkLst>
            <pc:docMk/>
            <pc:sldMk cId="3734815381" sldId="257"/>
            <ac:spMk id="22" creationId="{F7C9FD24-3092-E04F-925D-C1183BF54C06}"/>
          </ac:spMkLst>
        </pc:spChg>
        <pc:spChg chg="add">
          <ac:chgData name="Fikile Kamogelo Sekati" userId="S::st10158923@rcconnect.edu.za::e5bc6fef-0490-4b28-85e2-0d92d9fd4274" providerId="AD" clId="Web-{7980115B-F0BE-1B0E-5BE5-B2B61F1EAECC}" dt="2024-11-22T17:47:24.891" v="72"/>
          <ac:spMkLst>
            <pc:docMk/>
            <pc:sldMk cId="3734815381" sldId="257"/>
            <ac:spMk id="24" creationId="{D8C68F39-5E8A-844C-A8FD-394F253C1E5F}"/>
          </ac:spMkLst>
        </pc:spChg>
        <pc:spChg chg="add">
          <ac:chgData name="Fikile Kamogelo Sekati" userId="S::st10158923@rcconnect.edu.za::e5bc6fef-0490-4b28-85e2-0d92d9fd4274" providerId="AD" clId="Web-{7980115B-F0BE-1B0E-5BE5-B2B61F1EAECC}" dt="2024-11-22T17:47:24.891" v="72"/>
          <ac:spMkLst>
            <pc:docMk/>
            <pc:sldMk cId="3734815381" sldId="257"/>
            <ac:spMk id="26" creationId="{BC583CEB-AC2B-2640-94F6-5958E6BC5BAB}"/>
          </ac:spMkLst>
        </pc:spChg>
        <pc:picChg chg="add mod ord">
          <ac:chgData name="Fikile Kamogelo Sekati" userId="S::st10158923@rcconnect.edu.za::e5bc6fef-0490-4b28-85e2-0d92d9fd4274" providerId="AD" clId="Web-{7980115B-F0BE-1B0E-5BE5-B2B61F1EAECC}" dt="2024-11-22T17:47:24.891" v="72"/>
          <ac:picMkLst>
            <pc:docMk/>
            <pc:sldMk cId="3734815381" sldId="257"/>
            <ac:picMk id="4" creationId="{7B00B045-D236-0C17-A78B-D2967E1F448A}"/>
          </ac:picMkLst>
        </pc:picChg>
      </pc:sldChg>
      <pc:sldChg chg="addSp modSp new mod modTransition setBg">
        <pc:chgData name="Fikile Kamogelo Sekati" userId="S::st10158923@rcconnect.edu.za::e5bc6fef-0490-4b28-85e2-0d92d9fd4274" providerId="AD" clId="Web-{7980115B-F0BE-1B0E-5BE5-B2B61F1EAECC}" dt="2024-11-22T19:02:43.837" v="384"/>
        <pc:sldMkLst>
          <pc:docMk/>
          <pc:sldMk cId="613446973" sldId="258"/>
        </pc:sldMkLst>
        <pc:spChg chg="mod">
          <ac:chgData name="Fikile Kamogelo Sekati" userId="S::st10158923@rcconnect.edu.za::e5bc6fef-0490-4b28-85e2-0d92d9fd4274" providerId="AD" clId="Web-{7980115B-F0BE-1B0E-5BE5-B2B61F1EAECC}" dt="2024-11-22T18:42:49.102" v="173"/>
          <ac:spMkLst>
            <pc:docMk/>
            <pc:sldMk cId="613446973" sldId="258"/>
            <ac:spMk id="2" creationId="{335B7B3C-F0B2-2AD4-CB29-5CBD57959D97}"/>
          </ac:spMkLst>
        </pc:spChg>
        <pc:spChg chg="mod">
          <ac:chgData name="Fikile Kamogelo Sekati" userId="S::st10158923@rcconnect.edu.za::e5bc6fef-0490-4b28-85e2-0d92d9fd4274" providerId="AD" clId="Web-{7980115B-F0BE-1B0E-5BE5-B2B61F1EAECC}" dt="2024-11-22T19:01:15.272" v="374" actId="20577"/>
          <ac:spMkLst>
            <pc:docMk/>
            <pc:sldMk cId="613446973" sldId="258"/>
            <ac:spMk id="3" creationId="{3D5F5014-BD17-9DBA-BBE1-342E1D754F86}"/>
          </ac:spMkLst>
        </pc:spChg>
        <pc:spChg chg="add">
          <ac:chgData name="Fikile Kamogelo Sekati" userId="S::st10158923@rcconnect.edu.za::e5bc6fef-0490-4b28-85e2-0d92d9fd4274" providerId="AD" clId="Web-{7980115B-F0BE-1B0E-5BE5-B2B61F1EAECC}" dt="2024-11-22T18:42:49.102" v="173"/>
          <ac:spMkLst>
            <pc:docMk/>
            <pc:sldMk cId="613446973" sldId="258"/>
            <ac:spMk id="9" creationId="{C868C70C-E5C4-CD47-888C-FCB3373B6D38}"/>
          </ac:spMkLst>
        </pc:spChg>
        <pc:spChg chg="add">
          <ac:chgData name="Fikile Kamogelo Sekati" userId="S::st10158923@rcconnect.edu.za::e5bc6fef-0490-4b28-85e2-0d92d9fd4274" providerId="AD" clId="Web-{7980115B-F0BE-1B0E-5BE5-B2B61F1EAECC}" dt="2024-11-22T18:42:49.102" v="173"/>
          <ac:spMkLst>
            <pc:docMk/>
            <pc:sldMk cId="613446973" sldId="258"/>
            <ac:spMk id="11" creationId="{D8C68F39-5E8A-844C-A8FD-394F253C1E5F}"/>
          </ac:spMkLst>
        </pc:spChg>
        <pc:spChg chg="add">
          <ac:chgData name="Fikile Kamogelo Sekati" userId="S::st10158923@rcconnect.edu.za::e5bc6fef-0490-4b28-85e2-0d92d9fd4274" providerId="AD" clId="Web-{7980115B-F0BE-1B0E-5BE5-B2B61F1EAECC}" dt="2024-11-22T18:42:49.102" v="173"/>
          <ac:spMkLst>
            <pc:docMk/>
            <pc:sldMk cId="613446973" sldId="258"/>
            <ac:spMk id="13" creationId="{BC583CEB-AC2B-2640-94F6-5958E6BC5BAB}"/>
          </ac:spMkLst>
        </pc:spChg>
        <pc:picChg chg="add">
          <ac:chgData name="Fikile Kamogelo Sekati" userId="S::st10158923@rcconnect.edu.za::e5bc6fef-0490-4b28-85e2-0d92d9fd4274" providerId="AD" clId="Web-{7980115B-F0BE-1B0E-5BE5-B2B61F1EAECC}" dt="2024-11-22T18:42:49.102" v="173"/>
          <ac:picMkLst>
            <pc:docMk/>
            <pc:sldMk cId="613446973" sldId="258"/>
            <ac:picMk id="5" creationId="{F73DE1D2-B6C6-B236-77F3-A630999D71E9}"/>
          </ac:picMkLst>
        </pc:picChg>
      </pc:sldChg>
      <pc:sldChg chg="addSp delSp modSp new modTransition">
        <pc:chgData name="Fikile Kamogelo Sekati" userId="S::st10158923@rcconnect.edu.za::e5bc6fef-0490-4b28-85e2-0d92d9fd4274" providerId="AD" clId="Web-{7980115B-F0BE-1B0E-5BE5-B2B61F1EAECC}" dt="2024-11-22T19:02:43.837" v="384"/>
        <pc:sldMkLst>
          <pc:docMk/>
          <pc:sldMk cId="1527891625" sldId="259"/>
        </pc:sldMkLst>
        <pc:spChg chg="mod">
          <ac:chgData name="Fikile Kamogelo Sekati" userId="S::st10158923@rcconnect.edu.za::e5bc6fef-0490-4b28-85e2-0d92d9fd4274" providerId="AD" clId="Web-{7980115B-F0BE-1B0E-5BE5-B2B61F1EAECC}" dt="2024-11-22T17:48:06.422" v="74" actId="20577"/>
          <ac:spMkLst>
            <pc:docMk/>
            <pc:sldMk cId="1527891625" sldId="259"/>
            <ac:spMk id="2" creationId="{01859437-5353-62C3-D390-762EBB559442}"/>
          </ac:spMkLst>
        </pc:spChg>
        <pc:spChg chg="del mod">
          <ac:chgData name="Fikile Kamogelo Sekati" userId="S::st10158923@rcconnect.edu.za::e5bc6fef-0490-4b28-85e2-0d92d9fd4274" providerId="AD" clId="Web-{7980115B-F0BE-1B0E-5BE5-B2B61F1EAECC}" dt="2024-11-22T18:42:38.867" v="172"/>
          <ac:spMkLst>
            <pc:docMk/>
            <pc:sldMk cId="1527891625" sldId="259"/>
            <ac:spMk id="3" creationId="{47EF2BB3-2923-BEB1-37A1-7F8E5C2560BF}"/>
          </ac:spMkLst>
        </pc:spChg>
        <pc:graphicFrameChg chg="add modGraphic">
          <ac:chgData name="Fikile Kamogelo Sekati" userId="S::st10158923@rcconnect.edu.za::e5bc6fef-0490-4b28-85e2-0d92d9fd4274" providerId="AD" clId="Web-{7980115B-F0BE-1B0E-5BE5-B2B61F1EAECC}" dt="2024-11-22T19:00:23.177" v="345" actId="20577"/>
          <ac:graphicFrameMkLst>
            <pc:docMk/>
            <pc:sldMk cId="1527891625" sldId="259"/>
            <ac:graphicFrameMk id="5" creationId="{F980BDBE-6E4F-BA1B-64A1-8B3B6C43822B}"/>
          </ac:graphicFrameMkLst>
        </pc:graphicFrameChg>
      </pc:sldChg>
      <pc:sldChg chg="addSp modSp new mod modTransition setBg">
        <pc:chgData name="Fikile Kamogelo Sekati" userId="S::st10158923@rcconnect.edu.za::e5bc6fef-0490-4b28-85e2-0d92d9fd4274" providerId="AD" clId="Web-{7980115B-F0BE-1B0E-5BE5-B2B61F1EAECC}" dt="2024-11-22T19:02:43.837" v="384"/>
        <pc:sldMkLst>
          <pc:docMk/>
          <pc:sldMk cId="473529327" sldId="260"/>
        </pc:sldMkLst>
        <pc:spChg chg="mod">
          <ac:chgData name="Fikile Kamogelo Sekati" userId="S::st10158923@rcconnect.edu.za::e5bc6fef-0490-4b28-85e2-0d92d9fd4274" providerId="AD" clId="Web-{7980115B-F0BE-1B0E-5BE5-B2B61F1EAECC}" dt="2024-11-22T18:42:29.179" v="171"/>
          <ac:spMkLst>
            <pc:docMk/>
            <pc:sldMk cId="473529327" sldId="260"/>
            <ac:spMk id="2" creationId="{EBBB32D8-2F88-4E7D-FCB4-1A770A288871}"/>
          </ac:spMkLst>
        </pc:spChg>
        <pc:spChg chg="mod">
          <ac:chgData name="Fikile Kamogelo Sekati" userId="S::st10158923@rcconnect.edu.za::e5bc6fef-0490-4b28-85e2-0d92d9fd4274" providerId="AD" clId="Web-{7980115B-F0BE-1B0E-5BE5-B2B61F1EAECC}" dt="2024-11-22T18:59:36.332" v="333" actId="20577"/>
          <ac:spMkLst>
            <pc:docMk/>
            <pc:sldMk cId="473529327" sldId="260"/>
            <ac:spMk id="3" creationId="{31879163-CF73-04DA-7765-650B7AC25041}"/>
          </ac:spMkLst>
        </pc:spChg>
        <pc:spChg chg="add">
          <ac:chgData name="Fikile Kamogelo Sekati" userId="S::st10158923@rcconnect.edu.za::e5bc6fef-0490-4b28-85e2-0d92d9fd4274" providerId="AD" clId="Web-{7980115B-F0BE-1B0E-5BE5-B2B61F1EAECC}" dt="2024-11-22T18:42:29.179" v="171"/>
          <ac:spMkLst>
            <pc:docMk/>
            <pc:sldMk cId="473529327" sldId="260"/>
            <ac:spMk id="9" creationId="{C868C70C-E5C4-CD47-888C-FCB3373B6D38}"/>
          </ac:spMkLst>
        </pc:spChg>
        <pc:spChg chg="add">
          <ac:chgData name="Fikile Kamogelo Sekati" userId="S::st10158923@rcconnect.edu.za::e5bc6fef-0490-4b28-85e2-0d92d9fd4274" providerId="AD" clId="Web-{7980115B-F0BE-1B0E-5BE5-B2B61F1EAECC}" dt="2024-11-22T18:42:29.179" v="171"/>
          <ac:spMkLst>
            <pc:docMk/>
            <pc:sldMk cId="473529327" sldId="260"/>
            <ac:spMk id="11" creationId="{D8C68F39-5E8A-844C-A8FD-394F253C1E5F}"/>
          </ac:spMkLst>
        </pc:spChg>
        <pc:spChg chg="add">
          <ac:chgData name="Fikile Kamogelo Sekati" userId="S::st10158923@rcconnect.edu.za::e5bc6fef-0490-4b28-85e2-0d92d9fd4274" providerId="AD" clId="Web-{7980115B-F0BE-1B0E-5BE5-B2B61F1EAECC}" dt="2024-11-22T18:42:29.179" v="171"/>
          <ac:spMkLst>
            <pc:docMk/>
            <pc:sldMk cId="473529327" sldId="260"/>
            <ac:spMk id="13" creationId="{BC583CEB-AC2B-2640-94F6-5958E6BC5BAB}"/>
          </ac:spMkLst>
        </pc:spChg>
        <pc:picChg chg="add">
          <ac:chgData name="Fikile Kamogelo Sekati" userId="S::st10158923@rcconnect.edu.za::e5bc6fef-0490-4b28-85e2-0d92d9fd4274" providerId="AD" clId="Web-{7980115B-F0BE-1B0E-5BE5-B2B61F1EAECC}" dt="2024-11-22T18:42:29.179" v="171"/>
          <ac:picMkLst>
            <pc:docMk/>
            <pc:sldMk cId="473529327" sldId="260"/>
            <ac:picMk id="5" creationId="{A5957648-1F79-E9A9-E313-CDF2B179E72A}"/>
          </ac:picMkLst>
        </pc:picChg>
      </pc:sldChg>
      <pc:sldChg chg="addSp delSp modSp new mod modTransition setBg">
        <pc:chgData name="Fikile Kamogelo Sekati" userId="S::st10158923@rcconnect.edu.za::e5bc6fef-0490-4b28-85e2-0d92d9fd4274" providerId="AD" clId="Web-{7980115B-F0BE-1B0E-5BE5-B2B61F1EAECC}" dt="2024-11-22T19:02:43.837" v="384"/>
        <pc:sldMkLst>
          <pc:docMk/>
          <pc:sldMk cId="868100358" sldId="261"/>
        </pc:sldMkLst>
        <pc:spChg chg="mod">
          <ac:chgData name="Fikile Kamogelo Sekati" userId="S::st10158923@rcconnect.edu.za::e5bc6fef-0490-4b28-85e2-0d92d9fd4274" providerId="AD" clId="Web-{7980115B-F0BE-1B0E-5BE5-B2B61F1EAECC}" dt="2024-11-22T18:42:13.179" v="170"/>
          <ac:spMkLst>
            <pc:docMk/>
            <pc:sldMk cId="868100358" sldId="261"/>
            <ac:spMk id="2" creationId="{56E68595-CE13-ED8C-E83D-DABFC52F6AE5}"/>
          </ac:spMkLst>
        </pc:spChg>
        <pc:spChg chg="del mod">
          <ac:chgData name="Fikile Kamogelo Sekati" userId="S::st10158923@rcconnect.edu.za::e5bc6fef-0490-4b28-85e2-0d92d9fd4274" providerId="AD" clId="Web-{7980115B-F0BE-1B0E-5BE5-B2B61F1EAECC}" dt="2024-11-22T18:42:13.179" v="170"/>
          <ac:spMkLst>
            <pc:docMk/>
            <pc:sldMk cId="868100358" sldId="261"/>
            <ac:spMk id="3" creationId="{9EE89CE2-BD90-AA40-BA18-BD397D2D0131}"/>
          </ac:spMkLst>
        </pc:spChg>
        <pc:spChg chg="add">
          <ac:chgData name="Fikile Kamogelo Sekati" userId="S::st10158923@rcconnect.edu.za::e5bc6fef-0490-4b28-85e2-0d92d9fd4274" providerId="AD" clId="Web-{7980115B-F0BE-1B0E-5BE5-B2B61F1EAECC}" dt="2024-11-22T18:42:13.179" v="170"/>
          <ac:spMkLst>
            <pc:docMk/>
            <pc:sldMk cId="868100358" sldId="261"/>
            <ac:spMk id="9" creationId="{23BB7E73-E730-42EA-AACE-D1E323EA547E}"/>
          </ac:spMkLst>
        </pc:spChg>
        <pc:spChg chg="add">
          <ac:chgData name="Fikile Kamogelo Sekati" userId="S::st10158923@rcconnect.edu.za::e5bc6fef-0490-4b28-85e2-0d92d9fd4274" providerId="AD" clId="Web-{7980115B-F0BE-1B0E-5BE5-B2B61F1EAECC}" dt="2024-11-22T18:42:13.179" v="170"/>
          <ac:spMkLst>
            <pc:docMk/>
            <pc:sldMk cId="868100358" sldId="261"/>
            <ac:spMk id="11" creationId="{F1F6C2E9-B316-4410-88E5-74F044FC3575}"/>
          </ac:spMkLst>
        </pc:spChg>
        <pc:spChg chg="add">
          <ac:chgData name="Fikile Kamogelo Sekati" userId="S::st10158923@rcconnect.edu.za::e5bc6fef-0490-4b28-85e2-0d92d9fd4274" providerId="AD" clId="Web-{7980115B-F0BE-1B0E-5BE5-B2B61F1EAECC}" dt="2024-11-22T18:42:13.179" v="170"/>
          <ac:spMkLst>
            <pc:docMk/>
            <pc:sldMk cId="868100358" sldId="261"/>
            <ac:spMk id="13" creationId="{83D07262-43A6-451F-9B19-77B943C6399D}"/>
          </ac:spMkLst>
        </pc:spChg>
        <pc:graphicFrameChg chg="add modGraphic">
          <ac:chgData name="Fikile Kamogelo Sekati" userId="S::st10158923@rcconnect.edu.za::e5bc6fef-0490-4b28-85e2-0d92d9fd4274" providerId="AD" clId="Web-{7980115B-F0BE-1B0E-5BE5-B2B61F1EAECC}" dt="2024-11-22T18:58:37.268" v="308" actId="20577"/>
          <ac:graphicFrameMkLst>
            <pc:docMk/>
            <pc:sldMk cId="868100358" sldId="261"/>
            <ac:graphicFrameMk id="5" creationId="{C557A595-7B3E-345B-872D-F392B0F6C378}"/>
          </ac:graphicFrameMkLst>
        </pc:graphicFrameChg>
      </pc:sldChg>
      <pc:sldChg chg="addSp delSp modSp new mod modTransition setBg">
        <pc:chgData name="Fikile Kamogelo Sekati" userId="S::st10158923@rcconnect.edu.za::e5bc6fef-0490-4b28-85e2-0d92d9fd4274" providerId="AD" clId="Web-{7980115B-F0BE-1B0E-5BE5-B2B61F1EAECC}" dt="2024-11-22T19:02:43.837" v="384"/>
        <pc:sldMkLst>
          <pc:docMk/>
          <pc:sldMk cId="400942362" sldId="262"/>
        </pc:sldMkLst>
        <pc:spChg chg="mod">
          <ac:chgData name="Fikile Kamogelo Sekati" userId="S::st10158923@rcconnect.edu.za::e5bc6fef-0490-4b28-85e2-0d92d9fd4274" providerId="AD" clId="Web-{7980115B-F0BE-1B0E-5BE5-B2B61F1EAECC}" dt="2024-11-22T18:41:41.475" v="169"/>
          <ac:spMkLst>
            <pc:docMk/>
            <pc:sldMk cId="400942362" sldId="262"/>
            <ac:spMk id="2" creationId="{A5E0A5BC-F344-337C-EAFD-53191EE9971A}"/>
          </ac:spMkLst>
        </pc:spChg>
        <pc:spChg chg="add del mod">
          <ac:chgData name="Fikile Kamogelo Sekati" userId="S::st10158923@rcconnect.edu.za::e5bc6fef-0490-4b28-85e2-0d92d9fd4274" providerId="AD" clId="Web-{7980115B-F0BE-1B0E-5BE5-B2B61F1EAECC}" dt="2024-11-22T18:41:41.475" v="169"/>
          <ac:spMkLst>
            <pc:docMk/>
            <pc:sldMk cId="400942362" sldId="262"/>
            <ac:spMk id="3" creationId="{563A91DB-7126-3898-8D04-D25530673CBF}"/>
          </ac:spMkLst>
        </pc:spChg>
        <pc:spChg chg="add del">
          <ac:chgData name="Fikile Kamogelo Sekati" userId="S::st10158923@rcconnect.edu.za::e5bc6fef-0490-4b28-85e2-0d92d9fd4274" providerId="AD" clId="Web-{7980115B-F0BE-1B0E-5BE5-B2B61F1EAECC}" dt="2024-11-22T18:41:23.615" v="164"/>
          <ac:spMkLst>
            <pc:docMk/>
            <pc:sldMk cId="400942362" sldId="262"/>
            <ac:spMk id="9" creationId="{C868C70C-E5C4-CD47-888C-FCB3373B6D38}"/>
          </ac:spMkLst>
        </pc:spChg>
        <pc:spChg chg="add del">
          <ac:chgData name="Fikile Kamogelo Sekati" userId="S::st10158923@rcconnect.edu.za::e5bc6fef-0490-4b28-85e2-0d92d9fd4274" providerId="AD" clId="Web-{7980115B-F0BE-1B0E-5BE5-B2B61F1EAECC}" dt="2024-11-22T18:41:23.615" v="164"/>
          <ac:spMkLst>
            <pc:docMk/>
            <pc:sldMk cId="400942362" sldId="262"/>
            <ac:spMk id="11" creationId="{15A8DDA3-B4FC-D445-AA06-C92ABAE24BAB}"/>
          </ac:spMkLst>
        </pc:spChg>
        <pc:spChg chg="add del">
          <ac:chgData name="Fikile Kamogelo Sekati" userId="S::st10158923@rcconnect.edu.za::e5bc6fef-0490-4b28-85e2-0d92d9fd4274" providerId="AD" clId="Web-{7980115B-F0BE-1B0E-5BE5-B2B61F1EAECC}" dt="2024-11-22T18:41:23.615" v="164"/>
          <ac:spMkLst>
            <pc:docMk/>
            <pc:sldMk cId="400942362" sldId="262"/>
            <ac:spMk id="13" creationId="{9FD0692D-A304-5E4A-BCD9-C00690321FBC}"/>
          </ac:spMkLst>
        </pc:spChg>
        <pc:spChg chg="add del">
          <ac:chgData name="Fikile Kamogelo Sekati" userId="S::st10158923@rcconnect.edu.za::e5bc6fef-0490-4b28-85e2-0d92d9fd4274" providerId="AD" clId="Web-{7980115B-F0BE-1B0E-5BE5-B2B61F1EAECC}" dt="2024-11-22T18:41:36.022" v="166"/>
          <ac:spMkLst>
            <pc:docMk/>
            <pc:sldMk cId="400942362" sldId="262"/>
            <ac:spMk id="15" creationId="{C868C70C-E5C4-CD47-888C-FCB3373B6D38}"/>
          </ac:spMkLst>
        </pc:spChg>
        <pc:spChg chg="add del">
          <ac:chgData name="Fikile Kamogelo Sekati" userId="S::st10158923@rcconnect.edu.za::e5bc6fef-0490-4b28-85e2-0d92d9fd4274" providerId="AD" clId="Web-{7980115B-F0BE-1B0E-5BE5-B2B61F1EAECC}" dt="2024-11-22T18:41:36.022" v="166"/>
          <ac:spMkLst>
            <pc:docMk/>
            <pc:sldMk cId="400942362" sldId="262"/>
            <ac:spMk id="16" creationId="{563A91DB-7126-3898-8D04-D25530673CBF}"/>
          </ac:spMkLst>
        </pc:spChg>
        <pc:spChg chg="add del">
          <ac:chgData name="Fikile Kamogelo Sekati" userId="S::st10158923@rcconnect.edu.za::e5bc6fef-0490-4b28-85e2-0d92d9fd4274" providerId="AD" clId="Web-{7980115B-F0BE-1B0E-5BE5-B2B61F1EAECC}" dt="2024-11-22T18:41:36.022" v="166"/>
          <ac:spMkLst>
            <pc:docMk/>
            <pc:sldMk cId="400942362" sldId="262"/>
            <ac:spMk id="18" creationId="{D8C68F39-5E8A-844C-A8FD-394F253C1E5F}"/>
          </ac:spMkLst>
        </pc:spChg>
        <pc:spChg chg="add del">
          <ac:chgData name="Fikile Kamogelo Sekati" userId="S::st10158923@rcconnect.edu.za::e5bc6fef-0490-4b28-85e2-0d92d9fd4274" providerId="AD" clId="Web-{7980115B-F0BE-1B0E-5BE5-B2B61F1EAECC}" dt="2024-11-22T18:41:36.022" v="166"/>
          <ac:spMkLst>
            <pc:docMk/>
            <pc:sldMk cId="400942362" sldId="262"/>
            <ac:spMk id="19" creationId="{BC583CEB-AC2B-2640-94F6-5958E6BC5BAB}"/>
          </ac:spMkLst>
        </pc:spChg>
        <pc:spChg chg="add del">
          <ac:chgData name="Fikile Kamogelo Sekati" userId="S::st10158923@rcconnect.edu.za::e5bc6fef-0490-4b28-85e2-0d92d9fd4274" providerId="AD" clId="Web-{7980115B-F0BE-1B0E-5BE5-B2B61F1EAECC}" dt="2024-11-22T18:41:41.444" v="168"/>
          <ac:spMkLst>
            <pc:docMk/>
            <pc:sldMk cId="400942362" sldId="262"/>
            <ac:spMk id="21" creationId="{23BB7E73-E730-42EA-AACE-D1E323EA547E}"/>
          </ac:spMkLst>
        </pc:spChg>
        <pc:spChg chg="add del">
          <ac:chgData name="Fikile Kamogelo Sekati" userId="S::st10158923@rcconnect.edu.za::e5bc6fef-0490-4b28-85e2-0d92d9fd4274" providerId="AD" clId="Web-{7980115B-F0BE-1B0E-5BE5-B2B61F1EAECC}" dt="2024-11-22T18:41:41.444" v="168"/>
          <ac:spMkLst>
            <pc:docMk/>
            <pc:sldMk cId="400942362" sldId="262"/>
            <ac:spMk id="22" creationId="{F1F6C2E9-B316-4410-88E5-74F044FC3575}"/>
          </ac:spMkLst>
        </pc:spChg>
        <pc:spChg chg="add del">
          <ac:chgData name="Fikile Kamogelo Sekati" userId="S::st10158923@rcconnect.edu.za::e5bc6fef-0490-4b28-85e2-0d92d9fd4274" providerId="AD" clId="Web-{7980115B-F0BE-1B0E-5BE5-B2B61F1EAECC}" dt="2024-11-22T18:41:41.444" v="168"/>
          <ac:spMkLst>
            <pc:docMk/>
            <pc:sldMk cId="400942362" sldId="262"/>
            <ac:spMk id="23" creationId="{83D07262-43A6-451F-9B19-77B943C6399D}"/>
          </ac:spMkLst>
        </pc:spChg>
        <pc:spChg chg="add">
          <ac:chgData name="Fikile Kamogelo Sekati" userId="S::st10158923@rcconnect.edu.za::e5bc6fef-0490-4b28-85e2-0d92d9fd4274" providerId="AD" clId="Web-{7980115B-F0BE-1B0E-5BE5-B2B61F1EAECC}" dt="2024-11-22T18:41:41.475" v="169"/>
          <ac:spMkLst>
            <pc:docMk/>
            <pc:sldMk cId="400942362" sldId="262"/>
            <ac:spMk id="26" creationId="{C868C70C-E5C4-CD47-888C-FCB3373B6D38}"/>
          </ac:spMkLst>
        </pc:spChg>
        <pc:spChg chg="add">
          <ac:chgData name="Fikile Kamogelo Sekati" userId="S::st10158923@rcconnect.edu.za::e5bc6fef-0490-4b28-85e2-0d92d9fd4274" providerId="AD" clId="Web-{7980115B-F0BE-1B0E-5BE5-B2B61F1EAECC}" dt="2024-11-22T18:41:41.475" v="169"/>
          <ac:spMkLst>
            <pc:docMk/>
            <pc:sldMk cId="400942362" sldId="262"/>
            <ac:spMk id="27" creationId="{15A8DDA3-B4FC-D445-AA06-C92ABAE24BAB}"/>
          </ac:spMkLst>
        </pc:spChg>
        <pc:spChg chg="add">
          <ac:chgData name="Fikile Kamogelo Sekati" userId="S::st10158923@rcconnect.edu.za::e5bc6fef-0490-4b28-85e2-0d92d9fd4274" providerId="AD" clId="Web-{7980115B-F0BE-1B0E-5BE5-B2B61F1EAECC}" dt="2024-11-22T18:41:41.475" v="169"/>
          <ac:spMkLst>
            <pc:docMk/>
            <pc:sldMk cId="400942362" sldId="262"/>
            <ac:spMk id="28" creationId="{9FD0692D-A304-5E4A-BCD9-C00690321FBC}"/>
          </ac:spMkLst>
        </pc:spChg>
        <pc:graphicFrameChg chg="add del">
          <ac:chgData name="Fikile Kamogelo Sekati" userId="S::st10158923@rcconnect.edu.za::e5bc6fef-0490-4b28-85e2-0d92d9fd4274" providerId="AD" clId="Web-{7980115B-F0BE-1B0E-5BE5-B2B61F1EAECC}" dt="2024-11-22T18:41:23.615" v="164"/>
          <ac:graphicFrameMkLst>
            <pc:docMk/>
            <pc:sldMk cId="400942362" sldId="262"/>
            <ac:graphicFrameMk id="5" creationId="{B838C52C-DD53-A2CB-9635-A3ADB5BE0D9B}"/>
          </ac:graphicFrameMkLst>
        </pc:graphicFrameChg>
        <pc:graphicFrameChg chg="add del">
          <ac:chgData name="Fikile Kamogelo Sekati" userId="S::st10158923@rcconnect.edu.za::e5bc6fef-0490-4b28-85e2-0d92d9fd4274" providerId="AD" clId="Web-{7980115B-F0BE-1B0E-5BE5-B2B61F1EAECC}" dt="2024-11-22T18:41:41.444" v="168"/>
          <ac:graphicFrameMkLst>
            <pc:docMk/>
            <pc:sldMk cId="400942362" sldId="262"/>
            <ac:graphicFrameMk id="24" creationId="{866AB3B1-16E0-D1A5-E419-49F9E39A1254}"/>
          </ac:graphicFrameMkLst>
        </pc:graphicFrameChg>
        <pc:graphicFrameChg chg="add modGraphic">
          <ac:chgData name="Fikile Kamogelo Sekati" userId="S::st10158923@rcconnect.edu.za::e5bc6fef-0490-4b28-85e2-0d92d9fd4274" providerId="AD" clId="Web-{7980115B-F0BE-1B0E-5BE5-B2B61F1EAECC}" dt="2024-11-22T18:51:27.381" v="282" actId="20577"/>
          <ac:graphicFrameMkLst>
            <pc:docMk/>
            <pc:sldMk cId="400942362" sldId="262"/>
            <ac:graphicFrameMk id="29" creationId="{B838C52C-DD53-A2CB-9635-A3ADB5BE0D9B}"/>
          </ac:graphicFrameMkLst>
        </pc:graphicFrameChg>
        <pc:picChg chg="add del">
          <ac:chgData name="Fikile Kamogelo Sekati" userId="S::st10158923@rcconnect.edu.za::e5bc6fef-0490-4b28-85e2-0d92d9fd4274" providerId="AD" clId="Web-{7980115B-F0BE-1B0E-5BE5-B2B61F1EAECC}" dt="2024-11-22T18:41:36.022" v="166"/>
          <ac:picMkLst>
            <pc:docMk/>
            <pc:sldMk cId="400942362" sldId="262"/>
            <ac:picMk id="17" creationId="{586E941B-3CDC-58FE-CF03-1F05C3F82DCE}"/>
          </ac:picMkLst>
        </pc:picChg>
      </pc:sldChg>
      <pc:sldChg chg="addSp delSp modSp new mod modTransition setBg">
        <pc:chgData name="Fikile Kamogelo Sekati" userId="S::st10158923@rcconnect.edu.za::e5bc6fef-0490-4b28-85e2-0d92d9fd4274" providerId="AD" clId="Web-{7980115B-F0BE-1B0E-5BE5-B2B61F1EAECC}" dt="2024-11-22T19:02:43.837" v="384"/>
        <pc:sldMkLst>
          <pc:docMk/>
          <pc:sldMk cId="1101569277" sldId="263"/>
        </pc:sldMkLst>
        <pc:spChg chg="mod">
          <ac:chgData name="Fikile Kamogelo Sekati" userId="S::st10158923@rcconnect.edu.za::e5bc6fef-0490-4b28-85e2-0d92d9fd4274" providerId="AD" clId="Web-{7980115B-F0BE-1B0E-5BE5-B2B61F1EAECC}" dt="2024-11-22T18:41:06.333" v="162"/>
          <ac:spMkLst>
            <pc:docMk/>
            <pc:sldMk cId="1101569277" sldId="263"/>
            <ac:spMk id="2" creationId="{FA9A8506-3CE9-C62D-D983-BB117653FA47}"/>
          </ac:spMkLst>
        </pc:spChg>
        <pc:spChg chg="del mod">
          <ac:chgData name="Fikile Kamogelo Sekati" userId="S::st10158923@rcconnect.edu.za::e5bc6fef-0490-4b28-85e2-0d92d9fd4274" providerId="AD" clId="Web-{7980115B-F0BE-1B0E-5BE5-B2B61F1EAECC}" dt="2024-11-22T18:41:06.333" v="162"/>
          <ac:spMkLst>
            <pc:docMk/>
            <pc:sldMk cId="1101569277" sldId="263"/>
            <ac:spMk id="3" creationId="{64616A05-BBFE-9586-EAEF-0FE16EE72198}"/>
          </ac:spMkLst>
        </pc:spChg>
        <pc:spChg chg="add del">
          <ac:chgData name="Fikile Kamogelo Sekati" userId="S::st10158923@rcconnect.edu.za::e5bc6fef-0490-4b28-85e2-0d92d9fd4274" providerId="AD" clId="Web-{7980115B-F0BE-1B0E-5BE5-B2B61F1EAECC}" dt="2024-11-22T18:41:06.302" v="161"/>
          <ac:spMkLst>
            <pc:docMk/>
            <pc:sldMk cId="1101569277" sldId="263"/>
            <ac:spMk id="9" creationId="{C868C70C-E5C4-CD47-888C-FCB3373B6D38}"/>
          </ac:spMkLst>
        </pc:spChg>
        <pc:spChg chg="add del">
          <ac:chgData name="Fikile Kamogelo Sekati" userId="S::st10158923@rcconnect.edu.za::e5bc6fef-0490-4b28-85e2-0d92d9fd4274" providerId="AD" clId="Web-{7980115B-F0BE-1B0E-5BE5-B2B61F1EAECC}" dt="2024-11-22T18:41:06.302" v="161"/>
          <ac:spMkLst>
            <pc:docMk/>
            <pc:sldMk cId="1101569277" sldId="263"/>
            <ac:spMk id="11" creationId="{D8C68F39-5E8A-844C-A8FD-394F253C1E5F}"/>
          </ac:spMkLst>
        </pc:spChg>
        <pc:spChg chg="add del">
          <ac:chgData name="Fikile Kamogelo Sekati" userId="S::st10158923@rcconnect.edu.za::e5bc6fef-0490-4b28-85e2-0d92d9fd4274" providerId="AD" clId="Web-{7980115B-F0BE-1B0E-5BE5-B2B61F1EAECC}" dt="2024-11-22T18:41:06.302" v="161"/>
          <ac:spMkLst>
            <pc:docMk/>
            <pc:sldMk cId="1101569277" sldId="263"/>
            <ac:spMk id="13" creationId="{BC583CEB-AC2B-2640-94F6-5958E6BC5BAB}"/>
          </ac:spMkLst>
        </pc:spChg>
        <pc:spChg chg="add">
          <ac:chgData name="Fikile Kamogelo Sekati" userId="S::st10158923@rcconnect.edu.za::e5bc6fef-0490-4b28-85e2-0d92d9fd4274" providerId="AD" clId="Web-{7980115B-F0BE-1B0E-5BE5-B2B61F1EAECC}" dt="2024-11-22T18:41:06.333" v="162"/>
          <ac:spMkLst>
            <pc:docMk/>
            <pc:sldMk cId="1101569277" sldId="263"/>
            <ac:spMk id="15" creationId="{23BB7E73-E730-42EA-AACE-D1E323EA547E}"/>
          </ac:spMkLst>
        </pc:spChg>
        <pc:spChg chg="add">
          <ac:chgData name="Fikile Kamogelo Sekati" userId="S::st10158923@rcconnect.edu.za::e5bc6fef-0490-4b28-85e2-0d92d9fd4274" providerId="AD" clId="Web-{7980115B-F0BE-1B0E-5BE5-B2B61F1EAECC}" dt="2024-11-22T18:41:06.333" v="162"/>
          <ac:spMkLst>
            <pc:docMk/>
            <pc:sldMk cId="1101569277" sldId="263"/>
            <ac:spMk id="16" creationId="{F1F6C2E9-B316-4410-88E5-74F044FC3575}"/>
          </ac:spMkLst>
        </pc:spChg>
        <pc:spChg chg="add">
          <ac:chgData name="Fikile Kamogelo Sekati" userId="S::st10158923@rcconnect.edu.za::e5bc6fef-0490-4b28-85e2-0d92d9fd4274" providerId="AD" clId="Web-{7980115B-F0BE-1B0E-5BE5-B2B61F1EAECC}" dt="2024-11-22T18:41:06.333" v="162"/>
          <ac:spMkLst>
            <pc:docMk/>
            <pc:sldMk cId="1101569277" sldId="263"/>
            <ac:spMk id="17" creationId="{83D07262-43A6-451F-9B19-77B943C6399D}"/>
          </ac:spMkLst>
        </pc:spChg>
        <pc:graphicFrameChg chg="add modGraphic">
          <ac:chgData name="Fikile Kamogelo Sekati" userId="S::st10158923@rcconnect.edu.za::e5bc6fef-0490-4b28-85e2-0d92d9fd4274" providerId="AD" clId="Web-{7980115B-F0BE-1B0E-5BE5-B2B61F1EAECC}" dt="2024-11-22T18:48:11.235" v="248" actId="20577"/>
          <ac:graphicFrameMkLst>
            <pc:docMk/>
            <pc:sldMk cId="1101569277" sldId="263"/>
            <ac:graphicFrameMk id="18" creationId="{01F7D530-8AF2-4764-FECC-07711C825F59}"/>
          </ac:graphicFrameMkLst>
        </pc:graphicFrameChg>
        <pc:picChg chg="add del">
          <ac:chgData name="Fikile Kamogelo Sekati" userId="S::st10158923@rcconnect.edu.za::e5bc6fef-0490-4b28-85e2-0d92d9fd4274" providerId="AD" clId="Web-{7980115B-F0BE-1B0E-5BE5-B2B61F1EAECC}" dt="2024-11-22T18:41:06.302" v="161"/>
          <ac:picMkLst>
            <pc:docMk/>
            <pc:sldMk cId="1101569277" sldId="263"/>
            <ac:picMk id="5" creationId="{3C4118AD-D812-B8C4-179D-22BC021808E7}"/>
          </ac:picMkLst>
        </pc:picChg>
      </pc:sldChg>
      <pc:sldChg chg="addSp delSp modSp new mod modTransition setBg">
        <pc:chgData name="Fikile Kamogelo Sekati" userId="S::st10158923@rcconnect.edu.za::e5bc6fef-0490-4b28-85e2-0d92d9fd4274" providerId="AD" clId="Web-{7980115B-F0BE-1B0E-5BE5-B2B61F1EAECC}" dt="2024-11-22T19:02:43.837" v="384"/>
        <pc:sldMkLst>
          <pc:docMk/>
          <pc:sldMk cId="1197473781" sldId="264"/>
        </pc:sldMkLst>
        <pc:spChg chg="mod">
          <ac:chgData name="Fikile Kamogelo Sekati" userId="S::st10158923@rcconnect.edu.za::e5bc6fef-0490-4b28-85e2-0d92d9fd4274" providerId="AD" clId="Web-{7980115B-F0BE-1B0E-5BE5-B2B61F1EAECC}" dt="2024-11-22T18:40:39.536" v="159"/>
          <ac:spMkLst>
            <pc:docMk/>
            <pc:sldMk cId="1197473781" sldId="264"/>
            <ac:spMk id="2" creationId="{4DE4EC7A-EDA3-A7F3-D26E-3AC5E1019F91}"/>
          </ac:spMkLst>
        </pc:spChg>
        <pc:spChg chg="add del mod">
          <ac:chgData name="Fikile Kamogelo Sekati" userId="S::st10158923@rcconnect.edu.za::e5bc6fef-0490-4b28-85e2-0d92d9fd4274" providerId="AD" clId="Web-{7980115B-F0BE-1B0E-5BE5-B2B61F1EAECC}" dt="2024-11-22T18:40:39.536" v="159"/>
          <ac:spMkLst>
            <pc:docMk/>
            <pc:sldMk cId="1197473781" sldId="264"/>
            <ac:spMk id="3" creationId="{4FE01B80-BDD2-DF39-CBFD-F722E059459B}"/>
          </ac:spMkLst>
        </pc:spChg>
        <pc:spChg chg="add del">
          <ac:chgData name="Fikile Kamogelo Sekati" userId="S::st10158923@rcconnect.edu.za::e5bc6fef-0490-4b28-85e2-0d92d9fd4274" providerId="AD" clId="Web-{7980115B-F0BE-1B0E-5BE5-B2B61F1EAECC}" dt="2024-11-22T18:40:39.520" v="158"/>
          <ac:spMkLst>
            <pc:docMk/>
            <pc:sldMk cId="1197473781" sldId="264"/>
            <ac:spMk id="9" creationId="{23BB7E73-E730-42EA-AACE-D1E323EA547E}"/>
          </ac:spMkLst>
        </pc:spChg>
        <pc:spChg chg="add del">
          <ac:chgData name="Fikile Kamogelo Sekati" userId="S::st10158923@rcconnect.edu.za::e5bc6fef-0490-4b28-85e2-0d92d9fd4274" providerId="AD" clId="Web-{7980115B-F0BE-1B0E-5BE5-B2B61F1EAECC}" dt="2024-11-22T18:40:39.520" v="158"/>
          <ac:spMkLst>
            <pc:docMk/>
            <pc:sldMk cId="1197473781" sldId="264"/>
            <ac:spMk id="11" creationId="{F1F6C2E9-B316-4410-88E5-74F044FC3575}"/>
          </ac:spMkLst>
        </pc:spChg>
        <pc:spChg chg="add del">
          <ac:chgData name="Fikile Kamogelo Sekati" userId="S::st10158923@rcconnect.edu.za::e5bc6fef-0490-4b28-85e2-0d92d9fd4274" providerId="AD" clId="Web-{7980115B-F0BE-1B0E-5BE5-B2B61F1EAECC}" dt="2024-11-22T18:40:39.520" v="158"/>
          <ac:spMkLst>
            <pc:docMk/>
            <pc:sldMk cId="1197473781" sldId="264"/>
            <ac:spMk id="13" creationId="{83D07262-43A6-451F-9B19-77B943C6399D}"/>
          </ac:spMkLst>
        </pc:spChg>
        <pc:spChg chg="add">
          <ac:chgData name="Fikile Kamogelo Sekati" userId="S::st10158923@rcconnect.edu.za::e5bc6fef-0490-4b28-85e2-0d92d9fd4274" providerId="AD" clId="Web-{7980115B-F0BE-1B0E-5BE5-B2B61F1EAECC}" dt="2024-11-22T18:40:39.536" v="159"/>
          <ac:spMkLst>
            <pc:docMk/>
            <pc:sldMk cId="1197473781" sldId="264"/>
            <ac:spMk id="15" creationId="{C868C70C-E5C4-CD47-888C-FCB3373B6D38}"/>
          </ac:spMkLst>
        </pc:spChg>
        <pc:spChg chg="add">
          <ac:chgData name="Fikile Kamogelo Sekati" userId="S::st10158923@rcconnect.edu.za::e5bc6fef-0490-4b28-85e2-0d92d9fd4274" providerId="AD" clId="Web-{7980115B-F0BE-1B0E-5BE5-B2B61F1EAECC}" dt="2024-11-22T18:40:39.536" v="159"/>
          <ac:spMkLst>
            <pc:docMk/>
            <pc:sldMk cId="1197473781" sldId="264"/>
            <ac:spMk id="17" creationId="{D8C68F39-5E8A-844C-A8FD-394F253C1E5F}"/>
          </ac:spMkLst>
        </pc:spChg>
        <pc:spChg chg="add">
          <ac:chgData name="Fikile Kamogelo Sekati" userId="S::st10158923@rcconnect.edu.za::e5bc6fef-0490-4b28-85e2-0d92d9fd4274" providerId="AD" clId="Web-{7980115B-F0BE-1B0E-5BE5-B2B61F1EAECC}" dt="2024-11-22T18:40:39.536" v="159"/>
          <ac:spMkLst>
            <pc:docMk/>
            <pc:sldMk cId="1197473781" sldId="264"/>
            <ac:spMk id="18" creationId="{BC583CEB-AC2B-2640-94F6-5958E6BC5BAB}"/>
          </ac:spMkLst>
        </pc:spChg>
        <pc:spChg chg="add mod">
          <ac:chgData name="Fikile Kamogelo Sekati" userId="S::st10158923@rcconnect.edu.za::e5bc6fef-0490-4b28-85e2-0d92d9fd4274" providerId="AD" clId="Web-{7980115B-F0BE-1B0E-5BE5-B2B61F1EAECC}" dt="2024-11-22T18:51:53.538" v="293" actId="20577"/>
          <ac:spMkLst>
            <pc:docMk/>
            <pc:sldMk cId="1197473781" sldId="264"/>
            <ac:spMk id="19" creationId="{4FE01B80-BDD2-DF39-CBFD-F722E059459B}"/>
          </ac:spMkLst>
        </pc:spChg>
        <pc:graphicFrameChg chg="add del">
          <ac:chgData name="Fikile Kamogelo Sekati" userId="S::st10158923@rcconnect.edu.za::e5bc6fef-0490-4b28-85e2-0d92d9fd4274" providerId="AD" clId="Web-{7980115B-F0BE-1B0E-5BE5-B2B61F1EAECC}" dt="2024-11-22T18:40:39.520" v="158"/>
          <ac:graphicFrameMkLst>
            <pc:docMk/>
            <pc:sldMk cId="1197473781" sldId="264"/>
            <ac:graphicFrameMk id="5" creationId="{F3D39BDD-F3E0-42A4-5125-1B80C900012D}"/>
          </ac:graphicFrameMkLst>
        </pc:graphicFrameChg>
        <pc:picChg chg="add">
          <ac:chgData name="Fikile Kamogelo Sekati" userId="S::st10158923@rcconnect.edu.za::e5bc6fef-0490-4b28-85e2-0d92d9fd4274" providerId="AD" clId="Web-{7980115B-F0BE-1B0E-5BE5-B2B61F1EAECC}" dt="2024-11-22T18:40:39.536" v="159"/>
          <ac:picMkLst>
            <pc:docMk/>
            <pc:sldMk cId="1197473781" sldId="264"/>
            <ac:picMk id="16" creationId="{014B8C97-0438-7F8E-B682-84845EB82C6C}"/>
          </ac:picMkLst>
        </pc:picChg>
      </pc:sldChg>
      <pc:sldChg chg="addSp delSp modSp new mod modTransition setBg modClrScheme chgLayout">
        <pc:chgData name="Fikile Kamogelo Sekati" userId="S::st10158923@rcconnect.edu.za::e5bc6fef-0490-4b28-85e2-0d92d9fd4274" providerId="AD" clId="Web-{7980115B-F0BE-1B0E-5BE5-B2B61F1EAECC}" dt="2024-11-22T19:02:43.837" v="384"/>
        <pc:sldMkLst>
          <pc:docMk/>
          <pc:sldMk cId="614022747" sldId="265"/>
        </pc:sldMkLst>
        <pc:spChg chg="mod ord">
          <ac:chgData name="Fikile Kamogelo Sekati" userId="S::st10158923@rcconnect.edu.za::e5bc6fef-0490-4b28-85e2-0d92d9fd4274" providerId="AD" clId="Web-{7980115B-F0BE-1B0E-5BE5-B2B61F1EAECC}" dt="2024-11-22T18:40:22.926" v="156"/>
          <ac:spMkLst>
            <pc:docMk/>
            <pc:sldMk cId="614022747" sldId="265"/>
            <ac:spMk id="2" creationId="{143E1FFE-3975-E345-153F-3FD3A6CF8628}"/>
          </ac:spMkLst>
        </pc:spChg>
        <pc:spChg chg="add del mod ord">
          <ac:chgData name="Fikile Kamogelo Sekati" userId="S::st10158923@rcconnect.edu.za::e5bc6fef-0490-4b28-85e2-0d92d9fd4274" providerId="AD" clId="Web-{7980115B-F0BE-1B0E-5BE5-B2B61F1EAECC}" dt="2024-11-22T18:40:13.098" v="154"/>
          <ac:spMkLst>
            <pc:docMk/>
            <pc:sldMk cId="614022747" sldId="265"/>
            <ac:spMk id="3" creationId="{81FA2626-AF2A-3DB2-39F0-7424ADBA3916}"/>
          </ac:spMkLst>
        </pc:spChg>
        <pc:spChg chg="add del mod ord">
          <ac:chgData name="Fikile Kamogelo Sekati" userId="S::st10158923@rcconnect.edu.za::e5bc6fef-0490-4b28-85e2-0d92d9fd4274" providerId="AD" clId="Web-{7980115B-F0BE-1B0E-5BE5-B2B61F1EAECC}" dt="2024-11-22T18:40:18.098" v="155"/>
          <ac:spMkLst>
            <pc:docMk/>
            <pc:sldMk cId="614022747" sldId="265"/>
            <ac:spMk id="4" creationId="{3E74AC0A-7AE6-EF60-509B-0FC09521098F}"/>
          </ac:spMkLst>
        </pc:spChg>
        <pc:spChg chg="add">
          <ac:chgData name="Fikile Kamogelo Sekati" userId="S::st10158923@rcconnect.edu.za::e5bc6fef-0490-4b28-85e2-0d92d9fd4274" providerId="AD" clId="Web-{7980115B-F0BE-1B0E-5BE5-B2B61F1EAECC}" dt="2024-11-22T18:40:22.926" v="156"/>
          <ac:spMkLst>
            <pc:docMk/>
            <pc:sldMk cId="614022747" sldId="265"/>
            <ac:spMk id="13" creationId="{CCC95119-6D9D-3542-9E0E-4171B33DC9CA}"/>
          </ac:spMkLst>
        </pc:spChg>
        <pc:spChg chg="add">
          <ac:chgData name="Fikile Kamogelo Sekati" userId="S::st10158923@rcconnect.edu.za::e5bc6fef-0490-4b28-85e2-0d92d9fd4274" providerId="AD" clId="Web-{7980115B-F0BE-1B0E-5BE5-B2B61F1EAECC}" dt="2024-11-22T18:40:22.926" v="156"/>
          <ac:spMkLst>
            <pc:docMk/>
            <pc:sldMk cId="614022747" sldId="265"/>
            <ac:spMk id="15" creationId="{EFC92F19-7317-314C-81B7-43B8B687F4E4}"/>
          </ac:spMkLst>
        </pc:spChg>
        <pc:spChg chg="add">
          <ac:chgData name="Fikile Kamogelo Sekati" userId="S::st10158923@rcconnect.edu.za::e5bc6fef-0490-4b28-85e2-0d92d9fd4274" providerId="AD" clId="Web-{7980115B-F0BE-1B0E-5BE5-B2B61F1EAECC}" dt="2024-11-22T18:40:22.926" v="156"/>
          <ac:spMkLst>
            <pc:docMk/>
            <pc:sldMk cId="614022747" sldId="265"/>
            <ac:spMk id="17" creationId="{23BB7E73-E730-42EA-AACE-D1E323EA547E}"/>
          </ac:spMkLst>
        </pc:spChg>
        <pc:spChg chg="add">
          <ac:chgData name="Fikile Kamogelo Sekati" userId="S::st10158923@rcconnect.edu.za::e5bc6fef-0490-4b28-85e2-0d92d9fd4274" providerId="AD" clId="Web-{7980115B-F0BE-1B0E-5BE5-B2B61F1EAECC}" dt="2024-11-22T18:40:22.926" v="156"/>
          <ac:spMkLst>
            <pc:docMk/>
            <pc:sldMk cId="614022747" sldId="265"/>
            <ac:spMk id="19" creationId="{F1F6C2E9-B316-4410-88E5-74F044FC3575}"/>
          </ac:spMkLst>
        </pc:spChg>
        <pc:spChg chg="add">
          <ac:chgData name="Fikile Kamogelo Sekati" userId="S::st10158923@rcconnect.edu.za::e5bc6fef-0490-4b28-85e2-0d92d9fd4274" providerId="AD" clId="Web-{7980115B-F0BE-1B0E-5BE5-B2B61F1EAECC}" dt="2024-11-22T18:40:22.926" v="156"/>
          <ac:spMkLst>
            <pc:docMk/>
            <pc:sldMk cId="614022747" sldId="265"/>
            <ac:spMk id="21" creationId="{83D07262-43A6-451F-9B19-77B943C6399D}"/>
          </ac:spMkLst>
        </pc:spChg>
        <pc:graphicFrameChg chg="add del">
          <ac:chgData name="Fikile Kamogelo Sekati" userId="S::st10158923@rcconnect.edu.za::e5bc6fef-0490-4b28-85e2-0d92d9fd4274" providerId="AD" clId="Web-{7980115B-F0BE-1B0E-5BE5-B2B61F1EAECC}" dt="2024-11-22T18:40:13.082" v="153"/>
          <ac:graphicFrameMkLst>
            <pc:docMk/>
            <pc:sldMk cId="614022747" sldId="265"/>
            <ac:graphicFrameMk id="6" creationId="{B2135701-2D4A-0CB9-675F-50D0F06B400D}"/>
          </ac:graphicFrameMkLst>
        </pc:graphicFrameChg>
        <pc:graphicFrameChg chg="add mod ord modGraphic">
          <ac:chgData name="Fikile Kamogelo Sekati" userId="S::st10158923@rcconnect.edu.za::e5bc6fef-0490-4b28-85e2-0d92d9fd4274" providerId="AD" clId="Web-{7980115B-F0BE-1B0E-5BE5-B2B61F1EAECC}" dt="2024-11-22T18:49:32.456" v="262"/>
          <ac:graphicFrameMkLst>
            <pc:docMk/>
            <pc:sldMk cId="614022747" sldId="265"/>
            <ac:graphicFrameMk id="8" creationId="{8041A818-14FB-9D33-42A5-48BD2B65B6B5}"/>
          </ac:graphicFrameMkLst>
        </pc:graphicFrameChg>
      </pc:sldChg>
      <pc:sldMasterChg chg="del delSldLayout">
        <pc:chgData name="Fikile Kamogelo Sekati" userId="S::st10158923@rcconnect.edu.za::e5bc6fef-0490-4b28-85e2-0d92d9fd4274" providerId="AD" clId="Web-{7980115B-F0BE-1B0E-5BE5-B2B61F1EAECC}" dt="2024-11-22T17:28:49.050" v="2"/>
        <pc:sldMasterMkLst>
          <pc:docMk/>
          <pc:sldMasterMk cId="2460954070" sldId="2147483660"/>
        </pc:sldMasterMkLst>
        <pc:sldLayoutChg chg="del">
          <pc:chgData name="Fikile Kamogelo Sekati" userId="S::st10158923@rcconnect.edu.za::e5bc6fef-0490-4b28-85e2-0d92d9fd4274" providerId="AD" clId="Web-{7980115B-F0BE-1B0E-5BE5-B2B61F1EAECC}" dt="2024-11-22T17:28:49.050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Fikile Kamogelo Sekati" userId="S::st10158923@rcconnect.edu.za::e5bc6fef-0490-4b28-85e2-0d92d9fd4274" providerId="AD" clId="Web-{7980115B-F0BE-1B0E-5BE5-B2B61F1EAECC}" dt="2024-11-22T17:28:49.050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Fikile Kamogelo Sekati" userId="S::st10158923@rcconnect.edu.za::e5bc6fef-0490-4b28-85e2-0d92d9fd4274" providerId="AD" clId="Web-{7980115B-F0BE-1B0E-5BE5-B2B61F1EAECC}" dt="2024-11-22T17:28:49.050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Fikile Kamogelo Sekati" userId="S::st10158923@rcconnect.edu.za::e5bc6fef-0490-4b28-85e2-0d92d9fd4274" providerId="AD" clId="Web-{7980115B-F0BE-1B0E-5BE5-B2B61F1EAECC}" dt="2024-11-22T17:28:49.050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Fikile Kamogelo Sekati" userId="S::st10158923@rcconnect.edu.za::e5bc6fef-0490-4b28-85e2-0d92d9fd4274" providerId="AD" clId="Web-{7980115B-F0BE-1B0E-5BE5-B2B61F1EAECC}" dt="2024-11-22T17:28:49.050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Fikile Kamogelo Sekati" userId="S::st10158923@rcconnect.edu.za::e5bc6fef-0490-4b28-85e2-0d92d9fd4274" providerId="AD" clId="Web-{7980115B-F0BE-1B0E-5BE5-B2B61F1EAECC}" dt="2024-11-22T17:28:49.050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Fikile Kamogelo Sekati" userId="S::st10158923@rcconnect.edu.za::e5bc6fef-0490-4b28-85e2-0d92d9fd4274" providerId="AD" clId="Web-{7980115B-F0BE-1B0E-5BE5-B2B61F1EAECC}" dt="2024-11-22T17:28:49.050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Fikile Kamogelo Sekati" userId="S::st10158923@rcconnect.edu.za::e5bc6fef-0490-4b28-85e2-0d92d9fd4274" providerId="AD" clId="Web-{7980115B-F0BE-1B0E-5BE5-B2B61F1EAECC}" dt="2024-11-22T17:28:49.050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Fikile Kamogelo Sekati" userId="S::st10158923@rcconnect.edu.za::e5bc6fef-0490-4b28-85e2-0d92d9fd4274" providerId="AD" clId="Web-{7980115B-F0BE-1B0E-5BE5-B2B61F1EAECC}" dt="2024-11-22T17:28:49.050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Fikile Kamogelo Sekati" userId="S::st10158923@rcconnect.edu.za::e5bc6fef-0490-4b28-85e2-0d92d9fd4274" providerId="AD" clId="Web-{7980115B-F0BE-1B0E-5BE5-B2B61F1EAECC}" dt="2024-11-22T17:28:49.050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Fikile Kamogelo Sekati" userId="S::st10158923@rcconnect.edu.za::e5bc6fef-0490-4b28-85e2-0d92d9fd4274" providerId="AD" clId="Web-{7980115B-F0BE-1B0E-5BE5-B2B61F1EAECC}" dt="2024-11-22T17:28:49.050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modTransition addSldLayout modSldLayout">
        <pc:chgData name="Fikile Kamogelo Sekati" userId="S::st10158923@rcconnect.edu.za::e5bc6fef-0490-4b28-85e2-0d92d9fd4274" providerId="AD" clId="Web-{7980115B-F0BE-1B0E-5BE5-B2B61F1EAECC}" dt="2024-11-22T19:02:43.837" v="384"/>
        <pc:sldMasterMkLst>
          <pc:docMk/>
          <pc:sldMasterMk cId="823774266" sldId="2147483685"/>
        </pc:sldMasterMkLst>
        <pc:sldLayoutChg chg="add modTransition">
          <pc:chgData name="Fikile Kamogelo Sekati" userId="S::st10158923@rcconnect.edu.za::e5bc6fef-0490-4b28-85e2-0d92d9fd4274" providerId="AD" clId="Web-{7980115B-F0BE-1B0E-5BE5-B2B61F1EAECC}" dt="2024-11-22T19:02:43.837" v="384"/>
          <pc:sldLayoutMkLst>
            <pc:docMk/>
            <pc:sldMasterMk cId="823774266" sldId="2147483685"/>
            <pc:sldLayoutMk cId="1528298316" sldId="2147483674"/>
          </pc:sldLayoutMkLst>
        </pc:sldLayoutChg>
        <pc:sldLayoutChg chg="add modTransition">
          <pc:chgData name="Fikile Kamogelo Sekati" userId="S::st10158923@rcconnect.edu.za::e5bc6fef-0490-4b28-85e2-0d92d9fd4274" providerId="AD" clId="Web-{7980115B-F0BE-1B0E-5BE5-B2B61F1EAECC}" dt="2024-11-22T19:02:43.837" v="384"/>
          <pc:sldLayoutMkLst>
            <pc:docMk/>
            <pc:sldMasterMk cId="823774266" sldId="2147483685"/>
            <pc:sldLayoutMk cId="1037430652" sldId="2147483675"/>
          </pc:sldLayoutMkLst>
        </pc:sldLayoutChg>
        <pc:sldLayoutChg chg="add modTransition">
          <pc:chgData name="Fikile Kamogelo Sekati" userId="S::st10158923@rcconnect.edu.za::e5bc6fef-0490-4b28-85e2-0d92d9fd4274" providerId="AD" clId="Web-{7980115B-F0BE-1B0E-5BE5-B2B61F1EAECC}" dt="2024-11-22T19:02:43.837" v="384"/>
          <pc:sldLayoutMkLst>
            <pc:docMk/>
            <pc:sldMasterMk cId="823774266" sldId="2147483685"/>
            <pc:sldLayoutMk cId="661522594" sldId="2147483676"/>
          </pc:sldLayoutMkLst>
        </pc:sldLayoutChg>
        <pc:sldLayoutChg chg="add modTransition">
          <pc:chgData name="Fikile Kamogelo Sekati" userId="S::st10158923@rcconnect.edu.za::e5bc6fef-0490-4b28-85e2-0d92d9fd4274" providerId="AD" clId="Web-{7980115B-F0BE-1B0E-5BE5-B2B61F1EAECC}" dt="2024-11-22T19:02:43.837" v="384"/>
          <pc:sldLayoutMkLst>
            <pc:docMk/>
            <pc:sldMasterMk cId="823774266" sldId="2147483685"/>
            <pc:sldLayoutMk cId="896358796" sldId="2147483677"/>
          </pc:sldLayoutMkLst>
        </pc:sldLayoutChg>
        <pc:sldLayoutChg chg="add modTransition">
          <pc:chgData name="Fikile Kamogelo Sekati" userId="S::st10158923@rcconnect.edu.za::e5bc6fef-0490-4b28-85e2-0d92d9fd4274" providerId="AD" clId="Web-{7980115B-F0BE-1B0E-5BE5-B2B61F1EAECC}" dt="2024-11-22T19:02:43.837" v="384"/>
          <pc:sldLayoutMkLst>
            <pc:docMk/>
            <pc:sldMasterMk cId="823774266" sldId="2147483685"/>
            <pc:sldLayoutMk cId="524142870" sldId="2147483678"/>
          </pc:sldLayoutMkLst>
        </pc:sldLayoutChg>
        <pc:sldLayoutChg chg="add modTransition">
          <pc:chgData name="Fikile Kamogelo Sekati" userId="S::st10158923@rcconnect.edu.za::e5bc6fef-0490-4b28-85e2-0d92d9fd4274" providerId="AD" clId="Web-{7980115B-F0BE-1B0E-5BE5-B2B61F1EAECC}" dt="2024-11-22T19:02:43.837" v="384"/>
          <pc:sldLayoutMkLst>
            <pc:docMk/>
            <pc:sldMasterMk cId="823774266" sldId="2147483685"/>
            <pc:sldLayoutMk cId="255419773" sldId="2147483679"/>
          </pc:sldLayoutMkLst>
        </pc:sldLayoutChg>
        <pc:sldLayoutChg chg="add modTransition">
          <pc:chgData name="Fikile Kamogelo Sekati" userId="S::st10158923@rcconnect.edu.za::e5bc6fef-0490-4b28-85e2-0d92d9fd4274" providerId="AD" clId="Web-{7980115B-F0BE-1B0E-5BE5-B2B61F1EAECC}" dt="2024-11-22T19:02:43.837" v="384"/>
          <pc:sldLayoutMkLst>
            <pc:docMk/>
            <pc:sldMasterMk cId="823774266" sldId="2147483685"/>
            <pc:sldLayoutMk cId="2829305524" sldId="2147483680"/>
          </pc:sldLayoutMkLst>
        </pc:sldLayoutChg>
        <pc:sldLayoutChg chg="add modTransition">
          <pc:chgData name="Fikile Kamogelo Sekati" userId="S::st10158923@rcconnect.edu.za::e5bc6fef-0490-4b28-85e2-0d92d9fd4274" providerId="AD" clId="Web-{7980115B-F0BE-1B0E-5BE5-B2B61F1EAECC}" dt="2024-11-22T19:02:43.837" v="384"/>
          <pc:sldLayoutMkLst>
            <pc:docMk/>
            <pc:sldMasterMk cId="823774266" sldId="2147483685"/>
            <pc:sldLayoutMk cId="1752005985" sldId="2147483681"/>
          </pc:sldLayoutMkLst>
        </pc:sldLayoutChg>
        <pc:sldLayoutChg chg="add modTransition">
          <pc:chgData name="Fikile Kamogelo Sekati" userId="S::st10158923@rcconnect.edu.za::e5bc6fef-0490-4b28-85e2-0d92d9fd4274" providerId="AD" clId="Web-{7980115B-F0BE-1B0E-5BE5-B2B61F1EAECC}" dt="2024-11-22T19:02:43.837" v="384"/>
          <pc:sldLayoutMkLst>
            <pc:docMk/>
            <pc:sldMasterMk cId="823774266" sldId="2147483685"/>
            <pc:sldLayoutMk cId="3542077710" sldId="2147483682"/>
          </pc:sldLayoutMkLst>
        </pc:sldLayoutChg>
        <pc:sldLayoutChg chg="add modTransition">
          <pc:chgData name="Fikile Kamogelo Sekati" userId="S::st10158923@rcconnect.edu.za::e5bc6fef-0490-4b28-85e2-0d92d9fd4274" providerId="AD" clId="Web-{7980115B-F0BE-1B0E-5BE5-B2B61F1EAECC}" dt="2024-11-22T19:02:43.837" v="384"/>
          <pc:sldLayoutMkLst>
            <pc:docMk/>
            <pc:sldMasterMk cId="823774266" sldId="2147483685"/>
            <pc:sldLayoutMk cId="385150805" sldId="2147483683"/>
          </pc:sldLayoutMkLst>
        </pc:sldLayoutChg>
        <pc:sldLayoutChg chg="add modTransition">
          <pc:chgData name="Fikile Kamogelo Sekati" userId="S::st10158923@rcconnect.edu.za::e5bc6fef-0490-4b28-85e2-0d92d9fd4274" providerId="AD" clId="Web-{7980115B-F0BE-1B0E-5BE5-B2B61F1EAECC}" dt="2024-11-22T19:02:43.837" v="384"/>
          <pc:sldLayoutMkLst>
            <pc:docMk/>
            <pc:sldMasterMk cId="823774266" sldId="2147483685"/>
            <pc:sldLayoutMk cId="581224998" sldId="2147483684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5F92D3-A464-43A1-97C7-2155DFEE8FA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A23B7D-818E-4754-868B-1E78A0C711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1. Lecturer Claim Submission</a:t>
          </a:r>
          <a:r>
            <a:rPr lang="en-US" dirty="0">
              <a:latin typeface="Neue Haas Grotesk Text Pro"/>
            </a:rPr>
            <a:t>.</a:t>
          </a:r>
          <a:endParaRPr lang="en-US" dirty="0"/>
        </a:p>
      </dgm:t>
    </dgm:pt>
    <dgm:pt modelId="{9C6CBF95-CAE6-4F19-855E-EDEE066F5D3B}" type="parTrans" cxnId="{383B78CB-F60C-4D0F-BD97-87E14D4C24D7}">
      <dgm:prSet/>
      <dgm:spPr/>
      <dgm:t>
        <a:bodyPr/>
        <a:lstStyle/>
        <a:p>
          <a:endParaRPr lang="en-US"/>
        </a:p>
      </dgm:t>
    </dgm:pt>
    <dgm:pt modelId="{972D2AC5-A1C8-424A-9964-5ADAE743BB81}" type="sibTrans" cxnId="{383B78CB-F60C-4D0F-BD97-87E14D4C24D7}">
      <dgm:prSet/>
      <dgm:spPr/>
      <dgm:t>
        <a:bodyPr/>
        <a:lstStyle/>
        <a:p>
          <a:endParaRPr lang="en-US"/>
        </a:p>
      </dgm:t>
    </dgm:pt>
    <dgm:pt modelId="{F1F56C04-629D-4920-9077-91861DF6A5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2. Coordinator and Manager Approval</a:t>
          </a:r>
          <a:r>
            <a:rPr lang="en-US" dirty="0">
              <a:latin typeface="Neue Haas Grotesk Text Pro"/>
            </a:rPr>
            <a:t>.</a:t>
          </a:r>
          <a:endParaRPr lang="en-US" dirty="0"/>
        </a:p>
      </dgm:t>
    </dgm:pt>
    <dgm:pt modelId="{51C7EEBB-291B-496C-AE8D-65809125F986}" type="parTrans" cxnId="{84450F87-D619-44FF-ADED-A3EF9EF58C6C}">
      <dgm:prSet/>
      <dgm:spPr/>
      <dgm:t>
        <a:bodyPr/>
        <a:lstStyle/>
        <a:p>
          <a:endParaRPr lang="en-US"/>
        </a:p>
      </dgm:t>
    </dgm:pt>
    <dgm:pt modelId="{D28F0D5E-76D7-471F-8FEC-36F30E8C2B8E}" type="sibTrans" cxnId="{84450F87-D619-44FF-ADED-A3EF9EF58C6C}">
      <dgm:prSet/>
      <dgm:spPr/>
      <dgm:t>
        <a:bodyPr/>
        <a:lstStyle/>
        <a:p>
          <a:endParaRPr lang="en-US"/>
        </a:p>
      </dgm:t>
    </dgm:pt>
    <dgm:pt modelId="{3C69F425-BB17-4399-B9DA-192A1B24A6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3. Real-Time Status Tracking</a:t>
          </a:r>
          <a:r>
            <a:rPr lang="en-US" dirty="0">
              <a:latin typeface="Neue Haas Grotesk Text Pro"/>
            </a:rPr>
            <a:t>.</a:t>
          </a:r>
          <a:endParaRPr lang="en-US" dirty="0"/>
        </a:p>
      </dgm:t>
    </dgm:pt>
    <dgm:pt modelId="{954F81E4-E040-4E56-8CF7-5B008A470597}" type="parTrans" cxnId="{CF99FB75-3D4D-4A47-812B-135C02AEC3A1}">
      <dgm:prSet/>
      <dgm:spPr/>
      <dgm:t>
        <a:bodyPr/>
        <a:lstStyle/>
        <a:p>
          <a:endParaRPr lang="en-US"/>
        </a:p>
      </dgm:t>
    </dgm:pt>
    <dgm:pt modelId="{51C92875-1642-447F-8030-CBF676BE9271}" type="sibTrans" cxnId="{CF99FB75-3D4D-4A47-812B-135C02AEC3A1}">
      <dgm:prSet/>
      <dgm:spPr/>
      <dgm:t>
        <a:bodyPr/>
        <a:lstStyle/>
        <a:p>
          <a:endParaRPr lang="en-US"/>
        </a:p>
      </dgm:t>
    </dgm:pt>
    <dgm:pt modelId="{5631E483-8DBF-4321-804A-BEE1F2BA0B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4. HR Automation and Reporting</a:t>
          </a:r>
          <a:r>
            <a:rPr lang="en-US" dirty="0">
              <a:latin typeface="Neue Haas Grotesk Text Pro"/>
            </a:rPr>
            <a:t>.</a:t>
          </a:r>
          <a:endParaRPr lang="en-US" dirty="0"/>
        </a:p>
      </dgm:t>
    </dgm:pt>
    <dgm:pt modelId="{C66B0961-C719-4ABC-8D41-F6CC86EC8BF9}" type="parTrans" cxnId="{F7CEC216-9324-474F-8B9C-254437F5FD1A}">
      <dgm:prSet/>
      <dgm:spPr/>
      <dgm:t>
        <a:bodyPr/>
        <a:lstStyle/>
        <a:p>
          <a:endParaRPr lang="en-US"/>
        </a:p>
      </dgm:t>
    </dgm:pt>
    <dgm:pt modelId="{5987CCA0-C4CF-40A6-94B2-A4737C0D1F1F}" type="sibTrans" cxnId="{F7CEC216-9324-474F-8B9C-254437F5FD1A}">
      <dgm:prSet/>
      <dgm:spPr/>
      <dgm:t>
        <a:bodyPr/>
        <a:lstStyle/>
        <a:p>
          <a:endParaRPr lang="en-US"/>
        </a:p>
      </dgm:t>
    </dgm:pt>
    <dgm:pt modelId="{0AD2BAA4-287F-444D-BF3A-1BCBA96E207F}" type="pres">
      <dgm:prSet presAssocID="{555F92D3-A464-43A1-97C7-2155DFEE8FAF}" presName="root" presStyleCnt="0">
        <dgm:presLayoutVars>
          <dgm:dir/>
          <dgm:resizeHandles val="exact"/>
        </dgm:presLayoutVars>
      </dgm:prSet>
      <dgm:spPr/>
    </dgm:pt>
    <dgm:pt modelId="{BD11A92C-49CA-4B75-B77C-456A642D4029}" type="pres">
      <dgm:prSet presAssocID="{03A23B7D-818E-4754-868B-1E78A0C71149}" presName="compNode" presStyleCnt="0"/>
      <dgm:spPr/>
    </dgm:pt>
    <dgm:pt modelId="{5B59B350-CCBB-47BD-BE5F-24707A304B00}" type="pres">
      <dgm:prSet presAssocID="{03A23B7D-818E-4754-868B-1E78A0C71149}" presName="bgRect" presStyleLbl="bgShp" presStyleIdx="0" presStyleCnt="4"/>
      <dgm:spPr/>
    </dgm:pt>
    <dgm:pt modelId="{CB6CC08D-ECBC-473D-9A89-8DA00C13FCFD}" type="pres">
      <dgm:prSet presAssocID="{03A23B7D-818E-4754-868B-1E78A0C7114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43647B10-3E6C-4801-8F6C-7FBF4827A3C9}" type="pres">
      <dgm:prSet presAssocID="{03A23B7D-818E-4754-868B-1E78A0C71149}" presName="spaceRect" presStyleCnt="0"/>
      <dgm:spPr/>
    </dgm:pt>
    <dgm:pt modelId="{68C2B4CD-8431-4019-884C-A288692EBF27}" type="pres">
      <dgm:prSet presAssocID="{03A23B7D-818E-4754-868B-1E78A0C71149}" presName="parTx" presStyleLbl="revTx" presStyleIdx="0" presStyleCnt="4">
        <dgm:presLayoutVars>
          <dgm:chMax val="0"/>
          <dgm:chPref val="0"/>
        </dgm:presLayoutVars>
      </dgm:prSet>
      <dgm:spPr/>
    </dgm:pt>
    <dgm:pt modelId="{627FE5AF-AA1D-4730-B46E-85327D0748D3}" type="pres">
      <dgm:prSet presAssocID="{972D2AC5-A1C8-424A-9964-5ADAE743BB81}" presName="sibTrans" presStyleCnt="0"/>
      <dgm:spPr/>
    </dgm:pt>
    <dgm:pt modelId="{779EF2F5-375C-41B7-8677-5CDE2270C9C3}" type="pres">
      <dgm:prSet presAssocID="{F1F56C04-629D-4920-9077-91861DF6A53D}" presName="compNode" presStyleCnt="0"/>
      <dgm:spPr/>
    </dgm:pt>
    <dgm:pt modelId="{F1756840-DB67-4CDB-8535-12076EE02AB3}" type="pres">
      <dgm:prSet presAssocID="{F1F56C04-629D-4920-9077-91861DF6A53D}" presName="bgRect" presStyleLbl="bgShp" presStyleIdx="1" presStyleCnt="4"/>
      <dgm:spPr/>
    </dgm:pt>
    <dgm:pt modelId="{D0C0182E-46B6-4FE1-96C2-3B94974BFA24}" type="pres">
      <dgm:prSet presAssocID="{F1F56C04-629D-4920-9077-91861DF6A53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D0F165E1-CC62-48A7-B856-33A8A35550D2}" type="pres">
      <dgm:prSet presAssocID="{F1F56C04-629D-4920-9077-91861DF6A53D}" presName="spaceRect" presStyleCnt="0"/>
      <dgm:spPr/>
    </dgm:pt>
    <dgm:pt modelId="{5474785F-C40B-48AC-8099-5A0D6F4D085D}" type="pres">
      <dgm:prSet presAssocID="{F1F56C04-629D-4920-9077-91861DF6A53D}" presName="parTx" presStyleLbl="revTx" presStyleIdx="1" presStyleCnt="4">
        <dgm:presLayoutVars>
          <dgm:chMax val="0"/>
          <dgm:chPref val="0"/>
        </dgm:presLayoutVars>
      </dgm:prSet>
      <dgm:spPr/>
    </dgm:pt>
    <dgm:pt modelId="{9A7A06E6-857C-4AB2-B9FD-9909DF3BF2F7}" type="pres">
      <dgm:prSet presAssocID="{D28F0D5E-76D7-471F-8FEC-36F30E8C2B8E}" presName="sibTrans" presStyleCnt="0"/>
      <dgm:spPr/>
    </dgm:pt>
    <dgm:pt modelId="{599C910E-7B62-4285-8B47-C75DCAF5941C}" type="pres">
      <dgm:prSet presAssocID="{3C69F425-BB17-4399-B9DA-192A1B24A61B}" presName="compNode" presStyleCnt="0"/>
      <dgm:spPr/>
    </dgm:pt>
    <dgm:pt modelId="{B290A7C6-8D27-4D12-AB4B-D879B91CBA81}" type="pres">
      <dgm:prSet presAssocID="{3C69F425-BB17-4399-B9DA-192A1B24A61B}" presName="bgRect" presStyleLbl="bgShp" presStyleIdx="2" presStyleCnt="4"/>
      <dgm:spPr/>
    </dgm:pt>
    <dgm:pt modelId="{464CB5F3-1C89-4258-BBD3-1A42C00159B0}" type="pres">
      <dgm:prSet presAssocID="{3C69F425-BB17-4399-B9DA-192A1B24A61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rection"/>
        </a:ext>
      </dgm:extLst>
    </dgm:pt>
    <dgm:pt modelId="{8939C6B5-A0E1-412A-9DB1-A35AF9575555}" type="pres">
      <dgm:prSet presAssocID="{3C69F425-BB17-4399-B9DA-192A1B24A61B}" presName="spaceRect" presStyleCnt="0"/>
      <dgm:spPr/>
    </dgm:pt>
    <dgm:pt modelId="{445C73EC-5D49-483C-A938-F0E05065C533}" type="pres">
      <dgm:prSet presAssocID="{3C69F425-BB17-4399-B9DA-192A1B24A61B}" presName="parTx" presStyleLbl="revTx" presStyleIdx="2" presStyleCnt="4">
        <dgm:presLayoutVars>
          <dgm:chMax val="0"/>
          <dgm:chPref val="0"/>
        </dgm:presLayoutVars>
      </dgm:prSet>
      <dgm:spPr/>
    </dgm:pt>
    <dgm:pt modelId="{A9E86893-B289-45B9-9EF9-11561AD760C2}" type="pres">
      <dgm:prSet presAssocID="{51C92875-1642-447F-8030-CBF676BE9271}" presName="sibTrans" presStyleCnt="0"/>
      <dgm:spPr/>
    </dgm:pt>
    <dgm:pt modelId="{2E739937-6C8D-4809-A9DA-AEEBDAC19D95}" type="pres">
      <dgm:prSet presAssocID="{5631E483-8DBF-4321-804A-BEE1F2BA0BAF}" presName="compNode" presStyleCnt="0"/>
      <dgm:spPr/>
    </dgm:pt>
    <dgm:pt modelId="{B11F0E79-1117-49D7-99A0-288CAFA870A7}" type="pres">
      <dgm:prSet presAssocID="{5631E483-8DBF-4321-804A-BEE1F2BA0BAF}" presName="bgRect" presStyleLbl="bgShp" presStyleIdx="3" presStyleCnt="4"/>
      <dgm:spPr/>
    </dgm:pt>
    <dgm:pt modelId="{F2CB77FA-5508-413F-810F-8EDB30F2D5C5}" type="pres">
      <dgm:prSet presAssocID="{5631E483-8DBF-4321-804A-BEE1F2BA0BA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65FBC19F-869A-4AA8-A122-3F246EB7E101}" type="pres">
      <dgm:prSet presAssocID="{5631E483-8DBF-4321-804A-BEE1F2BA0BAF}" presName="spaceRect" presStyleCnt="0"/>
      <dgm:spPr/>
    </dgm:pt>
    <dgm:pt modelId="{BD248ADD-992B-4ECE-BA9C-54E05E7D5BF1}" type="pres">
      <dgm:prSet presAssocID="{5631E483-8DBF-4321-804A-BEE1F2BA0BA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7CEC216-9324-474F-8B9C-254437F5FD1A}" srcId="{555F92D3-A464-43A1-97C7-2155DFEE8FAF}" destId="{5631E483-8DBF-4321-804A-BEE1F2BA0BAF}" srcOrd="3" destOrd="0" parTransId="{C66B0961-C719-4ABC-8D41-F6CC86EC8BF9}" sibTransId="{5987CCA0-C4CF-40A6-94B2-A4737C0D1F1F}"/>
    <dgm:cxn modelId="{D43B503F-BF2A-4123-9D4F-BBFC3951D129}" type="presOf" srcId="{03A23B7D-818E-4754-868B-1E78A0C71149}" destId="{68C2B4CD-8431-4019-884C-A288692EBF27}" srcOrd="0" destOrd="0" presId="urn:microsoft.com/office/officeart/2018/2/layout/IconVerticalSolidList"/>
    <dgm:cxn modelId="{6C2EE84C-36B1-442D-8371-7956AA029631}" type="presOf" srcId="{555F92D3-A464-43A1-97C7-2155DFEE8FAF}" destId="{0AD2BAA4-287F-444D-BF3A-1BCBA96E207F}" srcOrd="0" destOrd="0" presId="urn:microsoft.com/office/officeart/2018/2/layout/IconVerticalSolidList"/>
    <dgm:cxn modelId="{CF99FB75-3D4D-4A47-812B-135C02AEC3A1}" srcId="{555F92D3-A464-43A1-97C7-2155DFEE8FAF}" destId="{3C69F425-BB17-4399-B9DA-192A1B24A61B}" srcOrd="2" destOrd="0" parTransId="{954F81E4-E040-4E56-8CF7-5B008A470597}" sibTransId="{51C92875-1642-447F-8030-CBF676BE9271}"/>
    <dgm:cxn modelId="{84450F87-D619-44FF-ADED-A3EF9EF58C6C}" srcId="{555F92D3-A464-43A1-97C7-2155DFEE8FAF}" destId="{F1F56C04-629D-4920-9077-91861DF6A53D}" srcOrd="1" destOrd="0" parTransId="{51C7EEBB-291B-496C-AE8D-65809125F986}" sibTransId="{D28F0D5E-76D7-471F-8FEC-36F30E8C2B8E}"/>
    <dgm:cxn modelId="{6FCF0AA9-CFC2-407B-98FA-E22F0EC1A9AA}" type="presOf" srcId="{5631E483-8DBF-4321-804A-BEE1F2BA0BAF}" destId="{BD248ADD-992B-4ECE-BA9C-54E05E7D5BF1}" srcOrd="0" destOrd="0" presId="urn:microsoft.com/office/officeart/2018/2/layout/IconVerticalSolidList"/>
    <dgm:cxn modelId="{383B78CB-F60C-4D0F-BD97-87E14D4C24D7}" srcId="{555F92D3-A464-43A1-97C7-2155DFEE8FAF}" destId="{03A23B7D-818E-4754-868B-1E78A0C71149}" srcOrd="0" destOrd="0" parTransId="{9C6CBF95-CAE6-4F19-855E-EDEE066F5D3B}" sibTransId="{972D2AC5-A1C8-424A-9964-5ADAE743BB81}"/>
    <dgm:cxn modelId="{E8C624D2-F00E-42C7-9DFE-F3842B19B69F}" type="presOf" srcId="{3C69F425-BB17-4399-B9DA-192A1B24A61B}" destId="{445C73EC-5D49-483C-A938-F0E05065C533}" srcOrd="0" destOrd="0" presId="urn:microsoft.com/office/officeart/2018/2/layout/IconVerticalSolidList"/>
    <dgm:cxn modelId="{28303FFC-6D8A-4DFA-A7D3-C42E66BC4904}" type="presOf" srcId="{F1F56C04-629D-4920-9077-91861DF6A53D}" destId="{5474785F-C40B-48AC-8099-5A0D6F4D085D}" srcOrd="0" destOrd="0" presId="urn:microsoft.com/office/officeart/2018/2/layout/IconVerticalSolidList"/>
    <dgm:cxn modelId="{907BC676-9DD6-4EC9-90E2-32E55E743713}" type="presParOf" srcId="{0AD2BAA4-287F-444D-BF3A-1BCBA96E207F}" destId="{BD11A92C-49CA-4B75-B77C-456A642D4029}" srcOrd="0" destOrd="0" presId="urn:microsoft.com/office/officeart/2018/2/layout/IconVerticalSolidList"/>
    <dgm:cxn modelId="{34101B92-54B3-48C2-99AA-1512CCD78CC9}" type="presParOf" srcId="{BD11A92C-49CA-4B75-B77C-456A642D4029}" destId="{5B59B350-CCBB-47BD-BE5F-24707A304B00}" srcOrd="0" destOrd="0" presId="urn:microsoft.com/office/officeart/2018/2/layout/IconVerticalSolidList"/>
    <dgm:cxn modelId="{5C3F80A0-0637-4413-98DD-23F107D6B936}" type="presParOf" srcId="{BD11A92C-49CA-4B75-B77C-456A642D4029}" destId="{CB6CC08D-ECBC-473D-9A89-8DA00C13FCFD}" srcOrd="1" destOrd="0" presId="urn:microsoft.com/office/officeart/2018/2/layout/IconVerticalSolidList"/>
    <dgm:cxn modelId="{E917CC80-4F5D-4B3D-9F6F-A3F614791947}" type="presParOf" srcId="{BD11A92C-49CA-4B75-B77C-456A642D4029}" destId="{43647B10-3E6C-4801-8F6C-7FBF4827A3C9}" srcOrd="2" destOrd="0" presId="urn:microsoft.com/office/officeart/2018/2/layout/IconVerticalSolidList"/>
    <dgm:cxn modelId="{D3AFCF46-049D-4849-A335-1F8778717A3C}" type="presParOf" srcId="{BD11A92C-49CA-4B75-B77C-456A642D4029}" destId="{68C2B4CD-8431-4019-884C-A288692EBF27}" srcOrd="3" destOrd="0" presId="urn:microsoft.com/office/officeart/2018/2/layout/IconVerticalSolidList"/>
    <dgm:cxn modelId="{4AE9237E-8E20-4A86-8DB6-E49D790A7911}" type="presParOf" srcId="{0AD2BAA4-287F-444D-BF3A-1BCBA96E207F}" destId="{627FE5AF-AA1D-4730-B46E-85327D0748D3}" srcOrd="1" destOrd="0" presId="urn:microsoft.com/office/officeart/2018/2/layout/IconVerticalSolidList"/>
    <dgm:cxn modelId="{94F5B1B9-BD75-4BE3-9F69-E445EA205A26}" type="presParOf" srcId="{0AD2BAA4-287F-444D-BF3A-1BCBA96E207F}" destId="{779EF2F5-375C-41B7-8677-5CDE2270C9C3}" srcOrd="2" destOrd="0" presId="urn:microsoft.com/office/officeart/2018/2/layout/IconVerticalSolidList"/>
    <dgm:cxn modelId="{83261E3A-9B92-4E29-9D5A-89406489E570}" type="presParOf" srcId="{779EF2F5-375C-41B7-8677-5CDE2270C9C3}" destId="{F1756840-DB67-4CDB-8535-12076EE02AB3}" srcOrd="0" destOrd="0" presId="urn:microsoft.com/office/officeart/2018/2/layout/IconVerticalSolidList"/>
    <dgm:cxn modelId="{2F0752F3-8628-4B8D-BB7D-D5C7E1DC3A9A}" type="presParOf" srcId="{779EF2F5-375C-41B7-8677-5CDE2270C9C3}" destId="{D0C0182E-46B6-4FE1-96C2-3B94974BFA24}" srcOrd="1" destOrd="0" presId="urn:microsoft.com/office/officeart/2018/2/layout/IconVerticalSolidList"/>
    <dgm:cxn modelId="{20753093-16E5-4A26-9357-905ADD6E01C1}" type="presParOf" srcId="{779EF2F5-375C-41B7-8677-5CDE2270C9C3}" destId="{D0F165E1-CC62-48A7-B856-33A8A35550D2}" srcOrd="2" destOrd="0" presId="urn:microsoft.com/office/officeart/2018/2/layout/IconVerticalSolidList"/>
    <dgm:cxn modelId="{36D737B6-5D05-48EF-A8D6-401EC1BF8FDA}" type="presParOf" srcId="{779EF2F5-375C-41B7-8677-5CDE2270C9C3}" destId="{5474785F-C40B-48AC-8099-5A0D6F4D085D}" srcOrd="3" destOrd="0" presId="urn:microsoft.com/office/officeart/2018/2/layout/IconVerticalSolidList"/>
    <dgm:cxn modelId="{5BAFB7D7-7DCD-4D88-A9CF-948C4C02141A}" type="presParOf" srcId="{0AD2BAA4-287F-444D-BF3A-1BCBA96E207F}" destId="{9A7A06E6-857C-4AB2-B9FD-9909DF3BF2F7}" srcOrd="3" destOrd="0" presId="urn:microsoft.com/office/officeart/2018/2/layout/IconVerticalSolidList"/>
    <dgm:cxn modelId="{12F511EB-F8CC-4086-96C0-644CC135CF05}" type="presParOf" srcId="{0AD2BAA4-287F-444D-BF3A-1BCBA96E207F}" destId="{599C910E-7B62-4285-8B47-C75DCAF5941C}" srcOrd="4" destOrd="0" presId="urn:microsoft.com/office/officeart/2018/2/layout/IconVerticalSolidList"/>
    <dgm:cxn modelId="{4663F56B-44EC-4C48-934E-108A5F303B28}" type="presParOf" srcId="{599C910E-7B62-4285-8B47-C75DCAF5941C}" destId="{B290A7C6-8D27-4D12-AB4B-D879B91CBA81}" srcOrd="0" destOrd="0" presId="urn:microsoft.com/office/officeart/2018/2/layout/IconVerticalSolidList"/>
    <dgm:cxn modelId="{3FBE7707-B271-48C7-A038-F7F7AD6D4F03}" type="presParOf" srcId="{599C910E-7B62-4285-8B47-C75DCAF5941C}" destId="{464CB5F3-1C89-4258-BBD3-1A42C00159B0}" srcOrd="1" destOrd="0" presId="urn:microsoft.com/office/officeart/2018/2/layout/IconVerticalSolidList"/>
    <dgm:cxn modelId="{31EE9B5F-2D2E-4A87-89C8-71A07E81572A}" type="presParOf" srcId="{599C910E-7B62-4285-8B47-C75DCAF5941C}" destId="{8939C6B5-A0E1-412A-9DB1-A35AF9575555}" srcOrd="2" destOrd="0" presId="urn:microsoft.com/office/officeart/2018/2/layout/IconVerticalSolidList"/>
    <dgm:cxn modelId="{C8AB719F-1C38-4D28-A3A3-56494E387B85}" type="presParOf" srcId="{599C910E-7B62-4285-8B47-C75DCAF5941C}" destId="{445C73EC-5D49-483C-A938-F0E05065C533}" srcOrd="3" destOrd="0" presId="urn:microsoft.com/office/officeart/2018/2/layout/IconVerticalSolidList"/>
    <dgm:cxn modelId="{CEEC17FA-B594-4D87-8E05-4606A42644B4}" type="presParOf" srcId="{0AD2BAA4-287F-444D-BF3A-1BCBA96E207F}" destId="{A9E86893-B289-45B9-9EF9-11561AD760C2}" srcOrd="5" destOrd="0" presId="urn:microsoft.com/office/officeart/2018/2/layout/IconVerticalSolidList"/>
    <dgm:cxn modelId="{5487E3BE-6BB7-47D8-869E-AF01AA48A6E9}" type="presParOf" srcId="{0AD2BAA4-287F-444D-BF3A-1BCBA96E207F}" destId="{2E739937-6C8D-4809-A9DA-AEEBDAC19D95}" srcOrd="6" destOrd="0" presId="urn:microsoft.com/office/officeart/2018/2/layout/IconVerticalSolidList"/>
    <dgm:cxn modelId="{CF6199EC-293F-4958-B80E-6138BAFC6A99}" type="presParOf" srcId="{2E739937-6C8D-4809-A9DA-AEEBDAC19D95}" destId="{B11F0E79-1117-49D7-99A0-288CAFA870A7}" srcOrd="0" destOrd="0" presId="urn:microsoft.com/office/officeart/2018/2/layout/IconVerticalSolidList"/>
    <dgm:cxn modelId="{FDD3186E-FECD-43CE-AFF0-137417204181}" type="presParOf" srcId="{2E739937-6C8D-4809-A9DA-AEEBDAC19D95}" destId="{F2CB77FA-5508-413F-810F-8EDB30F2D5C5}" srcOrd="1" destOrd="0" presId="urn:microsoft.com/office/officeart/2018/2/layout/IconVerticalSolidList"/>
    <dgm:cxn modelId="{31BAD4BC-DFA3-4CDC-AB0C-4CEFFF86400C}" type="presParOf" srcId="{2E739937-6C8D-4809-A9DA-AEEBDAC19D95}" destId="{65FBC19F-869A-4AA8-A122-3F246EB7E101}" srcOrd="2" destOrd="0" presId="urn:microsoft.com/office/officeart/2018/2/layout/IconVerticalSolidList"/>
    <dgm:cxn modelId="{AC4AE8F6-7162-409D-9713-8FF2B8BB2CF1}" type="presParOf" srcId="{2E739937-6C8D-4809-A9DA-AEEBDAC19D95}" destId="{BD248ADD-992B-4ECE-BA9C-54E05E7D5BF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451DF0-9263-4CCC-9AF8-C34C7D5B2577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0DA0E1B-11D4-42B4-94A6-F87046BD77EA}">
      <dgm:prSet/>
      <dgm:spPr/>
      <dgm:t>
        <a:bodyPr/>
        <a:lstStyle/>
        <a:p>
          <a:r>
            <a:rPr lang="en-US" dirty="0"/>
            <a:t>Dashboard Features</a:t>
          </a:r>
          <a:r>
            <a:rPr lang="en-US" dirty="0">
              <a:latin typeface="Neue Haas Grotesk Text Pro"/>
            </a:rPr>
            <a:t>:</a:t>
          </a:r>
          <a:endParaRPr lang="en-US" dirty="0"/>
        </a:p>
      </dgm:t>
    </dgm:pt>
    <dgm:pt modelId="{1A4788B0-1B10-4E99-91D0-D92B06BF9B2E}" type="parTrans" cxnId="{EA98B51D-522F-4AA3-ABD8-71C9B21D6EBE}">
      <dgm:prSet/>
      <dgm:spPr/>
      <dgm:t>
        <a:bodyPr/>
        <a:lstStyle/>
        <a:p>
          <a:endParaRPr lang="en-US"/>
        </a:p>
      </dgm:t>
    </dgm:pt>
    <dgm:pt modelId="{ACCF2FA9-75E3-43CB-9747-43B3F0657186}" type="sibTrans" cxnId="{EA98B51D-522F-4AA3-ABD8-71C9B21D6EBE}">
      <dgm:prSet/>
      <dgm:spPr/>
      <dgm:t>
        <a:bodyPr/>
        <a:lstStyle/>
        <a:p>
          <a:endParaRPr lang="en-US"/>
        </a:p>
      </dgm:t>
    </dgm:pt>
    <dgm:pt modelId="{A238A93A-F305-4FEF-A562-01B590BCDB43}">
      <dgm:prSet/>
      <dgm:spPr/>
      <dgm:t>
        <a:bodyPr/>
        <a:lstStyle/>
        <a:p>
          <a:r>
            <a:rPr lang="en-US" dirty="0"/>
            <a:t>List of pending claims</a:t>
          </a:r>
          <a:r>
            <a:rPr lang="en-US" dirty="0">
              <a:latin typeface="Neue Haas Grotesk Text Pro"/>
            </a:rPr>
            <a:t>.</a:t>
          </a:r>
          <a:endParaRPr lang="en-US" dirty="0"/>
        </a:p>
      </dgm:t>
    </dgm:pt>
    <dgm:pt modelId="{C0FA2E22-B7C6-451E-A3F4-A12F204F2615}" type="parTrans" cxnId="{0A2A1343-F7FE-47DB-9251-68449B7399F3}">
      <dgm:prSet/>
      <dgm:spPr/>
      <dgm:t>
        <a:bodyPr/>
        <a:lstStyle/>
        <a:p>
          <a:endParaRPr lang="en-US"/>
        </a:p>
      </dgm:t>
    </dgm:pt>
    <dgm:pt modelId="{4C3C5DA9-A25F-4294-B1CA-24BA86B25E8A}" type="sibTrans" cxnId="{0A2A1343-F7FE-47DB-9251-68449B7399F3}">
      <dgm:prSet/>
      <dgm:spPr/>
      <dgm:t>
        <a:bodyPr/>
        <a:lstStyle/>
        <a:p>
          <a:endParaRPr lang="en-US"/>
        </a:p>
      </dgm:t>
    </dgm:pt>
    <dgm:pt modelId="{521D0627-DC95-448D-B4CA-1317E24297B2}">
      <dgm:prSet/>
      <dgm:spPr/>
      <dgm:t>
        <a:bodyPr/>
        <a:lstStyle/>
        <a:p>
          <a:r>
            <a:rPr lang="en-US" dirty="0"/>
            <a:t>Approve/Reject buttons</a:t>
          </a:r>
          <a:r>
            <a:rPr lang="en-US" dirty="0">
              <a:latin typeface="Neue Haas Grotesk Text Pro"/>
            </a:rPr>
            <a:t>.</a:t>
          </a:r>
          <a:endParaRPr lang="en-US" dirty="0"/>
        </a:p>
      </dgm:t>
    </dgm:pt>
    <dgm:pt modelId="{5B9CCBD8-7C22-4B28-BAD9-10E18E76099B}" type="parTrans" cxnId="{8CF9F1B1-0E8E-49EF-8A03-C585D30B97DA}">
      <dgm:prSet/>
      <dgm:spPr/>
      <dgm:t>
        <a:bodyPr/>
        <a:lstStyle/>
        <a:p>
          <a:endParaRPr lang="en-US"/>
        </a:p>
      </dgm:t>
    </dgm:pt>
    <dgm:pt modelId="{BCD3B269-8E65-4822-A766-5F9FDCEB1178}" type="sibTrans" cxnId="{8CF9F1B1-0E8E-49EF-8A03-C585D30B97DA}">
      <dgm:prSet/>
      <dgm:spPr/>
      <dgm:t>
        <a:bodyPr/>
        <a:lstStyle/>
        <a:p>
          <a:endParaRPr lang="en-US"/>
        </a:p>
      </dgm:t>
    </dgm:pt>
    <dgm:pt modelId="{123E5AEA-8DB8-47FB-A559-45F265488800}">
      <dgm:prSet/>
      <dgm:spPr/>
      <dgm:t>
        <a:bodyPr/>
        <a:lstStyle/>
        <a:p>
          <a:r>
            <a:rPr lang="en-US" dirty="0"/>
            <a:t>Clear and organized layout for decision-making</a:t>
          </a:r>
          <a:r>
            <a:rPr lang="en-US" dirty="0">
              <a:latin typeface="Neue Haas Grotesk Text Pro"/>
            </a:rPr>
            <a:t>.</a:t>
          </a:r>
          <a:endParaRPr lang="en-US" dirty="0"/>
        </a:p>
      </dgm:t>
    </dgm:pt>
    <dgm:pt modelId="{B3D95634-E205-4066-A5C0-CFB50D9FF1F8}" type="parTrans" cxnId="{FD26B5D0-9ADB-4116-8FFC-F86634315741}">
      <dgm:prSet/>
      <dgm:spPr/>
      <dgm:t>
        <a:bodyPr/>
        <a:lstStyle/>
        <a:p>
          <a:endParaRPr lang="en-US"/>
        </a:p>
      </dgm:t>
    </dgm:pt>
    <dgm:pt modelId="{21867628-F1A8-458B-A38A-E833DEBE2D73}" type="sibTrans" cxnId="{FD26B5D0-9ADB-4116-8FFC-F86634315741}">
      <dgm:prSet/>
      <dgm:spPr/>
      <dgm:t>
        <a:bodyPr/>
        <a:lstStyle/>
        <a:p>
          <a:endParaRPr lang="en-US"/>
        </a:p>
      </dgm:t>
    </dgm:pt>
    <dgm:pt modelId="{425C8F1C-32D9-4D7D-A6A6-1D5B3A4474A3}" type="pres">
      <dgm:prSet presAssocID="{19451DF0-9263-4CCC-9AF8-C34C7D5B2577}" presName="outerComposite" presStyleCnt="0">
        <dgm:presLayoutVars>
          <dgm:chMax val="5"/>
          <dgm:dir/>
          <dgm:resizeHandles val="exact"/>
        </dgm:presLayoutVars>
      </dgm:prSet>
      <dgm:spPr/>
    </dgm:pt>
    <dgm:pt modelId="{4AA4D9F9-B5BC-4F06-84BB-23B5E4701162}" type="pres">
      <dgm:prSet presAssocID="{19451DF0-9263-4CCC-9AF8-C34C7D5B2577}" presName="dummyMaxCanvas" presStyleCnt="0">
        <dgm:presLayoutVars/>
      </dgm:prSet>
      <dgm:spPr/>
    </dgm:pt>
    <dgm:pt modelId="{77C7980A-97AC-49A7-A032-6F16D1FD4D4F}" type="pres">
      <dgm:prSet presAssocID="{19451DF0-9263-4CCC-9AF8-C34C7D5B2577}" presName="FourNodes_1" presStyleLbl="node1" presStyleIdx="0" presStyleCnt="4">
        <dgm:presLayoutVars>
          <dgm:bulletEnabled val="1"/>
        </dgm:presLayoutVars>
      </dgm:prSet>
      <dgm:spPr/>
    </dgm:pt>
    <dgm:pt modelId="{B743E75E-048B-4A43-A9C4-C13888375DC1}" type="pres">
      <dgm:prSet presAssocID="{19451DF0-9263-4CCC-9AF8-C34C7D5B2577}" presName="FourNodes_2" presStyleLbl="node1" presStyleIdx="1" presStyleCnt="4">
        <dgm:presLayoutVars>
          <dgm:bulletEnabled val="1"/>
        </dgm:presLayoutVars>
      </dgm:prSet>
      <dgm:spPr/>
    </dgm:pt>
    <dgm:pt modelId="{E61E96AC-7B4E-42BA-A542-20D58A1453D0}" type="pres">
      <dgm:prSet presAssocID="{19451DF0-9263-4CCC-9AF8-C34C7D5B2577}" presName="FourNodes_3" presStyleLbl="node1" presStyleIdx="2" presStyleCnt="4">
        <dgm:presLayoutVars>
          <dgm:bulletEnabled val="1"/>
        </dgm:presLayoutVars>
      </dgm:prSet>
      <dgm:spPr/>
    </dgm:pt>
    <dgm:pt modelId="{ADCA3F18-1C5E-47AD-A63A-87CF97DABDBC}" type="pres">
      <dgm:prSet presAssocID="{19451DF0-9263-4CCC-9AF8-C34C7D5B2577}" presName="FourNodes_4" presStyleLbl="node1" presStyleIdx="3" presStyleCnt="4">
        <dgm:presLayoutVars>
          <dgm:bulletEnabled val="1"/>
        </dgm:presLayoutVars>
      </dgm:prSet>
      <dgm:spPr/>
    </dgm:pt>
    <dgm:pt modelId="{71E466C9-37C4-49E0-9207-E8516AE83447}" type="pres">
      <dgm:prSet presAssocID="{19451DF0-9263-4CCC-9AF8-C34C7D5B2577}" presName="FourConn_1-2" presStyleLbl="fgAccFollowNode1" presStyleIdx="0" presStyleCnt="3">
        <dgm:presLayoutVars>
          <dgm:bulletEnabled val="1"/>
        </dgm:presLayoutVars>
      </dgm:prSet>
      <dgm:spPr/>
    </dgm:pt>
    <dgm:pt modelId="{934FF52C-5CCD-4E9D-9343-DF5AAA1D30CE}" type="pres">
      <dgm:prSet presAssocID="{19451DF0-9263-4CCC-9AF8-C34C7D5B2577}" presName="FourConn_2-3" presStyleLbl="fgAccFollowNode1" presStyleIdx="1" presStyleCnt="3">
        <dgm:presLayoutVars>
          <dgm:bulletEnabled val="1"/>
        </dgm:presLayoutVars>
      </dgm:prSet>
      <dgm:spPr/>
    </dgm:pt>
    <dgm:pt modelId="{E8CE7BC7-7F81-4CBA-A927-1AD723A4E9EE}" type="pres">
      <dgm:prSet presAssocID="{19451DF0-9263-4CCC-9AF8-C34C7D5B2577}" presName="FourConn_3-4" presStyleLbl="fgAccFollowNode1" presStyleIdx="2" presStyleCnt="3">
        <dgm:presLayoutVars>
          <dgm:bulletEnabled val="1"/>
        </dgm:presLayoutVars>
      </dgm:prSet>
      <dgm:spPr/>
    </dgm:pt>
    <dgm:pt modelId="{E98160F8-07A0-4687-8B63-8AB6A87EA56D}" type="pres">
      <dgm:prSet presAssocID="{19451DF0-9263-4CCC-9AF8-C34C7D5B2577}" presName="FourNodes_1_text" presStyleLbl="node1" presStyleIdx="3" presStyleCnt="4">
        <dgm:presLayoutVars>
          <dgm:bulletEnabled val="1"/>
        </dgm:presLayoutVars>
      </dgm:prSet>
      <dgm:spPr/>
    </dgm:pt>
    <dgm:pt modelId="{763515EE-1E02-4C3F-A294-7F99BBF31C9F}" type="pres">
      <dgm:prSet presAssocID="{19451DF0-9263-4CCC-9AF8-C34C7D5B2577}" presName="FourNodes_2_text" presStyleLbl="node1" presStyleIdx="3" presStyleCnt="4">
        <dgm:presLayoutVars>
          <dgm:bulletEnabled val="1"/>
        </dgm:presLayoutVars>
      </dgm:prSet>
      <dgm:spPr/>
    </dgm:pt>
    <dgm:pt modelId="{E8016ADA-FD2C-4AFF-97BD-A42222C1F10A}" type="pres">
      <dgm:prSet presAssocID="{19451DF0-9263-4CCC-9AF8-C34C7D5B2577}" presName="FourNodes_3_text" presStyleLbl="node1" presStyleIdx="3" presStyleCnt="4">
        <dgm:presLayoutVars>
          <dgm:bulletEnabled val="1"/>
        </dgm:presLayoutVars>
      </dgm:prSet>
      <dgm:spPr/>
    </dgm:pt>
    <dgm:pt modelId="{D97CF7FF-81D8-4D18-9FED-8C50281AAAB2}" type="pres">
      <dgm:prSet presAssocID="{19451DF0-9263-4CCC-9AF8-C34C7D5B257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1FA6704-F16E-4270-A1AB-3B5A05686E55}" type="presOf" srcId="{B0DA0E1B-11D4-42B4-94A6-F87046BD77EA}" destId="{77C7980A-97AC-49A7-A032-6F16D1FD4D4F}" srcOrd="0" destOrd="0" presId="urn:microsoft.com/office/officeart/2005/8/layout/vProcess5"/>
    <dgm:cxn modelId="{A65C6605-462E-4EC7-822B-3B88993B089E}" type="presOf" srcId="{B0DA0E1B-11D4-42B4-94A6-F87046BD77EA}" destId="{E98160F8-07A0-4687-8B63-8AB6A87EA56D}" srcOrd="1" destOrd="0" presId="urn:microsoft.com/office/officeart/2005/8/layout/vProcess5"/>
    <dgm:cxn modelId="{32137E08-5134-4726-A5F3-76398A5CE936}" type="presOf" srcId="{521D0627-DC95-448D-B4CA-1317E24297B2}" destId="{E8016ADA-FD2C-4AFF-97BD-A42222C1F10A}" srcOrd="1" destOrd="0" presId="urn:microsoft.com/office/officeart/2005/8/layout/vProcess5"/>
    <dgm:cxn modelId="{EA98B51D-522F-4AA3-ABD8-71C9B21D6EBE}" srcId="{19451DF0-9263-4CCC-9AF8-C34C7D5B2577}" destId="{B0DA0E1B-11D4-42B4-94A6-F87046BD77EA}" srcOrd="0" destOrd="0" parTransId="{1A4788B0-1B10-4E99-91D0-D92B06BF9B2E}" sibTransId="{ACCF2FA9-75E3-43CB-9747-43B3F0657186}"/>
    <dgm:cxn modelId="{9DCE1127-8819-4B36-ABFE-A6C7BF7E0042}" type="presOf" srcId="{A238A93A-F305-4FEF-A562-01B590BCDB43}" destId="{B743E75E-048B-4A43-A9C4-C13888375DC1}" srcOrd="0" destOrd="0" presId="urn:microsoft.com/office/officeart/2005/8/layout/vProcess5"/>
    <dgm:cxn modelId="{6B308C62-D52C-46B1-8414-A6DFD8E38343}" type="presOf" srcId="{123E5AEA-8DB8-47FB-A559-45F265488800}" destId="{D97CF7FF-81D8-4D18-9FED-8C50281AAAB2}" srcOrd="1" destOrd="0" presId="urn:microsoft.com/office/officeart/2005/8/layout/vProcess5"/>
    <dgm:cxn modelId="{0A2A1343-F7FE-47DB-9251-68449B7399F3}" srcId="{19451DF0-9263-4CCC-9AF8-C34C7D5B2577}" destId="{A238A93A-F305-4FEF-A562-01B590BCDB43}" srcOrd="1" destOrd="0" parTransId="{C0FA2E22-B7C6-451E-A3F4-A12F204F2615}" sibTransId="{4C3C5DA9-A25F-4294-B1CA-24BA86B25E8A}"/>
    <dgm:cxn modelId="{F147F864-8715-44C1-965D-81A2E36DE0CB}" type="presOf" srcId="{ACCF2FA9-75E3-43CB-9747-43B3F0657186}" destId="{71E466C9-37C4-49E0-9207-E8516AE83447}" srcOrd="0" destOrd="0" presId="urn:microsoft.com/office/officeart/2005/8/layout/vProcess5"/>
    <dgm:cxn modelId="{D5CF6467-2590-4CD9-9C48-0D15B5360A79}" type="presOf" srcId="{521D0627-DC95-448D-B4CA-1317E24297B2}" destId="{E61E96AC-7B4E-42BA-A542-20D58A1453D0}" srcOrd="0" destOrd="0" presId="urn:microsoft.com/office/officeart/2005/8/layout/vProcess5"/>
    <dgm:cxn modelId="{F9587B4C-2A8B-4966-9461-8F1B227B0785}" type="presOf" srcId="{A238A93A-F305-4FEF-A562-01B590BCDB43}" destId="{763515EE-1E02-4C3F-A294-7F99BBF31C9F}" srcOrd="1" destOrd="0" presId="urn:microsoft.com/office/officeart/2005/8/layout/vProcess5"/>
    <dgm:cxn modelId="{8CF9F1B1-0E8E-49EF-8A03-C585D30B97DA}" srcId="{19451DF0-9263-4CCC-9AF8-C34C7D5B2577}" destId="{521D0627-DC95-448D-B4CA-1317E24297B2}" srcOrd="2" destOrd="0" parTransId="{5B9CCBD8-7C22-4B28-BAD9-10E18E76099B}" sibTransId="{BCD3B269-8E65-4822-A766-5F9FDCEB1178}"/>
    <dgm:cxn modelId="{1EFE02BF-8E41-48AC-8192-85E06B427F00}" type="presOf" srcId="{BCD3B269-8E65-4822-A766-5F9FDCEB1178}" destId="{E8CE7BC7-7F81-4CBA-A927-1AD723A4E9EE}" srcOrd="0" destOrd="0" presId="urn:microsoft.com/office/officeart/2005/8/layout/vProcess5"/>
    <dgm:cxn modelId="{4D0480C7-6652-4C8F-9B95-086D79030AD6}" type="presOf" srcId="{19451DF0-9263-4CCC-9AF8-C34C7D5B2577}" destId="{425C8F1C-32D9-4D7D-A6A6-1D5B3A4474A3}" srcOrd="0" destOrd="0" presId="urn:microsoft.com/office/officeart/2005/8/layout/vProcess5"/>
    <dgm:cxn modelId="{FD26B5D0-9ADB-4116-8FFC-F86634315741}" srcId="{19451DF0-9263-4CCC-9AF8-C34C7D5B2577}" destId="{123E5AEA-8DB8-47FB-A559-45F265488800}" srcOrd="3" destOrd="0" parTransId="{B3D95634-E205-4066-A5C0-CFB50D9FF1F8}" sibTransId="{21867628-F1A8-458B-A38A-E833DEBE2D73}"/>
    <dgm:cxn modelId="{4D981CD7-1373-4026-8745-24620B34F4B7}" type="presOf" srcId="{4C3C5DA9-A25F-4294-B1CA-24BA86B25E8A}" destId="{934FF52C-5CCD-4E9D-9343-DF5AAA1D30CE}" srcOrd="0" destOrd="0" presId="urn:microsoft.com/office/officeart/2005/8/layout/vProcess5"/>
    <dgm:cxn modelId="{FB44BCF8-701E-4DA2-BEED-F3FFF674FC00}" type="presOf" srcId="{123E5AEA-8DB8-47FB-A559-45F265488800}" destId="{ADCA3F18-1C5E-47AD-A63A-87CF97DABDBC}" srcOrd="0" destOrd="0" presId="urn:microsoft.com/office/officeart/2005/8/layout/vProcess5"/>
    <dgm:cxn modelId="{FC55EC4F-2FD2-4DB3-86F2-49CFF77297DE}" type="presParOf" srcId="{425C8F1C-32D9-4D7D-A6A6-1D5B3A4474A3}" destId="{4AA4D9F9-B5BC-4F06-84BB-23B5E4701162}" srcOrd="0" destOrd="0" presId="urn:microsoft.com/office/officeart/2005/8/layout/vProcess5"/>
    <dgm:cxn modelId="{DDEF8B44-5C5F-4A57-B2BA-D9B6C9962630}" type="presParOf" srcId="{425C8F1C-32D9-4D7D-A6A6-1D5B3A4474A3}" destId="{77C7980A-97AC-49A7-A032-6F16D1FD4D4F}" srcOrd="1" destOrd="0" presId="urn:microsoft.com/office/officeart/2005/8/layout/vProcess5"/>
    <dgm:cxn modelId="{8DA1E976-01CE-4D1F-B850-C5039441CE08}" type="presParOf" srcId="{425C8F1C-32D9-4D7D-A6A6-1D5B3A4474A3}" destId="{B743E75E-048B-4A43-A9C4-C13888375DC1}" srcOrd="2" destOrd="0" presId="urn:microsoft.com/office/officeart/2005/8/layout/vProcess5"/>
    <dgm:cxn modelId="{D8AD354E-6ED5-429F-BDCB-AA958B76E8A4}" type="presParOf" srcId="{425C8F1C-32D9-4D7D-A6A6-1D5B3A4474A3}" destId="{E61E96AC-7B4E-42BA-A542-20D58A1453D0}" srcOrd="3" destOrd="0" presId="urn:microsoft.com/office/officeart/2005/8/layout/vProcess5"/>
    <dgm:cxn modelId="{45EAC204-3F42-46F6-BA60-9171F4B25D30}" type="presParOf" srcId="{425C8F1C-32D9-4D7D-A6A6-1D5B3A4474A3}" destId="{ADCA3F18-1C5E-47AD-A63A-87CF97DABDBC}" srcOrd="4" destOrd="0" presId="urn:microsoft.com/office/officeart/2005/8/layout/vProcess5"/>
    <dgm:cxn modelId="{BC9B8C1E-7594-478B-A1FB-394A22844160}" type="presParOf" srcId="{425C8F1C-32D9-4D7D-A6A6-1D5B3A4474A3}" destId="{71E466C9-37C4-49E0-9207-E8516AE83447}" srcOrd="5" destOrd="0" presId="urn:microsoft.com/office/officeart/2005/8/layout/vProcess5"/>
    <dgm:cxn modelId="{9150656D-E09F-4836-81F1-1CDA8CA21485}" type="presParOf" srcId="{425C8F1C-32D9-4D7D-A6A6-1D5B3A4474A3}" destId="{934FF52C-5CCD-4E9D-9343-DF5AAA1D30CE}" srcOrd="6" destOrd="0" presId="urn:microsoft.com/office/officeart/2005/8/layout/vProcess5"/>
    <dgm:cxn modelId="{C44D60F0-912E-4351-9437-87C89914859C}" type="presParOf" srcId="{425C8F1C-32D9-4D7D-A6A6-1D5B3A4474A3}" destId="{E8CE7BC7-7F81-4CBA-A927-1AD723A4E9EE}" srcOrd="7" destOrd="0" presId="urn:microsoft.com/office/officeart/2005/8/layout/vProcess5"/>
    <dgm:cxn modelId="{0644F73E-8106-411F-A337-499CF5C8777C}" type="presParOf" srcId="{425C8F1C-32D9-4D7D-A6A6-1D5B3A4474A3}" destId="{E98160F8-07A0-4687-8B63-8AB6A87EA56D}" srcOrd="8" destOrd="0" presId="urn:microsoft.com/office/officeart/2005/8/layout/vProcess5"/>
    <dgm:cxn modelId="{143336C7-62E9-4902-97D4-030F9D872EA9}" type="presParOf" srcId="{425C8F1C-32D9-4D7D-A6A6-1D5B3A4474A3}" destId="{763515EE-1E02-4C3F-A294-7F99BBF31C9F}" srcOrd="9" destOrd="0" presId="urn:microsoft.com/office/officeart/2005/8/layout/vProcess5"/>
    <dgm:cxn modelId="{41664F41-9BD9-4A28-A5BE-6BBBBD954ED5}" type="presParOf" srcId="{425C8F1C-32D9-4D7D-A6A6-1D5B3A4474A3}" destId="{E8016ADA-FD2C-4AFF-97BD-A42222C1F10A}" srcOrd="10" destOrd="0" presId="urn:microsoft.com/office/officeart/2005/8/layout/vProcess5"/>
    <dgm:cxn modelId="{748FA83D-4944-41FE-8F84-EA830D65BBE8}" type="presParOf" srcId="{425C8F1C-32D9-4D7D-A6A6-1D5B3A4474A3}" destId="{D97CF7FF-81D8-4D18-9FED-8C50281AAAB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854949-4DD9-4358-B5A5-9AD55B5AC5B2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CEF6DAE-32A5-4BDD-A2E6-706F5728984D}">
      <dgm:prSet/>
      <dgm:spPr/>
      <dgm:t>
        <a:bodyPr/>
        <a:lstStyle/>
        <a:p>
          <a:r>
            <a:rPr lang="en-US" dirty="0"/>
            <a:t>Tracking System</a:t>
          </a:r>
          <a:r>
            <a:rPr lang="en-US" dirty="0">
              <a:latin typeface="Neue Haas Grotesk Text Pro"/>
            </a:rPr>
            <a:t>.</a:t>
          </a:r>
          <a:endParaRPr lang="en-US" dirty="0"/>
        </a:p>
      </dgm:t>
    </dgm:pt>
    <dgm:pt modelId="{7E3EE102-5773-4015-ACEB-039085FC516A}" type="parTrans" cxnId="{B0EE3E45-42BA-4FB2-BFC1-65233E1D2AE3}">
      <dgm:prSet/>
      <dgm:spPr/>
      <dgm:t>
        <a:bodyPr/>
        <a:lstStyle/>
        <a:p>
          <a:endParaRPr lang="en-US"/>
        </a:p>
      </dgm:t>
    </dgm:pt>
    <dgm:pt modelId="{8262A9BA-2371-4773-80A7-E5B517CF283F}" type="sibTrans" cxnId="{B0EE3E45-42BA-4FB2-BFC1-65233E1D2AE3}">
      <dgm:prSet/>
      <dgm:spPr/>
      <dgm:t>
        <a:bodyPr/>
        <a:lstStyle/>
        <a:p>
          <a:endParaRPr lang="en-US"/>
        </a:p>
      </dgm:t>
    </dgm:pt>
    <dgm:pt modelId="{66AD5F81-3D5F-4E01-BCB4-FD6F6D426658}">
      <dgm:prSet/>
      <dgm:spPr/>
      <dgm:t>
        <a:bodyPr/>
        <a:lstStyle/>
        <a:p>
          <a:r>
            <a:rPr lang="en-US" dirty="0">
              <a:latin typeface="Neue Haas Grotesk Text Pro"/>
            </a:rPr>
            <a:t>Status</a:t>
          </a:r>
          <a:r>
            <a:rPr lang="en-US" dirty="0"/>
            <a:t> updates: Pending, Approved, Rejected</a:t>
          </a:r>
          <a:r>
            <a:rPr lang="en-US" dirty="0">
              <a:latin typeface="Neue Haas Grotesk Text Pro"/>
            </a:rPr>
            <a:t>.</a:t>
          </a:r>
          <a:endParaRPr lang="en-US" dirty="0"/>
        </a:p>
      </dgm:t>
    </dgm:pt>
    <dgm:pt modelId="{73DDCE62-05F4-4801-AC06-499D11A28A1F}" type="parTrans" cxnId="{326139CC-2CD0-4F87-B067-2E94023C5779}">
      <dgm:prSet/>
      <dgm:spPr/>
      <dgm:t>
        <a:bodyPr/>
        <a:lstStyle/>
        <a:p>
          <a:endParaRPr lang="en-US"/>
        </a:p>
      </dgm:t>
    </dgm:pt>
    <dgm:pt modelId="{CD3B0C69-9898-4ECC-9844-B9442891C707}" type="sibTrans" cxnId="{326139CC-2CD0-4F87-B067-2E94023C5779}">
      <dgm:prSet/>
      <dgm:spPr/>
      <dgm:t>
        <a:bodyPr/>
        <a:lstStyle/>
        <a:p>
          <a:endParaRPr lang="en-US"/>
        </a:p>
      </dgm:t>
    </dgm:pt>
    <dgm:pt modelId="{027BB709-621C-4CDA-B749-A57A5ACC0DE4}">
      <dgm:prSet/>
      <dgm:spPr/>
      <dgm:t>
        <a:bodyPr/>
        <a:lstStyle/>
        <a:p>
          <a:r>
            <a:rPr lang="en-US" dirty="0"/>
            <a:t>Real-time updates via SignalR</a:t>
          </a:r>
          <a:r>
            <a:rPr lang="en-US" dirty="0">
              <a:latin typeface="Neue Haas Grotesk Text Pro"/>
            </a:rPr>
            <a:t>.</a:t>
          </a:r>
          <a:endParaRPr lang="en-US" dirty="0"/>
        </a:p>
      </dgm:t>
    </dgm:pt>
    <dgm:pt modelId="{996F83CE-B108-4292-BAA7-C830B3C1DB8D}" type="parTrans" cxnId="{D55BC86D-2529-47EF-82C9-B21F8A27533C}">
      <dgm:prSet/>
      <dgm:spPr/>
      <dgm:t>
        <a:bodyPr/>
        <a:lstStyle/>
        <a:p>
          <a:endParaRPr lang="en-US"/>
        </a:p>
      </dgm:t>
    </dgm:pt>
    <dgm:pt modelId="{56C9879E-B6AF-417E-A86B-094A61E58D1F}" type="sibTrans" cxnId="{D55BC86D-2529-47EF-82C9-B21F8A27533C}">
      <dgm:prSet/>
      <dgm:spPr/>
      <dgm:t>
        <a:bodyPr/>
        <a:lstStyle/>
        <a:p>
          <a:endParaRPr lang="en-US"/>
        </a:p>
      </dgm:t>
    </dgm:pt>
    <dgm:pt modelId="{4F774745-EDB4-4039-A977-BF38CFA0C479}">
      <dgm:prSet/>
      <dgm:spPr/>
      <dgm:t>
        <a:bodyPr/>
        <a:lstStyle/>
        <a:p>
          <a:r>
            <a:rPr lang="en-US" dirty="0"/>
            <a:t>Optional progress bar for visual representation</a:t>
          </a:r>
          <a:r>
            <a:rPr lang="en-US" dirty="0">
              <a:latin typeface="Neue Haas Grotesk Text Pro"/>
            </a:rPr>
            <a:t>.</a:t>
          </a:r>
          <a:endParaRPr lang="en-US" dirty="0"/>
        </a:p>
      </dgm:t>
    </dgm:pt>
    <dgm:pt modelId="{0EFAEDD0-108E-4D78-BFDB-D47B3FF6EC1D}" type="parTrans" cxnId="{B4F159FA-315D-484C-AC2B-2E939733E7CF}">
      <dgm:prSet/>
      <dgm:spPr/>
      <dgm:t>
        <a:bodyPr/>
        <a:lstStyle/>
        <a:p>
          <a:endParaRPr lang="en-US"/>
        </a:p>
      </dgm:t>
    </dgm:pt>
    <dgm:pt modelId="{DE518FE8-1AE1-4185-9AF6-F3668E1ABD96}" type="sibTrans" cxnId="{B4F159FA-315D-484C-AC2B-2E939733E7CF}">
      <dgm:prSet/>
      <dgm:spPr/>
      <dgm:t>
        <a:bodyPr/>
        <a:lstStyle/>
        <a:p>
          <a:endParaRPr lang="en-US"/>
        </a:p>
      </dgm:t>
    </dgm:pt>
    <dgm:pt modelId="{669B4D6D-9F40-4A91-85EA-C9218476FDD5}" type="pres">
      <dgm:prSet presAssocID="{ED854949-4DD9-4358-B5A5-9AD55B5AC5B2}" presName="matrix" presStyleCnt="0">
        <dgm:presLayoutVars>
          <dgm:chMax val="1"/>
          <dgm:dir/>
          <dgm:resizeHandles val="exact"/>
        </dgm:presLayoutVars>
      </dgm:prSet>
      <dgm:spPr/>
    </dgm:pt>
    <dgm:pt modelId="{B78992DC-5407-4DE3-8BE8-76C533E3BDEB}" type="pres">
      <dgm:prSet presAssocID="{ED854949-4DD9-4358-B5A5-9AD55B5AC5B2}" presName="diamond" presStyleLbl="bgShp" presStyleIdx="0" presStyleCnt="1"/>
      <dgm:spPr/>
    </dgm:pt>
    <dgm:pt modelId="{0E57BBB0-B2A1-4DD3-8962-131FAC33E0C1}" type="pres">
      <dgm:prSet presAssocID="{ED854949-4DD9-4358-B5A5-9AD55B5AC5B2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C62C4ED-678C-4735-9D33-BACD03A1B887}" type="pres">
      <dgm:prSet presAssocID="{ED854949-4DD9-4358-B5A5-9AD55B5AC5B2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01AC4F8-4770-44D7-A1E9-C6C496C05B82}" type="pres">
      <dgm:prSet presAssocID="{ED854949-4DD9-4358-B5A5-9AD55B5AC5B2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D2C0BA9-092B-4352-BD7B-9DC5411556A3}" type="pres">
      <dgm:prSet presAssocID="{ED854949-4DD9-4358-B5A5-9AD55B5AC5B2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2235707-7C98-4AC8-9883-24C1891A86F1}" type="presOf" srcId="{4F774745-EDB4-4039-A977-BF38CFA0C479}" destId="{DD2C0BA9-092B-4352-BD7B-9DC5411556A3}" srcOrd="0" destOrd="0" presId="urn:microsoft.com/office/officeart/2005/8/layout/matrix3"/>
    <dgm:cxn modelId="{38EEAA1D-C1DF-40F3-809B-216F962947A6}" type="presOf" srcId="{027BB709-621C-4CDA-B749-A57A5ACC0DE4}" destId="{201AC4F8-4770-44D7-A1E9-C6C496C05B82}" srcOrd="0" destOrd="0" presId="urn:microsoft.com/office/officeart/2005/8/layout/matrix3"/>
    <dgm:cxn modelId="{B0EE3E45-42BA-4FB2-BFC1-65233E1D2AE3}" srcId="{ED854949-4DD9-4358-B5A5-9AD55B5AC5B2}" destId="{1CEF6DAE-32A5-4BDD-A2E6-706F5728984D}" srcOrd="0" destOrd="0" parTransId="{7E3EE102-5773-4015-ACEB-039085FC516A}" sibTransId="{8262A9BA-2371-4773-80A7-E5B517CF283F}"/>
    <dgm:cxn modelId="{D55BC86D-2529-47EF-82C9-B21F8A27533C}" srcId="{ED854949-4DD9-4358-B5A5-9AD55B5AC5B2}" destId="{027BB709-621C-4CDA-B749-A57A5ACC0DE4}" srcOrd="2" destOrd="0" parTransId="{996F83CE-B108-4292-BAA7-C830B3C1DB8D}" sibTransId="{56C9879E-B6AF-417E-A86B-094A61E58D1F}"/>
    <dgm:cxn modelId="{75B1529B-C75E-43F4-8F6F-7F398FE0E123}" type="presOf" srcId="{ED854949-4DD9-4358-B5A5-9AD55B5AC5B2}" destId="{669B4D6D-9F40-4A91-85EA-C9218476FDD5}" srcOrd="0" destOrd="0" presId="urn:microsoft.com/office/officeart/2005/8/layout/matrix3"/>
    <dgm:cxn modelId="{B271CBC8-02AB-4D4C-B6DA-F642ACF11D1B}" type="presOf" srcId="{1CEF6DAE-32A5-4BDD-A2E6-706F5728984D}" destId="{0E57BBB0-B2A1-4DD3-8962-131FAC33E0C1}" srcOrd="0" destOrd="0" presId="urn:microsoft.com/office/officeart/2005/8/layout/matrix3"/>
    <dgm:cxn modelId="{326139CC-2CD0-4F87-B067-2E94023C5779}" srcId="{ED854949-4DD9-4358-B5A5-9AD55B5AC5B2}" destId="{66AD5F81-3D5F-4E01-BCB4-FD6F6D426658}" srcOrd="1" destOrd="0" parTransId="{73DDCE62-05F4-4801-AC06-499D11A28A1F}" sibTransId="{CD3B0C69-9898-4ECC-9844-B9442891C707}"/>
    <dgm:cxn modelId="{8882B6DA-EF1F-4430-9B35-7091867A775C}" type="presOf" srcId="{66AD5F81-3D5F-4E01-BCB4-FD6F6D426658}" destId="{4C62C4ED-678C-4735-9D33-BACD03A1B887}" srcOrd="0" destOrd="0" presId="urn:microsoft.com/office/officeart/2005/8/layout/matrix3"/>
    <dgm:cxn modelId="{B4F159FA-315D-484C-AC2B-2E939733E7CF}" srcId="{ED854949-4DD9-4358-B5A5-9AD55B5AC5B2}" destId="{4F774745-EDB4-4039-A977-BF38CFA0C479}" srcOrd="3" destOrd="0" parTransId="{0EFAEDD0-108E-4D78-BFDB-D47B3FF6EC1D}" sibTransId="{DE518FE8-1AE1-4185-9AF6-F3668E1ABD96}"/>
    <dgm:cxn modelId="{AAAF03A5-8BEC-49FD-83BF-260C7BA32132}" type="presParOf" srcId="{669B4D6D-9F40-4A91-85EA-C9218476FDD5}" destId="{B78992DC-5407-4DE3-8BE8-76C533E3BDEB}" srcOrd="0" destOrd="0" presId="urn:microsoft.com/office/officeart/2005/8/layout/matrix3"/>
    <dgm:cxn modelId="{8485A784-6147-4B6F-9E69-49A6356B07D1}" type="presParOf" srcId="{669B4D6D-9F40-4A91-85EA-C9218476FDD5}" destId="{0E57BBB0-B2A1-4DD3-8962-131FAC33E0C1}" srcOrd="1" destOrd="0" presId="urn:microsoft.com/office/officeart/2005/8/layout/matrix3"/>
    <dgm:cxn modelId="{01469497-C42F-40DE-A021-746721ECEE4E}" type="presParOf" srcId="{669B4D6D-9F40-4A91-85EA-C9218476FDD5}" destId="{4C62C4ED-678C-4735-9D33-BACD03A1B887}" srcOrd="2" destOrd="0" presId="urn:microsoft.com/office/officeart/2005/8/layout/matrix3"/>
    <dgm:cxn modelId="{4FB49058-17FB-4BD3-BBFD-4D2B0BCDF7DA}" type="presParOf" srcId="{669B4D6D-9F40-4A91-85EA-C9218476FDD5}" destId="{201AC4F8-4770-44D7-A1E9-C6C496C05B82}" srcOrd="3" destOrd="0" presId="urn:microsoft.com/office/officeart/2005/8/layout/matrix3"/>
    <dgm:cxn modelId="{F4533654-D7B9-443E-A6F0-D0248672B3F6}" type="presParOf" srcId="{669B4D6D-9F40-4A91-85EA-C9218476FDD5}" destId="{DD2C0BA9-092B-4352-BD7B-9DC5411556A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CDEF73-6DC7-4BB3-8A23-09BC8892B1D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6A720E7-DE5C-4A05-9448-912E746EF7EF}">
      <dgm:prSet/>
      <dgm:spPr/>
      <dgm:t>
        <a:bodyPr/>
        <a:lstStyle/>
        <a:p>
          <a:pPr>
            <a:defRPr cap="all"/>
          </a:pPr>
          <a:r>
            <a:rPr lang="en-US" dirty="0"/>
            <a:t>Workflow</a:t>
          </a:r>
          <a:r>
            <a:rPr lang="en-US" dirty="0">
              <a:latin typeface="Neue Haas Grotesk Text Pro"/>
            </a:rPr>
            <a:t>.</a:t>
          </a:r>
          <a:endParaRPr lang="en-US" dirty="0"/>
        </a:p>
      </dgm:t>
    </dgm:pt>
    <dgm:pt modelId="{BF2CA0F5-C520-4139-8EF4-1D7BDDF47A30}" type="parTrans" cxnId="{B5B58E10-F19A-456F-984A-41E4952ACACF}">
      <dgm:prSet/>
      <dgm:spPr/>
      <dgm:t>
        <a:bodyPr/>
        <a:lstStyle/>
        <a:p>
          <a:endParaRPr lang="en-US"/>
        </a:p>
      </dgm:t>
    </dgm:pt>
    <dgm:pt modelId="{D823A5B8-2A6C-40C3-99C5-844959F1CDC3}" type="sibTrans" cxnId="{B5B58E10-F19A-456F-984A-41E4952ACACF}">
      <dgm:prSet/>
      <dgm:spPr/>
      <dgm:t>
        <a:bodyPr/>
        <a:lstStyle/>
        <a:p>
          <a:endParaRPr lang="en-US"/>
        </a:p>
      </dgm:t>
    </dgm:pt>
    <dgm:pt modelId="{347D981D-0020-421C-8B7D-ED76D66545C7}">
      <dgm:prSet/>
      <dgm:spPr/>
      <dgm:t>
        <a:bodyPr/>
        <a:lstStyle/>
        <a:p>
          <a:pPr>
            <a:defRPr cap="all"/>
          </a:pPr>
          <a:r>
            <a:rPr lang="en-US" dirty="0"/>
            <a:t>Claim </a:t>
          </a:r>
          <a:r>
            <a:rPr lang="en-US" dirty="0">
              <a:latin typeface="Neue Haas Grotesk Text Pro"/>
            </a:rPr>
            <a:t>Submission</a:t>
          </a:r>
          <a:r>
            <a:rPr lang="en-US" dirty="0"/>
            <a:t>. </a:t>
          </a:r>
        </a:p>
      </dgm:t>
    </dgm:pt>
    <dgm:pt modelId="{8AD5F68E-415A-4805-A1FB-7F4A83FC6AAC}" type="parTrans" cxnId="{ADB3173D-3F65-42B6-A4B1-15BD60D353FB}">
      <dgm:prSet/>
      <dgm:spPr/>
      <dgm:t>
        <a:bodyPr/>
        <a:lstStyle/>
        <a:p>
          <a:endParaRPr lang="en-US"/>
        </a:p>
      </dgm:t>
    </dgm:pt>
    <dgm:pt modelId="{D98A4395-13FF-4CC3-9DC4-F34B16BCCBDC}" type="sibTrans" cxnId="{ADB3173D-3F65-42B6-A4B1-15BD60D353FB}">
      <dgm:prSet/>
      <dgm:spPr/>
      <dgm:t>
        <a:bodyPr/>
        <a:lstStyle/>
        <a:p>
          <a:endParaRPr lang="en-US"/>
        </a:p>
      </dgm:t>
    </dgm:pt>
    <dgm:pt modelId="{34124E4F-6E28-4DF7-8B14-52741696BC15}">
      <dgm:prSet/>
      <dgm:spPr/>
      <dgm:t>
        <a:bodyPr/>
        <a:lstStyle/>
        <a:p>
          <a:pPr>
            <a:defRPr cap="all"/>
          </a:pPr>
          <a:r>
            <a:rPr lang="en-US" dirty="0"/>
            <a:t>Verification</a:t>
          </a:r>
          <a:r>
            <a:rPr lang="en-US" dirty="0">
              <a:latin typeface="Neue Haas Grotesk Text Pro"/>
            </a:rPr>
            <a:t>.</a:t>
          </a:r>
          <a:r>
            <a:rPr lang="en-US" dirty="0"/>
            <a:t> </a:t>
          </a:r>
        </a:p>
      </dgm:t>
    </dgm:pt>
    <dgm:pt modelId="{D25F72D6-9712-4149-80E5-89CDAB09E86F}" type="parTrans" cxnId="{6FBA1055-9308-445C-8E7C-D2D7BEDBF809}">
      <dgm:prSet/>
      <dgm:spPr/>
      <dgm:t>
        <a:bodyPr/>
        <a:lstStyle/>
        <a:p>
          <a:endParaRPr lang="en-US"/>
        </a:p>
      </dgm:t>
    </dgm:pt>
    <dgm:pt modelId="{E4ED6978-8927-489B-A0D7-F3D851B9B797}" type="sibTrans" cxnId="{6FBA1055-9308-445C-8E7C-D2D7BEDBF809}">
      <dgm:prSet/>
      <dgm:spPr/>
      <dgm:t>
        <a:bodyPr/>
        <a:lstStyle/>
        <a:p>
          <a:endParaRPr lang="en-US"/>
        </a:p>
      </dgm:t>
    </dgm:pt>
    <dgm:pt modelId="{341DF8B3-3B55-4668-9BD8-5CF778A17EC9}">
      <dgm:prSet/>
      <dgm:spPr/>
      <dgm:t>
        <a:bodyPr/>
        <a:lstStyle/>
        <a:p>
          <a:pPr>
            <a:defRPr cap="all"/>
          </a:pPr>
          <a:r>
            <a:rPr lang="en-US" dirty="0"/>
            <a:t>Approval/Rejection.</a:t>
          </a:r>
        </a:p>
      </dgm:t>
    </dgm:pt>
    <dgm:pt modelId="{356236F8-615D-484B-9B48-28B7432CFC04}" type="parTrans" cxnId="{649E0D64-B4D2-49D0-961A-9B9F75541008}">
      <dgm:prSet/>
      <dgm:spPr/>
      <dgm:t>
        <a:bodyPr/>
        <a:lstStyle/>
        <a:p>
          <a:endParaRPr lang="en-US"/>
        </a:p>
      </dgm:t>
    </dgm:pt>
    <dgm:pt modelId="{F487E2F9-C2B8-44F5-81FB-D7C34119BF8C}" type="sibTrans" cxnId="{649E0D64-B4D2-49D0-961A-9B9F75541008}">
      <dgm:prSet/>
      <dgm:spPr/>
      <dgm:t>
        <a:bodyPr/>
        <a:lstStyle/>
        <a:p>
          <a:endParaRPr lang="en-US"/>
        </a:p>
      </dgm:t>
    </dgm:pt>
    <dgm:pt modelId="{BCE46BE8-A9EA-4311-B5DD-2C798C5ED8F2}">
      <dgm:prSet/>
      <dgm:spPr/>
      <dgm:t>
        <a:bodyPr/>
        <a:lstStyle/>
        <a:p>
          <a:pPr>
            <a:defRPr cap="all"/>
          </a:pPr>
          <a:r>
            <a:rPr lang="en-US" dirty="0">
              <a:latin typeface="Neue Haas Grotesk Text Pro"/>
            </a:rPr>
            <a:t>tatus</a:t>
          </a:r>
          <a:r>
            <a:rPr lang="en-US" dirty="0"/>
            <a:t> Update</a:t>
          </a:r>
          <a:r>
            <a:rPr lang="en-US" dirty="0">
              <a:latin typeface="Neue Haas Grotesk Text Pro"/>
            </a:rPr>
            <a:t>.</a:t>
          </a:r>
          <a:endParaRPr lang="en-US" dirty="0"/>
        </a:p>
      </dgm:t>
    </dgm:pt>
    <dgm:pt modelId="{F3BAC4F3-95D9-4CC0-B589-2FCA079D72C1}" type="parTrans" cxnId="{2A975EAB-F802-4E79-B327-EDA6B5077591}">
      <dgm:prSet/>
      <dgm:spPr/>
      <dgm:t>
        <a:bodyPr/>
        <a:lstStyle/>
        <a:p>
          <a:endParaRPr lang="en-US"/>
        </a:p>
      </dgm:t>
    </dgm:pt>
    <dgm:pt modelId="{CB17CD60-4D57-4CF4-AD94-3AD71BF2DCF3}" type="sibTrans" cxnId="{2A975EAB-F802-4E79-B327-EDA6B5077591}">
      <dgm:prSet/>
      <dgm:spPr/>
      <dgm:t>
        <a:bodyPr/>
        <a:lstStyle/>
        <a:p>
          <a:endParaRPr lang="en-US"/>
        </a:p>
      </dgm:t>
    </dgm:pt>
    <dgm:pt modelId="{0372C73D-F79C-4845-9B15-C4C2C2C34535}" type="pres">
      <dgm:prSet presAssocID="{EFCDEF73-6DC7-4BB3-8A23-09BC8892B1DC}" presName="root" presStyleCnt="0">
        <dgm:presLayoutVars>
          <dgm:dir/>
          <dgm:resizeHandles val="exact"/>
        </dgm:presLayoutVars>
      </dgm:prSet>
      <dgm:spPr/>
    </dgm:pt>
    <dgm:pt modelId="{8E0449C2-7B92-4263-A9B4-2D06A5693EEB}" type="pres">
      <dgm:prSet presAssocID="{56A720E7-DE5C-4A05-9448-912E746EF7EF}" presName="compNode" presStyleCnt="0"/>
      <dgm:spPr/>
    </dgm:pt>
    <dgm:pt modelId="{FB54814A-05A7-451F-9BE0-A58A7E421ECD}" type="pres">
      <dgm:prSet presAssocID="{56A720E7-DE5C-4A05-9448-912E746EF7EF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E26C3B9-2F87-4E4B-B1C3-5C53A644E159}" type="pres">
      <dgm:prSet presAssocID="{56A720E7-DE5C-4A05-9448-912E746EF7E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420EF3AE-BD60-43A8-8D16-85F7DD145204}" type="pres">
      <dgm:prSet presAssocID="{56A720E7-DE5C-4A05-9448-912E746EF7EF}" presName="spaceRect" presStyleCnt="0"/>
      <dgm:spPr/>
    </dgm:pt>
    <dgm:pt modelId="{98F3383B-6A3A-463A-8BA2-E23D15A1D213}" type="pres">
      <dgm:prSet presAssocID="{56A720E7-DE5C-4A05-9448-912E746EF7EF}" presName="textRect" presStyleLbl="revTx" presStyleIdx="0" presStyleCnt="5">
        <dgm:presLayoutVars>
          <dgm:chMax val="1"/>
          <dgm:chPref val="1"/>
        </dgm:presLayoutVars>
      </dgm:prSet>
      <dgm:spPr/>
    </dgm:pt>
    <dgm:pt modelId="{0099E30C-C857-4381-BFBC-D01BAC50A95D}" type="pres">
      <dgm:prSet presAssocID="{D823A5B8-2A6C-40C3-99C5-844959F1CDC3}" presName="sibTrans" presStyleCnt="0"/>
      <dgm:spPr/>
    </dgm:pt>
    <dgm:pt modelId="{677555BD-5DF7-45D9-A0CB-475CE1EA3431}" type="pres">
      <dgm:prSet presAssocID="{347D981D-0020-421C-8B7D-ED76D66545C7}" presName="compNode" presStyleCnt="0"/>
      <dgm:spPr/>
    </dgm:pt>
    <dgm:pt modelId="{F5893D8C-0B04-48F6-82D9-5A542B178235}" type="pres">
      <dgm:prSet presAssocID="{347D981D-0020-421C-8B7D-ED76D66545C7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9EAD9B7-143D-453C-B946-D9D0D9153FBB}" type="pres">
      <dgm:prSet presAssocID="{347D981D-0020-421C-8B7D-ED76D66545C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231A4227-80A4-4B7D-B12F-9FEBA362CB8E}" type="pres">
      <dgm:prSet presAssocID="{347D981D-0020-421C-8B7D-ED76D66545C7}" presName="spaceRect" presStyleCnt="0"/>
      <dgm:spPr/>
    </dgm:pt>
    <dgm:pt modelId="{17D23D2E-2FD2-49CA-9060-3FEABA4FE443}" type="pres">
      <dgm:prSet presAssocID="{347D981D-0020-421C-8B7D-ED76D66545C7}" presName="textRect" presStyleLbl="revTx" presStyleIdx="1" presStyleCnt="5">
        <dgm:presLayoutVars>
          <dgm:chMax val="1"/>
          <dgm:chPref val="1"/>
        </dgm:presLayoutVars>
      </dgm:prSet>
      <dgm:spPr/>
    </dgm:pt>
    <dgm:pt modelId="{BF4BC648-109F-441C-9A42-BBD979CC70E2}" type="pres">
      <dgm:prSet presAssocID="{D98A4395-13FF-4CC3-9DC4-F34B16BCCBDC}" presName="sibTrans" presStyleCnt="0"/>
      <dgm:spPr/>
    </dgm:pt>
    <dgm:pt modelId="{184B9D8C-480D-41CF-A27A-13CD7F09E34F}" type="pres">
      <dgm:prSet presAssocID="{34124E4F-6E28-4DF7-8B14-52741696BC15}" presName="compNode" presStyleCnt="0"/>
      <dgm:spPr/>
    </dgm:pt>
    <dgm:pt modelId="{33FBF0B6-03F1-4079-B475-0C4E18BE8779}" type="pres">
      <dgm:prSet presAssocID="{34124E4F-6E28-4DF7-8B14-52741696BC15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AD15AC4-AC73-4703-A8A3-6E64322CF8CE}" type="pres">
      <dgm:prSet presAssocID="{34124E4F-6E28-4DF7-8B14-52741696BC1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BC4A83DC-2729-4241-92B9-89063433EC06}" type="pres">
      <dgm:prSet presAssocID="{34124E4F-6E28-4DF7-8B14-52741696BC15}" presName="spaceRect" presStyleCnt="0"/>
      <dgm:spPr/>
    </dgm:pt>
    <dgm:pt modelId="{D8A64A53-196F-4CD2-9F46-237DFD4AE335}" type="pres">
      <dgm:prSet presAssocID="{34124E4F-6E28-4DF7-8B14-52741696BC15}" presName="textRect" presStyleLbl="revTx" presStyleIdx="2" presStyleCnt="5">
        <dgm:presLayoutVars>
          <dgm:chMax val="1"/>
          <dgm:chPref val="1"/>
        </dgm:presLayoutVars>
      </dgm:prSet>
      <dgm:spPr/>
    </dgm:pt>
    <dgm:pt modelId="{F5986775-7B5F-4E6A-A95C-AE41CDB373DB}" type="pres">
      <dgm:prSet presAssocID="{E4ED6978-8927-489B-A0D7-F3D851B9B797}" presName="sibTrans" presStyleCnt="0"/>
      <dgm:spPr/>
    </dgm:pt>
    <dgm:pt modelId="{981F8FF4-E7FB-4CAD-A8D2-E32C2CEEF6BB}" type="pres">
      <dgm:prSet presAssocID="{341DF8B3-3B55-4668-9BD8-5CF778A17EC9}" presName="compNode" presStyleCnt="0"/>
      <dgm:spPr/>
    </dgm:pt>
    <dgm:pt modelId="{815CF1BB-42A2-4301-AC05-598CAFED918C}" type="pres">
      <dgm:prSet presAssocID="{341DF8B3-3B55-4668-9BD8-5CF778A17EC9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311E784-5375-4312-AFCC-52601258BD15}" type="pres">
      <dgm:prSet presAssocID="{341DF8B3-3B55-4668-9BD8-5CF778A17EC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ject"/>
        </a:ext>
      </dgm:extLst>
    </dgm:pt>
    <dgm:pt modelId="{351A8076-D160-484A-A711-8434793AD208}" type="pres">
      <dgm:prSet presAssocID="{341DF8B3-3B55-4668-9BD8-5CF778A17EC9}" presName="spaceRect" presStyleCnt="0"/>
      <dgm:spPr/>
    </dgm:pt>
    <dgm:pt modelId="{46578F4E-4F4A-4DB8-8FB4-6AE2772F783F}" type="pres">
      <dgm:prSet presAssocID="{341DF8B3-3B55-4668-9BD8-5CF778A17EC9}" presName="textRect" presStyleLbl="revTx" presStyleIdx="3" presStyleCnt="5">
        <dgm:presLayoutVars>
          <dgm:chMax val="1"/>
          <dgm:chPref val="1"/>
        </dgm:presLayoutVars>
      </dgm:prSet>
      <dgm:spPr/>
    </dgm:pt>
    <dgm:pt modelId="{4DAE2E28-B3DB-4B87-BE1D-554806E0361B}" type="pres">
      <dgm:prSet presAssocID="{F487E2F9-C2B8-44F5-81FB-D7C34119BF8C}" presName="sibTrans" presStyleCnt="0"/>
      <dgm:spPr/>
    </dgm:pt>
    <dgm:pt modelId="{5119FCF3-B794-4591-A2EB-418E52FB3EFA}" type="pres">
      <dgm:prSet presAssocID="{BCE46BE8-A9EA-4311-B5DD-2C798C5ED8F2}" presName="compNode" presStyleCnt="0"/>
      <dgm:spPr/>
    </dgm:pt>
    <dgm:pt modelId="{3F47FB83-3D30-4224-A78E-EBD5C4A02FB2}" type="pres">
      <dgm:prSet presAssocID="{BCE46BE8-A9EA-4311-B5DD-2C798C5ED8F2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91640A3-FB52-4171-AC32-C216B0B59DFD}" type="pres">
      <dgm:prSet presAssocID="{BCE46BE8-A9EA-4311-B5DD-2C798C5ED8F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699A8987-3AFF-4D16-A232-9BD54BD6260D}" type="pres">
      <dgm:prSet presAssocID="{BCE46BE8-A9EA-4311-B5DD-2C798C5ED8F2}" presName="spaceRect" presStyleCnt="0"/>
      <dgm:spPr/>
    </dgm:pt>
    <dgm:pt modelId="{9DB30D2F-D1F7-4952-A121-36293432B3BF}" type="pres">
      <dgm:prSet presAssocID="{BCE46BE8-A9EA-4311-B5DD-2C798C5ED8F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7DD4F06-F342-4EB6-9D80-E96F4F56883C}" type="presOf" srcId="{34124E4F-6E28-4DF7-8B14-52741696BC15}" destId="{D8A64A53-196F-4CD2-9F46-237DFD4AE335}" srcOrd="0" destOrd="0" presId="urn:microsoft.com/office/officeart/2018/5/layout/IconLeafLabelList"/>
    <dgm:cxn modelId="{B5B58E10-F19A-456F-984A-41E4952ACACF}" srcId="{EFCDEF73-6DC7-4BB3-8A23-09BC8892B1DC}" destId="{56A720E7-DE5C-4A05-9448-912E746EF7EF}" srcOrd="0" destOrd="0" parTransId="{BF2CA0F5-C520-4139-8EF4-1D7BDDF47A30}" sibTransId="{D823A5B8-2A6C-40C3-99C5-844959F1CDC3}"/>
    <dgm:cxn modelId="{ADB3173D-3F65-42B6-A4B1-15BD60D353FB}" srcId="{EFCDEF73-6DC7-4BB3-8A23-09BC8892B1DC}" destId="{347D981D-0020-421C-8B7D-ED76D66545C7}" srcOrd="1" destOrd="0" parTransId="{8AD5F68E-415A-4805-A1FB-7F4A83FC6AAC}" sibTransId="{D98A4395-13FF-4CC3-9DC4-F34B16BCCBDC}"/>
    <dgm:cxn modelId="{649E0D64-B4D2-49D0-961A-9B9F75541008}" srcId="{EFCDEF73-6DC7-4BB3-8A23-09BC8892B1DC}" destId="{341DF8B3-3B55-4668-9BD8-5CF778A17EC9}" srcOrd="3" destOrd="0" parTransId="{356236F8-615D-484B-9B48-28B7432CFC04}" sibTransId="{F487E2F9-C2B8-44F5-81FB-D7C34119BF8C}"/>
    <dgm:cxn modelId="{061E5C6C-FED0-45FB-95D6-99C534423A5F}" type="presOf" srcId="{EFCDEF73-6DC7-4BB3-8A23-09BC8892B1DC}" destId="{0372C73D-F79C-4845-9B15-C4C2C2C34535}" srcOrd="0" destOrd="0" presId="urn:microsoft.com/office/officeart/2018/5/layout/IconLeafLabelList"/>
    <dgm:cxn modelId="{6FBA1055-9308-445C-8E7C-D2D7BEDBF809}" srcId="{EFCDEF73-6DC7-4BB3-8A23-09BC8892B1DC}" destId="{34124E4F-6E28-4DF7-8B14-52741696BC15}" srcOrd="2" destOrd="0" parTransId="{D25F72D6-9712-4149-80E5-89CDAB09E86F}" sibTransId="{E4ED6978-8927-489B-A0D7-F3D851B9B797}"/>
    <dgm:cxn modelId="{E3830889-8AF9-496C-BC13-9D6EE1C02622}" type="presOf" srcId="{BCE46BE8-A9EA-4311-B5DD-2C798C5ED8F2}" destId="{9DB30D2F-D1F7-4952-A121-36293432B3BF}" srcOrd="0" destOrd="0" presId="urn:microsoft.com/office/officeart/2018/5/layout/IconLeafLabelList"/>
    <dgm:cxn modelId="{35155DA3-3932-4A19-AC44-27168A2C395F}" type="presOf" srcId="{347D981D-0020-421C-8B7D-ED76D66545C7}" destId="{17D23D2E-2FD2-49CA-9060-3FEABA4FE443}" srcOrd="0" destOrd="0" presId="urn:microsoft.com/office/officeart/2018/5/layout/IconLeafLabelList"/>
    <dgm:cxn modelId="{2A975EAB-F802-4E79-B327-EDA6B5077591}" srcId="{EFCDEF73-6DC7-4BB3-8A23-09BC8892B1DC}" destId="{BCE46BE8-A9EA-4311-B5DD-2C798C5ED8F2}" srcOrd="4" destOrd="0" parTransId="{F3BAC4F3-95D9-4CC0-B589-2FCA079D72C1}" sibTransId="{CB17CD60-4D57-4CF4-AD94-3AD71BF2DCF3}"/>
    <dgm:cxn modelId="{2C61CFB4-D982-49B8-81F9-862D8A00C34F}" type="presOf" srcId="{341DF8B3-3B55-4668-9BD8-5CF778A17EC9}" destId="{46578F4E-4F4A-4DB8-8FB4-6AE2772F783F}" srcOrd="0" destOrd="0" presId="urn:microsoft.com/office/officeart/2018/5/layout/IconLeafLabelList"/>
    <dgm:cxn modelId="{6C58EABE-2495-4DDB-A810-A82D0DD9D7CE}" type="presOf" srcId="{56A720E7-DE5C-4A05-9448-912E746EF7EF}" destId="{98F3383B-6A3A-463A-8BA2-E23D15A1D213}" srcOrd="0" destOrd="0" presId="urn:microsoft.com/office/officeart/2018/5/layout/IconLeafLabelList"/>
    <dgm:cxn modelId="{4777D6A4-79B5-46F0-8D3D-4A8B529617FD}" type="presParOf" srcId="{0372C73D-F79C-4845-9B15-C4C2C2C34535}" destId="{8E0449C2-7B92-4263-A9B4-2D06A5693EEB}" srcOrd="0" destOrd="0" presId="urn:microsoft.com/office/officeart/2018/5/layout/IconLeafLabelList"/>
    <dgm:cxn modelId="{14E797F1-905A-4416-9D67-B6D254EC7632}" type="presParOf" srcId="{8E0449C2-7B92-4263-A9B4-2D06A5693EEB}" destId="{FB54814A-05A7-451F-9BE0-A58A7E421ECD}" srcOrd="0" destOrd="0" presId="urn:microsoft.com/office/officeart/2018/5/layout/IconLeafLabelList"/>
    <dgm:cxn modelId="{F483B901-4A5C-4028-A3D6-4BB137C4EEA3}" type="presParOf" srcId="{8E0449C2-7B92-4263-A9B4-2D06A5693EEB}" destId="{AE26C3B9-2F87-4E4B-B1C3-5C53A644E159}" srcOrd="1" destOrd="0" presId="urn:microsoft.com/office/officeart/2018/5/layout/IconLeafLabelList"/>
    <dgm:cxn modelId="{71378FB1-2F1C-4877-BC18-62134BAF2CA4}" type="presParOf" srcId="{8E0449C2-7B92-4263-A9B4-2D06A5693EEB}" destId="{420EF3AE-BD60-43A8-8D16-85F7DD145204}" srcOrd="2" destOrd="0" presId="urn:microsoft.com/office/officeart/2018/5/layout/IconLeafLabelList"/>
    <dgm:cxn modelId="{80B86E05-648E-4B2F-8CE7-75D2638D2B48}" type="presParOf" srcId="{8E0449C2-7B92-4263-A9B4-2D06A5693EEB}" destId="{98F3383B-6A3A-463A-8BA2-E23D15A1D213}" srcOrd="3" destOrd="0" presId="urn:microsoft.com/office/officeart/2018/5/layout/IconLeafLabelList"/>
    <dgm:cxn modelId="{532367A8-3D95-4879-811F-9DC290A7CF5D}" type="presParOf" srcId="{0372C73D-F79C-4845-9B15-C4C2C2C34535}" destId="{0099E30C-C857-4381-BFBC-D01BAC50A95D}" srcOrd="1" destOrd="0" presId="urn:microsoft.com/office/officeart/2018/5/layout/IconLeafLabelList"/>
    <dgm:cxn modelId="{237A993D-C037-4875-A347-8C3AD45EB010}" type="presParOf" srcId="{0372C73D-F79C-4845-9B15-C4C2C2C34535}" destId="{677555BD-5DF7-45D9-A0CB-475CE1EA3431}" srcOrd="2" destOrd="0" presId="urn:microsoft.com/office/officeart/2018/5/layout/IconLeafLabelList"/>
    <dgm:cxn modelId="{84F2570E-CE51-497F-B193-BEC35DE68CB0}" type="presParOf" srcId="{677555BD-5DF7-45D9-A0CB-475CE1EA3431}" destId="{F5893D8C-0B04-48F6-82D9-5A542B178235}" srcOrd="0" destOrd="0" presId="urn:microsoft.com/office/officeart/2018/5/layout/IconLeafLabelList"/>
    <dgm:cxn modelId="{0B04DE07-C8BE-4702-A9C0-5E4C2973C4E6}" type="presParOf" srcId="{677555BD-5DF7-45D9-A0CB-475CE1EA3431}" destId="{E9EAD9B7-143D-453C-B946-D9D0D9153FBB}" srcOrd="1" destOrd="0" presId="urn:microsoft.com/office/officeart/2018/5/layout/IconLeafLabelList"/>
    <dgm:cxn modelId="{C6A97A57-E0F8-4271-9D4F-1CF5C667F638}" type="presParOf" srcId="{677555BD-5DF7-45D9-A0CB-475CE1EA3431}" destId="{231A4227-80A4-4B7D-B12F-9FEBA362CB8E}" srcOrd="2" destOrd="0" presId="urn:microsoft.com/office/officeart/2018/5/layout/IconLeafLabelList"/>
    <dgm:cxn modelId="{90B10525-F100-4207-8CCA-413A027FEC79}" type="presParOf" srcId="{677555BD-5DF7-45D9-A0CB-475CE1EA3431}" destId="{17D23D2E-2FD2-49CA-9060-3FEABA4FE443}" srcOrd="3" destOrd="0" presId="urn:microsoft.com/office/officeart/2018/5/layout/IconLeafLabelList"/>
    <dgm:cxn modelId="{C4B89343-DBC5-4398-9B6F-1A548D957D71}" type="presParOf" srcId="{0372C73D-F79C-4845-9B15-C4C2C2C34535}" destId="{BF4BC648-109F-441C-9A42-BBD979CC70E2}" srcOrd="3" destOrd="0" presId="urn:microsoft.com/office/officeart/2018/5/layout/IconLeafLabelList"/>
    <dgm:cxn modelId="{59A91ED4-A771-4D6B-BA96-1A4F3686717D}" type="presParOf" srcId="{0372C73D-F79C-4845-9B15-C4C2C2C34535}" destId="{184B9D8C-480D-41CF-A27A-13CD7F09E34F}" srcOrd="4" destOrd="0" presId="urn:microsoft.com/office/officeart/2018/5/layout/IconLeafLabelList"/>
    <dgm:cxn modelId="{199B5DF7-CE25-4B42-89E9-9E106B0EFA75}" type="presParOf" srcId="{184B9D8C-480D-41CF-A27A-13CD7F09E34F}" destId="{33FBF0B6-03F1-4079-B475-0C4E18BE8779}" srcOrd="0" destOrd="0" presId="urn:microsoft.com/office/officeart/2018/5/layout/IconLeafLabelList"/>
    <dgm:cxn modelId="{D13A432E-6F87-49B2-B712-9A74FCE0DE24}" type="presParOf" srcId="{184B9D8C-480D-41CF-A27A-13CD7F09E34F}" destId="{5AD15AC4-AC73-4703-A8A3-6E64322CF8CE}" srcOrd="1" destOrd="0" presId="urn:microsoft.com/office/officeart/2018/5/layout/IconLeafLabelList"/>
    <dgm:cxn modelId="{C920FE40-784E-423D-9BAE-957E58453953}" type="presParOf" srcId="{184B9D8C-480D-41CF-A27A-13CD7F09E34F}" destId="{BC4A83DC-2729-4241-92B9-89063433EC06}" srcOrd="2" destOrd="0" presId="urn:microsoft.com/office/officeart/2018/5/layout/IconLeafLabelList"/>
    <dgm:cxn modelId="{AF9DF23D-18F7-4838-947E-99C9CEE9FB54}" type="presParOf" srcId="{184B9D8C-480D-41CF-A27A-13CD7F09E34F}" destId="{D8A64A53-196F-4CD2-9F46-237DFD4AE335}" srcOrd="3" destOrd="0" presId="urn:microsoft.com/office/officeart/2018/5/layout/IconLeafLabelList"/>
    <dgm:cxn modelId="{6D5148F4-2C78-4227-840F-18D8FF92B40B}" type="presParOf" srcId="{0372C73D-F79C-4845-9B15-C4C2C2C34535}" destId="{F5986775-7B5F-4E6A-A95C-AE41CDB373DB}" srcOrd="5" destOrd="0" presId="urn:microsoft.com/office/officeart/2018/5/layout/IconLeafLabelList"/>
    <dgm:cxn modelId="{ADD8CA55-D8F3-4317-A15A-75355C6981AE}" type="presParOf" srcId="{0372C73D-F79C-4845-9B15-C4C2C2C34535}" destId="{981F8FF4-E7FB-4CAD-A8D2-E32C2CEEF6BB}" srcOrd="6" destOrd="0" presId="urn:microsoft.com/office/officeart/2018/5/layout/IconLeafLabelList"/>
    <dgm:cxn modelId="{5A7223D5-08A7-4C36-8A2B-05CB7BBA8424}" type="presParOf" srcId="{981F8FF4-E7FB-4CAD-A8D2-E32C2CEEF6BB}" destId="{815CF1BB-42A2-4301-AC05-598CAFED918C}" srcOrd="0" destOrd="0" presId="urn:microsoft.com/office/officeart/2018/5/layout/IconLeafLabelList"/>
    <dgm:cxn modelId="{4CE28FA5-5E56-427B-AFAF-7EA8FAB1349A}" type="presParOf" srcId="{981F8FF4-E7FB-4CAD-A8D2-E32C2CEEF6BB}" destId="{2311E784-5375-4312-AFCC-52601258BD15}" srcOrd="1" destOrd="0" presId="urn:microsoft.com/office/officeart/2018/5/layout/IconLeafLabelList"/>
    <dgm:cxn modelId="{BC460A10-21DD-42BF-B4FF-A09C0FF60917}" type="presParOf" srcId="{981F8FF4-E7FB-4CAD-A8D2-E32C2CEEF6BB}" destId="{351A8076-D160-484A-A711-8434793AD208}" srcOrd="2" destOrd="0" presId="urn:microsoft.com/office/officeart/2018/5/layout/IconLeafLabelList"/>
    <dgm:cxn modelId="{8E63104C-C1F9-4142-A7CE-3639146C907C}" type="presParOf" srcId="{981F8FF4-E7FB-4CAD-A8D2-E32C2CEEF6BB}" destId="{46578F4E-4F4A-4DB8-8FB4-6AE2772F783F}" srcOrd="3" destOrd="0" presId="urn:microsoft.com/office/officeart/2018/5/layout/IconLeafLabelList"/>
    <dgm:cxn modelId="{C007D495-7B8D-4627-8EB1-6C8B1D9C732B}" type="presParOf" srcId="{0372C73D-F79C-4845-9B15-C4C2C2C34535}" destId="{4DAE2E28-B3DB-4B87-BE1D-554806E0361B}" srcOrd="7" destOrd="0" presId="urn:microsoft.com/office/officeart/2018/5/layout/IconLeafLabelList"/>
    <dgm:cxn modelId="{92855661-E0CD-40A5-A9D4-1A2FF3B197E0}" type="presParOf" srcId="{0372C73D-F79C-4845-9B15-C4C2C2C34535}" destId="{5119FCF3-B794-4591-A2EB-418E52FB3EFA}" srcOrd="8" destOrd="0" presId="urn:microsoft.com/office/officeart/2018/5/layout/IconLeafLabelList"/>
    <dgm:cxn modelId="{AB369EC2-D67D-4FAE-81E9-EE49DFE281C0}" type="presParOf" srcId="{5119FCF3-B794-4591-A2EB-418E52FB3EFA}" destId="{3F47FB83-3D30-4224-A78E-EBD5C4A02FB2}" srcOrd="0" destOrd="0" presId="urn:microsoft.com/office/officeart/2018/5/layout/IconLeafLabelList"/>
    <dgm:cxn modelId="{E8398AC9-C6E2-4632-9732-D72CB9D21DE8}" type="presParOf" srcId="{5119FCF3-B794-4591-A2EB-418E52FB3EFA}" destId="{591640A3-FB52-4171-AC32-C216B0B59DFD}" srcOrd="1" destOrd="0" presId="urn:microsoft.com/office/officeart/2018/5/layout/IconLeafLabelList"/>
    <dgm:cxn modelId="{24790A50-BAA9-480D-8CE2-B1CCA54AAF3F}" type="presParOf" srcId="{5119FCF3-B794-4591-A2EB-418E52FB3EFA}" destId="{699A8987-3AFF-4D16-A232-9BD54BD6260D}" srcOrd="2" destOrd="0" presId="urn:microsoft.com/office/officeart/2018/5/layout/IconLeafLabelList"/>
    <dgm:cxn modelId="{DAE223DF-287C-4457-98A4-72DEC47F418B}" type="presParOf" srcId="{5119FCF3-B794-4591-A2EB-418E52FB3EFA}" destId="{9DB30D2F-D1F7-4952-A121-36293432B3B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A9ABB7-E889-4561-820C-8D0D163E5B7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A370F79-D7DB-41B9-9973-AE2C3D8DAC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Questions? </a:t>
          </a:r>
        </a:p>
      </dgm:t>
    </dgm:pt>
    <dgm:pt modelId="{F6094599-07DC-4DE4-B1B4-E6BFAEFC5156}" type="parTrans" cxnId="{A621EF2B-79AF-4300-B118-D99240183B86}">
      <dgm:prSet/>
      <dgm:spPr/>
      <dgm:t>
        <a:bodyPr/>
        <a:lstStyle/>
        <a:p>
          <a:endParaRPr lang="en-US"/>
        </a:p>
      </dgm:t>
    </dgm:pt>
    <dgm:pt modelId="{E0121C9B-02DC-4BDB-BE55-152B5B38848D}" type="sibTrans" cxnId="{A621EF2B-79AF-4300-B118-D99240183B86}">
      <dgm:prSet/>
      <dgm:spPr/>
      <dgm:t>
        <a:bodyPr/>
        <a:lstStyle/>
        <a:p>
          <a:endParaRPr lang="en-US"/>
        </a:p>
      </dgm:t>
    </dgm:pt>
    <dgm:pt modelId="{979F8371-C16E-41CF-93FB-CF4592D06E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Contact: [ST10158923@rcconnect.edu.za]</a:t>
          </a:r>
        </a:p>
      </dgm:t>
    </dgm:pt>
    <dgm:pt modelId="{A8583154-0F97-4DDF-9518-FB4F10EADC2E}" type="parTrans" cxnId="{7C96D037-6E07-4603-B9BE-B343AD398174}">
      <dgm:prSet/>
      <dgm:spPr/>
      <dgm:t>
        <a:bodyPr/>
        <a:lstStyle/>
        <a:p>
          <a:endParaRPr lang="en-US"/>
        </a:p>
      </dgm:t>
    </dgm:pt>
    <dgm:pt modelId="{76790386-1DBC-487F-BDE2-705D4F10EEE3}" type="sibTrans" cxnId="{7C96D037-6E07-4603-B9BE-B343AD398174}">
      <dgm:prSet/>
      <dgm:spPr/>
      <dgm:t>
        <a:bodyPr/>
        <a:lstStyle/>
        <a:p>
          <a:endParaRPr lang="en-US"/>
        </a:p>
      </dgm:t>
    </dgm:pt>
    <dgm:pt modelId="{0323A8F5-45F4-4A1C-B235-ECA081CE84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Thank you for your attention</a:t>
          </a:r>
          <a:r>
            <a:rPr lang="en-US">
              <a:latin typeface="Neue Haas Grotesk Text Pro"/>
            </a:rPr>
            <a:t>!</a:t>
          </a:r>
          <a:endParaRPr lang="en-US"/>
        </a:p>
      </dgm:t>
    </dgm:pt>
    <dgm:pt modelId="{D23C2D04-0E74-47F7-B325-A231C0B91190}" type="parTrans" cxnId="{A2BEBFF1-56BA-4E40-82AE-C5D2EC262919}">
      <dgm:prSet/>
      <dgm:spPr/>
      <dgm:t>
        <a:bodyPr/>
        <a:lstStyle/>
        <a:p>
          <a:endParaRPr lang="en-US"/>
        </a:p>
      </dgm:t>
    </dgm:pt>
    <dgm:pt modelId="{9E740373-06F4-48F9-A2CF-693E8271E7A2}" type="sibTrans" cxnId="{A2BEBFF1-56BA-4E40-82AE-C5D2EC262919}">
      <dgm:prSet/>
      <dgm:spPr/>
      <dgm:t>
        <a:bodyPr/>
        <a:lstStyle/>
        <a:p>
          <a:endParaRPr lang="en-US"/>
        </a:p>
      </dgm:t>
    </dgm:pt>
    <dgm:pt modelId="{DE0B29DE-8353-4D7F-8D5D-D2736928CB28}" type="pres">
      <dgm:prSet presAssocID="{42A9ABB7-E889-4561-820C-8D0D163E5B78}" presName="root" presStyleCnt="0">
        <dgm:presLayoutVars>
          <dgm:dir/>
          <dgm:resizeHandles val="exact"/>
        </dgm:presLayoutVars>
      </dgm:prSet>
      <dgm:spPr/>
    </dgm:pt>
    <dgm:pt modelId="{579254D9-4BAE-4F75-A114-E0AEC55A2B28}" type="pres">
      <dgm:prSet presAssocID="{8A370F79-D7DB-41B9-9973-AE2C3D8DACF6}" presName="compNode" presStyleCnt="0"/>
      <dgm:spPr/>
    </dgm:pt>
    <dgm:pt modelId="{2DF28E7C-57B5-44A4-A4A7-7B92ACA8C2BF}" type="pres">
      <dgm:prSet presAssocID="{8A370F79-D7DB-41B9-9973-AE2C3D8DACF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FB4279F5-DFD5-46A3-B4AE-BE99872BEFB9}" type="pres">
      <dgm:prSet presAssocID="{8A370F79-D7DB-41B9-9973-AE2C3D8DACF6}" presName="spaceRect" presStyleCnt="0"/>
      <dgm:spPr/>
    </dgm:pt>
    <dgm:pt modelId="{9B628747-2F73-479D-9489-8F6E30BC972E}" type="pres">
      <dgm:prSet presAssocID="{8A370F79-D7DB-41B9-9973-AE2C3D8DACF6}" presName="textRect" presStyleLbl="revTx" presStyleIdx="0" presStyleCnt="3">
        <dgm:presLayoutVars>
          <dgm:chMax val="1"/>
          <dgm:chPref val="1"/>
        </dgm:presLayoutVars>
      </dgm:prSet>
      <dgm:spPr/>
    </dgm:pt>
    <dgm:pt modelId="{47C3B9C9-D148-40E8-9DF4-1460ADD102ED}" type="pres">
      <dgm:prSet presAssocID="{E0121C9B-02DC-4BDB-BE55-152B5B38848D}" presName="sibTrans" presStyleCnt="0"/>
      <dgm:spPr/>
    </dgm:pt>
    <dgm:pt modelId="{22693530-8DB3-44E7-AA74-3FDAF9283E7D}" type="pres">
      <dgm:prSet presAssocID="{979F8371-C16E-41CF-93FB-CF4592D06E0B}" presName="compNode" presStyleCnt="0"/>
      <dgm:spPr/>
    </dgm:pt>
    <dgm:pt modelId="{DFF2EE4F-93C6-4DE6-9CBB-8885EC9D94E4}" type="pres">
      <dgm:prSet presAssocID="{979F8371-C16E-41CF-93FB-CF4592D06E0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7397F6C9-EF4B-44CD-914C-CCFF12AF3B06}" type="pres">
      <dgm:prSet presAssocID="{979F8371-C16E-41CF-93FB-CF4592D06E0B}" presName="spaceRect" presStyleCnt="0"/>
      <dgm:spPr/>
    </dgm:pt>
    <dgm:pt modelId="{BC39F625-4C3E-4664-8047-FD6B805917A2}" type="pres">
      <dgm:prSet presAssocID="{979F8371-C16E-41CF-93FB-CF4592D06E0B}" presName="textRect" presStyleLbl="revTx" presStyleIdx="1" presStyleCnt="3">
        <dgm:presLayoutVars>
          <dgm:chMax val="1"/>
          <dgm:chPref val="1"/>
        </dgm:presLayoutVars>
      </dgm:prSet>
      <dgm:spPr/>
    </dgm:pt>
    <dgm:pt modelId="{C56A6137-13A1-400E-95D9-5E9BBD25C3EF}" type="pres">
      <dgm:prSet presAssocID="{76790386-1DBC-487F-BDE2-705D4F10EEE3}" presName="sibTrans" presStyleCnt="0"/>
      <dgm:spPr/>
    </dgm:pt>
    <dgm:pt modelId="{5C72EC61-815B-44E4-8109-08FFC1D2005A}" type="pres">
      <dgm:prSet presAssocID="{0323A8F5-45F4-4A1C-B235-ECA081CE842E}" presName="compNode" presStyleCnt="0"/>
      <dgm:spPr/>
    </dgm:pt>
    <dgm:pt modelId="{0012DE0C-2232-4DBC-A2C7-28C1622BF07C}" type="pres">
      <dgm:prSet presAssocID="{0323A8F5-45F4-4A1C-B235-ECA081CE842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"/>
        </a:ext>
      </dgm:extLst>
    </dgm:pt>
    <dgm:pt modelId="{6A28B8C5-FD61-4A1D-BAF8-D065DBD56A37}" type="pres">
      <dgm:prSet presAssocID="{0323A8F5-45F4-4A1C-B235-ECA081CE842E}" presName="spaceRect" presStyleCnt="0"/>
      <dgm:spPr/>
    </dgm:pt>
    <dgm:pt modelId="{95082DCF-CBCF-4A3C-BF1A-93D7068FBD96}" type="pres">
      <dgm:prSet presAssocID="{0323A8F5-45F4-4A1C-B235-ECA081CE842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3643205-EAA7-4AD7-9A22-A7AC0129BAEB}" type="presOf" srcId="{8A370F79-D7DB-41B9-9973-AE2C3D8DACF6}" destId="{9B628747-2F73-479D-9489-8F6E30BC972E}" srcOrd="0" destOrd="0" presId="urn:microsoft.com/office/officeart/2018/2/layout/IconLabelList"/>
    <dgm:cxn modelId="{A621EF2B-79AF-4300-B118-D99240183B86}" srcId="{42A9ABB7-E889-4561-820C-8D0D163E5B78}" destId="{8A370F79-D7DB-41B9-9973-AE2C3D8DACF6}" srcOrd="0" destOrd="0" parTransId="{F6094599-07DC-4DE4-B1B4-E6BFAEFC5156}" sibTransId="{E0121C9B-02DC-4BDB-BE55-152B5B38848D}"/>
    <dgm:cxn modelId="{7C96D037-6E07-4603-B9BE-B343AD398174}" srcId="{42A9ABB7-E889-4561-820C-8D0D163E5B78}" destId="{979F8371-C16E-41CF-93FB-CF4592D06E0B}" srcOrd="1" destOrd="0" parTransId="{A8583154-0F97-4DDF-9518-FB4F10EADC2E}" sibTransId="{76790386-1DBC-487F-BDE2-705D4F10EEE3}"/>
    <dgm:cxn modelId="{F4BBDF44-2F54-46D0-8D7C-3BBB0C677A16}" type="presOf" srcId="{979F8371-C16E-41CF-93FB-CF4592D06E0B}" destId="{BC39F625-4C3E-4664-8047-FD6B805917A2}" srcOrd="0" destOrd="0" presId="urn:microsoft.com/office/officeart/2018/2/layout/IconLabelList"/>
    <dgm:cxn modelId="{DD6E3858-B962-4355-A159-23C0DDC9FC44}" type="presOf" srcId="{0323A8F5-45F4-4A1C-B235-ECA081CE842E}" destId="{95082DCF-CBCF-4A3C-BF1A-93D7068FBD96}" srcOrd="0" destOrd="0" presId="urn:microsoft.com/office/officeart/2018/2/layout/IconLabelList"/>
    <dgm:cxn modelId="{53AB20CE-1DEC-4BA3-A6CB-8BBC36FA8D8B}" type="presOf" srcId="{42A9ABB7-E889-4561-820C-8D0D163E5B78}" destId="{DE0B29DE-8353-4D7F-8D5D-D2736928CB28}" srcOrd="0" destOrd="0" presId="urn:microsoft.com/office/officeart/2018/2/layout/IconLabelList"/>
    <dgm:cxn modelId="{A2BEBFF1-56BA-4E40-82AE-C5D2EC262919}" srcId="{42A9ABB7-E889-4561-820C-8D0D163E5B78}" destId="{0323A8F5-45F4-4A1C-B235-ECA081CE842E}" srcOrd="2" destOrd="0" parTransId="{D23C2D04-0E74-47F7-B325-A231C0B91190}" sibTransId="{9E740373-06F4-48F9-A2CF-693E8271E7A2}"/>
    <dgm:cxn modelId="{FDADC869-3FFE-4886-BB10-3F19F256D031}" type="presParOf" srcId="{DE0B29DE-8353-4D7F-8D5D-D2736928CB28}" destId="{579254D9-4BAE-4F75-A114-E0AEC55A2B28}" srcOrd="0" destOrd="0" presId="urn:microsoft.com/office/officeart/2018/2/layout/IconLabelList"/>
    <dgm:cxn modelId="{9B29A9DD-0545-4D94-B16B-25A48A80473F}" type="presParOf" srcId="{579254D9-4BAE-4F75-A114-E0AEC55A2B28}" destId="{2DF28E7C-57B5-44A4-A4A7-7B92ACA8C2BF}" srcOrd="0" destOrd="0" presId="urn:microsoft.com/office/officeart/2018/2/layout/IconLabelList"/>
    <dgm:cxn modelId="{021A2E0C-9244-4A5A-ADE9-11C6AE95C058}" type="presParOf" srcId="{579254D9-4BAE-4F75-A114-E0AEC55A2B28}" destId="{FB4279F5-DFD5-46A3-B4AE-BE99872BEFB9}" srcOrd="1" destOrd="0" presId="urn:microsoft.com/office/officeart/2018/2/layout/IconLabelList"/>
    <dgm:cxn modelId="{33A178C4-13E1-4EBC-895F-F8B733987D8D}" type="presParOf" srcId="{579254D9-4BAE-4F75-A114-E0AEC55A2B28}" destId="{9B628747-2F73-479D-9489-8F6E30BC972E}" srcOrd="2" destOrd="0" presId="urn:microsoft.com/office/officeart/2018/2/layout/IconLabelList"/>
    <dgm:cxn modelId="{511FE9A3-2174-4DF6-A0A1-EF27A0B740F7}" type="presParOf" srcId="{DE0B29DE-8353-4D7F-8D5D-D2736928CB28}" destId="{47C3B9C9-D148-40E8-9DF4-1460ADD102ED}" srcOrd="1" destOrd="0" presId="urn:microsoft.com/office/officeart/2018/2/layout/IconLabelList"/>
    <dgm:cxn modelId="{8039A7CB-C70B-439E-BAE0-367218925798}" type="presParOf" srcId="{DE0B29DE-8353-4D7F-8D5D-D2736928CB28}" destId="{22693530-8DB3-44E7-AA74-3FDAF9283E7D}" srcOrd="2" destOrd="0" presId="urn:microsoft.com/office/officeart/2018/2/layout/IconLabelList"/>
    <dgm:cxn modelId="{809787BD-8D80-4D0B-A497-F4B3E85583F5}" type="presParOf" srcId="{22693530-8DB3-44E7-AA74-3FDAF9283E7D}" destId="{DFF2EE4F-93C6-4DE6-9CBB-8885EC9D94E4}" srcOrd="0" destOrd="0" presId="urn:microsoft.com/office/officeart/2018/2/layout/IconLabelList"/>
    <dgm:cxn modelId="{2E9D78FC-A9C6-489C-91D3-8FA095D2287B}" type="presParOf" srcId="{22693530-8DB3-44E7-AA74-3FDAF9283E7D}" destId="{7397F6C9-EF4B-44CD-914C-CCFF12AF3B06}" srcOrd="1" destOrd="0" presId="urn:microsoft.com/office/officeart/2018/2/layout/IconLabelList"/>
    <dgm:cxn modelId="{3ED63FBF-2D51-4BC5-9FE2-5187428BBAA7}" type="presParOf" srcId="{22693530-8DB3-44E7-AA74-3FDAF9283E7D}" destId="{BC39F625-4C3E-4664-8047-FD6B805917A2}" srcOrd="2" destOrd="0" presId="urn:microsoft.com/office/officeart/2018/2/layout/IconLabelList"/>
    <dgm:cxn modelId="{E0061AE2-005E-4889-86E9-594E2E2EF0C7}" type="presParOf" srcId="{DE0B29DE-8353-4D7F-8D5D-D2736928CB28}" destId="{C56A6137-13A1-400E-95D9-5E9BBD25C3EF}" srcOrd="3" destOrd="0" presId="urn:microsoft.com/office/officeart/2018/2/layout/IconLabelList"/>
    <dgm:cxn modelId="{A49EB517-31CD-4006-A02E-733F9D7CC651}" type="presParOf" srcId="{DE0B29DE-8353-4D7F-8D5D-D2736928CB28}" destId="{5C72EC61-815B-44E4-8109-08FFC1D2005A}" srcOrd="4" destOrd="0" presId="urn:microsoft.com/office/officeart/2018/2/layout/IconLabelList"/>
    <dgm:cxn modelId="{5FCFF2C2-58E2-447D-91A5-B0380E6BE874}" type="presParOf" srcId="{5C72EC61-815B-44E4-8109-08FFC1D2005A}" destId="{0012DE0C-2232-4DBC-A2C7-28C1622BF07C}" srcOrd="0" destOrd="0" presId="urn:microsoft.com/office/officeart/2018/2/layout/IconLabelList"/>
    <dgm:cxn modelId="{01E04913-5272-4581-BC23-7CF568403B5F}" type="presParOf" srcId="{5C72EC61-815B-44E4-8109-08FFC1D2005A}" destId="{6A28B8C5-FD61-4A1D-BAF8-D065DBD56A37}" srcOrd="1" destOrd="0" presId="urn:microsoft.com/office/officeart/2018/2/layout/IconLabelList"/>
    <dgm:cxn modelId="{E3253B51-1CBB-4AC3-B326-1273D19A7CF2}" type="presParOf" srcId="{5C72EC61-815B-44E4-8109-08FFC1D2005A}" destId="{95082DCF-CBCF-4A3C-BF1A-93D7068FBD9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59B350-CCBB-47BD-BE5F-24707A304B00}">
      <dsp:nvSpPr>
        <dsp:cNvPr id="0" name=""/>
        <dsp:cNvSpPr/>
      </dsp:nvSpPr>
      <dsp:spPr>
        <a:xfrm>
          <a:off x="0" y="1629"/>
          <a:ext cx="9486690" cy="8258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CC08D-ECBC-473D-9A89-8DA00C13FCFD}">
      <dsp:nvSpPr>
        <dsp:cNvPr id="0" name=""/>
        <dsp:cNvSpPr/>
      </dsp:nvSpPr>
      <dsp:spPr>
        <a:xfrm>
          <a:off x="249826" y="187450"/>
          <a:ext cx="454229" cy="4542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C2B4CD-8431-4019-884C-A288692EBF27}">
      <dsp:nvSpPr>
        <dsp:cNvPr id="0" name=""/>
        <dsp:cNvSpPr/>
      </dsp:nvSpPr>
      <dsp:spPr>
        <a:xfrm>
          <a:off x="953882" y="1629"/>
          <a:ext cx="8532807" cy="825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405" tIns="87405" rIns="87405" bIns="8740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1. Lecturer Claim Submission</a:t>
          </a:r>
          <a:r>
            <a:rPr lang="en-US" sz="2200" kern="1200" dirty="0">
              <a:latin typeface="Neue Haas Grotesk Text Pro"/>
            </a:rPr>
            <a:t>.</a:t>
          </a:r>
          <a:endParaRPr lang="en-US" sz="2200" kern="1200" dirty="0"/>
        </a:p>
      </dsp:txBody>
      <dsp:txXfrm>
        <a:off x="953882" y="1629"/>
        <a:ext cx="8532807" cy="825872"/>
      </dsp:txXfrm>
    </dsp:sp>
    <dsp:sp modelId="{F1756840-DB67-4CDB-8535-12076EE02AB3}">
      <dsp:nvSpPr>
        <dsp:cNvPr id="0" name=""/>
        <dsp:cNvSpPr/>
      </dsp:nvSpPr>
      <dsp:spPr>
        <a:xfrm>
          <a:off x="0" y="1033969"/>
          <a:ext cx="9486690" cy="8258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C0182E-46B6-4FE1-96C2-3B94974BFA24}">
      <dsp:nvSpPr>
        <dsp:cNvPr id="0" name=""/>
        <dsp:cNvSpPr/>
      </dsp:nvSpPr>
      <dsp:spPr>
        <a:xfrm>
          <a:off x="249826" y="1219791"/>
          <a:ext cx="454229" cy="4542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4785F-C40B-48AC-8099-5A0D6F4D085D}">
      <dsp:nvSpPr>
        <dsp:cNvPr id="0" name=""/>
        <dsp:cNvSpPr/>
      </dsp:nvSpPr>
      <dsp:spPr>
        <a:xfrm>
          <a:off x="953882" y="1033969"/>
          <a:ext cx="8532807" cy="825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405" tIns="87405" rIns="87405" bIns="8740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2. Coordinator and Manager Approval</a:t>
          </a:r>
          <a:r>
            <a:rPr lang="en-US" sz="2200" kern="1200" dirty="0">
              <a:latin typeface="Neue Haas Grotesk Text Pro"/>
            </a:rPr>
            <a:t>.</a:t>
          </a:r>
          <a:endParaRPr lang="en-US" sz="2200" kern="1200" dirty="0"/>
        </a:p>
      </dsp:txBody>
      <dsp:txXfrm>
        <a:off x="953882" y="1033969"/>
        <a:ext cx="8532807" cy="825872"/>
      </dsp:txXfrm>
    </dsp:sp>
    <dsp:sp modelId="{B290A7C6-8D27-4D12-AB4B-D879B91CBA81}">
      <dsp:nvSpPr>
        <dsp:cNvPr id="0" name=""/>
        <dsp:cNvSpPr/>
      </dsp:nvSpPr>
      <dsp:spPr>
        <a:xfrm>
          <a:off x="0" y="2066310"/>
          <a:ext cx="9486690" cy="8258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4CB5F3-1C89-4258-BBD3-1A42C00159B0}">
      <dsp:nvSpPr>
        <dsp:cNvPr id="0" name=""/>
        <dsp:cNvSpPr/>
      </dsp:nvSpPr>
      <dsp:spPr>
        <a:xfrm>
          <a:off x="249826" y="2252131"/>
          <a:ext cx="454229" cy="4542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C73EC-5D49-483C-A938-F0E05065C533}">
      <dsp:nvSpPr>
        <dsp:cNvPr id="0" name=""/>
        <dsp:cNvSpPr/>
      </dsp:nvSpPr>
      <dsp:spPr>
        <a:xfrm>
          <a:off x="953882" y="2066310"/>
          <a:ext cx="8532807" cy="825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405" tIns="87405" rIns="87405" bIns="8740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3. Real-Time Status Tracking</a:t>
          </a:r>
          <a:r>
            <a:rPr lang="en-US" sz="2200" kern="1200" dirty="0">
              <a:latin typeface="Neue Haas Grotesk Text Pro"/>
            </a:rPr>
            <a:t>.</a:t>
          </a:r>
          <a:endParaRPr lang="en-US" sz="2200" kern="1200" dirty="0"/>
        </a:p>
      </dsp:txBody>
      <dsp:txXfrm>
        <a:off x="953882" y="2066310"/>
        <a:ext cx="8532807" cy="825872"/>
      </dsp:txXfrm>
    </dsp:sp>
    <dsp:sp modelId="{B11F0E79-1117-49D7-99A0-288CAFA870A7}">
      <dsp:nvSpPr>
        <dsp:cNvPr id="0" name=""/>
        <dsp:cNvSpPr/>
      </dsp:nvSpPr>
      <dsp:spPr>
        <a:xfrm>
          <a:off x="0" y="3098650"/>
          <a:ext cx="9486690" cy="8258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B77FA-5508-413F-810F-8EDB30F2D5C5}">
      <dsp:nvSpPr>
        <dsp:cNvPr id="0" name=""/>
        <dsp:cNvSpPr/>
      </dsp:nvSpPr>
      <dsp:spPr>
        <a:xfrm>
          <a:off x="249826" y="3284471"/>
          <a:ext cx="454229" cy="4542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248ADD-992B-4ECE-BA9C-54E05E7D5BF1}">
      <dsp:nvSpPr>
        <dsp:cNvPr id="0" name=""/>
        <dsp:cNvSpPr/>
      </dsp:nvSpPr>
      <dsp:spPr>
        <a:xfrm>
          <a:off x="953882" y="3098650"/>
          <a:ext cx="8532807" cy="825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405" tIns="87405" rIns="87405" bIns="8740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4. HR Automation and Reporting</a:t>
          </a:r>
          <a:r>
            <a:rPr lang="en-US" sz="2200" kern="1200" dirty="0">
              <a:latin typeface="Neue Haas Grotesk Text Pro"/>
            </a:rPr>
            <a:t>.</a:t>
          </a:r>
          <a:endParaRPr lang="en-US" sz="2200" kern="1200" dirty="0"/>
        </a:p>
      </dsp:txBody>
      <dsp:txXfrm>
        <a:off x="953882" y="3098650"/>
        <a:ext cx="8532807" cy="8258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C7980A-97AC-49A7-A032-6F16D1FD4D4F}">
      <dsp:nvSpPr>
        <dsp:cNvPr id="0" name=""/>
        <dsp:cNvSpPr/>
      </dsp:nvSpPr>
      <dsp:spPr>
        <a:xfrm>
          <a:off x="0" y="0"/>
          <a:ext cx="7589520" cy="8636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Dashboard Features</a:t>
          </a:r>
          <a:r>
            <a:rPr lang="en-US" sz="2200" kern="1200" dirty="0">
              <a:latin typeface="Neue Haas Grotesk Text Pro"/>
            </a:rPr>
            <a:t>:</a:t>
          </a:r>
          <a:endParaRPr lang="en-US" sz="2200" kern="1200" dirty="0"/>
        </a:p>
      </dsp:txBody>
      <dsp:txXfrm>
        <a:off x="25297" y="25297"/>
        <a:ext cx="6584542" cy="813101"/>
      </dsp:txXfrm>
    </dsp:sp>
    <dsp:sp modelId="{B743E75E-048B-4A43-A9C4-C13888375DC1}">
      <dsp:nvSpPr>
        <dsp:cNvPr id="0" name=""/>
        <dsp:cNvSpPr/>
      </dsp:nvSpPr>
      <dsp:spPr>
        <a:xfrm>
          <a:off x="635622" y="1020730"/>
          <a:ext cx="7589520" cy="8636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803115"/>
                <a:satOff val="-7744"/>
                <a:lumOff val="-228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803115"/>
                <a:satOff val="-7744"/>
                <a:lumOff val="-228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803115"/>
                <a:satOff val="-7744"/>
                <a:lumOff val="-228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List of pending claims</a:t>
          </a:r>
          <a:r>
            <a:rPr lang="en-US" sz="2200" kern="1200" dirty="0">
              <a:latin typeface="Neue Haas Grotesk Text Pro"/>
            </a:rPr>
            <a:t>.</a:t>
          </a:r>
          <a:endParaRPr lang="en-US" sz="2200" kern="1200" dirty="0"/>
        </a:p>
      </dsp:txBody>
      <dsp:txXfrm>
        <a:off x="660919" y="1046027"/>
        <a:ext cx="6341901" cy="813101"/>
      </dsp:txXfrm>
    </dsp:sp>
    <dsp:sp modelId="{E61E96AC-7B4E-42BA-A542-20D58A1453D0}">
      <dsp:nvSpPr>
        <dsp:cNvPr id="0" name=""/>
        <dsp:cNvSpPr/>
      </dsp:nvSpPr>
      <dsp:spPr>
        <a:xfrm>
          <a:off x="1261757" y="2041461"/>
          <a:ext cx="7589520" cy="8636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606230"/>
                <a:satOff val="-15487"/>
                <a:lumOff val="-457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606230"/>
                <a:satOff val="-15487"/>
                <a:lumOff val="-457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606230"/>
                <a:satOff val="-15487"/>
                <a:lumOff val="-457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Approve/Reject buttons</a:t>
          </a:r>
          <a:r>
            <a:rPr lang="en-US" sz="2200" kern="1200" dirty="0">
              <a:latin typeface="Neue Haas Grotesk Text Pro"/>
            </a:rPr>
            <a:t>.</a:t>
          </a:r>
          <a:endParaRPr lang="en-US" sz="2200" kern="1200" dirty="0"/>
        </a:p>
      </dsp:txBody>
      <dsp:txXfrm>
        <a:off x="1287054" y="2066758"/>
        <a:ext cx="6351388" cy="813101"/>
      </dsp:txXfrm>
    </dsp:sp>
    <dsp:sp modelId="{ADCA3F18-1C5E-47AD-A63A-87CF97DABDBC}">
      <dsp:nvSpPr>
        <dsp:cNvPr id="0" name=""/>
        <dsp:cNvSpPr/>
      </dsp:nvSpPr>
      <dsp:spPr>
        <a:xfrm>
          <a:off x="1897379" y="3062191"/>
          <a:ext cx="7589520" cy="8636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2409345"/>
                <a:satOff val="-23231"/>
                <a:lumOff val="-686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409345"/>
                <a:satOff val="-23231"/>
                <a:lumOff val="-686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409345"/>
                <a:satOff val="-23231"/>
                <a:lumOff val="-686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Clear and organized layout for decision-making</a:t>
          </a:r>
          <a:r>
            <a:rPr lang="en-US" sz="2200" kern="1200" dirty="0">
              <a:latin typeface="Neue Haas Grotesk Text Pro"/>
            </a:rPr>
            <a:t>.</a:t>
          </a:r>
          <a:endParaRPr lang="en-US" sz="2200" kern="1200" dirty="0"/>
        </a:p>
      </dsp:txBody>
      <dsp:txXfrm>
        <a:off x="1922676" y="3087488"/>
        <a:ext cx="6341901" cy="813101"/>
      </dsp:txXfrm>
    </dsp:sp>
    <dsp:sp modelId="{71E466C9-37C4-49E0-9207-E8516AE83447}">
      <dsp:nvSpPr>
        <dsp:cNvPr id="0" name=""/>
        <dsp:cNvSpPr/>
      </dsp:nvSpPr>
      <dsp:spPr>
        <a:xfrm>
          <a:off x="7028118" y="661511"/>
          <a:ext cx="561401" cy="56140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154433" y="661511"/>
        <a:ext cx="308771" cy="422454"/>
      </dsp:txXfrm>
    </dsp:sp>
    <dsp:sp modelId="{934FF52C-5CCD-4E9D-9343-DF5AAA1D30CE}">
      <dsp:nvSpPr>
        <dsp:cNvPr id="0" name=""/>
        <dsp:cNvSpPr/>
      </dsp:nvSpPr>
      <dsp:spPr>
        <a:xfrm>
          <a:off x="7663740" y="1682242"/>
          <a:ext cx="561401" cy="56140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881487"/>
            <a:satOff val="-12755"/>
            <a:lumOff val="-1111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881487"/>
              <a:satOff val="-12755"/>
              <a:lumOff val="-111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790055" y="1682242"/>
        <a:ext cx="308771" cy="422454"/>
      </dsp:txXfrm>
    </dsp:sp>
    <dsp:sp modelId="{E8CE7BC7-7F81-4CBA-A927-1AD723A4E9EE}">
      <dsp:nvSpPr>
        <dsp:cNvPr id="0" name=""/>
        <dsp:cNvSpPr/>
      </dsp:nvSpPr>
      <dsp:spPr>
        <a:xfrm>
          <a:off x="8289875" y="2702973"/>
          <a:ext cx="561401" cy="56140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762973"/>
            <a:satOff val="-25510"/>
            <a:lumOff val="-2222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1762973"/>
              <a:satOff val="-25510"/>
              <a:lumOff val="-22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416190" y="2702973"/>
        <a:ext cx="308771" cy="4224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992DC-5407-4DE3-8BE8-76C533E3BDEB}">
      <dsp:nvSpPr>
        <dsp:cNvPr id="0" name=""/>
        <dsp:cNvSpPr/>
      </dsp:nvSpPr>
      <dsp:spPr>
        <a:xfrm>
          <a:off x="201200" y="0"/>
          <a:ext cx="5632254" cy="563225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E57BBB0-B2A1-4DD3-8962-131FAC33E0C1}">
      <dsp:nvSpPr>
        <dsp:cNvPr id="0" name=""/>
        <dsp:cNvSpPr/>
      </dsp:nvSpPr>
      <dsp:spPr>
        <a:xfrm>
          <a:off x="736265" y="535064"/>
          <a:ext cx="2196579" cy="219657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Tracking System</a:t>
          </a:r>
          <a:r>
            <a:rPr lang="en-US" sz="2000" kern="1200" dirty="0">
              <a:latin typeface="Neue Haas Grotesk Text Pro"/>
            </a:rPr>
            <a:t>.</a:t>
          </a:r>
          <a:endParaRPr lang="en-US" sz="2000" kern="1200" dirty="0"/>
        </a:p>
      </dsp:txBody>
      <dsp:txXfrm>
        <a:off x="843493" y="642292"/>
        <a:ext cx="1982123" cy="1982123"/>
      </dsp:txXfrm>
    </dsp:sp>
    <dsp:sp modelId="{4C62C4ED-678C-4735-9D33-BACD03A1B887}">
      <dsp:nvSpPr>
        <dsp:cNvPr id="0" name=""/>
        <dsp:cNvSpPr/>
      </dsp:nvSpPr>
      <dsp:spPr>
        <a:xfrm>
          <a:off x="3101811" y="535064"/>
          <a:ext cx="2196579" cy="219657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Neue Haas Grotesk Text Pro"/>
            </a:rPr>
            <a:t>Status</a:t>
          </a:r>
          <a:r>
            <a:rPr lang="en-US" sz="2000" kern="1200" dirty="0"/>
            <a:t> updates: Pending, Approved, Rejected</a:t>
          </a:r>
          <a:r>
            <a:rPr lang="en-US" sz="2000" kern="1200" dirty="0">
              <a:latin typeface="Neue Haas Grotesk Text Pro"/>
            </a:rPr>
            <a:t>.</a:t>
          </a:r>
          <a:endParaRPr lang="en-US" sz="2000" kern="1200" dirty="0"/>
        </a:p>
      </dsp:txBody>
      <dsp:txXfrm>
        <a:off x="3209039" y="642292"/>
        <a:ext cx="1982123" cy="1982123"/>
      </dsp:txXfrm>
    </dsp:sp>
    <dsp:sp modelId="{201AC4F8-4770-44D7-A1E9-C6C496C05B82}">
      <dsp:nvSpPr>
        <dsp:cNvPr id="0" name=""/>
        <dsp:cNvSpPr/>
      </dsp:nvSpPr>
      <dsp:spPr>
        <a:xfrm>
          <a:off x="736265" y="2900610"/>
          <a:ext cx="2196579" cy="21965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Real-time updates via SignalR</a:t>
          </a:r>
          <a:r>
            <a:rPr lang="en-US" sz="2000" kern="1200" dirty="0">
              <a:latin typeface="Neue Haas Grotesk Text Pro"/>
            </a:rPr>
            <a:t>.</a:t>
          </a:r>
          <a:endParaRPr lang="en-US" sz="2000" kern="1200" dirty="0"/>
        </a:p>
      </dsp:txBody>
      <dsp:txXfrm>
        <a:off x="843493" y="3007838"/>
        <a:ext cx="1982123" cy="1982123"/>
      </dsp:txXfrm>
    </dsp:sp>
    <dsp:sp modelId="{DD2C0BA9-092B-4352-BD7B-9DC5411556A3}">
      <dsp:nvSpPr>
        <dsp:cNvPr id="0" name=""/>
        <dsp:cNvSpPr/>
      </dsp:nvSpPr>
      <dsp:spPr>
        <a:xfrm>
          <a:off x="3101811" y="2900610"/>
          <a:ext cx="2196579" cy="219657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Optional progress bar for visual representation</a:t>
          </a:r>
          <a:r>
            <a:rPr lang="en-US" sz="2000" kern="1200" dirty="0">
              <a:latin typeface="Neue Haas Grotesk Text Pro"/>
            </a:rPr>
            <a:t>.</a:t>
          </a:r>
          <a:endParaRPr lang="en-US" sz="2000" kern="1200" dirty="0"/>
        </a:p>
      </dsp:txBody>
      <dsp:txXfrm>
        <a:off x="3209039" y="3007838"/>
        <a:ext cx="1982123" cy="19821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4814A-05A7-451F-9BE0-A58A7E421ECD}">
      <dsp:nvSpPr>
        <dsp:cNvPr id="0" name=""/>
        <dsp:cNvSpPr/>
      </dsp:nvSpPr>
      <dsp:spPr>
        <a:xfrm>
          <a:off x="325982" y="946315"/>
          <a:ext cx="1019724" cy="1019724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6C3B9-2F87-4E4B-B1C3-5C53A644E159}">
      <dsp:nvSpPr>
        <dsp:cNvPr id="0" name=""/>
        <dsp:cNvSpPr/>
      </dsp:nvSpPr>
      <dsp:spPr>
        <a:xfrm>
          <a:off x="543300" y="1163634"/>
          <a:ext cx="585087" cy="5850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3383B-6A3A-463A-8BA2-E23D15A1D213}">
      <dsp:nvSpPr>
        <dsp:cNvPr id="0" name=""/>
        <dsp:cNvSpPr/>
      </dsp:nvSpPr>
      <dsp:spPr>
        <a:xfrm>
          <a:off x="4" y="2283659"/>
          <a:ext cx="1671679" cy="668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Workflow</a:t>
          </a:r>
          <a:r>
            <a:rPr lang="en-US" sz="1100" kern="1200" dirty="0">
              <a:latin typeface="Neue Haas Grotesk Text Pro"/>
            </a:rPr>
            <a:t>.</a:t>
          </a:r>
          <a:endParaRPr lang="en-US" sz="1100" kern="1200" dirty="0"/>
        </a:p>
      </dsp:txBody>
      <dsp:txXfrm>
        <a:off x="4" y="2283659"/>
        <a:ext cx="1671679" cy="668671"/>
      </dsp:txXfrm>
    </dsp:sp>
    <dsp:sp modelId="{F5893D8C-0B04-48F6-82D9-5A542B178235}">
      <dsp:nvSpPr>
        <dsp:cNvPr id="0" name=""/>
        <dsp:cNvSpPr/>
      </dsp:nvSpPr>
      <dsp:spPr>
        <a:xfrm>
          <a:off x="2290206" y="946315"/>
          <a:ext cx="1019724" cy="1019724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EAD9B7-143D-453C-B946-D9D0D9153FBB}">
      <dsp:nvSpPr>
        <dsp:cNvPr id="0" name=""/>
        <dsp:cNvSpPr/>
      </dsp:nvSpPr>
      <dsp:spPr>
        <a:xfrm>
          <a:off x="2507524" y="1163634"/>
          <a:ext cx="585087" cy="5850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23D2E-2FD2-49CA-9060-3FEABA4FE443}">
      <dsp:nvSpPr>
        <dsp:cNvPr id="0" name=""/>
        <dsp:cNvSpPr/>
      </dsp:nvSpPr>
      <dsp:spPr>
        <a:xfrm>
          <a:off x="1964228" y="2283659"/>
          <a:ext cx="1671679" cy="668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Claim </a:t>
          </a:r>
          <a:r>
            <a:rPr lang="en-US" sz="1100" kern="1200" dirty="0">
              <a:latin typeface="Neue Haas Grotesk Text Pro"/>
            </a:rPr>
            <a:t>Submission</a:t>
          </a:r>
          <a:r>
            <a:rPr lang="en-US" sz="1100" kern="1200" dirty="0"/>
            <a:t>. </a:t>
          </a:r>
        </a:p>
      </dsp:txBody>
      <dsp:txXfrm>
        <a:off x="1964228" y="2283659"/>
        <a:ext cx="1671679" cy="668671"/>
      </dsp:txXfrm>
    </dsp:sp>
    <dsp:sp modelId="{33FBF0B6-03F1-4079-B475-0C4E18BE8779}">
      <dsp:nvSpPr>
        <dsp:cNvPr id="0" name=""/>
        <dsp:cNvSpPr/>
      </dsp:nvSpPr>
      <dsp:spPr>
        <a:xfrm>
          <a:off x="4254429" y="946315"/>
          <a:ext cx="1019724" cy="1019724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D15AC4-AC73-4703-A8A3-6E64322CF8CE}">
      <dsp:nvSpPr>
        <dsp:cNvPr id="0" name=""/>
        <dsp:cNvSpPr/>
      </dsp:nvSpPr>
      <dsp:spPr>
        <a:xfrm>
          <a:off x="4471748" y="1163634"/>
          <a:ext cx="585087" cy="5850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A64A53-196F-4CD2-9F46-237DFD4AE335}">
      <dsp:nvSpPr>
        <dsp:cNvPr id="0" name=""/>
        <dsp:cNvSpPr/>
      </dsp:nvSpPr>
      <dsp:spPr>
        <a:xfrm>
          <a:off x="3928452" y="2283659"/>
          <a:ext cx="1671679" cy="668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Verification</a:t>
          </a:r>
          <a:r>
            <a:rPr lang="en-US" sz="1100" kern="1200" dirty="0">
              <a:latin typeface="Neue Haas Grotesk Text Pro"/>
            </a:rPr>
            <a:t>.</a:t>
          </a:r>
          <a:r>
            <a:rPr lang="en-US" sz="1100" kern="1200" dirty="0"/>
            <a:t> </a:t>
          </a:r>
        </a:p>
      </dsp:txBody>
      <dsp:txXfrm>
        <a:off x="3928452" y="2283659"/>
        <a:ext cx="1671679" cy="668671"/>
      </dsp:txXfrm>
    </dsp:sp>
    <dsp:sp modelId="{815CF1BB-42A2-4301-AC05-598CAFED918C}">
      <dsp:nvSpPr>
        <dsp:cNvPr id="0" name=""/>
        <dsp:cNvSpPr/>
      </dsp:nvSpPr>
      <dsp:spPr>
        <a:xfrm>
          <a:off x="6218653" y="946315"/>
          <a:ext cx="1019724" cy="1019724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1E784-5375-4312-AFCC-52601258BD15}">
      <dsp:nvSpPr>
        <dsp:cNvPr id="0" name=""/>
        <dsp:cNvSpPr/>
      </dsp:nvSpPr>
      <dsp:spPr>
        <a:xfrm>
          <a:off x="6435971" y="1163634"/>
          <a:ext cx="585087" cy="5850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78F4E-4F4A-4DB8-8FB4-6AE2772F783F}">
      <dsp:nvSpPr>
        <dsp:cNvPr id="0" name=""/>
        <dsp:cNvSpPr/>
      </dsp:nvSpPr>
      <dsp:spPr>
        <a:xfrm>
          <a:off x="5892675" y="2283659"/>
          <a:ext cx="1671679" cy="668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Approval/Rejection.</a:t>
          </a:r>
        </a:p>
      </dsp:txBody>
      <dsp:txXfrm>
        <a:off x="5892675" y="2283659"/>
        <a:ext cx="1671679" cy="668671"/>
      </dsp:txXfrm>
    </dsp:sp>
    <dsp:sp modelId="{3F47FB83-3D30-4224-A78E-EBD5C4A02FB2}">
      <dsp:nvSpPr>
        <dsp:cNvPr id="0" name=""/>
        <dsp:cNvSpPr/>
      </dsp:nvSpPr>
      <dsp:spPr>
        <a:xfrm>
          <a:off x="8182876" y="946315"/>
          <a:ext cx="1019724" cy="1019724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1640A3-FB52-4171-AC32-C216B0B59DFD}">
      <dsp:nvSpPr>
        <dsp:cNvPr id="0" name=""/>
        <dsp:cNvSpPr/>
      </dsp:nvSpPr>
      <dsp:spPr>
        <a:xfrm>
          <a:off x="8400195" y="1163634"/>
          <a:ext cx="585087" cy="5850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B30D2F-D1F7-4952-A121-36293432B3BF}">
      <dsp:nvSpPr>
        <dsp:cNvPr id="0" name=""/>
        <dsp:cNvSpPr/>
      </dsp:nvSpPr>
      <dsp:spPr>
        <a:xfrm>
          <a:off x="7856899" y="2283659"/>
          <a:ext cx="1671679" cy="668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>
              <a:latin typeface="Neue Haas Grotesk Text Pro"/>
            </a:rPr>
            <a:t>tatus</a:t>
          </a:r>
          <a:r>
            <a:rPr lang="en-US" sz="1100" kern="1200" dirty="0"/>
            <a:t> Update</a:t>
          </a:r>
          <a:r>
            <a:rPr lang="en-US" sz="1100" kern="1200" dirty="0">
              <a:latin typeface="Neue Haas Grotesk Text Pro"/>
            </a:rPr>
            <a:t>.</a:t>
          </a:r>
          <a:endParaRPr lang="en-US" sz="1100" kern="1200" dirty="0"/>
        </a:p>
      </dsp:txBody>
      <dsp:txXfrm>
        <a:off x="7856899" y="2283659"/>
        <a:ext cx="1671679" cy="6686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F28E7C-57B5-44A4-A4A7-7B92ACA8C2BF}">
      <dsp:nvSpPr>
        <dsp:cNvPr id="0" name=""/>
        <dsp:cNvSpPr/>
      </dsp:nvSpPr>
      <dsp:spPr>
        <a:xfrm>
          <a:off x="878242" y="808535"/>
          <a:ext cx="1242388" cy="12423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28747-2F73-479D-9489-8F6E30BC972E}">
      <dsp:nvSpPr>
        <dsp:cNvPr id="0" name=""/>
        <dsp:cNvSpPr/>
      </dsp:nvSpPr>
      <dsp:spPr>
        <a:xfrm>
          <a:off x="119005" y="2397351"/>
          <a:ext cx="27608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Questions? </a:t>
          </a:r>
        </a:p>
      </dsp:txBody>
      <dsp:txXfrm>
        <a:off x="119005" y="2397351"/>
        <a:ext cx="2760862" cy="720000"/>
      </dsp:txXfrm>
    </dsp:sp>
    <dsp:sp modelId="{DFF2EE4F-93C6-4DE6-9CBB-8885EC9D94E4}">
      <dsp:nvSpPr>
        <dsp:cNvPr id="0" name=""/>
        <dsp:cNvSpPr/>
      </dsp:nvSpPr>
      <dsp:spPr>
        <a:xfrm>
          <a:off x="4122255" y="808535"/>
          <a:ext cx="1242388" cy="12423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9F625-4C3E-4664-8047-FD6B805917A2}">
      <dsp:nvSpPr>
        <dsp:cNvPr id="0" name=""/>
        <dsp:cNvSpPr/>
      </dsp:nvSpPr>
      <dsp:spPr>
        <a:xfrm>
          <a:off x="3363018" y="2397351"/>
          <a:ext cx="27608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Contact: [ST10158923@rcconnect.edu.za]</a:t>
          </a:r>
        </a:p>
      </dsp:txBody>
      <dsp:txXfrm>
        <a:off x="3363018" y="2397351"/>
        <a:ext cx="2760862" cy="720000"/>
      </dsp:txXfrm>
    </dsp:sp>
    <dsp:sp modelId="{0012DE0C-2232-4DBC-A2C7-28C1622BF07C}">
      <dsp:nvSpPr>
        <dsp:cNvPr id="0" name=""/>
        <dsp:cNvSpPr/>
      </dsp:nvSpPr>
      <dsp:spPr>
        <a:xfrm>
          <a:off x="7366269" y="808535"/>
          <a:ext cx="1242388" cy="12423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082DCF-CBCF-4A3C-BF1A-93D7068FBD96}">
      <dsp:nvSpPr>
        <dsp:cNvPr id="0" name=""/>
        <dsp:cNvSpPr/>
      </dsp:nvSpPr>
      <dsp:spPr>
        <a:xfrm>
          <a:off x="6607032" y="2397351"/>
          <a:ext cx="27608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Thank you for your attention</a:t>
          </a:r>
          <a:r>
            <a:rPr lang="en-US" sz="1400" kern="1200">
              <a:latin typeface="Neue Haas Grotesk Text Pro"/>
            </a:rPr>
            <a:t>!</a:t>
          </a:r>
          <a:endParaRPr lang="en-US" sz="1400" kern="1200"/>
        </a:p>
      </dsp:txBody>
      <dsp:txXfrm>
        <a:off x="6607032" y="2397351"/>
        <a:ext cx="27608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05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58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9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05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77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0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24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42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98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30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22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42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247FD0E-C93A-490E-9994-C79DC8977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1920x1080px | free download | HD wallpaper: time, skull, candle, tube ...">
            <a:extLst>
              <a:ext uri="{FF2B5EF4-FFF2-40B4-BE49-F238E27FC236}">
                <a16:creationId xmlns:a16="http://schemas.microsoft.com/office/drawing/2014/main" id="{E9F35EFF-C0EB-45FE-FC78-0FEB82FFE9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CDD2F19-0AAB-46D2-A7D4-9BD8F7E42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755205" y="-578805"/>
            <a:ext cx="6858003" cy="8015586"/>
          </a:xfrm>
          <a:prstGeom prst="rect">
            <a:avLst/>
          </a:prstGeom>
          <a:gradFill flip="none" rotWithShape="1">
            <a:gsLst>
              <a:gs pos="48000">
                <a:sysClr val="windowText" lastClr="000000">
                  <a:alpha val="30000"/>
                </a:sysClr>
              </a:gs>
              <a:gs pos="85000">
                <a:sysClr val="windowText" lastClr="000000">
                  <a:alpha val="49000"/>
                </a:sysClr>
              </a:gs>
              <a:gs pos="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3299" y="1793480"/>
            <a:ext cx="4650160" cy="3450844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br>
              <a:rPr lang="en-US" sz="3800">
                <a:solidFill>
                  <a:srgbClr val="FFFFFF"/>
                </a:solidFill>
              </a:rPr>
            </a:br>
            <a:r>
              <a:rPr lang="en-US" sz="3800" b="0">
                <a:solidFill>
                  <a:srgbClr val="FFFFFF"/>
                </a:solidFill>
                <a:ea typeface="+mj-lt"/>
                <a:cs typeface="+mj-lt"/>
              </a:rPr>
              <a:t>Contract Monthly Claim System  Developed using ASP.NET Core MVC                </a:t>
            </a:r>
            <a:endParaRPr lang="en-US" sz="38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8807" y="4818126"/>
            <a:ext cx="4724213" cy="1268984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2200">
                <a:solidFill>
                  <a:srgbClr val="FFFFFF"/>
                </a:solidFill>
              </a:rPr>
              <a:t>Fikile Sekati </a:t>
            </a:r>
          </a:p>
          <a:p>
            <a:pPr algn="r">
              <a:lnSpc>
                <a:spcPct val="100000"/>
              </a:lnSpc>
            </a:pPr>
            <a:r>
              <a:rPr lang="en-US" sz="2200">
                <a:solidFill>
                  <a:srgbClr val="FFFFFF"/>
                </a:solidFill>
              </a:rPr>
              <a:t>ST10158923                     11/22/2024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77B2DF-AF44-4996-BBFD-5DF9162BE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6BECB9-A7FC-400F-8502-97A13BB8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CC95119-6D9D-3542-9E0E-4171B33DC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C92F19-7317-314C-81B7-43B8B687F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E1FFE-3975-E345-153F-3FD3A6CF86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87710" y="455362"/>
            <a:ext cx="9486690" cy="1550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8041A818-14FB-9D33-42A5-48BD2B65B6B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9752392"/>
              </p:ext>
            </p:extLst>
          </p:nvPr>
        </p:nvGraphicFramePr>
        <p:xfrm>
          <a:off x="1587500" y="2160588"/>
          <a:ext cx="9486900" cy="3925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4022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Program coding on a computer screen">
            <a:extLst>
              <a:ext uri="{FF2B5EF4-FFF2-40B4-BE49-F238E27FC236}">
                <a16:creationId xmlns:a16="http://schemas.microsoft.com/office/drawing/2014/main" id="{7B00B045-D236-0C17-A78B-D2967E1F44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8" r="-1" b="15430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22" name="Rectangle">
            <a:extLst>
              <a:ext uri="{FF2B5EF4-FFF2-40B4-BE49-F238E27FC236}">
                <a16:creationId xmlns:a16="http://schemas.microsoft.com/office/drawing/2014/main" id="{F7C9FD24-3092-E04F-925D-C1183BF54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75590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AEF879-9632-D2CC-0FB2-D20C0F92D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55362"/>
            <a:ext cx="3780775" cy="1550419"/>
          </a:xfrm>
        </p:spPr>
        <p:txBody>
          <a:bodyPr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Project Overview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BFF42D-D84D-20F4-C473-2443A5721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2160016"/>
            <a:ext cx="3780775" cy="39261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Contract Monthly Claim System is a web-based application designed to streamline claim submission, verification, and processing for lecturers, coordinators, and HR.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08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08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5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B7B3C-F0B2-2AD4-CB29-5CBD57959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362" y="455362"/>
            <a:ext cx="6881728" cy="1550419"/>
          </a:xfrm>
        </p:spPr>
        <p:txBody>
          <a:bodyPr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Technologies Used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3DE1D2-B6C6-B236-77F3-A630999D71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221" r="45014" b="6250"/>
          <a:stretch/>
        </p:blipFill>
        <p:spPr>
          <a:xfrm>
            <a:off x="20" y="10"/>
            <a:ext cx="4651228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F5014-BD17-9DBA-BBE1-342E1D754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362" y="2160016"/>
            <a:ext cx="6881728" cy="39261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ASP.NET Core MVC.</a:t>
            </a:r>
          </a:p>
          <a:p>
            <a:r>
              <a:rPr lang="en-US" dirty="0">
                <a:ea typeface="+mn-lt"/>
                <a:cs typeface="+mn-lt"/>
              </a:rPr>
              <a:t>Entity Framework Core.</a:t>
            </a:r>
          </a:p>
          <a:p>
            <a:r>
              <a:rPr lang="en-US" dirty="0">
                <a:ea typeface="+mn-lt"/>
                <a:cs typeface="+mn-lt"/>
              </a:rPr>
              <a:t>SQL Server.</a:t>
            </a:r>
          </a:p>
          <a:p>
            <a:r>
              <a:rPr lang="en-US" dirty="0" err="1">
                <a:ea typeface="+mn-lt"/>
                <a:cs typeface="+mn-lt"/>
              </a:rPr>
              <a:t>SignalR</a:t>
            </a:r>
            <a:r>
              <a:rPr lang="en-US" dirty="0">
                <a:ea typeface="+mn-lt"/>
                <a:cs typeface="+mn-lt"/>
              </a:rPr>
              <a:t> (Real-time updates).</a:t>
            </a:r>
          </a:p>
          <a:p>
            <a:r>
              <a:rPr lang="en-US" dirty="0">
                <a:ea typeface="+mn-lt"/>
                <a:cs typeface="+mn-lt"/>
              </a:rPr>
              <a:t>Identity for authentication.</a:t>
            </a:r>
          </a:p>
          <a:p>
            <a:r>
              <a:rPr lang="en-US" dirty="0">
                <a:ea typeface="+mn-lt"/>
                <a:cs typeface="+mn-lt"/>
              </a:rPr>
              <a:t> jQuery/JavaScript for client-side functionality.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446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59437-5353-62C3-D390-762EBB559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+mj-lt"/>
                <a:cs typeface="+mj-lt"/>
              </a:rPr>
              <a:t>Features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80BDBE-6E4F-BA1B-64A1-8B3B6C43822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87710" y="2160016"/>
          <a:ext cx="9486690" cy="3926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7891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B32D8-2F88-4E7D-FCB4-1A770A28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362" y="455362"/>
            <a:ext cx="6881728" cy="1550419"/>
          </a:xfrm>
        </p:spPr>
        <p:txBody>
          <a:bodyPr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Lecturer View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957648-1F79-E9A9-E313-CDF2B179E7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249" r="45985" b="6250"/>
          <a:stretch/>
        </p:blipFill>
        <p:spPr>
          <a:xfrm>
            <a:off x="20" y="10"/>
            <a:ext cx="4651228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9163-CF73-04DA-7765-650B7AC25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362" y="2160016"/>
            <a:ext cx="6881728" cy="39261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Screenshot of Lecturer Submission Form:</a:t>
            </a:r>
          </a:p>
          <a:p>
            <a:r>
              <a:rPr lang="en-US" dirty="0">
                <a:ea typeface="+mn-lt"/>
                <a:cs typeface="+mn-lt"/>
              </a:rPr>
              <a:t>Fields for hours worked, hourly rate, and notes.</a:t>
            </a:r>
          </a:p>
          <a:p>
            <a:r>
              <a:rPr lang="en-US" dirty="0">
                <a:ea typeface="+mn-lt"/>
                <a:cs typeface="+mn-lt"/>
              </a:rPr>
              <a:t>File upload functionality.</a:t>
            </a:r>
          </a:p>
          <a:p>
            <a:r>
              <a:rPr lang="en-US" dirty="0">
                <a:ea typeface="+mn-lt"/>
                <a:cs typeface="+mn-lt"/>
              </a:rPr>
              <a:t>Prominent 'Submit' button.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29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68595-CE13-ED8C-E83D-DABFC52F6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Coordinator/Manager View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57A595-7B3E-345B-872D-F392B0F6C3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5620906"/>
              </p:ext>
            </p:extLst>
          </p:nvPr>
        </p:nvGraphicFramePr>
        <p:xfrm>
          <a:off x="1587500" y="2160588"/>
          <a:ext cx="9486900" cy="3925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8100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A8DDA3-B4FC-D445-AA06-C92ABAE24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3" y="5476671"/>
            <a:ext cx="2770698" cy="138132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D0692D-A304-5E4A-BCD9-C00690321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2" y="4101177"/>
            <a:ext cx="1373567" cy="27568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0A5BC-F344-337C-EAFD-53191EE99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542" y="455362"/>
            <a:ext cx="3183457" cy="3392972"/>
          </a:xfrm>
        </p:spPr>
        <p:txBody>
          <a:bodyPr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Claim Status Tracking</a:t>
            </a:r>
            <a:endParaRPr lang="en-US" dirty="0"/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B838C52C-DD53-A2CB-9635-A3ADB5BE0D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5839401"/>
              </p:ext>
            </p:extLst>
          </p:nvPr>
        </p:nvGraphicFramePr>
        <p:xfrm>
          <a:off x="5224244" y="409518"/>
          <a:ext cx="6034656" cy="563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942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A8506-3CE9-C62D-D983-BB117653F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Implementation Workflow</a:t>
            </a:r>
            <a:endParaRPr lang="en-US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01F7D530-8AF2-4764-FECC-07711C825F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8267456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156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E4EC7A-EDA3-A7F3-D26E-3AC5E1019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362" y="455362"/>
            <a:ext cx="6881728" cy="1550419"/>
          </a:xfrm>
        </p:spPr>
        <p:txBody>
          <a:bodyPr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Future Enhancements</a:t>
            </a:r>
            <a:endParaRPr lang="en-US" dirty="0"/>
          </a:p>
        </p:txBody>
      </p:sp>
      <p:pic>
        <p:nvPicPr>
          <p:cNvPr id="16" name="Picture 15" descr="Mobile device with apps">
            <a:extLst>
              <a:ext uri="{FF2B5EF4-FFF2-40B4-BE49-F238E27FC236}">
                <a16:creationId xmlns:a16="http://schemas.microsoft.com/office/drawing/2014/main" id="{014B8C97-0438-7F8E-B682-84845EB82C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728" r="11122" b="-2"/>
          <a:stretch/>
        </p:blipFill>
        <p:spPr>
          <a:xfrm>
            <a:off x="20" y="10"/>
            <a:ext cx="4651228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FE01B80-BDD2-DF39-CBFD-F722E0594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362" y="2160016"/>
            <a:ext cx="6881728" cy="39261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Mobile app integration. </a:t>
            </a:r>
          </a:p>
          <a:p>
            <a:r>
              <a:rPr lang="en-US" dirty="0">
                <a:ea typeface="+mn-lt"/>
                <a:cs typeface="+mn-lt"/>
              </a:rPr>
              <a:t>AI-based fraud detection for claims. </a:t>
            </a:r>
          </a:p>
          <a:p>
            <a:r>
              <a:rPr lang="en-US" dirty="0">
                <a:ea typeface="+mn-lt"/>
                <a:cs typeface="+mn-lt"/>
              </a:rPr>
              <a:t>Customizable workflows for claim approval.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473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InterweaveVTI</vt:lpstr>
      <vt:lpstr> Contract Monthly Claim System  Developed using ASP.NET Core MVC                </vt:lpstr>
      <vt:lpstr>Project Overview</vt:lpstr>
      <vt:lpstr>Technologies Used</vt:lpstr>
      <vt:lpstr>Features</vt:lpstr>
      <vt:lpstr>Lecturer View</vt:lpstr>
      <vt:lpstr>Coordinator/Manager View</vt:lpstr>
      <vt:lpstr>Claim Status Tracking</vt:lpstr>
      <vt:lpstr>Implementation Workflow</vt:lpstr>
      <vt:lpstr>Future Enhancements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195</cp:revision>
  <dcterms:created xsi:type="dcterms:W3CDTF">2024-11-22T17:25:49Z</dcterms:created>
  <dcterms:modified xsi:type="dcterms:W3CDTF">2024-11-22T19:03:16Z</dcterms:modified>
</cp:coreProperties>
</file>