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7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0140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7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74614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9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690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98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4B26FB-E1D5-D747-A773-7E1F0068F84F}" type="datetimeFigureOut">
              <a:rPr lang="en-US" smtClean="0"/>
              <a:t>5/23/21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DFEA361-8C50-BB47-85DB-FC79C7CE33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39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C044-3054-BA42-B070-1BCB5208E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30421"/>
            <a:ext cx="8361229" cy="1086237"/>
          </a:xfrm>
        </p:spPr>
        <p:txBody>
          <a:bodyPr/>
          <a:lstStyle/>
          <a:p>
            <a:r>
              <a:rPr lang="en-US" dirty="0"/>
              <a:t>HOMEWORK 2 DS-4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81173-2C40-1542-8572-37415727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3789121"/>
            <a:ext cx="6831673" cy="1253395"/>
          </a:xfrm>
        </p:spPr>
        <p:txBody>
          <a:bodyPr>
            <a:normAutofit/>
          </a:bodyPr>
          <a:lstStyle/>
          <a:p>
            <a:r>
              <a:rPr lang="en-US" sz="2800" dirty="0"/>
              <a:t>CAPTURE</a:t>
            </a:r>
          </a:p>
          <a:p>
            <a:r>
              <a:rPr lang="en-US" sz="2800" dirty="0"/>
              <a:t>Step – step Basic PostgreSQL</a:t>
            </a:r>
          </a:p>
        </p:txBody>
      </p:sp>
    </p:spTree>
    <p:extLst>
      <p:ext uri="{BB962C8B-B14F-4D97-AF65-F5344CB8AC3E}">
        <p14:creationId xmlns:p14="http://schemas.microsoft.com/office/powerpoint/2010/main" val="26741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ECF6A-9C37-8741-A83B-9F41AAE2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30178"/>
            <a:ext cx="9601200" cy="842211"/>
          </a:xfrm>
        </p:spPr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D6CE-06E8-744F-8646-CC2A8CF5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6926"/>
            <a:ext cx="9601200" cy="3990474"/>
          </a:xfrm>
        </p:spPr>
        <p:txBody>
          <a:bodyPr>
            <a:normAutofit/>
          </a:bodyPr>
          <a:lstStyle/>
          <a:p>
            <a:r>
              <a:rPr lang="en-US" sz="2400" dirty="0" err="1"/>
              <a:t>Buat</a:t>
            </a:r>
            <a:r>
              <a:rPr lang="en-US" sz="2400" dirty="0"/>
              <a:t> </a:t>
            </a:r>
            <a:r>
              <a:rPr lang="en-US" sz="2400" dirty="0" err="1"/>
              <a:t>satu</a:t>
            </a:r>
            <a:r>
              <a:rPr lang="en-US" sz="2400" dirty="0"/>
              <a:t> table </a:t>
            </a:r>
            <a:r>
              <a:rPr lang="en-US" sz="2400" dirty="0" err="1"/>
              <a:t>bernama</a:t>
            </a:r>
            <a:r>
              <a:rPr lang="en-US" sz="2400" dirty="0"/>
              <a:t> </a:t>
            </a:r>
            <a:r>
              <a:rPr lang="en-US" sz="2400" dirty="0" err="1"/>
              <a:t>basic_sql_fikri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profile </a:t>
            </a:r>
            <a:r>
              <a:rPr lang="en-US" sz="2400" dirty="0" err="1"/>
              <a:t>Mahasiswa</a:t>
            </a:r>
            <a:r>
              <a:rPr lang="en-US" sz="2400" dirty="0"/>
              <a:t> dan minimal 5 </a:t>
            </a:r>
            <a:r>
              <a:rPr lang="en-US" sz="2400" dirty="0" err="1"/>
              <a:t>kolom</a:t>
            </a:r>
            <a:r>
              <a:rPr lang="en-US" sz="2400" dirty="0"/>
              <a:t> dan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tipe</a:t>
            </a:r>
            <a:r>
              <a:rPr lang="en-US" sz="2400" dirty="0"/>
              <a:t> data varchar, date, dan int.</a:t>
            </a:r>
          </a:p>
          <a:p>
            <a:r>
              <a:rPr lang="en-US" sz="2400" dirty="0" err="1"/>
              <a:t>Mengisi</a:t>
            </a:r>
            <a:r>
              <a:rPr lang="en-US" sz="2400" dirty="0"/>
              <a:t> table </a:t>
            </a:r>
            <a:r>
              <a:rPr lang="en-US" sz="2400" dirty="0" err="1"/>
              <a:t>dengan</a:t>
            </a:r>
            <a:r>
              <a:rPr lang="en-US" sz="2400" dirty="0"/>
              <a:t> 5 baris.</a:t>
            </a:r>
          </a:p>
          <a:p>
            <a:r>
              <a:rPr lang="en-US" sz="2400" dirty="0" err="1"/>
              <a:t>Menambahkan</a:t>
            </a:r>
            <a:r>
              <a:rPr lang="en-US" sz="2400" dirty="0"/>
              <a:t> 1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tentang</a:t>
            </a:r>
            <a:r>
              <a:rPr lang="en-US" sz="2400" dirty="0"/>
              <a:t> </a:t>
            </a:r>
            <a:r>
              <a:rPr lang="en-US" sz="2400" dirty="0" err="1"/>
              <a:t>cita-cita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Mengupdate</a:t>
            </a:r>
            <a:r>
              <a:rPr lang="en-US" sz="2400" dirty="0"/>
              <a:t>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kolom</a:t>
            </a:r>
            <a:r>
              <a:rPr lang="en-US" sz="2400" dirty="0"/>
              <a:t> </a:t>
            </a:r>
            <a:r>
              <a:rPr lang="en-US" sz="2400" dirty="0" err="1"/>
              <a:t>cita-cita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Menghapus</a:t>
            </a:r>
            <a:r>
              <a:rPr lang="en-US" sz="2400" dirty="0"/>
              <a:t> 1 baris, </a:t>
            </a:r>
            <a:r>
              <a:rPr lang="en-US" sz="2400" dirty="0" err="1"/>
              <a:t>dikarenakan</a:t>
            </a:r>
            <a:r>
              <a:rPr lang="en-US" sz="2400" dirty="0"/>
              <a:t> 1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pindah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266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19F5-F607-CE40-A57D-C6D52C7F0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40632"/>
            <a:ext cx="9601200" cy="854242"/>
          </a:xfrm>
        </p:spPr>
        <p:txBody>
          <a:bodyPr/>
          <a:lstStyle/>
          <a:p>
            <a:r>
              <a:rPr lang="en-US" dirty="0" err="1"/>
              <a:t>Keseluruhan</a:t>
            </a:r>
            <a:r>
              <a:rPr lang="en-US" dirty="0"/>
              <a:t> syntax PostgreSQL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07D412-9EE8-E645-AD8A-931635378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239" t="7519" r="20311" b="12831"/>
          <a:stretch/>
        </p:blipFill>
        <p:spPr>
          <a:xfrm>
            <a:off x="1295399" y="1072171"/>
            <a:ext cx="10194759" cy="5693010"/>
          </a:xfrm>
        </p:spPr>
      </p:pic>
    </p:spTree>
    <p:extLst>
      <p:ext uri="{BB962C8B-B14F-4D97-AF65-F5344CB8AC3E}">
        <p14:creationId xmlns:p14="http://schemas.microsoft.com/office/powerpoint/2010/main" val="74011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1402-7E12-3F41-ABEF-9D2E38BC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757989"/>
          </a:xfrm>
        </p:spPr>
        <p:txBody>
          <a:bodyPr>
            <a:norm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table dan 5 </a:t>
            </a:r>
            <a:r>
              <a:rPr lang="en-US" dirty="0" err="1"/>
              <a:t>kolom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DC4A6F5-5BD9-F741-9976-84F3BF045B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94" t="7519" r="41376" b="75624"/>
          <a:stretch/>
        </p:blipFill>
        <p:spPr>
          <a:xfrm>
            <a:off x="1371600" y="1804736"/>
            <a:ext cx="5474368" cy="24785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ABF57-479D-2749-938D-13B15A9A75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34" t="8596" r="36367" b="50000"/>
          <a:stretch/>
        </p:blipFill>
        <p:spPr>
          <a:xfrm>
            <a:off x="6990347" y="2466472"/>
            <a:ext cx="4824664" cy="392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5EC3-1436-7449-892B-D7D4FE52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18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Mengisi</a:t>
            </a:r>
            <a:r>
              <a:rPr lang="en-US" dirty="0"/>
              <a:t> table </a:t>
            </a:r>
            <a:r>
              <a:rPr lang="en-US" dirty="0" err="1"/>
              <a:t>dengan</a:t>
            </a:r>
            <a:r>
              <a:rPr lang="en-US" dirty="0"/>
              <a:t> 5 baris.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313750-BF73-1A4F-AE43-7BE1C246F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527" t="22503" r="26492" b="61442"/>
          <a:stretch/>
        </p:blipFill>
        <p:spPr>
          <a:xfrm>
            <a:off x="1264117" y="1816768"/>
            <a:ext cx="7302366" cy="178067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5EA5D-6BFC-0241-A8F5-59C5F3A2A4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190" t="8422" r="24524" b="68596"/>
          <a:stretch/>
        </p:blipFill>
        <p:spPr>
          <a:xfrm>
            <a:off x="3116178" y="3862137"/>
            <a:ext cx="8349916" cy="264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589C-1FDD-6C4C-A384-5F002115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5128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1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F110A0A-1D3E-C84C-B834-35F6A8810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4" t="36952" r="33182" b="57696"/>
          <a:stretch/>
        </p:blipFill>
        <p:spPr>
          <a:xfrm>
            <a:off x="1263315" y="2352174"/>
            <a:ext cx="7510735" cy="66173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87174-3BE5-EC42-9C57-74354F18EA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349" t="8163" r="19559" b="67904"/>
          <a:stretch/>
        </p:blipFill>
        <p:spPr>
          <a:xfrm>
            <a:off x="3537284" y="3844090"/>
            <a:ext cx="8259815" cy="24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4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F277-3898-F54E-A4EB-6D45B85B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7989"/>
          </a:xfrm>
        </p:spPr>
        <p:txBody>
          <a:bodyPr/>
          <a:lstStyle/>
          <a:p>
            <a:r>
              <a:rPr lang="en-US" dirty="0" err="1"/>
              <a:t>Mengupdate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cita-cita</a:t>
            </a:r>
            <a:r>
              <a:rPr lang="en-US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A8F3786-AE33-5A4B-82C3-D33BC98EA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91" t="37220" r="35858" b="25586"/>
          <a:stretch/>
        </p:blipFill>
        <p:spPr>
          <a:xfrm>
            <a:off x="1227221" y="1612230"/>
            <a:ext cx="4944979" cy="3336661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59D035-A918-FC4D-9437-28CD98D559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09" t="7895" r="16959" b="67719"/>
          <a:stretch/>
        </p:blipFill>
        <p:spPr>
          <a:xfrm>
            <a:off x="4379495" y="4150895"/>
            <a:ext cx="7717006" cy="250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26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6D80-0768-7846-B693-86E18470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3096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Menghapus</a:t>
            </a:r>
            <a:r>
              <a:rPr lang="en-US" dirty="0"/>
              <a:t> 1 baris, </a:t>
            </a:r>
            <a:r>
              <a:rPr lang="en-US" dirty="0" err="1"/>
              <a:t>dikarenakan</a:t>
            </a:r>
            <a:r>
              <a:rPr lang="en-US" dirty="0"/>
              <a:t> 1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pindah</a:t>
            </a:r>
            <a:r>
              <a:rPr lang="en-US" dirty="0"/>
              <a:t>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763BD1-CF7E-F244-A8E3-76705B8F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695" t="74415" r="46394" b="17826"/>
          <a:stretch/>
        </p:blipFill>
        <p:spPr>
          <a:xfrm>
            <a:off x="1371600" y="2298032"/>
            <a:ext cx="6364705" cy="134727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ACD3C0-D195-5245-A63D-B7CF840A86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99" t="8245" r="16630" b="70176"/>
          <a:stretch/>
        </p:blipFill>
        <p:spPr>
          <a:xfrm>
            <a:off x="2827421" y="4108519"/>
            <a:ext cx="8947978" cy="22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000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{0E6E2ACA-D57D-9140-93A1-ADF322DBC04B}tf10001072</Template>
  <TotalTime>42</TotalTime>
  <Words>102</Words>
  <Application>Microsoft Macintosh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HOMEWORK 2 DS-4</vt:lpstr>
      <vt:lpstr>Soal</vt:lpstr>
      <vt:lpstr>Keseluruhan syntax PostgreSQL</vt:lpstr>
      <vt:lpstr>Membuat table dan 5 kolom</vt:lpstr>
      <vt:lpstr>Mengisi table dengan 5 baris. </vt:lpstr>
      <vt:lpstr>Menambahkan 1 kolom tentang cita-cita mahasiswa.</vt:lpstr>
      <vt:lpstr>Mengupdate atau isi kolom cita-cita.</vt:lpstr>
      <vt:lpstr>Menghapus 1 baris, dikarenakan 1 mahasiswa pindah.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DS-4</dc:title>
  <dc:creator>Microsoft Office User</dc:creator>
  <cp:lastModifiedBy>Microsoft Office User</cp:lastModifiedBy>
  <cp:revision>5</cp:revision>
  <dcterms:created xsi:type="dcterms:W3CDTF">2021-05-23T10:26:06Z</dcterms:created>
  <dcterms:modified xsi:type="dcterms:W3CDTF">2021-05-23T11:08:32Z</dcterms:modified>
</cp:coreProperties>
</file>