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1"/>
    <p:restoredTop sz="94599"/>
  </p:normalViewPr>
  <p:slideViewPr>
    <p:cSldViewPr snapToGrid="0" snapToObjects="1">
      <p:cViewPr varScale="1">
        <p:scale>
          <a:sx n="98" d="100"/>
          <a:sy n="98" d="100"/>
        </p:scale>
        <p:origin x="22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4255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9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67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24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6315828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50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842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72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10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984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54388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A93FC4CB-CC9D-324B-B277-FEB9E352B630}" type="datetimeFigureOut">
              <a:rPr lang="en-US" smtClean="0"/>
              <a:t>5/30/21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C61F093-CA84-DC4C-A449-389D6602F49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7712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F275C-FA82-5348-B10B-27A943124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1305" y="2101276"/>
            <a:ext cx="8949388" cy="1113267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HOMEWORK 2 – W4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724E8-0C32-5C48-90BE-08F54EB4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2" y="3643458"/>
            <a:ext cx="6831673" cy="1086237"/>
          </a:xfrm>
        </p:spPr>
        <p:txBody>
          <a:bodyPr/>
          <a:lstStyle/>
          <a:p>
            <a:r>
              <a:rPr lang="en-US" sz="4000" dirty="0">
                <a:latin typeface="Century Gothic" panose="020B0502020202020204" pitchFamily="34" charset="0"/>
              </a:rPr>
              <a:t>Capture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95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34A2-1A91-3343-9346-BB326EF21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002632"/>
            <a:ext cx="9601200" cy="818147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entury Gothic" panose="020B0502020202020204" pitchFamily="34" charset="0"/>
              </a:rPr>
              <a:t>Soal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FC7FA-6F34-B74D-B3FC-C223FBE00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73968"/>
            <a:ext cx="9601200" cy="3581400"/>
          </a:xfrm>
        </p:spPr>
        <p:txBody>
          <a:bodyPr/>
          <a:lstStyle/>
          <a:p>
            <a:r>
              <a:rPr lang="en-US" dirty="0">
                <a:latin typeface="Century Gothic" panose="020B0502020202020204" pitchFamily="34" charset="0"/>
              </a:rPr>
              <a:t>1. Who is manager of employee number 104,105,106,107? and what department they are in?</a:t>
            </a:r>
          </a:p>
          <a:p>
            <a:r>
              <a:rPr lang="en-US" dirty="0">
                <a:latin typeface="Century Gothic" panose="020B0502020202020204" pitchFamily="34" charset="0"/>
              </a:rPr>
              <a:t>2. Which top 5 non-managerial employees who has highest salary? and what is their job name?</a:t>
            </a:r>
          </a:p>
          <a:p>
            <a:r>
              <a:rPr lang="en-US" dirty="0">
                <a:latin typeface="Century Gothic" panose="020B0502020202020204" pitchFamily="34" charset="0"/>
              </a:rPr>
              <a:t>3. Please show me total employees in each department. And sort them from the least to the most employees.</a:t>
            </a:r>
          </a:p>
          <a:p>
            <a:r>
              <a:rPr lang="en-US" dirty="0">
                <a:latin typeface="Century Gothic" panose="020B0502020202020204" pitchFamily="34" charset="0"/>
              </a:rPr>
              <a:t>4. Are there any underpaid/overpaid employees? (Please include managerial role)</a:t>
            </a:r>
          </a:p>
        </p:txBody>
      </p:sp>
    </p:spTree>
    <p:extLst>
      <p:ext uri="{BB962C8B-B14F-4D97-AF65-F5344CB8AC3E}">
        <p14:creationId xmlns:p14="http://schemas.microsoft.com/office/powerpoint/2010/main" val="2668069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AC5A-B95C-C944-923F-54A7EF33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0021"/>
          </a:xfrm>
        </p:spPr>
        <p:txBody>
          <a:bodyPr/>
          <a:lstStyle/>
          <a:p>
            <a:r>
              <a:rPr lang="en-US" dirty="0" err="1"/>
              <a:t>Keseluruhan</a:t>
            </a:r>
            <a:r>
              <a:rPr lang="en-US" dirty="0"/>
              <a:t> Syntax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28B37-6D89-1C4C-9E87-0E336D7D92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123" t="2239" r="20430" b="16493"/>
          <a:stretch/>
        </p:blipFill>
        <p:spPr>
          <a:xfrm>
            <a:off x="2943726" y="1455821"/>
            <a:ext cx="6304547" cy="5297571"/>
          </a:xfrm>
        </p:spPr>
      </p:pic>
    </p:spTree>
    <p:extLst>
      <p:ext uri="{BB962C8B-B14F-4D97-AF65-F5344CB8AC3E}">
        <p14:creationId xmlns:p14="http://schemas.microsoft.com/office/powerpoint/2010/main" val="2707225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D2B89-64E9-4E4E-9D71-ADB5FF9C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97831"/>
            <a:ext cx="9601200" cy="709863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No.1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1668973-83F3-2949-8A45-0C37696CA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14" t="43667" r="34712" b="31269"/>
          <a:stretch/>
        </p:blipFill>
        <p:spPr>
          <a:xfrm>
            <a:off x="2931694" y="2016540"/>
            <a:ext cx="5478380" cy="23400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A6D3F4-DD60-9E49-81FD-CB3660B6D76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870" t="78543" r="2266" b="11106"/>
          <a:stretch/>
        </p:blipFill>
        <p:spPr>
          <a:xfrm>
            <a:off x="855508" y="5206028"/>
            <a:ext cx="11336492" cy="95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52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A6D0-D528-A345-AB10-674E3938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36093"/>
            <a:ext cx="9601200" cy="697832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No.2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A5C4966-749D-144B-8DA3-3056618F6F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6432" t="25102" r="34912" b="24895"/>
          <a:stretch/>
        </p:blipFill>
        <p:spPr>
          <a:xfrm>
            <a:off x="3807823" y="1383632"/>
            <a:ext cx="4271211" cy="3453063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E5CF182-FC05-9049-AC13-6255D5039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635" t="66667" r="5556" b="17905"/>
          <a:stretch/>
        </p:blipFill>
        <p:spPr>
          <a:xfrm>
            <a:off x="1227908" y="5136110"/>
            <a:ext cx="10680225" cy="139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87D0-2EEC-E246-AEE8-3FC993E73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78674"/>
            <a:ext cx="9601200" cy="711926"/>
          </a:xfrm>
        </p:spPr>
        <p:txBody>
          <a:bodyPr/>
          <a:lstStyle/>
          <a:p>
            <a:r>
              <a:rPr lang="en-US" dirty="0" err="1"/>
              <a:t>Jawaban</a:t>
            </a:r>
            <a:r>
              <a:rPr lang="en-US" dirty="0"/>
              <a:t> No.3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6E712E-D921-6646-8098-BC3A208B78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619" t="5532" r="33928" b="16778"/>
          <a:stretch/>
        </p:blipFill>
        <p:spPr>
          <a:xfrm>
            <a:off x="1219200" y="990600"/>
            <a:ext cx="5303520" cy="579307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ABFE02-655E-4C4C-91FE-21198D3261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87" t="62476" r="47699" b="9333"/>
          <a:stretch/>
        </p:blipFill>
        <p:spPr>
          <a:xfrm>
            <a:off x="6753496" y="2228151"/>
            <a:ext cx="5247254" cy="301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48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3FCA3-8405-3F47-93F9-31F0D434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54724"/>
            <a:ext cx="9601200" cy="751115"/>
          </a:xfrm>
        </p:spPr>
        <p:txBody>
          <a:bodyPr>
            <a:normAutofit/>
          </a:bodyPr>
          <a:lstStyle/>
          <a:p>
            <a:r>
              <a:rPr lang="en-US" dirty="0" err="1"/>
              <a:t>Jawaban</a:t>
            </a:r>
            <a:r>
              <a:rPr lang="en-US" dirty="0"/>
              <a:t> No.4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CBAF28CD-6D3A-D94D-82FD-5E8E02CCC2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4298" t="12281" r="33421" b="23066"/>
          <a:stretch/>
        </p:blipFill>
        <p:spPr>
          <a:xfrm>
            <a:off x="6257108" y="52253"/>
            <a:ext cx="4978417" cy="4758020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C3BCA6-E920-B948-B67F-0EDB89AB650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500" t="66857" r="1270" b="5333"/>
          <a:stretch/>
        </p:blipFill>
        <p:spPr>
          <a:xfrm>
            <a:off x="1082772" y="4885506"/>
            <a:ext cx="9461865" cy="190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457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{0E6E2ACA-D57D-9140-93A1-ADF322DBC04B}tf10001072</Template>
  <TotalTime>31</TotalTime>
  <Words>98</Words>
  <Application>Microsoft Macintosh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Century Gothic</vt:lpstr>
      <vt:lpstr>Franklin Gothic Book</vt:lpstr>
      <vt:lpstr>Crop</vt:lpstr>
      <vt:lpstr>HOMEWORK 2 – W4</vt:lpstr>
      <vt:lpstr>Soal</vt:lpstr>
      <vt:lpstr>Keseluruhan Syntax </vt:lpstr>
      <vt:lpstr>Jawaban No.1</vt:lpstr>
      <vt:lpstr>Jawaban No.2</vt:lpstr>
      <vt:lpstr>Jawaban No.3</vt:lpstr>
      <vt:lpstr>Jawaban No.4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2 – W4</dc:title>
  <dc:creator>Microsoft Office User</dc:creator>
  <cp:lastModifiedBy>Microsoft Office User</cp:lastModifiedBy>
  <cp:revision>3</cp:revision>
  <dcterms:created xsi:type="dcterms:W3CDTF">2021-05-30T10:36:40Z</dcterms:created>
  <dcterms:modified xsi:type="dcterms:W3CDTF">2021-05-30T11:08:12Z</dcterms:modified>
</cp:coreProperties>
</file>