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3.xml" ContentType="application/vnd.openxmlformats-officedocument.theme+xml"/>
  <Override PartName="/ppt/slideLayouts/slideLayout75.xml" ContentType="application/vnd.openxmlformats-officedocument.presentationml.slideLayout+xml"/>
  <Override PartName="/ppt/theme/theme4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4"/>
    <p:sldMasterId id="2147483734" r:id="rId5"/>
    <p:sldMasterId id="2147483736" r:id="rId6"/>
    <p:sldMasterId id="2147483750" r:id="rId7"/>
    <p:sldMasterId id="2147483842" r:id="rId8"/>
  </p:sldMasterIdLst>
  <p:notesMasterIdLst>
    <p:notesMasterId r:id="rId36"/>
  </p:notesMasterIdLst>
  <p:sldIdLst>
    <p:sldId id="284" r:id="rId9"/>
    <p:sldId id="256" r:id="rId10"/>
    <p:sldId id="257" r:id="rId11"/>
    <p:sldId id="258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5" r:id="rId21"/>
    <p:sldId id="276" r:id="rId22"/>
    <p:sldId id="274" r:id="rId23"/>
    <p:sldId id="277" r:id="rId24"/>
    <p:sldId id="279" r:id="rId25"/>
    <p:sldId id="278" r:id="rId26"/>
    <p:sldId id="283" r:id="rId27"/>
    <p:sldId id="280" r:id="rId28"/>
    <p:sldId id="281" r:id="rId29"/>
    <p:sldId id="282" r:id="rId30"/>
    <p:sldId id="259" r:id="rId31"/>
    <p:sldId id="264" r:id="rId32"/>
    <p:sldId id="260" r:id="rId33"/>
    <p:sldId id="285" r:id="rId34"/>
    <p:sldId id="286" r:id="rId3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5934"/>
  </p:normalViewPr>
  <p:slideViewPr>
    <p:cSldViewPr snapToGrid="0">
      <p:cViewPr varScale="1">
        <p:scale>
          <a:sx n="81" d="100"/>
          <a:sy n="81" d="100"/>
        </p:scale>
        <p:origin x="64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theme" Target="theme/theme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matika pratama santi" userId="737c2c23-fd94-4405-b82f-bd78c5f9ff62" providerId="ADAL" clId="{B50C8A99-94A1-4979-9BC2-D6CDD3AB1E91}"/>
    <pc:docChg chg="undo custSel addSld delSld modSld sldOrd modMainMaster">
      <pc:chgData name="rahmatika pratama santi" userId="737c2c23-fd94-4405-b82f-bd78c5f9ff62" providerId="ADAL" clId="{B50C8A99-94A1-4979-9BC2-D6CDD3AB1E91}" dt="2023-05-30T04:08:19.945" v="1933" actId="20577"/>
      <pc:docMkLst>
        <pc:docMk/>
      </pc:docMkLst>
      <pc:sldChg chg="modSp mod modClrScheme chgLayout">
        <pc:chgData name="rahmatika pratama santi" userId="737c2c23-fd94-4405-b82f-bd78c5f9ff62" providerId="ADAL" clId="{B50C8A99-94A1-4979-9BC2-D6CDD3AB1E91}" dt="2023-05-22T16:22:28.856" v="1167"/>
        <pc:sldMkLst>
          <pc:docMk/>
          <pc:sldMk cId="2259308896" sldId="256"/>
        </pc:sldMkLst>
        <pc:spChg chg="mod ord">
          <ac:chgData name="rahmatika pratama santi" userId="737c2c23-fd94-4405-b82f-bd78c5f9ff62" providerId="ADAL" clId="{B50C8A99-94A1-4979-9BC2-D6CDD3AB1E91}" dt="2023-05-22T16:22:28.856" v="1167"/>
          <ac:spMkLst>
            <pc:docMk/>
            <pc:sldMk cId="2259308896" sldId="256"/>
            <ac:spMk id="2" creationId="{51DF3D98-3C30-4CFC-8643-C81E829C8C25}"/>
          </ac:spMkLst>
        </pc:spChg>
        <pc:spChg chg="mod ord">
          <ac:chgData name="rahmatika pratama santi" userId="737c2c23-fd94-4405-b82f-bd78c5f9ff62" providerId="ADAL" clId="{B50C8A99-94A1-4979-9BC2-D6CDD3AB1E91}" dt="2023-05-22T16:22:28.856" v="1167"/>
          <ac:spMkLst>
            <pc:docMk/>
            <pc:sldMk cId="2259308896" sldId="256"/>
            <ac:spMk id="3" creationId="{A068D447-28D3-4F5F-B2DC-FD67E9015868}"/>
          </ac:spMkLst>
        </pc:spChg>
      </pc:sldChg>
      <pc:sldChg chg="addSp delSp modSp new mod modClrScheme chgLayout">
        <pc:chgData name="rahmatika pratama santi" userId="737c2c23-fd94-4405-b82f-bd78c5f9ff62" providerId="ADAL" clId="{B50C8A99-94A1-4979-9BC2-D6CDD3AB1E91}" dt="2023-05-22T16:22:28.856" v="1167"/>
        <pc:sldMkLst>
          <pc:docMk/>
          <pc:sldMk cId="3267359093" sldId="257"/>
        </pc:sldMkLst>
        <pc:spChg chg="del mod ord">
          <ac:chgData name="rahmatika pratama santi" userId="737c2c23-fd94-4405-b82f-bd78c5f9ff62" providerId="ADAL" clId="{B50C8A99-94A1-4979-9BC2-D6CDD3AB1E91}" dt="2023-05-22T12:31:17.755" v="30" actId="700"/>
          <ac:spMkLst>
            <pc:docMk/>
            <pc:sldMk cId="3267359093" sldId="257"/>
            <ac:spMk id="2" creationId="{16FC5D97-314D-1816-53D1-BE3606ABA6E0}"/>
          </ac:spMkLst>
        </pc:spChg>
        <pc:spChg chg="del mod ord">
          <ac:chgData name="rahmatika pratama santi" userId="737c2c23-fd94-4405-b82f-bd78c5f9ff62" providerId="ADAL" clId="{B50C8A99-94A1-4979-9BC2-D6CDD3AB1E91}" dt="2023-05-22T12:31:17.755" v="30" actId="700"/>
          <ac:spMkLst>
            <pc:docMk/>
            <pc:sldMk cId="3267359093" sldId="257"/>
            <ac:spMk id="3" creationId="{9BD6783F-7566-813E-D4E6-8D5539CC0407}"/>
          </ac:spMkLst>
        </pc:spChg>
        <pc:spChg chg="del">
          <ac:chgData name="rahmatika pratama santi" userId="737c2c23-fd94-4405-b82f-bd78c5f9ff62" providerId="ADAL" clId="{B50C8A99-94A1-4979-9BC2-D6CDD3AB1E91}" dt="2023-05-22T12:31:17.755" v="30" actId="700"/>
          <ac:spMkLst>
            <pc:docMk/>
            <pc:sldMk cId="3267359093" sldId="257"/>
            <ac:spMk id="4" creationId="{07029B2B-46EE-E7C3-3398-CFA30C1D6356}"/>
          </ac:spMkLst>
        </pc:spChg>
        <pc:spChg chg="add mod ord">
          <ac:chgData name="rahmatika pratama santi" userId="737c2c23-fd94-4405-b82f-bd78c5f9ff62" providerId="ADAL" clId="{B50C8A99-94A1-4979-9BC2-D6CDD3AB1E91}" dt="2023-05-22T16:22:28.856" v="1167"/>
          <ac:spMkLst>
            <pc:docMk/>
            <pc:sldMk cId="3267359093" sldId="257"/>
            <ac:spMk id="5" creationId="{AD958135-3F13-A65D-BB6A-5CF29E953C96}"/>
          </ac:spMkLst>
        </pc:spChg>
        <pc:spChg chg="add mod ord">
          <ac:chgData name="rahmatika pratama santi" userId="737c2c23-fd94-4405-b82f-bd78c5f9ff62" providerId="ADAL" clId="{B50C8A99-94A1-4979-9BC2-D6CDD3AB1E91}" dt="2023-05-22T16:22:28.856" v="1167"/>
          <ac:spMkLst>
            <pc:docMk/>
            <pc:sldMk cId="3267359093" sldId="257"/>
            <ac:spMk id="6" creationId="{1A2EC672-2D46-DDA5-6BA6-1713C6828351}"/>
          </ac:spMkLst>
        </pc:spChg>
        <pc:spChg chg="add del mod ord">
          <ac:chgData name="rahmatika pratama santi" userId="737c2c23-fd94-4405-b82f-bd78c5f9ff62" providerId="ADAL" clId="{B50C8A99-94A1-4979-9BC2-D6CDD3AB1E91}" dt="2023-05-22T12:33:57.690" v="70" actId="700"/>
          <ac:spMkLst>
            <pc:docMk/>
            <pc:sldMk cId="3267359093" sldId="257"/>
            <ac:spMk id="7" creationId="{5DF84D33-0021-6E91-EDBB-2A9EA1402DB0}"/>
          </ac:spMkLst>
        </pc:spChg>
        <pc:spChg chg="add del mod ord">
          <ac:chgData name="rahmatika pratama santi" userId="737c2c23-fd94-4405-b82f-bd78c5f9ff62" providerId="ADAL" clId="{B50C8A99-94A1-4979-9BC2-D6CDD3AB1E91}" dt="2023-05-22T12:33:57.690" v="70" actId="700"/>
          <ac:spMkLst>
            <pc:docMk/>
            <pc:sldMk cId="3267359093" sldId="257"/>
            <ac:spMk id="8" creationId="{2418E9AE-0577-1B7D-AF50-4F27F2D46953}"/>
          </ac:spMkLst>
        </pc:spChg>
        <pc:spChg chg="add del mod ord">
          <ac:chgData name="rahmatika pratama santi" userId="737c2c23-fd94-4405-b82f-bd78c5f9ff62" providerId="ADAL" clId="{B50C8A99-94A1-4979-9BC2-D6CDD3AB1E91}" dt="2023-05-22T12:33:57.690" v="70" actId="700"/>
          <ac:spMkLst>
            <pc:docMk/>
            <pc:sldMk cId="3267359093" sldId="257"/>
            <ac:spMk id="9" creationId="{0DB16C4C-35EC-D8BA-C263-4B54548BE817}"/>
          </ac:spMkLst>
        </pc:spChg>
        <pc:spChg chg="add del mod ord">
          <ac:chgData name="rahmatika pratama santi" userId="737c2c23-fd94-4405-b82f-bd78c5f9ff62" providerId="ADAL" clId="{B50C8A99-94A1-4979-9BC2-D6CDD3AB1E91}" dt="2023-05-22T12:34:05.823" v="71" actId="700"/>
          <ac:spMkLst>
            <pc:docMk/>
            <pc:sldMk cId="3267359093" sldId="257"/>
            <ac:spMk id="10" creationId="{6031EAE1-AB38-F56F-030F-D53E7A306301}"/>
          </ac:spMkLst>
        </pc:spChg>
        <pc:spChg chg="add del mod ord">
          <ac:chgData name="rahmatika pratama santi" userId="737c2c23-fd94-4405-b82f-bd78c5f9ff62" providerId="ADAL" clId="{B50C8A99-94A1-4979-9BC2-D6CDD3AB1E91}" dt="2023-05-22T12:34:05.823" v="71" actId="700"/>
          <ac:spMkLst>
            <pc:docMk/>
            <pc:sldMk cId="3267359093" sldId="257"/>
            <ac:spMk id="11" creationId="{16CC997A-25C8-0CFD-9C65-32E2FE1FEBBC}"/>
          </ac:spMkLst>
        </pc:spChg>
        <pc:spChg chg="add del mod ord">
          <ac:chgData name="rahmatika pratama santi" userId="737c2c23-fd94-4405-b82f-bd78c5f9ff62" providerId="ADAL" clId="{B50C8A99-94A1-4979-9BC2-D6CDD3AB1E91}" dt="2023-05-22T12:34:05.823" v="71" actId="700"/>
          <ac:spMkLst>
            <pc:docMk/>
            <pc:sldMk cId="3267359093" sldId="257"/>
            <ac:spMk id="12" creationId="{071CF84A-73F2-ED56-78D1-19D1D4EC3A87}"/>
          </ac:spMkLst>
        </pc:spChg>
        <pc:spChg chg="add del mod ord">
          <ac:chgData name="rahmatika pratama santi" userId="737c2c23-fd94-4405-b82f-bd78c5f9ff62" providerId="ADAL" clId="{B50C8A99-94A1-4979-9BC2-D6CDD3AB1E91}" dt="2023-05-22T12:34:05.823" v="71" actId="700"/>
          <ac:spMkLst>
            <pc:docMk/>
            <pc:sldMk cId="3267359093" sldId="257"/>
            <ac:spMk id="13" creationId="{21B782F4-CD4F-D927-C9FD-FC251E168986}"/>
          </ac:spMkLst>
        </pc:spChg>
      </pc:sldChg>
      <pc:sldChg chg="addSp delSp modSp new del mod modClrScheme chgLayout">
        <pc:chgData name="rahmatika pratama santi" userId="737c2c23-fd94-4405-b82f-bd78c5f9ff62" providerId="ADAL" clId="{B50C8A99-94A1-4979-9BC2-D6CDD3AB1E91}" dt="2023-05-22T12:35:59.446" v="124" actId="47"/>
        <pc:sldMkLst>
          <pc:docMk/>
          <pc:sldMk cId="2398612035" sldId="258"/>
        </pc:sldMkLst>
        <pc:spChg chg="del mod ord">
          <ac:chgData name="rahmatika pratama santi" userId="737c2c23-fd94-4405-b82f-bd78c5f9ff62" providerId="ADAL" clId="{B50C8A99-94A1-4979-9BC2-D6CDD3AB1E91}" dt="2023-05-22T12:33:09.354" v="64" actId="700"/>
          <ac:spMkLst>
            <pc:docMk/>
            <pc:sldMk cId="2398612035" sldId="258"/>
            <ac:spMk id="2" creationId="{9E25895E-0278-33FA-76E5-721A5DBE4E86}"/>
          </ac:spMkLst>
        </pc:spChg>
        <pc:spChg chg="del mod ord">
          <ac:chgData name="rahmatika pratama santi" userId="737c2c23-fd94-4405-b82f-bd78c5f9ff62" providerId="ADAL" clId="{B50C8A99-94A1-4979-9BC2-D6CDD3AB1E91}" dt="2023-05-22T12:33:09.354" v="64" actId="700"/>
          <ac:spMkLst>
            <pc:docMk/>
            <pc:sldMk cId="2398612035" sldId="258"/>
            <ac:spMk id="3" creationId="{BE810528-0EDC-571B-55DA-3A6BFBFB37C5}"/>
          </ac:spMkLst>
        </pc:spChg>
        <pc:spChg chg="add del mod ord">
          <ac:chgData name="rahmatika pratama santi" userId="737c2c23-fd94-4405-b82f-bd78c5f9ff62" providerId="ADAL" clId="{B50C8A99-94A1-4979-9BC2-D6CDD3AB1E91}" dt="2023-05-22T12:35:39.104" v="102" actId="700"/>
          <ac:spMkLst>
            <pc:docMk/>
            <pc:sldMk cId="2398612035" sldId="258"/>
            <ac:spMk id="4" creationId="{B3C6F10E-723A-2EBD-BE89-9C654782274B}"/>
          </ac:spMkLst>
        </pc:spChg>
        <pc:spChg chg="add del mod ord">
          <ac:chgData name="rahmatika pratama santi" userId="737c2c23-fd94-4405-b82f-bd78c5f9ff62" providerId="ADAL" clId="{B50C8A99-94A1-4979-9BC2-D6CDD3AB1E91}" dt="2023-05-22T12:35:39.104" v="102" actId="700"/>
          <ac:spMkLst>
            <pc:docMk/>
            <pc:sldMk cId="2398612035" sldId="258"/>
            <ac:spMk id="5" creationId="{2ECC13A1-A79D-3ABD-D561-7DD483BC37C7}"/>
          </ac:spMkLst>
        </pc:spChg>
        <pc:spChg chg="add mod ord">
          <ac:chgData name="rahmatika pratama santi" userId="737c2c23-fd94-4405-b82f-bd78c5f9ff62" providerId="ADAL" clId="{B50C8A99-94A1-4979-9BC2-D6CDD3AB1E91}" dt="2023-05-22T12:35:55.241" v="123" actId="6549"/>
          <ac:spMkLst>
            <pc:docMk/>
            <pc:sldMk cId="2398612035" sldId="258"/>
            <ac:spMk id="6" creationId="{5B4A44E7-B53E-6487-5649-ACA00CDF9307}"/>
          </ac:spMkLst>
        </pc:spChg>
        <pc:spChg chg="add mod ord">
          <ac:chgData name="rahmatika pratama santi" userId="737c2c23-fd94-4405-b82f-bd78c5f9ff62" providerId="ADAL" clId="{B50C8A99-94A1-4979-9BC2-D6CDD3AB1E91}" dt="2023-05-22T12:35:39.104" v="102" actId="700"/>
          <ac:spMkLst>
            <pc:docMk/>
            <pc:sldMk cId="2398612035" sldId="258"/>
            <ac:spMk id="7" creationId="{5EFA7EB1-8FBB-625B-97BA-BFEA440D9797}"/>
          </ac:spMkLst>
        </pc:spChg>
      </pc:sldChg>
      <pc:sldChg chg="addSp delSp modSp new mod">
        <pc:chgData name="rahmatika pratama santi" userId="737c2c23-fd94-4405-b82f-bd78c5f9ff62" providerId="ADAL" clId="{B50C8A99-94A1-4979-9BC2-D6CDD3AB1E91}" dt="2023-05-23T04:19:30.321" v="1179" actId="20577"/>
        <pc:sldMkLst>
          <pc:docMk/>
          <pc:sldMk cId="3405152520" sldId="258"/>
        </pc:sldMkLst>
        <pc:spChg chg="mod">
          <ac:chgData name="rahmatika pratama santi" userId="737c2c23-fd94-4405-b82f-bd78c5f9ff62" providerId="ADAL" clId="{B50C8A99-94A1-4979-9BC2-D6CDD3AB1E91}" dt="2023-05-23T04:19:30.321" v="1179" actId="20577"/>
          <ac:spMkLst>
            <pc:docMk/>
            <pc:sldMk cId="3405152520" sldId="258"/>
            <ac:spMk id="2" creationId="{DDEECB06-DAE4-D608-E5BF-B706621F016B}"/>
          </ac:spMkLst>
        </pc:spChg>
        <pc:spChg chg="del mod">
          <ac:chgData name="rahmatika pratama santi" userId="737c2c23-fd94-4405-b82f-bd78c5f9ff62" providerId="ADAL" clId="{B50C8A99-94A1-4979-9BC2-D6CDD3AB1E91}" dt="2023-05-22T12:38:19.951" v="153" actId="22"/>
          <ac:spMkLst>
            <pc:docMk/>
            <pc:sldMk cId="3405152520" sldId="258"/>
            <ac:spMk id="3" creationId="{18A726C5-2793-C558-307E-FD6127F636A9}"/>
          </ac:spMkLst>
        </pc:spChg>
        <pc:spChg chg="add mod">
          <ac:chgData name="rahmatika pratama santi" userId="737c2c23-fd94-4405-b82f-bd78c5f9ff62" providerId="ADAL" clId="{B50C8A99-94A1-4979-9BC2-D6CDD3AB1E91}" dt="2023-05-22T12:46:16.309" v="157" actId="403"/>
          <ac:spMkLst>
            <pc:docMk/>
            <pc:sldMk cId="3405152520" sldId="258"/>
            <ac:spMk id="4" creationId="{44D3CC8C-1C02-14DC-C2E4-02EE313AFB04}"/>
          </ac:spMkLst>
        </pc:spChg>
        <pc:picChg chg="add mod ord">
          <ac:chgData name="rahmatika pratama santi" userId="737c2c23-fd94-4405-b82f-bd78c5f9ff62" providerId="ADAL" clId="{B50C8A99-94A1-4979-9BC2-D6CDD3AB1E91}" dt="2023-05-22T16:23:05.569" v="1171" actId="1076"/>
          <ac:picMkLst>
            <pc:docMk/>
            <pc:sldMk cId="3405152520" sldId="258"/>
            <ac:picMk id="6" creationId="{5577CF3F-6426-F9A6-5492-10468FFC7CDC}"/>
          </ac:picMkLst>
        </pc:picChg>
      </pc:sldChg>
      <pc:sldChg chg="addSp delSp modSp new mod chgLayout">
        <pc:chgData name="rahmatika pratama santi" userId="737c2c23-fd94-4405-b82f-bd78c5f9ff62" providerId="ADAL" clId="{B50C8A99-94A1-4979-9BC2-D6CDD3AB1E91}" dt="2023-05-22T16:22:28.856" v="1167"/>
        <pc:sldMkLst>
          <pc:docMk/>
          <pc:sldMk cId="1697015036" sldId="259"/>
        </pc:sldMkLst>
        <pc:spChg chg="del mod ord">
          <ac:chgData name="rahmatika pratama santi" userId="737c2c23-fd94-4405-b82f-bd78c5f9ff62" providerId="ADAL" clId="{B50C8A99-94A1-4979-9BC2-D6CDD3AB1E91}" dt="2023-05-22T15:42:59.074" v="159" actId="700"/>
          <ac:spMkLst>
            <pc:docMk/>
            <pc:sldMk cId="1697015036" sldId="259"/>
            <ac:spMk id="2" creationId="{E5772C20-74B0-4DD2-457B-0059672D5DD4}"/>
          </ac:spMkLst>
        </pc:spChg>
        <pc:spChg chg="del mod ord">
          <ac:chgData name="rahmatika pratama santi" userId="737c2c23-fd94-4405-b82f-bd78c5f9ff62" providerId="ADAL" clId="{B50C8A99-94A1-4979-9BC2-D6CDD3AB1E91}" dt="2023-05-22T15:42:59.074" v="159" actId="700"/>
          <ac:spMkLst>
            <pc:docMk/>
            <pc:sldMk cId="1697015036" sldId="259"/>
            <ac:spMk id="3" creationId="{B21ED684-5403-F10B-F1F8-60C63EB8A385}"/>
          </ac:spMkLst>
        </pc:spChg>
        <pc:spChg chg="add mod ord">
          <ac:chgData name="rahmatika pratama santi" userId="737c2c23-fd94-4405-b82f-bd78c5f9ff62" providerId="ADAL" clId="{B50C8A99-94A1-4979-9BC2-D6CDD3AB1E91}" dt="2023-05-22T16:22:28.856" v="1167"/>
          <ac:spMkLst>
            <pc:docMk/>
            <pc:sldMk cId="1697015036" sldId="259"/>
            <ac:spMk id="4" creationId="{8F0EB84E-46B4-7D7F-1294-EB8395CD76EB}"/>
          </ac:spMkLst>
        </pc:spChg>
        <pc:spChg chg="add mod ord">
          <ac:chgData name="rahmatika pratama santi" userId="737c2c23-fd94-4405-b82f-bd78c5f9ff62" providerId="ADAL" clId="{B50C8A99-94A1-4979-9BC2-D6CDD3AB1E91}" dt="2023-05-22T16:22:28.856" v="1167"/>
          <ac:spMkLst>
            <pc:docMk/>
            <pc:sldMk cId="1697015036" sldId="259"/>
            <ac:spMk id="5" creationId="{99536805-F4B7-5A1A-2438-DCC63820252C}"/>
          </ac:spMkLst>
        </pc:spChg>
      </pc:sldChg>
      <pc:sldChg chg="modSp new mod">
        <pc:chgData name="rahmatika pratama santi" userId="737c2c23-fd94-4405-b82f-bd78c5f9ff62" providerId="ADAL" clId="{B50C8A99-94A1-4979-9BC2-D6CDD3AB1E91}" dt="2023-05-22T16:22:28.856" v="1167"/>
        <pc:sldMkLst>
          <pc:docMk/>
          <pc:sldMk cId="463270558" sldId="260"/>
        </pc:sldMkLst>
        <pc:spChg chg="mod">
          <ac:chgData name="rahmatika pratama santi" userId="737c2c23-fd94-4405-b82f-bd78c5f9ff62" providerId="ADAL" clId="{B50C8A99-94A1-4979-9BC2-D6CDD3AB1E91}" dt="2023-05-22T16:22:28.856" v="1167"/>
          <ac:spMkLst>
            <pc:docMk/>
            <pc:sldMk cId="463270558" sldId="260"/>
            <ac:spMk id="2" creationId="{9C90EC0B-20D2-249C-4AE8-53F90219F4A8}"/>
          </ac:spMkLst>
        </pc:spChg>
        <pc:spChg chg="mod">
          <ac:chgData name="rahmatika pratama santi" userId="737c2c23-fd94-4405-b82f-bd78c5f9ff62" providerId="ADAL" clId="{B50C8A99-94A1-4979-9BC2-D6CDD3AB1E91}" dt="2023-05-22T16:22:28.856" v="1167"/>
          <ac:spMkLst>
            <pc:docMk/>
            <pc:sldMk cId="463270558" sldId="260"/>
            <ac:spMk id="3" creationId="{48309A41-0485-5E20-6C43-10DF10079471}"/>
          </ac:spMkLst>
        </pc:spChg>
      </pc:sldChg>
      <pc:sldChg chg="modSp new del mod">
        <pc:chgData name="rahmatika pratama santi" userId="737c2c23-fd94-4405-b82f-bd78c5f9ff62" providerId="ADAL" clId="{B50C8A99-94A1-4979-9BC2-D6CDD3AB1E91}" dt="2023-05-22T16:07:20.021" v="1162" actId="47"/>
        <pc:sldMkLst>
          <pc:docMk/>
          <pc:sldMk cId="3784657483" sldId="261"/>
        </pc:sldMkLst>
        <pc:spChg chg="mod">
          <ac:chgData name="rahmatika pratama santi" userId="737c2c23-fd94-4405-b82f-bd78c5f9ff62" providerId="ADAL" clId="{B50C8A99-94A1-4979-9BC2-D6CDD3AB1E91}" dt="2023-05-22T16:02:19.855" v="910" actId="20577"/>
          <ac:spMkLst>
            <pc:docMk/>
            <pc:sldMk cId="3784657483" sldId="261"/>
            <ac:spMk id="2" creationId="{DC21DC37-F51E-F3F0-FC1D-67F1D1AB929A}"/>
          </ac:spMkLst>
        </pc:spChg>
        <pc:spChg chg="mod">
          <ac:chgData name="rahmatika pratama santi" userId="737c2c23-fd94-4405-b82f-bd78c5f9ff62" providerId="ADAL" clId="{B50C8A99-94A1-4979-9BC2-D6CDD3AB1E91}" dt="2023-05-22T16:03:14.278" v="1011" actId="20577"/>
          <ac:spMkLst>
            <pc:docMk/>
            <pc:sldMk cId="3784657483" sldId="261"/>
            <ac:spMk id="3" creationId="{4782DD6C-A7B4-A80D-63E5-5E4B4B86B2A5}"/>
          </ac:spMkLst>
        </pc:spChg>
      </pc:sldChg>
      <pc:sldChg chg="modSp new del mod">
        <pc:chgData name="rahmatika pratama santi" userId="737c2c23-fd94-4405-b82f-bd78c5f9ff62" providerId="ADAL" clId="{B50C8A99-94A1-4979-9BC2-D6CDD3AB1E91}" dt="2023-05-22T16:07:20.021" v="1162" actId="47"/>
        <pc:sldMkLst>
          <pc:docMk/>
          <pc:sldMk cId="535413404" sldId="262"/>
        </pc:sldMkLst>
        <pc:spChg chg="mod">
          <ac:chgData name="rahmatika pratama santi" userId="737c2c23-fd94-4405-b82f-bd78c5f9ff62" providerId="ADAL" clId="{B50C8A99-94A1-4979-9BC2-D6CDD3AB1E91}" dt="2023-05-22T16:03:25.041" v="1025" actId="20577"/>
          <ac:spMkLst>
            <pc:docMk/>
            <pc:sldMk cId="535413404" sldId="262"/>
            <ac:spMk id="2" creationId="{1FCD301C-7ABB-34D7-357E-567604AAD1CB}"/>
          </ac:spMkLst>
        </pc:spChg>
        <pc:spChg chg="mod">
          <ac:chgData name="rahmatika pratama santi" userId="737c2c23-fd94-4405-b82f-bd78c5f9ff62" providerId="ADAL" clId="{B50C8A99-94A1-4979-9BC2-D6CDD3AB1E91}" dt="2023-05-22T16:03:34.587" v="1052" actId="20577"/>
          <ac:spMkLst>
            <pc:docMk/>
            <pc:sldMk cId="535413404" sldId="262"/>
            <ac:spMk id="3" creationId="{C0C02688-F32D-938B-C3AA-1C9EDA6BF902}"/>
          </ac:spMkLst>
        </pc:spChg>
      </pc:sldChg>
      <pc:sldChg chg="modSp new del mod">
        <pc:chgData name="rahmatika pratama santi" userId="737c2c23-fd94-4405-b82f-bd78c5f9ff62" providerId="ADAL" clId="{B50C8A99-94A1-4979-9BC2-D6CDD3AB1E91}" dt="2023-05-22T16:07:20.021" v="1162" actId="47"/>
        <pc:sldMkLst>
          <pc:docMk/>
          <pc:sldMk cId="965905942" sldId="263"/>
        </pc:sldMkLst>
        <pc:spChg chg="mod">
          <ac:chgData name="rahmatika pratama santi" userId="737c2c23-fd94-4405-b82f-bd78c5f9ff62" providerId="ADAL" clId="{B50C8A99-94A1-4979-9BC2-D6CDD3AB1E91}" dt="2023-05-22T16:03:57.806" v="1066" actId="20577"/>
          <ac:spMkLst>
            <pc:docMk/>
            <pc:sldMk cId="965905942" sldId="263"/>
            <ac:spMk id="2" creationId="{BA063170-774D-200B-BA7F-5B6FB75D9B71}"/>
          </ac:spMkLst>
        </pc:spChg>
        <pc:spChg chg="mod">
          <ac:chgData name="rahmatika pratama santi" userId="737c2c23-fd94-4405-b82f-bd78c5f9ff62" providerId="ADAL" clId="{B50C8A99-94A1-4979-9BC2-D6CDD3AB1E91}" dt="2023-05-22T16:04:03.598" v="1089" actId="20577"/>
          <ac:spMkLst>
            <pc:docMk/>
            <pc:sldMk cId="965905942" sldId="263"/>
            <ac:spMk id="3" creationId="{E2F52484-EF4C-3E5E-4D25-417CD0875EEB}"/>
          </ac:spMkLst>
        </pc:spChg>
      </pc:sldChg>
      <pc:sldChg chg="modSp new mod">
        <pc:chgData name="rahmatika pratama santi" userId="737c2c23-fd94-4405-b82f-bd78c5f9ff62" providerId="ADAL" clId="{B50C8A99-94A1-4979-9BC2-D6CDD3AB1E91}" dt="2023-05-22T16:23:53.129" v="1172" actId="207"/>
        <pc:sldMkLst>
          <pc:docMk/>
          <pc:sldMk cId="2491145223" sldId="264"/>
        </pc:sldMkLst>
        <pc:spChg chg="mod">
          <ac:chgData name="rahmatika pratama santi" userId="737c2c23-fd94-4405-b82f-bd78c5f9ff62" providerId="ADAL" clId="{B50C8A99-94A1-4979-9BC2-D6CDD3AB1E91}" dt="2023-05-22T16:22:28.856" v="1167"/>
          <ac:spMkLst>
            <pc:docMk/>
            <pc:sldMk cId="2491145223" sldId="264"/>
            <ac:spMk id="2" creationId="{60030471-4B6E-C064-982E-E8B3345F1C68}"/>
          </ac:spMkLst>
        </pc:spChg>
        <pc:spChg chg="mod">
          <ac:chgData name="rahmatika pratama santi" userId="737c2c23-fd94-4405-b82f-bd78c5f9ff62" providerId="ADAL" clId="{B50C8A99-94A1-4979-9BC2-D6CDD3AB1E91}" dt="2023-05-22T16:23:53.129" v="1172" actId="207"/>
          <ac:spMkLst>
            <pc:docMk/>
            <pc:sldMk cId="2491145223" sldId="264"/>
            <ac:spMk id="3" creationId="{3326D8F1-0547-867C-B078-4CF9D46679A6}"/>
          </ac:spMkLst>
        </pc:spChg>
        <pc:spChg chg="mod">
          <ac:chgData name="rahmatika pratama santi" userId="737c2c23-fd94-4405-b82f-bd78c5f9ff62" providerId="ADAL" clId="{B50C8A99-94A1-4979-9BC2-D6CDD3AB1E91}" dt="2023-05-22T16:23:53.129" v="1172" actId="207"/>
          <ac:spMkLst>
            <pc:docMk/>
            <pc:sldMk cId="2491145223" sldId="264"/>
            <ac:spMk id="4" creationId="{ABB1E02B-FE0A-DEF1-9DC1-5F4400DDCD00}"/>
          </ac:spMkLst>
        </pc:spChg>
        <pc:spChg chg="mod">
          <ac:chgData name="rahmatika pratama santi" userId="737c2c23-fd94-4405-b82f-bd78c5f9ff62" providerId="ADAL" clId="{B50C8A99-94A1-4979-9BC2-D6CDD3AB1E91}" dt="2023-05-22T16:23:53.129" v="1172" actId="207"/>
          <ac:spMkLst>
            <pc:docMk/>
            <pc:sldMk cId="2491145223" sldId="264"/>
            <ac:spMk id="5" creationId="{C2C00B2A-91E6-9B1B-32EC-089E18D2F69E}"/>
          </ac:spMkLst>
        </pc:spChg>
        <pc:spChg chg="mod">
          <ac:chgData name="rahmatika pratama santi" userId="737c2c23-fd94-4405-b82f-bd78c5f9ff62" providerId="ADAL" clId="{B50C8A99-94A1-4979-9BC2-D6CDD3AB1E91}" dt="2023-05-22T16:23:53.129" v="1172" actId="207"/>
          <ac:spMkLst>
            <pc:docMk/>
            <pc:sldMk cId="2491145223" sldId="264"/>
            <ac:spMk id="6" creationId="{C2558F7E-2549-4BED-CC95-7C4578863C49}"/>
          </ac:spMkLst>
        </pc:spChg>
        <pc:spChg chg="mod">
          <ac:chgData name="rahmatika pratama santi" userId="737c2c23-fd94-4405-b82f-bd78c5f9ff62" providerId="ADAL" clId="{B50C8A99-94A1-4979-9BC2-D6CDD3AB1E91}" dt="2023-05-22T16:23:53.129" v="1172" actId="207"/>
          <ac:spMkLst>
            <pc:docMk/>
            <pc:sldMk cId="2491145223" sldId="264"/>
            <ac:spMk id="7" creationId="{EAED5F4A-84A4-278A-4CD8-40E25766DD84}"/>
          </ac:spMkLst>
        </pc:spChg>
        <pc:spChg chg="mod">
          <ac:chgData name="rahmatika pratama santi" userId="737c2c23-fd94-4405-b82f-bd78c5f9ff62" providerId="ADAL" clId="{B50C8A99-94A1-4979-9BC2-D6CDD3AB1E91}" dt="2023-05-22T16:23:53.129" v="1172" actId="207"/>
          <ac:spMkLst>
            <pc:docMk/>
            <pc:sldMk cId="2491145223" sldId="264"/>
            <ac:spMk id="8" creationId="{83CCDB6D-ECE4-9656-3A3F-6A3870BDDB08}"/>
          </ac:spMkLst>
        </pc:spChg>
        <pc:spChg chg="mod">
          <ac:chgData name="rahmatika pratama santi" userId="737c2c23-fd94-4405-b82f-bd78c5f9ff62" providerId="ADAL" clId="{B50C8A99-94A1-4979-9BC2-D6CDD3AB1E91}" dt="2023-05-22T16:23:53.129" v="1172" actId="207"/>
          <ac:spMkLst>
            <pc:docMk/>
            <pc:sldMk cId="2491145223" sldId="264"/>
            <ac:spMk id="9" creationId="{2723EE8F-3D1E-362D-2640-3C40A4725F0F}"/>
          </ac:spMkLst>
        </pc:spChg>
        <pc:spChg chg="mod">
          <ac:chgData name="rahmatika pratama santi" userId="737c2c23-fd94-4405-b82f-bd78c5f9ff62" providerId="ADAL" clId="{B50C8A99-94A1-4979-9BC2-D6CDD3AB1E91}" dt="2023-05-22T16:23:53.129" v="1172" actId="207"/>
          <ac:spMkLst>
            <pc:docMk/>
            <pc:sldMk cId="2491145223" sldId="264"/>
            <ac:spMk id="10" creationId="{4F8D49C9-B473-CD2D-04AD-0562B87B4F7B}"/>
          </ac:spMkLst>
        </pc:spChg>
      </pc:sldChg>
      <pc:sldChg chg="addSp delSp modSp new mod chgLayout">
        <pc:chgData name="rahmatika pratama santi" userId="737c2c23-fd94-4405-b82f-bd78c5f9ff62" providerId="ADAL" clId="{B50C8A99-94A1-4979-9BC2-D6CDD3AB1E91}" dt="2023-05-23T04:31:19.185" v="1196" actId="700"/>
        <pc:sldMkLst>
          <pc:docMk/>
          <pc:sldMk cId="3331346127" sldId="265"/>
        </pc:sldMkLst>
        <pc:spChg chg="mod ord">
          <ac:chgData name="rahmatika pratama santi" userId="737c2c23-fd94-4405-b82f-bd78c5f9ff62" providerId="ADAL" clId="{B50C8A99-94A1-4979-9BC2-D6CDD3AB1E91}" dt="2023-05-23T04:31:19.185" v="1196" actId="700"/>
          <ac:spMkLst>
            <pc:docMk/>
            <pc:sldMk cId="3331346127" sldId="265"/>
            <ac:spMk id="2" creationId="{4419E0FD-5350-3EB5-F750-284E8C88DF5F}"/>
          </ac:spMkLst>
        </pc:spChg>
        <pc:spChg chg="del">
          <ac:chgData name="rahmatika pratama santi" userId="737c2c23-fd94-4405-b82f-bd78c5f9ff62" providerId="ADAL" clId="{B50C8A99-94A1-4979-9BC2-D6CDD3AB1E91}" dt="2023-05-23T04:20:12.348" v="1184" actId="22"/>
          <ac:spMkLst>
            <pc:docMk/>
            <pc:sldMk cId="3331346127" sldId="265"/>
            <ac:spMk id="3" creationId="{9D3C92C2-6344-F02B-7C8B-11B9FF630ABD}"/>
          </ac:spMkLst>
        </pc:spChg>
        <pc:spChg chg="add del mod">
          <ac:chgData name="rahmatika pratama santi" userId="737c2c23-fd94-4405-b82f-bd78c5f9ff62" providerId="ADAL" clId="{B50C8A99-94A1-4979-9BC2-D6CDD3AB1E91}" dt="2023-05-23T04:28:00.837" v="1186" actId="22"/>
          <ac:spMkLst>
            <pc:docMk/>
            <pc:sldMk cId="3331346127" sldId="265"/>
            <ac:spMk id="7" creationId="{18EEF723-1245-3ECC-8015-277EEA3047B2}"/>
          </ac:spMkLst>
        </pc:spChg>
        <pc:spChg chg="add del mod">
          <ac:chgData name="rahmatika pratama santi" userId="737c2c23-fd94-4405-b82f-bd78c5f9ff62" providerId="ADAL" clId="{B50C8A99-94A1-4979-9BC2-D6CDD3AB1E91}" dt="2023-05-23T04:31:19.185" v="1196" actId="700"/>
          <ac:spMkLst>
            <pc:docMk/>
            <pc:sldMk cId="3331346127" sldId="265"/>
            <ac:spMk id="11" creationId="{C28D2276-C516-290A-5F0E-FD9DEB2A65F2}"/>
          </ac:spMkLst>
        </pc:spChg>
        <pc:spChg chg="add mod ord">
          <ac:chgData name="rahmatika pratama santi" userId="737c2c23-fd94-4405-b82f-bd78c5f9ff62" providerId="ADAL" clId="{B50C8A99-94A1-4979-9BC2-D6CDD3AB1E91}" dt="2023-05-23T04:31:19.185" v="1196" actId="700"/>
          <ac:spMkLst>
            <pc:docMk/>
            <pc:sldMk cId="3331346127" sldId="265"/>
            <ac:spMk id="14" creationId="{304D7144-375F-B251-D9ED-AB4DF5F38150}"/>
          </ac:spMkLst>
        </pc:spChg>
        <pc:picChg chg="add del mod ord">
          <ac:chgData name="rahmatika pratama santi" userId="737c2c23-fd94-4405-b82f-bd78c5f9ff62" providerId="ADAL" clId="{B50C8A99-94A1-4979-9BC2-D6CDD3AB1E91}" dt="2023-05-23T04:20:14.285" v="1185" actId="478"/>
          <ac:picMkLst>
            <pc:docMk/>
            <pc:sldMk cId="3331346127" sldId="265"/>
            <ac:picMk id="5" creationId="{2D3152BE-F261-F579-C91B-E31BBC8FEE6D}"/>
          </ac:picMkLst>
        </pc:picChg>
        <pc:picChg chg="add del mod ord">
          <ac:chgData name="rahmatika pratama santi" userId="737c2c23-fd94-4405-b82f-bd78c5f9ff62" providerId="ADAL" clId="{B50C8A99-94A1-4979-9BC2-D6CDD3AB1E91}" dt="2023-05-23T04:30:49.769" v="1190" actId="478"/>
          <ac:picMkLst>
            <pc:docMk/>
            <pc:sldMk cId="3331346127" sldId="265"/>
            <ac:picMk id="9" creationId="{E1730165-76B1-595E-0BAB-8522C6CE5782}"/>
          </ac:picMkLst>
        </pc:picChg>
        <pc:picChg chg="add mod">
          <ac:chgData name="rahmatika pratama santi" userId="737c2c23-fd94-4405-b82f-bd78c5f9ff62" providerId="ADAL" clId="{B50C8A99-94A1-4979-9BC2-D6CDD3AB1E91}" dt="2023-05-23T04:31:11.187" v="1195" actId="1076"/>
          <ac:picMkLst>
            <pc:docMk/>
            <pc:sldMk cId="3331346127" sldId="265"/>
            <ac:picMk id="13" creationId="{7C949853-52A9-21F8-EE70-7A3AEAB53EB9}"/>
          </ac:picMkLst>
        </pc:picChg>
      </pc:sldChg>
      <pc:sldChg chg="addSp modSp new mod">
        <pc:chgData name="rahmatika pratama santi" userId="737c2c23-fd94-4405-b82f-bd78c5f9ff62" providerId="ADAL" clId="{B50C8A99-94A1-4979-9BC2-D6CDD3AB1E91}" dt="2023-05-23T04:32:28.021" v="1224" actId="1076"/>
        <pc:sldMkLst>
          <pc:docMk/>
          <pc:sldMk cId="848254629" sldId="266"/>
        </pc:sldMkLst>
        <pc:spChg chg="mod">
          <ac:chgData name="rahmatika pratama santi" userId="737c2c23-fd94-4405-b82f-bd78c5f9ff62" providerId="ADAL" clId="{B50C8A99-94A1-4979-9BC2-D6CDD3AB1E91}" dt="2023-05-23T04:31:49.801" v="1213" actId="20577"/>
          <ac:spMkLst>
            <pc:docMk/>
            <pc:sldMk cId="848254629" sldId="266"/>
            <ac:spMk id="2" creationId="{263678B7-37BD-8E85-5DB3-EF8F35D22C89}"/>
          </ac:spMkLst>
        </pc:spChg>
        <pc:spChg chg="add mod">
          <ac:chgData name="rahmatika pratama santi" userId="737c2c23-fd94-4405-b82f-bd78c5f9ff62" providerId="ADAL" clId="{B50C8A99-94A1-4979-9BC2-D6CDD3AB1E91}" dt="2023-05-23T04:32:28.021" v="1224" actId="1076"/>
          <ac:spMkLst>
            <pc:docMk/>
            <pc:sldMk cId="848254629" sldId="266"/>
            <ac:spMk id="4" creationId="{FB2DC2AD-9339-91BD-89F6-1DA652BEF801}"/>
          </ac:spMkLst>
        </pc:spChg>
      </pc:sldChg>
      <pc:sldChg chg="modSp add mod">
        <pc:chgData name="rahmatika pratama santi" userId="737c2c23-fd94-4405-b82f-bd78c5f9ff62" providerId="ADAL" clId="{B50C8A99-94A1-4979-9BC2-D6CDD3AB1E91}" dt="2023-05-23T04:32:53.677" v="1238"/>
        <pc:sldMkLst>
          <pc:docMk/>
          <pc:sldMk cId="3550918286" sldId="267"/>
        </pc:sldMkLst>
        <pc:spChg chg="mod">
          <ac:chgData name="rahmatika pratama santi" userId="737c2c23-fd94-4405-b82f-bd78c5f9ff62" providerId="ADAL" clId="{B50C8A99-94A1-4979-9BC2-D6CDD3AB1E91}" dt="2023-05-23T04:32:45.541" v="1237" actId="20577"/>
          <ac:spMkLst>
            <pc:docMk/>
            <pc:sldMk cId="3550918286" sldId="267"/>
            <ac:spMk id="2" creationId="{263678B7-37BD-8E85-5DB3-EF8F35D22C89}"/>
          </ac:spMkLst>
        </pc:spChg>
        <pc:spChg chg="mod">
          <ac:chgData name="rahmatika pratama santi" userId="737c2c23-fd94-4405-b82f-bd78c5f9ff62" providerId="ADAL" clId="{B50C8A99-94A1-4979-9BC2-D6CDD3AB1E91}" dt="2023-05-23T04:32:53.677" v="1238"/>
          <ac:spMkLst>
            <pc:docMk/>
            <pc:sldMk cId="3550918286" sldId="267"/>
            <ac:spMk id="4" creationId="{FB2DC2AD-9339-91BD-89F6-1DA652BEF801}"/>
          </ac:spMkLst>
        </pc:spChg>
      </pc:sldChg>
      <pc:sldChg chg="modSp add mod">
        <pc:chgData name="rahmatika pratama santi" userId="737c2c23-fd94-4405-b82f-bd78c5f9ff62" providerId="ADAL" clId="{B50C8A99-94A1-4979-9BC2-D6CDD3AB1E91}" dt="2023-05-23T04:33:50.034" v="1283" actId="14100"/>
        <pc:sldMkLst>
          <pc:docMk/>
          <pc:sldMk cId="2098346899" sldId="268"/>
        </pc:sldMkLst>
        <pc:spChg chg="mod">
          <ac:chgData name="rahmatika pratama santi" userId="737c2c23-fd94-4405-b82f-bd78c5f9ff62" providerId="ADAL" clId="{B50C8A99-94A1-4979-9BC2-D6CDD3AB1E91}" dt="2023-05-23T04:33:23.230" v="1275" actId="20577"/>
          <ac:spMkLst>
            <pc:docMk/>
            <pc:sldMk cId="2098346899" sldId="268"/>
            <ac:spMk id="2" creationId="{263678B7-37BD-8E85-5DB3-EF8F35D22C89}"/>
          </ac:spMkLst>
        </pc:spChg>
        <pc:spChg chg="mod">
          <ac:chgData name="rahmatika pratama santi" userId="737c2c23-fd94-4405-b82f-bd78c5f9ff62" providerId="ADAL" clId="{B50C8A99-94A1-4979-9BC2-D6CDD3AB1E91}" dt="2023-05-23T04:33:50.034" v="1283" actId="14100"/>
          <ac:spMkLst>
            <pc:docMk/>
            <pc:sldMk cId="2098346899" sldId="268"/>
            <ac:spMk id="4" creationId="{FB2DC2AD-9339-91BD-89F6-1DA652BEF801}"/>
          </ac:spMkLst>
        </pc:spChg>
      </pc:sldChg>
      <pc:sldChg chg="modSp add mod">
        <pc:chgData name="rahmatika pratama santi" userId="737c2c23-fd94-4405-b82f-bd78c5f9ff62" providerId="ADAL" clId="{B50C8A99-94A1-4979-9BC2-D6CDD3AB1E91}" dt="2023-05-23T04:34:33.481" v="1322" actId="14100"/>
        <pc:sldMkLst>
          <pc:docMk/>
          <pc:sldMk cId="1453121950" sldId="269"/>
        </pc:sldMkLst>
        <pc:spChg chg="mod">
          <ac:chgData name="rahmatika pratama santi" userId="737c2c23-fd94-4405-b82f-bd78c5f9ff62" providerId="ADAL" clId="{B50C8A99-94A1-4979-9BC2-D6CDD3AB1E91}" dt="2023-05-23T04:34:21.695" v="1320" actId="20577"/>
          <ac:spMkLst>
            <pc:docMk/>
            <pc:sldMk cId="1453121950" sldId="269"/>
            <ac:spMk id="2" creationId="{263678B7-37BD-8E85-5DB3-EF8F35D22C89}"/>
          </ac:spMkLst>
        </pc:spChg>
        <pc:spChg chg="mod">
          <ac:chgData name="rahmatika pratama santi" userId="737c2c23-fd94-4405-b82f-bd78c5f9ff62" providerId="ADAL" clId="{B50C8A99-94A1-4979-9BC2-D6CDD3AB1E91}" dt="2023-05-23T04:34:33.481" v="1322" actId="14100"/>
          <ac:spMkLst>
            <pc:docMk/>
            <pc:sldMk cId="1453121950" sldId="269"/>
            <ac:spMk id="4" creationId="{FB2DC2AD-9339-91BD-89F6-1DA652BEF801}"/>
          </ac:spMkLst>
        </pc:spChg>
      </pc:sldChg>
      <pc:sldChg chg="modSp add mod">
        <pc:chgData name="rahmatika pratama santi" userId="737c2c23-fd94-4405-b82f-bd78c5f9ff62" providerId="ADAL" clId="{B50C8A99-94A1-4979-9BC2-D6CDD3AB1E91}" dt="2023-05-23T04:35:21.878" v="1359" actId="14100"/>
        <pc:sldMkLst>
          <pc:docMk/>
          <pc:sldMk cId="2677785430" sldId="270"/>
        </pc:sldMkLst>
        <pc:spChg chg="mod">
          <ac:chgData name="rahmatika pratama santi" userId="737c2c23-fd94-4405-b82f-bd78c5f9ff62" providerId="ADAL" clId="{B50C8A99-94A1-4979-9BC2-D6CDD3AB1E91}" dt="2023-05-23T04:35:11.732" v="1356" actId="20577"/>
          <ac:spMkLst>
            <pc:docMk/>
            <pc:sldMk cId="2677785430" sldId="270"/>
            <ac:spMk id="2" creationId="{263678B7-37BD-8E85-5DB3-EF8F35D22C89}"/>
          </ac:spMkLst>
        </pc:spChg>
        <pc:spChg chg="mod">
          <ac:chgData name="rahmatika pratama santi" userId="737c2c23-fd94-4405-b82f-bd78c5f9ff62" providerId="ADAL" clId="{B50C8A99-94A1-4979-9BC2-D6CDD3AB1E91}" dt="2023-05-23T04:35:21.878" v="1359" actId="14100"/>
          <ac:spMkLst>
            <pc:docMk/>
            <pc:sldMk cId="2677785430" sldId="270"/>
            <ac:spMk id="4" creationId="{FB2DC2AD-9339-91BD-89F6-1DA652BEF801}"/>
          </ac:spMkLst>
        </pc:spChg>
      </pc:sldChg>
      <pc:sldChg chg="new del">
        <pc:chgData name="rahmatika pratama santi" userId="737c2c23-fd94-4405-b82f-bd78c5f9ff62" providerId="ADAL" clId="{B50C8A99-94A1-4979-9BC2-D6CDD3AB1E91}" dt="2023-05-23T04:35:30.685" v="1361" actId="680"/>
        <pc:sldMkLst>
          <pc:docMk/>
          <pc:sldMk cId="1707345158" sldId="271"/>
        </pc:sldMkLst>
      </pc:sldChg>
      <pc:sldChg chg="modSp add mod">
        <pc:chgData name="rahmatika pratama santi" userId="737c2c23-fd94-4405-b82f-bd78c5f9ff62" providerId="ADAL" clId="{B50C8A99-94A1-4979-9BC2-D6CDD3AB1E91}" dt="2023-05-23T04:36:38.256" v="1390" actId="20577"/>
        <pc:sldMkLst>
          <pc:docMk/>
          <pc:sldMk cId="1717316329" sldId="271"/>
        </pc:sldMkLst>
        <pc:spChg chg="mod">
          <ac:chgData name="rahmatika pratama santi" userId="737c2c23-fd94-4405-b82f-bd78c5f9ff62" providerId="ADAL" clId="{B50C8A99-94A1-4979-9BC2-D6CDD3AB1E91}" dt="2023-05-23T04:36:38.256" v="1390" actId="20577"/>
          <ac:spMkLst>
            <pc:docMk/>
            <pc:sldMk cId="1717316329" sldId="271"/>
            <ac:spMk id="2" creationId="{263678B7-37BD-8E85-5DB3-EF8F35D22C89}"/>
          </ac:spMkLst>
        </pc:spChg>
        <pc:spChg chg="mod">
          <ac:chgData name="rahmatika pratama santi" userId="737c2c23-fd94-4405-b82f-bd78c5f9ff62" providerId="ADAL" clId="{B50C8A99-94A1-4979-9BC2-D6CDD3AB1E91}" dt="2023-05-23T04:36:21.154" v="1386" actId="6549"/>
          <ac:spMkLst>
            <pc:docMk/>
            <pc:sldMk cId="1717316329" sldId="271"/>
            <ac:spMk id="4" creationId="{FB2DC2AD-9339-91BD-89F6-1DA652BEF801}"/>
          </ac:spMkLst>
        </pc:spChg>
      </pc:sldChg>
      <pc:sldChg chg="modSp new mod">
        <pc:chgData name="rahmatika pratama santi" userId="737c2c23-fd94-4405-b82f-bd78c5f9ff62" providerId="ADAL" clId="{B50C8A99-94A1-4979-9BC2-D6CDD3AB1E91}" dt="2023-05-23T04:52:31.837" v="1410" actId="20577"/>
        <pc:sldMkLst>
          <pc:docMk/>
          <pc:sldMk cId="2263442462" sldId="272"/>
        </pc:sldMkLst>
        <pc:spChg chg="mod">
          <ac:chgData name="rahmatika pratama santi" userId="737c2c23-fd94-4405-b82f-bd78c5f9ff62" providerId="ADAL" clId="{B50C8A99-94A1-4979-9BC2-D6CDD3AB1E91}" dt="2023-05-23T04:52:31.837" v="1410" actId="20577"/>
          <ac:spMkLst>
            <pc:docMk/>
            <pc:sldMk cId="2263442462" sldId="272"/>
            <ac:spMk id="2" creationId="{7CFDF167-3D7B-B201-BF0E-18745BF25272}"/>
          </ac:spMkLst>
        </pc:spChg>
      </pc:sldChg>
      <pc:sldChg chg="new del">
        <pc:chgData name="rahmatika pratama santi" userId="737c2c23-fd94-4405-b82f-bd78c5f9ff62" providerId="ADAL" clId="{B50C8A99-94A1-4979-9BC2-D6CDD3AB1E91}" dt="2023-05-23T05:03:09.040" v="1452" actId="47"/>
        <pc:sldMkLst>
          <pc:docMk/>
          <pc:sldMk cId="241416409" sldId="273"/>
        </pc:sldMkLst>
      </pc:sldChg>
      <pc:sldChg chg="addSp modSp new mod">
        <pc:chgData name="rahmatika pratama santi" userId="737c2c23-fd94-4405-b82f-bd78c5f9ff62" providerId="ADAL" clId="{B50C8A99-94A1-4979-9BC2-D6CDD3AB1E91}" dt="2023-05-23T05:03:23.139" v="1455" actId="403"/>
        <pc:sldMkLst>
          <pc:docMk/>
          <pc:sldMk cId="851167372" sldId="274"/>
        </pc:sldMkLst>
        <pc:spChg chg="mod">
          <ac:chgData name="rahmatika pratama santi" userId="737c2c23-fd94-4405-b82f-bd78c5f9ff62" providerId="ADAL" clId="{B50C8A99-94A1-4979-9BC2-D6CDD3AB1E91}" dt="2023-05-23T05:01:26.242" v="1423" actId="20577"/>
          <ac:spMkLst>
            <pc:docMk/>
            <pc:sldMk cId="851167372" sldId="274"/>
            <ac:spMk id="2" creationId="{2443D28A-5EA2-2D86-7EB7-DCAA1570F72D}"/>
          </ac:spMkLst>
        </pc:spChg>
        <pc:spChg chg="add mod">
          <ac:chgData name="rahmatika pratama santi" userId="737c2c23-fd94-4405-b82f-bd78c5f9ff62" providerId="ADAL" clId="{B50C8A99-94A1-4979-9BC2-D6CDD3AB1E91}" dt="2023-05-23T05:03:23.139" v="1455" actId="403"/>
          <ac:spMkLst>
            <pc:docMk/>
            <pc:sldMk cId="851167372" sldId="274"/>
            <ac:spMk id="4" creationId="{B2E907C7-2A04-B52C-2D0B-48EF001369B4}"/>
          </ac:spMkLst>
        </pc:spChg>
      </pc:sldChg>
      <pc:sldChg chg="modSp add mod ord">
        <pc:chgData name="rahmatika pratama santi" userId="737c2c23-fd94-4405-b82f-bd78c5f9ff62" providerId="ADAL" clId="{B50C8A99-94A1-4979-9BC2-D6CDD3AB1E91}" dt="2023-05-23T05:03:17.835" v="1454" actId="14100"/>
        <pc:sldMkLst>
          <pc:docMk/>
          <pc:sldMk cId="2457015514" sldId="275"/>
        </pc:sldMkLst>
        <pc:spChg chg="mod">
          <ac:chgData name="rahmatika pratama santi" userId="737c2c23-fd94-4405-b82f-bd78c5f9ff62" providerId="ADAL" clId="{B50C8A99-94A1-4979-9BC2-D6CDD3AB1E91}" dt="2023-05-23T05:02:52.468" v="1449" actId="20577"/>
          <ac:spMkLst>
            <pc:docMk/>
            <pc:sldMk cId="2457015514" sldId="275"/>
            <ac:spMk id="2" creationId="{2443D28A-5EA2-2D86-7EB7-DCAA1570F72D}"/>
          </ac:spMkLst>
        </pc:spChg>
        <pc:spChg chg="mod">
          <ac:chgData name="rahmatika pratama santi" userId="737c2c23-fd94-4405-b82f-bd78c5f9ff62" providerId="ADAL" clId="{B50C8A99-94A1-4979-9BC2-D6CDD3AB1E91}" dt="2023-05-23T05:03:17.835" v="1454" actId="14100"/>
          <ac:spMkLst>
            <pc:docMk/>
            <pc:sldMk cId="2457015514" sldId="275"/>
            <ac:spMk id="4" creationId="{B2E907C7-2A04-B52C-2D0B-48EF001369B4}"/>
          </ac:spMkLst>
        </pc:spChg>
      </pc:sldChg>
      <pc:sldChg chg="modSp add mod ord">
        <pc:chgData name="rahmatika pratama santi" userId="737c2c23-fd94-4405-b82f-bd78c5f9ff62" providerId="ADAL" clId="{B50C8A99-94A1-4979-9BC2-D6CDD3AB1E91}" dt="2023-05-23T05:04:58.967" v="1471" actId="20577"/>
        <pc:sldMkLst>
          <pc:docMk/>
          <pc:sldMk cId="312226429" sldId="276"/>
        </pc:sldMkLst>
        <pc:spChg chg="mod">
          <ac:chgData name="rahmatika pratama santi" userId="737c2c23-fd94-4405-b82f-bd78c5f9ff62" providerId="ADAL" clId="{B50C8A99-94A1-4979-9BC2-D6CDD3AB1E91}" dt="2023-05-23T05:04:58.967" v="1471" actId="20577"/>
          <ac:spMkLst>
            <pc:docMk/>
            <pc:sldMk cId="312226429" sldId="276"/>
            <ac:spMk id="2" creationId="{2443D28A-5EA2-2D86-7EB7-DCAA1570F72D}"/>
          </ac:spMkLst>
        </pc:spChg>
        <pc:spChg chg="mod">
          <ac:chgData name="rahmatika pratama santi" userId="737c2c23-fd94-4405-b82f-bd78c5f9ff62" providerId="ADAL" clId="{B50C8A99-94A1-4979-9BC2-D6CDD3AB1E91}" dt="2023-05-23T05:04:38.557" v="1463" actId="20577"/>
          <ac:spMkLst>
            <pc:docMk/>
            <pc:sldMk cId="312226429" sldId="276"/>
            <ac:spMk id="4" creationId="{B2E907C7-2A04-B52C-2D0B-48EF001369B4}"/>
          </ac:spMkLst>
        </pc:spChg>
      </pc:sldChg>
      <pc:sldChg chg="modSp add mod">
        <pc:chgData name="rahmatika pratama santi" userId="737c2c23-fd94-4405-b82f-bd78c5f9ff62" providerId="ADAL" clId="{B50C8A99-94A1-4979-9BC2-D6CDD3AB1E91}" dt="2023-05-23T05:11:22.271" v="1483" actId="14100"/>
        <pc:sldMkLst>
          <pc:docMk/>
          <pc:sldMk cId="1844258117" sldId="277"/>
        </pc:sldMkLst>
        <pc:spChg chg="mod">
          <ac:chgData name="rahmatika pratama santi" userId="737c2c23-fd94-4405-b82f-bd78c5f9ff62" providerId="ADAL" clId="{B50C8A99-94A1-4979-9BC2-D6CDD3AB1E91}" dt="2023-05-23T05:10:46.768" v="1479" actId="20577"/>
          <ac:spMkLst>
            <pc:docMk/>
            <pc:sldMk cId="1844258117" sldId="277"/>
            <ac:spMk id="2" creationId="{2443D28A-5EA2-2D86-7EB7-DCAA1570F72D}"/>
          </ac:spMkLst>
        </pc:spChg>
        <pc:spChg chg="mod">
          <ac:chgData name="rahmatika pratama santi" userId="737c2c23-fd94-4405-b82f-bd78c5f9ff62" providerId="ADAL" clId="{B50C8A99-94A1-4979-9BC2-D6CDD3AB1E91}" dt="2023-05-23T05:11:22.271" v="1483" actId="14100"/>
          <ac:spMkLst>
            <pc:docMk/>
            <pc:sldMk cId="1844258117" sldId="277"/>
            <ac:spMk id="4" creationId="{B2E907C7-2A04-B52C-2D0B-48EF001369B4}"/>
          </ac:spMkLst>
        </pc:spChg>
      </pc:sldChg>
      <pc:sldChg chg="addSp delSp modSp new mod">
        <pc:chgData name="rahmatika pratama santi" userId="737c2c23-fd94-4405-b82f-bd78c5f9ff62" providerId="ADAL" clId="{B50C8A99-94A1-4979-9BC2-D6CDD3AB1E91}" dt="2023-05-23T05:41:48.693" v="1747" actId="20577"/>
        <pc:sldMkLst>
          <pc:docMk/>
          <pc:sldMk cId="3332956544" sldId="278"/>
        </pc:sldMkLst>
        <pc:spChg chg="mod">
          <ac:chgData name="rahmatika pratama santi" userId="737c2c23-fd94-4405-b82f-bd78c5f9ff62" providerId="ADAL" clId="{B50C8A99-94A1-4979-9BC2-D6CDD3AB1E91}" dt="2023-05-23T05:41:48.693" v="1747" actId="20577"/>
          <ac:spMkLst>
            <pc:docMk/>
            <pc:sldMk cId="3332956544" sldId="278"/>
            <ac:spMk id="2" creationId="{4B26EEF6-035B-E290-78DA-596E828225FD}"/>
          </ac:spMkLst>
        </pc:spChg>
        <pc:spChg chg="del">
          <ac:chgData name="rahmatika pratama santi" userId="737c2c23-fd94-4405-b82f-bd78c5f9ff62" providerId="ADAL" clId="{B50C8A99-94A1-4979-9BC2-D6CDD3AB1E91}" dt="2023-05-23T05:35:23.919" v="1495" actId="22"/>
          <ac:spMkLst>
            <pc:docMk/>
            <pc:sldMk cId="3332956544" sldId="278"/>
            <ac:spMk id="3" creationId="{DAADA9F3-CB7A-59EC-A831-CEB003386C83}"/>
          </ac:spMkLst>
        </pc:spChg>
        <pc:spChg chg="del">
          <ac:chgData name="rahmatika pratama santi" userId="737c2c23-fd94-4405-b82f-bd78c5f9ff62" providerId="ADAL" clId="{B50C8A99-94A1-4979-9BC2-D6CDD3AB1E91}" dt="2023-05-23T05:34:49.786" v="1494" actId="22"/>
          <ac:spMkLst>
            <pc:docMk/>
            <pc:sldMk cId="3332956544" sldId="278"/>
            <ac:spMk id="4" creationId="{CA5F3936-A295-A217-694E-140D6EE182CB}"/>
          </ac:spMkLst>
        </pc:spChg>
        <pc:picChg chg="add mod ord">
          <ac:chgData name="rahmatika pratama santi" userId="737c2c23-fd94-4405-b82f-bd78c5f9ff62" providerId="ADAL" clId="{B50C8A99-94A1-4979-9BC2-D6CDD3AB1E91}" dt="2023-05-23T05:34:49.786" v="1494" actId="22"/>
          <ac:picMkLst>
            <pc:docMk/>
            <pc:sldMk cId="3332956544" sldId="278"/>
            <ac:picMk id="6" creationId="{6729D1D3-A3A7-533A-FCAC-D23A21E6CF4B}"/>
          </ac:picMkLst>
        </pc:picChg>
        <pc:picChg chg="add mod ord">
          <ac:chgData name="rahmatika pratama santi" userId="737c2c23-fd94-4405-b82f-bd78c5f9ff62" providerId="ADAL" clId="{B50C8A99-94A1-4979-9BC2-D6CDD3AB1E91}" dt="2023-05-23T05:35:23.919" v="1495" actId="22"/>
          <ac:picMkLst>
            <pc:docMk/>
            <pc:sldMk cId="3332956544" sldId="278"/>
            <ac:picMk id="10" creationId="{E4336EFC-7312-7C88-FAEE-0F18F8E0D8F7}"/>
          </ac:picMkLst>
        </pc:picChg>
      </pc:sldChg>
      <pc:sldChg chg="addSp delSp modSp new mod">
        <pc:chgData name="rahmatika pratama santi" userId="737c2c23-fd94-4405-b82f-bd78c5f9ff62" providerId="ADAL" clId="{B50C8A99-94A1-4979-9BC2-D6CDD3AB1E91}" dt="2023-05-23T05:40:37.762" v="1705" actId="21"/>
        <pc:sldMkLst>
          <pc:docMk/>
          <pc:sldMk cId="1107611752" sldId="279"/>
        </pc:sldMkLst>
        <pc:spChg chg="mod">
          <ac:chgData name="rahmatika pratama santi" userId="737c2c23-fd94-4405-b82f-bd78c5f9ff62" providerId="ADAL" clId="{B50C8A99-94A1-4979-9BC2-D6CDD3AB1E91}" dt="2023-05-23T05:35:51.691" v="1520" actId="20577"/>
          <ac:spMkLst>
            <pc:docMk/>
            <pc:sldMk cId="1107611752" sldId="279"/>
            <ac:spMk id="2" creationId="{77A0E3E4-3411-F41F-0F93-463A0BBA81D2}"/>
          </ac:spMkLst>
        </pc:spChg>
        <pc:spChg chg="mod">
          <ac:chgData name="rahmatika pratama santi" userId="737c2c23-fd94-4405-b82f-bd78c5f9ff62" providerId="ADAL" clId="{B50C8A99-94A1-4979-9BC2-D6CDD3AB1E91}" dt="2023-05-23T05:36:03.249" v="1551" actId="20577"/>
          <ac:spMkLst>
            <pc:docMk/>
            <pc:sldMk cId="1107611752" sldId="279"/>
            <ac:spMk id="3" creationId="{42769A4C-704F-663B-6F1E-3EDAB41941FC}"/>
          </ac:spMkLst>
        </pc:spChg>
        <pc:picChg chg="add del mod">
          <ac:chgData name="rahmatika pratama santi" userId="737c2c23-fd94-4405-b82f-bd78c5f9ff62" providerId="ADAL" clId="{B50C8A99-94A1-4979-9BC2-D6CDD3AB1E91}" dt="2023-05-23T05:40:37.762" v="1705" actId="21"/>
          <ac:picMkLst>
            <pc:docMk/>
            <pc:sldMk cId="1107611752" sldId="279"/>
            <ac:picMk id="5" creationId="{9C6B3ECB-3F6B-8949-5E3A-34D7A79C580E}"/>
          </ac:picMkLst>
        </pc:picChg>
      </pc:sldChg>
      <pc:sldChg chg="addSp modSp new mod">
        <pc:chgData name="rahmatika pratama santi" userId="737c2c23-fd94-4405-b82f-bd78c5f9ff62" providerId="ADAL" clId="{B50C8A99-94A1-4979-9BC2-D6CDD3AB1E91}" dt="2023-05-23T05:38:23.129" v="1634" actId="12"/>
        <pc:sldMkLst>
          <pc:docMk/>
          <pc:sldMk cId="2472101272" sldId="280"/>
        </pc:sldMkLst>
        <pc:spChg chg="mod">
          <ac:chgData name="rahmatika pratama santi" userId="737c2c23-fd94-4405-b82f-bd78c5f9ff62" providerId="ADAL" clId="{B50C8A99-94A1-4979-9BC2-D6CDD3AB1E91}" dt="2023-05-23T05:36:39.822" v="1556" actId="20577"/>
          <ac:spMkLst>
            <pc:docMk/>
            <pc:sldMk cId="2472101272" sldId="280"/>
            <ac:spMk id="2" creationId="{99CAD192-0326-7FFB-B66E-067F839B0ABF}"/>
          </ac:spMkLst>
        </pc:spChg>
        <pc:spChg chg="mod">
          <ac:chgData name="rahmatika pratama santi" userId="737c2c23-fd94-4405-b82f-bd78c5f9ff62" providerId="ADAL" clId="{B50C8A99-94A1-4979-9BC2-D6CDD3AB1E91}" dt="2023-05-23T05:38:23.129" v="1634" actId="12"/>
          <ac:spMkLst>
            <pc:docMk/>
            <pc:sldMk cId="2472101272" sldId="280"/>
            <ac:spMk id="3" creationId="{F3C19DC8-6896-0E17-6A77-5930FD553878}"/>
          </ac:spMkLst>
        </pc:spChg>
        <pc:spChg chg="add mod">
          <ac:chgData name="rahmatika pratama santi" userId="737c2c23-fd94-4405-b82f-bd78c5f9ff62" providerId="ADAL" clId="{B50C8A99-94A1-4979-9BC2-D6CDD3AB1E91}" dt="2023-05-23T05:38:19.188" v="1633" actId="403"/>
          <ac:spMkLst>
            <pc:docMk/>
            <pc:sldMk cId="2472101272" sldId="280"/>
            <ac:spMk id="4" creationId="{9425FE88-73B6-6804-A442-3A664D79B6E8}"/>
          </ac:spMkLst>
        </pc:spChg>
      </pc:sldChg>
      <pc:sldChg chg="modSp add mod">
        <pc:chgData name="rahmatika pratama santi" userId="737c2c23-fd94-4405-b82f-bd78c5f9ff62" providerId="ADAL" clId="{B50C8A99-94A1-4979-9BC2-D6CDD3AB1E91}" dt="2023-05-23T05:39:25.648" v="1678" actId="5793"/>
        <pc:sldMkLst>
          <pc:docMk/>
          <pc:sldMk cId="3929731557" sldId="281"/>
        </pc:sldMkLst>
        <pc:spChg chg="mod">
          <ac:chgData name="rahmatika pratama santi" userId="737c2c23-fd94-4405-b82f-bd78c5f9ff62" providerId="ADAL" clId="{B50C8A99-94A1-4979-9BC2-D6CDD3AB1E91}" dt="2023-05-23T05:39:25.648" v="1678" actId="5793"/>
          <ac:spMkLst>
            <pc:docMk/>
            <pc:sldMk cId="3929731557" sldId="281"/>
            <ac:spMk id="3" creationId="{F3C19DC8-6896-0E17-6A77-5930FD553878}"/>
          </ac:spMkLst>
        </pc:spChg>
        <pc:spChg chg="mod">
          <ac:chgData name="rahmatika pratama santi" userId="737c2c23-fd94-4405-b82f-bd78c5f9ff62" providerId="ADAL" clId="{B50C8A99-94A1-4979-9BC2-D6CDD3AB1E91}" dt="2023-05-23T05:39:14.291" v="1670" actId="1076"/>
          <ac:spMkLst>
            <pc:docMk/>
            <pc:sldMk cId="3929731557" sldId="281"/>
            <ac:spMk id="4" creationId="{9425FE88-73B6-6804-A442-3A664D79B6E8}"/>
          </ac:spMkLst>
        </pc:spChg>
      </pc:sldChg>
      <pc:sldChg chg="modSp add mod">
        <pc:chgData name="rahmatika pratama santi" userId="737c2c23-fd94-4405-b82f-bd78c5f9ff62" providerId="ADAL" clId="{B50C8A99-94A1-4979-9BC2-D6CDD3AB1E91}" dt="2023-05-23T05:39:52.056" v="1701"/>
        <pc:sldMkLst>
          <pc:docMk/>
          <pc:sldMk cId="1968538912" sldId="282"/>
        </pc:sldMkLst>
        <pc:spChg chg="mod">
          <ac:chgData name="rahmatika pratama santi" userId="737c2c23-fd94-4405-b82f-bd78c5f9ff62" providerId="ADAL" clId="{B50C8A99-94A1-4979-9BC2-D6CDD3AB1E91}" dt="2023-05-23T05:39:41.740" v="1700" actId="20577"/>
          <ac:spMkLst>
            <pc:docMk/>
            <pc:sldMk cId="1968538912" sldId="282"/>
            <ac:spMk id="3" creationId="{F3C19DC8-6896-0E17-6A77-5930FD553878}"/>
          </ac:spMkLst>
        </pc:spChg>
        <pc:spChg chg="mod">
          <ac:chgData name="rahmatika pratama santi" userId="737c2c23-fd94-4405-b82f-bd78c5f9ff62" providerId="ADAL" clId="{B50C8A99-94A1-4979-9BC2-D6CDD3AB1E91}" dt="2023-05-23T05:39:52.056" v="1701"/>
          <ac:spMkLst>
            <pc:docMk/>
            <pc:sldMk cId="1968538912" sldId="282"/>
            <ac:spMk id="4" creationId="{9425FE88-73B6-6804-A442-3A664D79B6E8}"/>
          </ac:spMkLst>
        </pc:spChg>
      </pc:sldChg>
      <pc:sldChg chg="addSp delSp modSp new mod modClrScheme chgLayout">
        <pc:chgData name="rahmatika pratama santi" userId="737c2c23-fd94-4405-b82f-bd78c5f9ff62" providerId="ADAL" clId="{B50C8A99-94A1-4979-9BC2-D6CDD3AB1E91}" dt="2023-05-23T05:41:33.854" v="1736" actId="13822"/>
        <pc:sldMkLst>
          <pc:docMk/>
          <pc:sldMk cId="2677795661" sldId="283"/>
        </pc:sldMkLst>
        <pc:spChg chg="mod ord">
          <ac:chgData name="rahmatika pratama santi" userId="737c2c23-fd94-4405-b82f-bd78c5f9ff62" providerId="ADAL" clId="{B50C8A99-94A1-4979-9BC2-D6CDD3AB1E91}" dt="2023-05-23T05:40:55.651" v="1725" actId="700"/>
          <ac:spMkLst>
            <pc:docMk/>
            <pc:sldMk cId="2677795661" sldId="283"/>
            <ac:spMk id="2" creationId="{2B214255-AE29-1D78-C15D-AF8E7ABE262B}"/>
          </ac:spMkLst>
        </pc:spChg>
        <pc:spChg chg="del">
          <ac:chgData name="rahmatika pratama santi" userId="737c2c23-fd94-4405-b82f-bd78c5f9ff62" providerId="ADAL" clId="{B50C8A99-94A1-4979-9BC2-D6CDD3AB1E91}" dt="2023-05-23T05:40:55.651" v="1725" actId="700"/>
          <ac:spMkLst>
            <pc:docMk/>
            <pc:sldMk cId="2677795661" sldId="283"/>
            <ac:spMk id="3" creationId="{15E3F01E-BA68-AA2B-32D8-0BB4EAB7C199}"/>
          </ac:spMkLst>
        </pc:spChg>
        <pc:spChg chg="del">
          <ac:chgData name="rahmatika pratama santi" userId="737c2c23-fd94-4405-b82f-bd78c5f9ff62" providerId="ADAL" clId="{B50C8A99-94A1-4979-9BC2-D6CDD3AB1E91}" dt="2023-05-23T05:40:55.651" v="1725" actId="700"/>
          <ac:spMkLst>
            <pc:docMk/>
            <pc:sldMk cId="2677795661" sldId="283"/>
            <ac:spMk id="4" creationId="{381C00F6-6D34-1580-4FB9-2C1CAB4A01AC}"/>
          </ac:spMkLst>
        </pc:spChg>
        <pc:spChg chg="add mod">
          <ac:chgData name="rahmatika pratama santi" userId="737c2c23-fd94-4405-b82f-bd78c5f9ff62" providerId="ADAL" clId="{B50C8A99-94A1-4979-9BC2-D6CDD3AB1E91}" dt="2023-05-23T05:41:33.854" v="1736" actId="13822"/>
          <ac:spMkLst>
            <pc:docMk/>
            <pc:sldMk cId="2677795661" sldId="283"/>
            <ac:spMk id="8" creationId="{08EA3450-ABBA-FB96-B112-66023B9274AC}"/>
          </ac:spMkLst>
        </pc:spChg>
        <pc:picChg chg="add mod">
          <ac:chgData name="rahmatika pratama santi" userId="737c2c23-fd94-4405-b82f-bd78c5f9ff62" providerId="ADAL" clId="{B50C8A99-94A1-4979-9BC2-D6CDD3AB1E91}" dt="2023-05-23T05:40:56.533" v="1726"/>
          <ac:picMkLst>
            <pc:docMk/>
            <pc:sldMk cId="2677795661" sldId="283"/>
            <ac:picMk id="5" creationId="{BCCC925B-024D-6DD7-F018-DC766FC3BA55}"/>
          </ac:picMkLst>
        </pc:picChg>
        <pc:picChg chg="add mod">
          <ac:chgData name="rahmatika pratama santi" userId="737c2c23-fd94-4405-b82f-bd78c5f9ff62" providerId="ADAL" clId="{B50C8A99-94A1-4979-9BC2-D6CDD3AB1E91}" dt="2023-05-23T05:41:21.026" v="1731" actId="1076"/>
          <ac:picMkLst>
            <pc:docMk/>
            <pc:sldMk cId="2677795661" sldId="283"/>
            <ac:picMk id="7" creationId="{01E93B81-007D-8470-44FE-01D6BAAA681F}"/>
          </ac:picMkLst>
        </pc:picChg>
      </pc:sldChg>
      <pc:sldChg chg="modSp new mod ord">
        <pc:chgData name="rahmatika pratama santi" userId="737c2c23-fd94-4405-b82f-bd78c5f9ff62" providerId="ADAL" clId="{B50C8A99-94A1-4979-9BC2-D6CDD3AB1E91}" dt="2023-05-23T05:46:40.871" v="1821" actId="404"/>
        <pc:sldMkLst>
          <pc:docMk/>
          <pc:sldMk cId="3856712901" sldId="284"/>
        </pc:sldMkLst>
        <pc:spChg chg="mod">
          <ac:chgData name="rahmatika pratama santi" userId="737c2c23-fd94-4405-b82f-bd78c5f9ff62" providerId="ADAL" clId="{B50C8A99-94A1-4979-9BC2-D6CDD3AB1E91}" dt="2023-05-23T05:46:40.871" v="1821" actId="404"/>
          <ac:spMkLst>
            <pc:docMk/>
            <pc:sldMk cId="3856712901" sldId="284"/>
            <ac:spMk id="2" creationId="{CAB2A402-3B82-979F-ACD2-CD408BE777CA}"/>
          </ac:spMkLst>
        </pc:spChg>
      </pc:sldChg>
      <pc:sldChg chg="modSp mod">
        <pc:chgData name="rahmatika pratama santi" userId="737c2c23-fd94-4405-b82f-bd78c5f9ff62" providerId="ADAL" clId="{B50C8A99-94A1-4979-9BC2-D6CDD3AB1E91}" dt="2023-05-30T04:08:19.945" v="1933" actId="20577"/>
        <pc:sldMkLst>
          <pc:docMk/>
          <pc:sldMk cId="178556066" sldId="286"/>
        </pc:sldMkLst>
        <pc:spChg chg="mod">
          <ac:chgData name="rahmatika pratama santi" userId="737c2c23-fd94-4405-b82f-bd78c5f9ff62" providerId="ADAL" clId="{B50C8A99-94A1-4979-9BC2-D6CDD3AB1E91}" dt="2023-05-30T04:08:19.945" v="1933" actId="20577"/>
          <ac:spMkLst>
            <pc:docMk/>
            <pc:sldMk cId="178556066" sldId="286"/>
            <ac:spMk id="4" creationId="{C4CF5A8F-69B1-6FF8-2925-6F4900E7AE01}"/>
          </ac:spMkLst>
        </pc:spChg>
        <pc:spChg chg="mod">
          <ac:chgData name="rahmatika pratama santi" userId="737c2c23-fd94-4405-b82f-bd78c5f9ff62" providerId="ADAL" clId="{B50C8A99-94A1-4979-9BC2-D6CDD3AB1E91}" dt="2023-05-30T04:08:02.559" v="1916" actId="20577"/>
          <ac:spMkLst>
            <pc:docMk/>
            <pc:sldMk cId="178556066" sldId="286"/>
            <ac:spMk id="5" creationId="{679048E5-57FE-9C5F-B2BB-663A211B8F80}"/>
          </ac:spMkLst>
        </pc:spChg>
      </pc:sldChg>
      <pc:sldMasterChg chg="modSldLayout">
        <pc:chgData name="rahmatika pratama santi" userId="737c2c23-fd94-4405-b82f-bd78c5f9ff62" providerId="ADAL" clId="{B50C8A99-94A1-4979-9BC2-D6CDD3AB1E91}" dt="2023-05-22T12:32:47.653" v="60"/>
        <pc:sldMasterMkLst>
          <pc:docMk/>
          <pc:sldMasterMk cId="74817752" sldId="2147483681"/>
        </pc:sldMasterMkLst>
        <pc:sldLayoutChg chg="modSp">
          <pc:chgData name="rahmatika pratama santi" userId="737c2c23-fd94-4405-b82f-bd78c5f9ff62" providerId="ADAL" clId="{B50C8A99-94A1-4979-9BC2-D6CDD3AB1E91}" dt="2023-05-22T12:32:47.653" v="60"/>
          <pc:sldLayoutMkLst>
            <pc:docMk/>
            <pc:sldMasterMk cId="74817752" sldId="2147483681"/>
            <pc:sldLayoutMk cId="1936496805" sldId="2147483671"/>
          </pc:sldLayoutMkLst>
          <pc:spChg chg="mod">
            <ac:chgData name="rahmatika pratama santi" userId="737c2c23-fd94-4405-b82f-bd78c5f9ff62" providerId="ADAL" clId="{B50C8A99-94A1-4979-9BC2-D6CDD3AB1E91}" dt="2023-05-22T12:32:47.653" v="60"/>
            <ac:spMkLst>
              <pc:docMk/>
              <pc:sldMasterMk cId="74817752" sldId="2147483681"/>
              <pc:sldLayoutMk cId="1936496805" sldId="2147483671"/>
              <ac:spMk id="7" creationId="{21D8EF53-AF86-47E8-83DC-8C419847A639}"/>
            </ac:spMkLst>
          </pc:spChg>
          <pc:spChg chg="mod">
            <ac:chgData name="rahmatika pratama santi" userId="737c2c23-fd94-4405-b82f-bd78c5f9ff62" providerId="ADAL" clId="{B50C8A99-94A1-4979-9BC2-D6CDD3AB1E91}" dt="2023-05-22T12:32:47.653" v="60"/>
            <ac:spMkLst>
              <pc:docMk/>
              <pc:sldMasterMk cId="74817752" sldId="2147483681"/>
              <pc:sldLayoutMk cId="1936496805" sldId="2147483671"/>
              <ac:spMk id="8" creationId="{5C01D653-ED9A-46D3-A97F-B5FA1DAE6CA9}"/>
            </ac:spMkLst>
          </pc:spChg>
          <pc:spChg chg="mod">
            <ac:chgData name="rahmatika pratama santi" userId="737c2c23-fd94-4405-b82f-bd78c5f9ff62" providerId="ADAL" clId="{B50C8A99-94A1-4979-9BC2-D6CDD3AB1E91}" dt="2023-05-22T12:32:47.653" v="60"/>
            <ac:spMkLst>
              <pc:docMk/>
              <pc:sldMasterMk cId="74817752" sldId="2147483681"/>
              <pc:sldLayoutMk cId="1936496805" sldId="2147483671"/>
              <ac:spMk id="9" creationId="{CC5B9B66-64EA-4022-BD96-ECF2A80CE2F0}"/>
            </ac:spMkLst>
          </pc:spChg>
        </pc:sldLayoutChg>
        <pc:sldLayoutChg chg="modSp">
          <pc:chgData name="rahmatika pratama santi" userId="737c2c23-fd94-4405-b82f-bd78c5f9ff62" providerId="ADAL" clId="{B50C8A99-94A1-4979-9BC2-D6CDD3AB1E91}" dt="2023-05-22T12:32:47.653" v="60"/>
          <pc:sldLayoutMkLst>
            <pc:docMk/>
            <pc:sldMasterMk cId="74817752" sldId="2147483681"/>
            <pc:sldLayoutMk cId="1868871070" sldId="2147483674"/>
          </pc:sldLayoutMkLst>
          <pc:spChg chg="mod">
            <ac:chgData name="rahmatika pratama santi" userId="737c2c23-fd94-4405-b82f-bd78c5f9ff62" providerId="ADAL" clId="{B50C8A99-94A1-4979-9BC2-D6CDD3AB1E91}" dt="2023-05-22T12:32:47.653" v="60"/>
            <ac:spMkLst>
              <pc:docMk/>
              <pc:sldMasterMk cId="74817752" sldId="2147483681"/>
              <pc:sldLayoutMk cId="1868871070" sldId="2147483674"/>
              <ac:spMk id="3" creationId="{AEFFE053-BB16-4940-B248-2D496BB29975}"/>
            </ac:spMkLst>
          </pc:spChg>
          <pc:spChg chg="mod">
            <ac:chgData name="rahmatika pratama santi" userId="737c2c23-fd94-4405-b82f-bd78c5f9ff62" providerId="ADAL" clId="{B50C8A99-94A1-4979-9BC2-D6CDD3AB1E91}" dt="2023-05-22T12:32:47.653" v="60"/>
            <ac:spMkLst>
              <pc:docMk/>
              <pc:sldMasterMk cId="74817752" sldId="2147483681"/>
              <pc:sldLayoutMk cId="1868871070" sldId="2147483674"/>
              <ac:spMk id="4" creationId="{31FBD80C-6CA1-42DB-B732-4807A27DA8C7}"/>
            </ac:spMkLst>
          </pc:spChg>
          <pc:spChg chg="mod">
            <ac:chgData name="rahmatika pratama santi" userId="737c2c23-fd94-4405-b82f-bd78c5f9ff62" providerId="ADAL" clId="{B50C8A99-94A1-4979-9BC2-D6CDD3AB1E91}" dt="2023-05-22T12:32:47.653" v="60"/>
            <ac:spMkLst>
              <pc:docMk/>
              <pc:sldMasterMk cId="74817752" sldId="2147483681"/>
              <pc:sldLayoutMk cId="1868871070" sldId="2147483674"/>
              <ac:spMk id="5" creationId="{B7A9DA86-C177-42C6-90F8-37C6844A2AA8}"/>
            </ac:spMkLst>
          </pc:spChg>
        </pc:sldLayoutChg>
        <pc:sldLayoutChg chg="modSp">
          <pc:chgData name="rahmatika pratama santi" userId="737c2c23-fd94-4405-b82f-bd78c5f9ff62" providerId="ADAL" clId="{B50C8A99-94A1-4979-9BC2-D6CDD3AB1E91}" dt="2023-05-22T12:32:47.653" v="60"/>
          <pc:sldLayoutMkLst>
            <pc:docMk/>
            <pc:sldMasterMk cId="74817752" sldId="2147483681"/>
            <pc:sldLayoutMk cId="446465184" sldId="2147483675"/>
          </pc:sldLayoutMkLst>
          <pc:spChg chg="mod">
            <ac:chgData name="rahmatika pratama santi" userId="737c2c23-fd94-4405-b82f-bd78c5f9ff62" providerId="ADAL" clId="{B50C8A99-94A1-4979-9BC2-D6CDD3AB1E91}" dt="2023-05-22T12:32:47.653" v="60"/>
            <ac:spMkLst>
              <pc:docMk/>
              <pc:sldMasterMk cId="74817752" sldId="2147483681"/>
              <pc:sldLayoutMk cId="446465184" sldId="2147483675"/>
              <ac:spMk id="5" creationId="{B7A9DA86-C177-42C6-90F8-37C6844A2AA8}"/>
            </ac:spMkLst>
          </pc:spChg>
        </pc:sldLayoutChg>
        <pc:sldLayoutChg chg="modSp">
          <pc:chgData name="rahmatika pratama santi" userId="737c2c23-fd94-4405-b82f-bd78c5f9ff62" providerId="ADAL" clId="{B50C8A99-94A1-4979-9BC2-D6CDD3AB1E91}" dt="2023-05-22T12:32:47.653" v="60"/>
          <pc:sldLayoutMkLst>
            <pc:docMk/>
            <pc:sldMasterMk cId="74817752" sldId="2147483681"/>
            <pc:sldLayoutMk cId="962167823" sldId="2147483676"/>
          </pc:sldLayoutMkLst>
          <pc:spChg chg="mod">
            <ac:chgData name="rahmatika pratama santi" userId="737c2c23-fd94-4405-b82f-bd78c5f9ff62" providerId="ADAL" clId="{B50C8A99-94A1-4979-9BC2-D6CDD3AB1E91}" dt="2023-05-22T12:32:47.653" v="60"/>
            <ac:spMkLst>
              <pc:docMk/>
              <pc:sldMasterMk cId="74817752" sldId="2147483681"/>
              <pc:sldLayoutMk cId="962167823" sldId="2147483676"/>
              <ac:spMk id="5" creationId="{B7A9DA86-C177-42C6-90F8-37C6844A2AA8}"/>
            </ac:spMkLst>
          </pc:spChg>
        </pc:sldLayoutChg>
        <pc:sldLayoutChg chg="modSp">
          <pc:chgData name="rahmatika pratama santi" userId="737c2c23-fd94-4405-b82f-bd78c5f9ff62" providerId="ADAL" clId="{B50C8A99-94A1-4979-9BC2-D6CDD3AB1E91}" dt="2023-05-22T12:32:47.653" v="60"/>
          <pc:sldLayoutMkLst>
            <pc:docMk/>
            <pc:sldMasterMk cId="74817752" sldId="2147483681"/>
            <pc:sldLayoutMk cId="1885303557" sldId="2147483677"/>
          </pc:sldLayoutMkLst>
          <pc:spChg chg="mod">
            <ac:chgData name="rahmatika pratama santi" userId="737c2c23-fd94-4405-b82f-bd78c5f9ff62" providerId="ADAL" clId="{B50C8A99-94A1-4979-9BC2-D6CDD3AB1E91}" dt="2023-05-22T12:32:47.653" v="60"/>
            <ac:spMkLst>
              <pc:docMk/>
              <pc:sldMasterMk cId="74817752" sldId="2147483681"/>
              <pc:sldLayoutMk cId="1885303557" sldId="2147483677"/>
              <ac:spMk id="3" creationId="{AEFFE053-BB16-4940-B248-2D496BB29975}"/>
            </ac:spMkLst>
          </pc:spChg>
          <pc:spChg chg="mod">
            <ac:chgData name="rahmatika pratama santi" userId="737c2c23-fd94-4405-b82f-bd78c5f9ff62" providerId="ADAL" clId="{B50C8A99-94A1-4979-9BC2-D6CDD3AB1E91}" dt="2023-05-22T12:32:47.653" v="60"/>
            <ac:spMkLst>
              <pc:docMk/>
              <pc:sldMasterMk cId="74817752" sldId="2147483681"/>
              <pc:sldLayoutMk cId="1885303557" sldId="2147483677"/>
              <ac:spMk id="4" creationId="{31FBD80C-6CA1-42DB-B732-4807A27DA8C7}"/>
            </ac:spMkLst>
          </pc:spChg>
          <pc:spChg chg="mod">
            <ac:chgData name="rahmatika pratama santi" userId="737c2c23-fd94-4405-b82f-bd78c5f9ff62" providerId="ADAL" clId="{B50C8A99-94A1-4979-9BC2-D6CDD3AB1E91}" dt="2023-05-22T12:32:47.653" v="60"/>
            <ac:spMkLst>
              <pc:docMk/>
              <pc:sldMasterMk cId="74817752" sldId="2147483681"/>
              <pc:sldLayoutMk cId="1885303557" sldId="2147483677"/>
              <ac:spMk id="5" creationId="{B7A9DA86-C177-42C6-90F8-37C6844A2AA8}"/>
            </ac:spMkLst>
          </pc:spChg>
        </pc:sldLayoutChg>
      </pc:sldMasterChg>
      <pc:sldMasterChg chg="modSldLayout">
        <pc:chgData name="rahmatika pratama santi" userId="737c2c23-fd94-4405-b82f-bd78c5f9ff62" providerId="ADAL" clId="{B50C8A99-94A1-4979-9BC2-D6CDD3AB1E91}" dt="2023-05-22T12:34:19.375" v="72"/>
        <pc:sldMasterMkLst>
          <pc:docMk/>
          <pc:sldMasterMk cId="783920641" sldId="2147483736"/>
        </pc:sldMasterMkLst>
        <pc:sldLayoutChg chg="delSp">
          <pc:chgData name="rahmatika pratama santi" userId="737c2c23-fd94-4405-b82f-bd78c5f9ff62" providerId="ADAL" clId="{B50C8A99-94A1-4979-9BC2-D6CDD3AB1E91}" dt="2023-05-22T12:34:19.375" v="72"/>
          <pc:sldLayoutMkLst>
            <pc:docMk/>
            <pc:sldMasterMk cId="783920641" sldId="2147483736"/>
            <pc:sldLayoutMk cId="660546775" sldId="2147483752"/>
          </pc:sldLayoutMkLst>
          <pc:spChg chg="del">
            <ac:chgData name="rahmatika pratama santi" userId="737c2c23-fd94-4405-b82f-bd78c5f9ff62" providerId="ADAL" clId="{B50C8A99-94A1-4979-9BC2-D6CDD3AB1E91}" dt="2023-05-22T12:34:19.375" v="72"/>
            <ac:spMkLst>
              <pc:docMk/>
              <pc:sldMasterMk cId="783920641" sldId="2147483736"/>
              <pc:sldLayoutMk cId="660546775" sldId="2147483752"/>
              <ac:spMk id="234" creationId="{00000000-0000-0000-0000-000000000000}"/>
            </ac:spMkLst>
          </pc:spChg>
          <pc:spChg chg="del">
            <ac:chgData name="rahmatika pratama santi" userId="737c2c23-fd94-4405-b82f-bd78c5f9ff62" providerId="ADAL" clId="{B50C8A99-94A1-4979-9BC2-D6CDD3AB1E91}" dt="2023-05-22T12:34:19.375" v="72"/>
            <ac:spMkLst>
              <pc:docMk/>
              <pc:sldMasterMk cId="783920641" sldId="2147483736"/>
              <pc:sldLayoutMk cId="660546775" sldId="2147483752"/>
              <ac:spMk id="235" creationId="{00000000-0000-0000-0000-000000000000}"/>
            </ac:spMkLst>
          </pc:spChg>
          <pc:spChg chg="del">
            <ac:chgData name="rahmatika pratama santi" userId="737c2c23-fd94-4405-b82f-bd78c5f9ff62" providerId="ADAL" clId="{B50C8A99-94A1-4979-9BC2-D6CDD3AB1E91}" dt="2023-05-22T12:34:19.375" v="72"/>
            <ac:spMkLst>
              <pc:docMk/>
              <pc:sldMasterMk cId="783920641" sldId="2147483736"/>
              <pc:sldLayoutMk cId="660546775" sldId="2147483752"/>
              <ac:spMk id="261" creationId="{00000000-0000-0000-0000-000000000000}"/>
            </ac:spMkLst>
          </pc:spChg>
          <pc:spChg chg="del">
            <ac:chgData name="rahmatika pratama santi" userId="737c2c23-fd94-4405-b82f-bd78c5f9ff62" providerId="ADAL" clId="{B50C8A99-94A1-4979-9BC2-D6CDD3AB1E91}" dt="2023-05-22T12:34:19.375" v="72"/>
            <ac:spMkLst>
              <pc:docMk/>
              <pc:sldMasterMk cId="783920641" sldId="2147483736"/>
              <pc:sldLayoutMk cId="660546775" sldId="2147483752"/>
              <ac:spMk id="262" creationId="{00000000-0000-0000-0000-000000000000}"/>
            </ac:spMkLst>
          </pc:spChg>
          <pc:grpChg chg="del">
            <ac:chgData name="rahmatika pratama santi" userId="737c2c23-fd94-4405-b82f-bd78c5f9ff62" providerId="ADAL" clId="{B50C8A99-94A1-4979-9BC2-D6CDD3AB1E91}" dt="2023-05-22T12:34:19.375" v="72"/>
            <ac:grpSpMkLst>
              <pc:docMk/>
              <pc:sldMasterMk cId="783920641" sldId="2147483736"/>
              <pc:sldLayoutMk cId="660546775" sldId="2147483752"/>
              <ac:grpSpMk id="236" creationId="{00000000-0000-0000-0000-000000000000}"/>
            </ac:grpSpMkLst>
          </pc:grpChg>
        </pc:sldLayoutChg>
      </pc:sldMasterChg>
      <pc:sldMasterChg chg="modSldLayout">
        <pc:chgData name="rahmatika pratama santi" userId="737c2c23-fd94-4405-b82f-bd78c5f9ff62" providerId="ADAL" clId="{B50C8A99-94A1-4979-9BC2-D6CDD3AB1E91}" dt="2023-05-22T16:22:17.211" v="1163"/>
        <pc:sldMasterMkLst>
          <pc:docMk/>
          <pc:sldMasterMk cId="1612452121" sldId="2147483802"/>
        </pc:sldMasterMkLst>
        <pc:sldLayoutChg chg="delSp">
          <pc:chgData name="rahmatika pratama santi" userId="737c2c23-fd94-4405-b82f-bd78c5f9ff62" providerId="ADAL" clId="{B50C8A99-94A1-4979-9BC2-D6CDD3AB1E91}" dt="2023-05-22T16:22:17.211" v="1163"/>
          <pc:sldLayoutMkLst>
            <pc:docMk/>
            <pc:sldMasterMk cId="1612452121" sldId="2147483802"/>
            <pc:sldLayoutMk cId="3230731870" sldId="2147483814"/>
          </pc:sldLayoutMkLst>
          <pc:spChg chg="del">
            <ac:chgData name="rahmatika pratama santi" userId="737c2c23-fd94-4405-b82f-bd78c5f9ff62" providerId="ADAL" clId="{B50C8A99-94A1-4979-9BC2-D6CDD3AB1E91}" dt="2023-05-22T16:22:17.211" v="1163"/>
            <ac:spMkLst>
              <pc:docMk/>
              <pc:sldMasterMk cId="1612452121" sldId="2147483802"/>
              <pc:sldLayoutMk cId="3230731870" sldId="2147483814"/>
              <ac:spMk id="569" creationId="{00000000-0000-0000-0000-000000000000}"/>
            </ac:spMkLst>
          </pc:spChg>
          <pc:spChg chg="del">
            <ac:chgData name="rahmatika pratama santi" userId="737c2c23-fd94-4405-b82f-bd78c5f9ff62" providerId="ADAL" clId="{B50C8A99-94A1-4979-9BC2-D6CDD3AB1E91}" dt="2023-05-22T16:22:17.211" v="1163"/>
            <ac:spMkLst>
              <pc:docMk/>
              <pc:sldMasterMk cId="1612452121" sldId="2147483802"/>
              <pc:sldLayoutMk cId="3230731870" sldId="2147483814"/>
              <ac:spMk id="605" creationId="{00000000-0000-0000-0000-000000000000}"/>
            </ac:spMkLst>
          </pc:spChg>
          <pc:spChg chg="del">
            <ac:chgData name="rahmatika pratama santi" userId="737c2c23-fd94-4405-b82f-bd78c5f9ff62" providerId="ADAL" clId="{B50C8A99-94A1-4979-9BC2-D6CDD3AB1E91}" dt="2023-05-22T16:22:17.211" v="1163"/>
            <ac:spMkLst>
              <pc:docMk/>
              <pc:sldMasterMk cId="1612452121" sldId="2147483802"/>
              <pc:sldLayoutMk cId="3230731870" sldId="2147483814"/>
              <ac:spMk id="615" creationId="{00000000-0000-0000-0000-000000000000}"/>
            </ac:spMkLst>
          </pc:spChg>
          <pc:grpChg chg="del">
            <ac:chgData name="rahmatika pratama santi" userId="737c2c23-fd94-4405-b82f-bd78c5f9ff62" providerId="ADAL" clId="{B50C8A99-94A1-4979-9BC2-D6CDD3AB1E91}" dt="2023-05-22T16:22:17.211" v="1163"/>
            <ac:grpSpMkLst>
              <pc:docMk/>
              <pc:sldMasterMk cId="1612452121" sldId="2147483802"/>
              <pc:sldLayoutMk cId="3230731870" sldId="2147483814"/>
              <ac:grpSpMk id="570" creationId="{00000000-0000-0000-0000-000000000000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882109" y="-1543200"/>
            <a:ext cx="5915709" cy="4952456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/>
          <p:nvPr/>
        </p:nvSpPr>
        <p:spPr>
          <a:xfrm>
            <a:off x="1417100" y="4494000"/>
            <a:ext cx="1034144" cy="1350605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>
            <a:off x="10140567" y="456233"/>
            <a:ext cx="2736800" cy="2736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" name="Google Shape;12;p2"/>
          <p:cNvGrpSpPr/>
          <p:nvPr/>
        </p:nvGrpSpPr>
        <p:grpSpPr>
          <a:xfrm>
            <a:off x="8550104" y="-853426"/>
            <a:ext cx="2616643" cy="2604379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66" y="6132567"/>
            <a:ext cx="12192428" cy="794067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710792" y="1721000"/>
            <a:ext cx="87704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333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710800" y="4526167"/>
            <a:ext cx="87704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24614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"/>
          <p:cNvSpPr/>
          <p:nvPr/>
        </p:nvSpPr>
        <p:spPr>
          <a:xfrm rot="-3415034" flipH="1">
            <a:off x="7146955" y="972063"/>
            <a:ext cx="6419477" cy="5460407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9" name="Google Shape;169;p11"/>
          <p:cNvSpPr/>
          <p:nvPr/>
        </p:nvSpPr>
        <p:spPr>
          <a:xfrm rot="5400000">
            <a:off x="-1671696" y="3171013"/>
            <a:ext cx="6542176" cy="4262551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0" name="Google Shape;170;p11"/>
          <p:cNvGrpSpPr/>
          <p:nvPr/>
        </p:nvGrpSpPr>
        <p:grpSpPr>
          <a:xfrm rot="10800000" flipH="1">
            <a:off x="-180212" y="-729591"/>
            <a:ext cx="2262349" cy="2251771"/>
            <a:chOff x="2414491" y="671177"/>
            <a:chExt cx="1830972" cy="1822411"/>
          </a:xfrm>
        </p:grpSpPr>
        <p:sp>
          <p:nvSpPr>
            <p:cNvPr id="171" name="Google Shape;171;p11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11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5" name="Google Shape;205;p11"/>
          <p:cNvSpPr/>
          <p:nvPr/>
        </p:nvSpPr>
        <p:spPr>
          <a:xfrm>
            <a:off x="2215717" y="1921936"/>
            <a:ext cx="1912872" cy="1687309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6" name="Google Shape;206;p11"/>
          <p:cNvSpPr txBox="1">
            <a:spLocks noGrp="1"/>
          </p:cNvSpPr>
          <p:nvPr>
            <p:ph type="title" hasCustomPrompt="1"/>
          </p:nvPr>
        </p:nvSpPr>
        <p:spPr>
          <a:xfrm>
            <a:off x="3956267" y="1921917"/>
            <a:ext cx="6857200" cy="2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07" name="Google Shape;207;p11"/>
          <p:cNvSpPr txBox="1">
            <a:spLocks noGrp="1"/>
          </p:cNvSpPr>
          <p:nvPr>
            <p:ph type="body" idx="1"/>
          </p:nvPr>
        </p:nvSpPr>
        <p:spPr>
          <a:xfrm>
            <a:off x="3956267" y="4315617"/>
            <a:ext cx="68572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133">
                <a:solidFill>
                  <a:schemeClr val="lt2"/>
                </a:solidFill>
              </a:defRPr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988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9267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/>
          <p:nvPr/>
        </p:nvSpPr>
        <p:spPr>
          <a:xfrm>
            <a:off x="9644900" y="-973433"/>
            <a:ext cx="4040104" cy="4648916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1" name="Google Shape;211;p13"/>
          <p:cNvSpPr/>
          <p:nvPr/>
        </p:nvSpPr>
        <p:spPr>
          <a:xfrm rot="2540379">
            <a:off x="-961881" y="4670041"/>
            <a:ext cx="3024700" cy="2593767"/>
          </a:xfrm>
          <a:custGeom>
            <a:avLst/>
            <a:gdLst/>
            <a:ahLst/>
            <a:cxnLst/>
            <a:rect l="l" t="t" r="r" b="b"/>
            <a:pathLst>
              <a:path w="40029" h="34326" extrusionOk="0">
                <a:moveTo>
                  <a:pt x="7939" y="1669"/>
                </a:moveTo>
                <a:cubicBezTo>
                  <a:pt x="12943" y="3370"/>
                  <a:pt x="11275" y="10875"/>
                  <a:pt x="18780" y="8040"/>
                </a:cubicBezTo>
                <a:cubicBezTo>
                  <a:pt x="26286" y="5238"/>
                  <a:pt x="30722" y="3770"/>
                  <a:pt x="35392" y="8040"/>
                </a:cubicBezTo>
                <a:cubicBezTo>
                  <a:pt x="40029" y="12343"/>
                  <a:pt x="29621" y="14411"/>
                  <a:pt x="33991" y="20682"/>
                </a:cubicBezTo>
                <a:cubicBezTo>
                  <a:pt x="38361" y="26920"/>
                  <a:pt x="27520" y="34325"/>
                  <a:pt x="19814" y="30523"/>
                </a:cubicBezTo>
                <a:cubicBezTo>
                  <a:pt x="12109" y="26720"/>
                  <a:pt x="4937" y="23851"/>
                  <a:pt x="2502" y="16613"/>
                </a:cubicBezTo>
                <a:cubicBezTo>
                  <a:pt x="0" y="9207"/>
                  <a:pt x="2936" y="1"/>
                  <a:pt x="7939" y="1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2" name="Google Shape;212;p13"/>
          <p:cNvSpPr txBox="1">
            <a:spLocks noGrp="1"/>
          </p:cNvSpPr>
          <p:nvPr>
            <p:ph type="subTitle" idx="1"/>
          </p:nvPr>
        </p:nvSpPr>
        <p:spPr>
          <a:xfrm>
            <a:off x="5207600" y="4506900"/>
            <a:ext cx="2564800" cy="137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subTitle" idx="2"/>
          </p:nvPr>
        </p:nvSpPr>
        <p:spPr>
          <a:xfrm>
            <a:off x="1854800" y="4506900"/>
            <a:ext cx="2564800" cy="137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13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854800" y="1912633"/>
            <a:ext cx="2564800" cy="60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6" name="Google Shape;216;p13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5207600" y="1912633"/>
            <a:ext cx="2564800" cy="60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7" name="Google Shape;217;p13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1854800" y="3989716"/>
            <a:ext cx="2564800" cy="60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8" name="Google Shape;218;p13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5207600" y="3989716"/>
            <a:ext cx="2564800" cy="60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subTitle" idx="7"/>
          </p:nvPr>
        </p:nvSpPr>
        <p:spPr>
          <a:xfrm>
            <a:off x="1854800" y="2433612"/>
            <a:ext cx="2564800" cy="137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8"/>
          </p:nvPr>
        </p:nvSpPr>
        <p:spPr>
          <a:xfrm>
            <a:off x="5207600" y="2433612"/>
            <a:ext cx="2564800" cy="137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1" name="Google Shape;221;p13">
            <a:hlinkClick r:id="" action="ppaction://noaction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1056233" y="1912633"/>
            <a:ext cx="795200" cy="54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22" name="Google Shape;222;p13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4419600" y="1912633"/>
            <a:ext cx="795200" cy="54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23" name="Google Shape;223;p13">
            <a:hlinkClick r:id="" action="ppaction://noaction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1056233" y="3989701"/>
            <a:ext cx="795200" cy="54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24" name="Google Shape;224;p13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4419600" y="3989701"/>
            <a:ext cx="795200" cy="54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25" name="Google Shape;225;p13"/>
          <p:cNvSpPr txBox="1">
            <a:spLocks noGrp="1"/>
          </p:cNvSpPr>
          <p:nvPr>
            <p:ph type="subTitle" idx="16"/>
          </p:nvPr>
        </p:nvSpPr>
        <p:spPr>
          <a:xfrm>
            <a:off x="8570967" y="4506900"/>
            <a:ext cx="2564800" cy="137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6" name="Google Shape;226;p13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8570967" y="1912633"/>
            <a:ext cx="2564800" cy="60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7" name="Google Shape;227;p13">
            <a:hlinkClick r:id="" action="ppaction://noaction"/>
          </p:cNvPr>
          <p:cNvSpPr txBox="1">
            <a:spLocks noGrp="1"/>
          </p:cNvSpPr>
          <p:nvPr>
            <p:ph type="subTitle" idx="18"/>
          </p:nvPr>
        </p:nvSpPr>
        <p:spPr>
          <a:xfrm>
            <a:off x="8570967" y="3989716"/>
            <a:ext cx="2564800" cy="60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subTitle" idx="19"/>
          </p:nvPr>
        </p:nvSpPr>
        <p:spPr>
          <a:xfrm>
            <a:off x="8570967" y="2433612"/>
            <a:ext cx="2564800" cy="137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9" name="Google Shape;229;p13">
            <a:hlinkClick r:id="" action="ppaction://noaction"/>
          </p:cNvPr>
          <p:cNvSpPr txBox="1">
            <a:spLocks noGrp="1"/>
          </p:cNvSpPr>
          <p:nvPr>
            <p:ph type="title" idx="20" hasCustomPrompt="1"/>
          </p:nvPr>
        </p:nvSpPr>
        <p:spPr>
          <a:xfrm>
            <a:off x="7782967" y="1912633"/>
            <a:ext cx="795200" cy="54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30" name="Google Shape;230;p13">
            <a:hlinkClick r:id="" action="ppaction://noaction"/>
          </p:cNvPr>
          <p:cNvSpPr txBox="1">
            <a:spLocks noGrp="1"/>
          </p:cNvSpPr>
          <p:nvPr>
            <p:ph type="title" idx="21" hasCustomPrompt="1"/>
          </p:nvPr>
        </p:nvSpPr>
        <p:spPr>
          <a:xfrm>
            <a:off x="7782967" y="3989701"/>
            <a:ext cx="795200" cy="54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042953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"/>
          <p:cNvSpPr txBox="1">
            <a:spLocks noGrp="1"/>
          </p:cNvSpPr>
          <p:nvPr>
            <p:ph type="title"/>
          </p:nvPr>
        </p:nvSpPr>
        <p:spPr>
          <a:xfrm flipH="1">
            <a:off x="4367500" y="3789267"/>
            <a:ext cx="610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3" name="Google Shape;233;p14"/>
          <p:cNvSpPr txBox="1">
            <a:spLocks noGrp="1"/>
          </p:cNvSpPr>
          <p:nvPr>
            <p:ph type="subTitle" idx="1"/>
          </p:nvPr>
        </p:nvSpPr>
        <p:spPr>
          <a:xfrm flipH="1">
            <a:off x="4367500" y="2305133"/>
            <a:ext cx="6100000" cy="1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4" name="Google Shape;234;p14"/>
          <p:cNvSpPr/>
          <p:nvPr/>
        </p:nvSpPr>
        <p:spPr>
          <a:xfrm rot="-3415034" flipH="1">
            <a:off x="8482155" y="411997"/>
            <a:ext cx="6419477" cy="5460407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5" name="Google Shape;235;p14"/>
          <p:cNvSpPr/>
          <p:nvPr/>
        </p:nvSpPr>
        <p:spPr>
          <a:xfrm rot="1848056">
            <a:off x="3162900" y="3519415"/>
            <a:ext cx="2585184" cy="4407597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36" name="Google Shape;236;p14"/>
          <p:cNvGrpSpPr/>
          <p:nvPr/>
        </p:nvGrpSpPr>
        <p:grpSpPr>
          <a:xfrm>
            <a:off x="-304793" y="-107265"/>
            <a:ext cx="3036423" cy="7072503"/>
            <a:chOff x="224725" y="566950"/>
            <a:chExt cx="1850875" cy="4311100"/>
          </a:xfrm>
        </p:grpSpPr>
        <p:sp>
          <p:nvSpPr>
            <p:cNvPr id="237" name="Google Shape;237;p14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1" name="Google Shape;261;p14"/>
          <p:cNvSpPr/>
          <p:nvPr/>
        </p:nvSpPr>
        <p:spPr>
          <a:xfrm rot="-7977677">
            <a:off x="2199661" y="664209"/>
            <a:ext cx="2135503" cy="2049073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2" name="Google Shape;262;p14"/>
          <p:cNvSpPr/>
          <p:nvPr/>
        </p:nvSpPr>
        <p:spPr>
          <a:xfrm>
            <a:off x="9456284" y="4798103"/>
            <a:ext cx="1912872" cy="1687309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38245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5"/>
          <p:cNvSpPr/>
          <p:nvPr/>
        </p:nvSpPr>
        <p:spPr>
          <a:xfrm rot="2465585" flipH="1">
            <a:off x="-2925276" y="3602927"/>
            <a:ext cx="5690403" cy="3500891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5" name="Google Shape;265;p15"/>
          <p:cNvSpPr/>
          <p:nvPr/>
        </p:nvSpPr>
        <p:spPr>
          <a:xfrm rot="-6430284" flipH="1">
            <a:off x="9323807" y="-1344613"/>
            <a:ext cx="5290611" cy="4805957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6" name="Google Shape;266;p15"/>
          <p:cNvSpPr/>
          <p:nvPr/>
        </p:nvSpPr>
        <p:spPr>
          <a:xfrm>
            <a:off x="-611867" y="-987000"/>
            <a:ext cx="2716011" cy="2872271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7" name="Google Shape;267;p15"/>
          <p:cNvSpPr txBox="1">
            <a:spLocks noGrp="1"/>
          </p:cNvSpPr>
          <p:nvPr>
            <p:ph type="subTitle" idx="1"/>
          </p:nvPr>
        </p:nvSpPr>
        <p:spPr>
          <a:xfrm>
            <a:off x="838268" y="4242633"/>
            <a:ext cx="28904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8" name="Google Shape;268;p15"/>
          <p:cNvSpPr txBox="1">
            <a:spLocks noGrp="1"/>
          </p:cNvSpPr>
          <p:nvPr>
            <p:ph type="subTitle" idx="2"/>
          </p:nvPr>
        </p:nvSpPr>
        <p:spPr>
          <a:xfrm>
            <a:off x="4650800" y="4242633"/>
            <a:ext cx="28904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9" name="Google Shape;269;p15"/>
          <p:cNvSpPr txBox="1">
            <a:spLocks noGrp="1"/>
          </p:cNvSpPr>
          <p:nvPr>
            <p:ph type="subTitle" idx="3"/>
          </p:nvPr>
        </p:nvSpPr>
        <p:spPr>
          <a:xfrm>
            <a:off x="838267" y="4866284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0" name="Google Shape;270;p15"/>
          <p:cNvSpPr txBox="1">
            <a:spLocks noGrp="1"/>
          </p:cNvSpPr>
          <p:nvPr>
            <p:ph type="subTitle" idx="4"/>
          </p:nvPr>
        </p:nvSpPr>
        <p:spPr>
          <a:xfrm>
            <a:off x="4650800" y="4866284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1" name="Google Shape;271;p15"/>
          <p:cNvSpPr txBox="1">
            <a:spLocks noGrp="1"/>
          </p:cNvSpPr>
          <p:nvPr>
            <p:ph type="title" hasCustomPrompt="1"/>
          </p:nvPr>
        </p:nvSpPr>
        <p:spPr>
          <a:xfrm>
            <a:off x="838265" y="1952584"/>
            <a:ext cx="2890400" cy="5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72" name="Google Shape;272;p15"/>
          <p:cNvSpPr txBox="1">
            <a:spLocks noGrp="1"/>
          </p:cNvSpPr>
          <p:nvPr>
            <p:ph type="title" idx="5" hasCustomPrompt="1"/>
          </p:nvPr>
        </p:nvSpPr>
        <p:spPr>
          <a:xfrm>
            <a:off x="4608284" y="1952584"/>
            <a:ext cx="2890400" cy="5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4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73" name="Google Shape;273;p15"/>
          <p:cNvSpPr txBox="1">
            <a:spLocks noGrp="1"/>
          </p:cNvSpPr>
          <p:nvPr>
            <p:ph type="subTitle" idx="6"/>
          </p:nvPr>
        </p:nvSpPr>
        <p:spPr>
          <a:xfrm>
            <a:off x="8463333" y="4242633"/>
            <a:ext cx="28904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4" name="Google Shape;274;p15"/>
          <p:cNvSpPr txBox="1">
            <a:spLocks noGrp="1"/>
          </p:cNvSpPr>
          <p:nvPr>
            <p:ph type="subTitle" idx="7"/>
          </p:nvPr>
        </p:nvSpPr>
        <p:spPr>
          <a:xfrm>
            <a:off x="8463317" y="4866284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5" name="Google Shape;275;p15"/>
          <p:cNvSpPr txBox="1">
            <a:spLocks noGrp="1"/>
          </p:cNvSpPr>
          <p:nvPr>
            <p:ph type="title" idx="8" hasCustomPrompt="1"/>
          </p:nvPr>
        </p:nvSpPr>
        <p:spPr>
          <a:xfrm>
            <a:off x="8463335" y="1952584"/>
            <a:ext cx="2890400" cy="5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76" name="Google Shape;276;p15"/>
          <p:cNvSpPr txBox="1">
            <a:spLocks noGrp="1"/>
          </p:cNvSpPr>
          <p:nvPr>
            <p:ph type="title" idx="9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3905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6"/>
          <p:cNvSpPr/>
          <p:nvPr/>
        </p:nvSpPr>
        <p:spPr>
          <a:xfrm rot="672094">
            <a:off x="7445719" y="750184"/>
            <a:ext cx="6240907" cy="5669200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9" name="Google Shape;279;p16"/>
          <p:cNvSpPr/>
          <p:nvPr/>
        </p:nvSpPr>
        <p:spPr>
          <a:xfrm rot="3414914">
            <a:off x="-2027417" y="1054660"/>
            <a:ext cx="5316341" cy="4522224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80" name="Google Shape;280;p16"/>
          <p:cNvGrpSpPr/>
          <p:nvPr/>
        </p:nvGrpSpPr>
        <p:grpSpPr>
          <a:xfrm rot="10800000" flipH="1">
            <a:off x="573888" y="2458909"/>
            <a:ext cx="2262349" cy="2251771"/>
            <a:chOff x="2414491" y="671177"/>
            <a:chExt cx="1830972" cy="1822411"/>
          </a:xfrm>
        </p:grpSpPr>
        <p:sp>
          <p:nvSpPr>
            <p:cNvPr id="281" name="Google Shape;281;p16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15" name="Google Shape;315;p16"/>
          <p:cNvSpPr/>
          <p:nvPr/>
        </p:nvSpPr>
        <p:spPr>
          <a:xfrm rot="1095657">
            <a:off x="2370707" y="5154106"/>
            <a:ext cx="1361339" cy="1777927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6" name="Google Shape;316;p16"/>
          <p:cNvSpPr txBox="1">
            <a:spLocks noGrp="1"/>
          </p:cNvSpPr>
          <p:nvPr>
            <p:ph type="subTitle" idx="1"/>
          </p:nvPr>
        </p:nvSpPr>
        <p:spPr>
          <a:xfrm>
            <a:off x="3625000" y="2053517"/>
            <a:ext cx="494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title" hasCustomPrompt="1"/>
          </p:nvPr>
        </p:nvSpPr>
        <p:spPr>
          <a:xfrm>
            <a:off x="3625000" y="1289917"/>
            <a:ext cx="494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6133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18" name="Google Shape;318;p16"/>
          <p:cNvSpPr txBox="1">
            <a:spLocks noGrp="1"/>
          </p:cNvSpPr>
          <p:nvPr>
            <p:ph type="subTitle" idx="2"/>
          </p:nvPr>
        </p:nvSpPr>
        <p:spPr>
          <a:xfrm>
            <a:off x="3625000" y="3564884"/>
            <a:ext cx="494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title" idx="3" hasCustomPrompt="1"/>
          </p:nvPr>
        </p:nvSpPr>
        <p:spPr>
          <a:xfrm>
            <a:off x="3625000" y="2801244"/>
            <a:ext cx="494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6133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20" name="Google Shape;320;p16"/>
          <p:cNvSpPr txBox="1">
            <a:spLocks noGrp="1"/>
          </p:cNvSpPr>
          <p:nvPr>
            <p:ph type="subTitle" idx="4"/>
          </p:nvPr>
        </p:nvSpPr>
        <p:spPr>
          <a:xfrm>
            <a:off x="3625000" y="5076217"/>
            <a:ext cx="494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title" idx="5" hasCustomPrompt="1"/>
          </p:nvPr>
        </p:nvSpPr>
        <p:spPr>
          <a:xfrm>
            <a:off x="3625000" y="4312617"/>
            <a:ext cx="494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6133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172246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 and list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7"/>
          <p:cNvSpPr/>
          <p:nvPr/>
        </p:nvSpPr>
        <p:spPr>
          <a:xfrm rot="-1781954">
            <a:off x="8392112" y="60815"/>
            <a:ext cx="6211219" cy="6353551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4" name="Google Shape;324;p17"/>
          <p:cNvSpPr/>
          <p:nvPr/>
        </p:nvSpPr>
        <p:spPr>
          <a:xfrm>
            <a:off x="8826334" y="1680133"/>
            <a:ext cx="1692916" cy="2210971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5" name="Google Shape;325;p17"/>
          <p:cNvSpPr/>
          <p:nvPr/>
        </p:nvSpPr>
        <p:spPr>
          <a:xfrm rot="1145765" flipH="1">
            <a:off x="-1901350" y="-1071681"/>
            <a:ext cx="4529804" cy="4511021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6" name="Google Shape;326;p17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7" name="Google Shape;327;p17"/>
          <p:cNvSpPr txBox="1">
            <a:spLocks noGrp="1"/>
          </p:cNvSpPr>
          <p:nvPr>
            <p:ph type="subTitle" idx="1"/>
          </p:nvPr>
        </p:nvSpPr>
        <p:spPr>
          <a:xfrm>
            <a:off x="1196900" y="2103800"/>
            <a:ext cx="6412400" cy="33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28" name="Google Shape;328;p17"/>
          <p:cNvGrpSpPr/>
          <p:nvPr/>
        </p:nvGrpSpPr>
        <p:grpSpPr>
          <a:xfrm rot="10800000" flipH="1">
            <a:off x="6369188" y="4763109"/>
            <a:ext cx="2262349" cy="2251771"/>
            <a:chOff x="2414491" y="671177"/>
            <a:chExt cx="1830972" cy="1822411"/>
          </a:xfrm>
        </p:grpSpPr>
        <p:sp>
          <p:nvSpPr>
            <p:cNvPr id="329" name="Google Shape;329;p17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17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17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17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17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17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17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17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038891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One column text 1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8"/>
          <p:cNvSpPr/>
          <p:nvPr/>
        </p:nvSpPr>
        <p:spPr>
          <a:xfrm rot="-1690000">
            <a:off x="6360070" y="4576270"/>
            <a:ext cx="5748177" cy="3536436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5" name="Google Shape;365;p18"/>
          <p:cNvSpPr/>
          <p:nvPr/>
        </p:nvSpPr>
        <p:spPr>
          <a:xfrm rot="-8976185">
            <a:off x="-1189638" y="927640"/>
            <a:ext cx="4281201" cy="4263449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66" name="Google Shape;366;p18"/>
          <p:cNvGrpSpPr/>
          <p:nvPr/>
        </p:nvGrpSpPr>
        <p:grpSpPr>
          <a:xfrm>
            <a:off x="7226992" y="-1272792"/>
            <a:ext cx="3027913" cy="3013779"/>
            <a:chOff x="6762468" y="1386456"/>
            <a:chExt cx="2270935" cy="2260334"/>
          </a:xfrm>
        </p:grpSpPr>
        <p:sp>
          <p:nvSpPr>
            <p:cNvPr id="367" name="Google Shape;367;p18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00" name="Google Shape;400;p18"/>
          <p:cNvSpPr txBox="1">
            <a:spLocks noGrp="1"/>
          </p:cNvSpPr>
          <p:nvPr>
            <p:ph type="title"/>
          </p:nvPr>
        </p:nvSpPr>
        <p:spPr>
          <a:xfrm>
            <a:off x="2092600" y="1536067"/>
            <a:ext cx="8006800" cy="2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1" name="Google Shape;401;p18"/>
          <p:cNvSpPr txBox="1">
            <a:spLocks noGrp="1"/>
          </p:cNvSpPr>
          <p:nvPr>
            <p:ph type="subTitle" idx="1"/>
          </p:nvPr>
        </p:nvSpPr>
        <p:spPr>
          <a:xfrm>
            <a:off x="2092600" y="3675133"/>
            <a:ext cx="80068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18310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One column text 2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9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4" name="Google Shape;404;p19"/>
          <p:cNvSpPr txBox="1">
            <a:spLocks noGrp="1"/>
          </p:cNvSpPr>
          <p:nvPr>
            <p:ph type="subTitle" idx="1"/>
          </p:nvPr>
        </p:nvSpPr>
        <p:spPr>
          <a:xfrm>
            <a:off x="951000" y="1497933"/>
            <a:ext cx="10290000" cy="4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  <a:defRPr sz="2133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 sz="2133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5" name="Google Shape;405;p19"/>
          <p:cNvSpPr/>
          <p:nvPr/>
        </p:nvSpPr>
        <p:spPr>
          <a:xfrm>
            <a:off x="-797866" y="5314233"/>
            <a:ext cx="2459393" cy="216938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6" name="Google Shape;406;p19"/>
          <p:cNvSpPr/>
          <p:nvPr/>
        </p:nvSpPr>
        <p:spPr>
          <a:xfrm rot="7619243">
            <a:off x="9534491" y="3689202"/>
            <a:ext cx="4281219" cy="4263468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9727074" y="-897292"/>
            <a:ext cx="3027913" cy="3013779"/>
            <a:chOff x="6762468" y="1386456"/>
            <a:chExt cx="2270935" cy="2260334"/>
          </a:xfrm>
        </p:grpSpPr>
        <p:sp>
          <p:nvSpPr>
            <p:cNvPr id="408" name="Google Shape;408;p19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19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19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19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19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19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19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811371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3">
  <p:cSld name="One column text 3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0"/>
          <p:cNvSpPr txBox="1">
            <a:spLocks noGrp="1"/>
          </p:cNvSpPr>
          <p:nvPr>
            <p:ph type="title"/>
          </p:nvPr>
        </p:nvSpPr>
        <p:spPr>
          <a:xfrm>
            <a:off x="950967" y="2007651"/>
            <a:ext cx="5934400" cy="16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3" name="Google Shape;443;p20"/>
          <p:cNvSpPr txBox="1">
            <a:spLocks noGrp="1"/>
          </p:cNvSpPr>
          <p:nvPr>
            <p:ph type="subTitle" idx="1"/>
          </p:nvPr>
        </p:nvSpPr>
        <p:spPr>
          <a:xfrm>
            <a:off x="950967" y="3634351"/>
            <a:ext cx="4308800" cy="12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444" name="Google Shape;444;p20"/>
          <p:cNvGrpSpPr/>
          <p:nvPr/>
        </p:nvGrpSpPr>
        <p:grpSpPr>
          <a:xfrm flipH="1">
            <a:off x="7225174" y="2"/>
            <a:ext cx="3036423" cy="7072503"/>
            <a:chOff x="224725" y="566950"/>
            <a:chExt cx="1850875" cy="4311100"/>
          </a:xfrm>
        </p:grpSpPr>
        <p:sp>
          <p:nvSpPr>
            <p:cNvPr id="445" name="Google Shape;445;p20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20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20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20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" name="Google Shape;463;p20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20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20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" name="Google Shape;466;p20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" name="Google Shape;467;p20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20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69" name="Google Shape;469;p20"/>
          <p:cNvSpPr/>
          <p:nvPr/>
        </p:nvSpPr>
        <p:spPr>
          <a:xfrm rot="-5035031" flipH="1">
            <a:off x="5609254" y="1002476"/>
            <a:ext cx="9628503" cy="592397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0" name="Google Shape;470;p20"/>
          <p:cNvSpPr/>
          <p:nvPr/>
        </p:nvSpPr>
        <p:spPr>
          <a:xfrm rot="5400000">
            <a:off x="-2695663" y="3024446"/>
            <a:ext cx="6542176" cy="4262551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1" name="Google Shape;471;p20"/>
          <p:cNvSpPr/>
          <p:nvPr/>
        </p:nvSpPr>
        <p:spPr>
          <a:xfrm>
            <a:off x="1707734" y="-870199"/>
            <a:ext cx="2495705" cy="2394697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7247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8947111" y="1771992"/>
            <a:ext cx="3167200" cy="316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3" name="Google Shape;53;p3"/>
          <p:cNvGrpSpPr/>
          <p:nvPr/>
        </p:nvGrpSpPr>
        <p:grpSpPr>
          <a:xfrm>
            <a:off x="8470192" y="810375"/>
            <a:ext cx="3027913" cy="3013779"/>
            <a:chOff x="6762468" y="1386456"/>
            <a:chExt cx="2270935" cy="2260334"/>
          </a:xfrm>
        </p:grpSpPr>
        <p:sp>
          <p:nvSpPr>
            <p:cNvPr id="54" name="Google Shape;54;p3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7" name="Google Shape;87;p3"/>
          <p:cNvSpPr/>
          <p:nvPr/>
        </p:nvSpPr>
        <p:spPr>
          <a:xfrm rot="8100000">
            <a:off x="536166" y="-1247022"/>
            <a:ext cx="2585125" cy="4407497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3"/>
          <p:cNvSpPr/>
          <p:nvPr/>
        </p:nvSpPr>
        <p:spPr>
          <a:xfrm>
            <a:off x="855367" y="3926702"/>
            <a:ext cx="1946715" cy="2542436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3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692400" y="2613900"/>
            <a:ext cx="6807200" cy="16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0" name="Google Shape;90;p3"/>
          <p:cNvSpPr txBox="1">
            <a:spLocks noGrp="1"/>
          </p:cNvSpPr>
          <p:nvPr>
            <p:ph type="title" idx="2" hasCustomPrompt="1"/>
          </p:nvPr>
        </p:nvSpPr>
        <p:spPr>
          <a:xfrm>
            <a:off x="2692400" y="1219200"/>
            <a:ext cx="6807200" cy="16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3883636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4">
  <p:cSld name="One column text 4"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1"/>
          <p:cNvSpPr/>
          <p:nvPr/>
        </p:nvSpPr>
        <p:spPr>
          <a:xfrm rot="-1408952">
            <a:off x="9385777" y="1283763"/>
            <a:ext cx="4748771" cy="5917139"/>
          </a:xfrm>
          <a:custGeom>
            <a:avLst/>
            <a:gdLst/>
            <a:ahLst/>
            <a:cxnLst/>
            <a:rect l="l" t="t" r="r" b="b"/>
            <a:pathLst>
              <a:path w="15146" h="21250" extrusionOk="0">
                <a:moveTo>
                  <a:pt x="2903" y="12143"/>
                </a:moveTo>
                <a:cubicBezTo>
                  <a:pt x="1936" y="10308"/>
                  <a:pt x="234" y="9174"/>
                  <a:pt x="201" y="6972"/>
                </a:cubicBezTo>
                <a:cubicBezTo>
                  <a:pt x="1" y="1"/>
                  <a:pt x="7773" y="1769"/>
                  <a:pt x="11209" y="4637"/>
                </a:cubicBezTo>
                <a:cubicBezTo>
                  <a:pt x="13877" y="6839"/>
                  <a:pt x="15145" y="10208"/>
                  <a:pt x="14178" y="13544"/>
                </a:cubicBezTo>
                <a:cubicBezTo>
                  <a:pt x="13310" y="16379"/>
                  <a:pt x="10141" y="21249"/>
                  <a:pt x="6472" y="20349"/>
                </a:cubicBezTo>
                <a:cubicBezTo>
                  <a:pt x="3203" y="19581"/>
                  <a:pt x="4070" y="14811"/>
                  <a:pt x="3070" y="12476"/>
                </a:cubicBezTo>
                <a:cubicBezTo>
                  <a:pt x="3036" y="12343"/>
                  <a:pt x="2970" y="12243"/>
                  <a:pt x="2903" y="1214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4" name="Google Shape;474;p21"/>
          <p:cNvSpPr/>
          <p:nvPr/>
        </p:nvSpPr>
        <p:spPr>
          <a:xfrm rot="5400000" flipH="1">
            <a:off x="-1775359" y="-788612"/>
            <a:ext cx="7427384" cy="4839272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5" name="Google Shape;475;p21"/>
          <p:cNvSpPr/>
          <p:nvPr/>
        </p:nvSpPr>
        <p:spPr>
          <a:xfrm rot="-7977677">
            <a:off x="1953761" y="4606126"/>
            <a:ext cx="2135503" cy="2049073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76" name="Google Shape;476;p21"/>
          <p:cNvGrpSpPr/>
          <p:nvPr/>
        </p:nvGrpSpPr>
        <p:grpSpPr>
          <a:xfrm>
            <a:off x="6779076" y="-1405579"/>
            <a:ext cx="3072616" cy="3058492"/>
            <a:chOff x="2414491" y="671177"/>
            <a:chExt cx="1830972" cy="1822411"/>
          </a:xfrm>
        </p:grpSpPr>
        <p:sp>
          <p:nvSpPr>
            <p:cNvPr id="477" name="Google Shape;477;p21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21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11" name="Google Shape;511;p21"/>
          <p:cNvSpPr txBox="1">
            <a:spLocks noGrp="1"/>
          </p:cNvSpPr>
          <p:nvPr>
            <p:ph type="title"/>
          </p:nvPr>
        </p:nvSpPr>
        <p:spPr>
          <a:xfrm>
            <a:off x="3587633" y="2007633"/>
            <a:ext cx="5145200" cy="15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1333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12" name="Google Shape;512;p21"/>
          <p:cNvSpPr txBox="1">
            <a:spLocks noGrp="1"/>
          </p:cNvSpPr>
          <p:nvPr>
            <p:ph type="subTitle" idx="1"/>
          </p:nvPr>
        </p:nvSpPr>
        <p:spPr>
          <a:xfrm>
            <a:off x="3587633" y="3634333"/>
            <a:ext cx="5145200" cy="12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213418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2"/>
          <p:cNvSpPr/>
          <p:nvPr/>
        </p:nvSpPr>
        <p:spPr>
          <a:xfrm rot="-5620610">
            <a:off x="10345649" y="460535"/>
            <a:ext cx="4323160" cy="4148192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5" name="Google Shape;515;p22"/>
          <p:cNvSpPr/>
          <p:nvPr/>
        </p:nvSpPr>
        <p:spPr>
          <a:xfrm rot="-5400000" flipH="1">
            <a:off x="-933677" y="3621495"/>
            <a:ext cx="4529749" cy="4510967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6" name="Google Shape;516;p22"/>
          <p:cNvSpPr/>
          <p:nvPr/>
        </p:nvSpPr>
        <p:spPr>
          <a:xfrm rot="1891771" flipH="1">
            <a:off x="4844521" y="4179521"/>
            <a:ext cx="2909395" cy="4960359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7" name="Google Shape;517;p22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18" name="Google Shape;518;p22"/>
          <p:cNvSpPr txBox="1">
            <a:spLocks noGrp="1"/>
          </p:cNvSpPr>
          <p:nvPr>
            <p:ph type="subTitle" idx="1"/>
          </p:nvPr>
        </p:nvSpPr>
        <p:spPr>
          <a:xfrm>
            <a:off x="7205167" y="1778033"/>
            <a:ext cx="28904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19" name="Google Shape;519;p22"/>
          <p:cNvSpPr txBox="1">
            <a:spLocks noGrp="1"/>
          </p:cNvSpPr>
          <p:nvPr>
            <p:ph type="subTitle" idx="2"/>
          </p:nvPr>
        </p:nvSpPr>
        <p:spPr>
          <a:xfrm>
            <a:off x="7205167" y="3803967"/>
            <a:ext cx="28904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20" name="Google Shape;520;p22"/>
          <p:cNvSpPr txBox="1">
            <a:spLocks noGrp="1"/>
          </p:cNvSpPr>
          <p:nvPr>
            <p:ph type="subTitle" idx="3"/>
          </p:nvPr>
        </p:nvSpPr>
        <p:spPr>
          <a:xfrm>
            <a:off x="7205167" y="2452373"/>
            <a:ext cx="2890400" cy="10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21" name="Google Shape;521;p22"/>
          <p:cNvSpPr txBox="1">
            <a:spLocks noGrp="1"/>
          </p:cNvSpPr>
          <p:nvPr>
            <p:ph type="subTitle" idx="4"/>
          </p:nvPr>
        </p:nvSpPr>
        <p:spPr>
          <a:xfrm>
            <a:off x="7205167" y="4478307"/>
            <a:ext cx="2890400" cy="10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37698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3"/>
          <p:cNvSpPr/>
          <p:nvPr/>
        </p:nvSpPr>
        <p:spPr>
          <a:xfrm rot="5035045">
            <a:off x="-3097023" y="3835606"/>
            <a:ext cx="7017140" cy="4317271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24" name="Google Shape;524;p23"/>
          <p:cNvGrpSpPr/>
          <p:nvPr/>
        </p:nvGrpSpPr>
        <p:grpSpPr>
          <a:xfrm>
            <a:off x="-142824" y="-1123379"/>
            <a:ext cx="3072616" cy="3058492"/>
            <a:chOff x="2414491" y="671177"/>
            <a:chExt cx="1830972" cy="1822411"/>
          </a:xfrm>
        </p:grpSpPr>
        <p:sp>
          <p:nvSpPr>
            <p:cNvPr id="525" name="Google Shape;525;p23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23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23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8" name="Google Shape;528;p23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9" name="Google Shape;529;p23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23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23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" name="Google Shape;532;p23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23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" name="Google Shape;534;p23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" name="Google Shape;535;p23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23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7" name="Google Shape;537;p23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8" name="Google Shape;538;p23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23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23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23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" name="Google Shape;542;p23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23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23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" name="Google Shape;545;p23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23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" name="Google Shape;547;p23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23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23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" name="Google Shape;550;p23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23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" name="Google Shape;552;p23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23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23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23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23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23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59" name="Google Shape;559;p23"/>
          <p:cNvSpPr/>
          <p:nvPr/>
        </p:nvSpPr>
        <p:spPr>
          <a:xfrm rot="-4280482">
            <a:off x="9058377" y="-1955847"/>
            <a:ext cx="4500644" cy="6699109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0" name="Google Shape;560;p23"/>
          <p:cNvSpPr/>
          <p:nvPr/>
        </p:nvSpPr>
        <p:spPr>
          <a:xfrm rot="-7977677">
            <a:off x="6830861" y="5408193"/>
            <a:ext cx="2135503" cy="2049073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1" name="Google Shape;561;p23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2" name="Google Shape;562;p23"/>
          <p:cNvSpPr txBox="1">
            <a:spLocks noGrp="1"/>
          </p:cNvSpPr>
          <p:nvPr>
            <p:ph type="subTitle" idx="1"/>
          </p:nvPr>
        </p:nvSpPr>
        <p:spPr>
          <a:xfrm>
            <a:off x="951000" y="3548167"/>
            <a:ext cx="28904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63" name="Google Shape;563;p23"/>
          <p:cNvSpPr txBox="1">
            <a:spLocks noGrp="1"/>
          </p:cNvSpPr>
          <p:nvPr>
            <p:ph type="subTitle" idx="2"/>
          </p:nvPr>
        </p:nvSpPr>
        <p:spPr>
          <a:xfrm>
            <a:off x="4650800" y="3548167"/>
            <a:ext cx="28904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64" name="Google Shape;564;p23"/>
          <p:cNvSpPr txBox="1">
            <a:spLocks noGrp="1"/>
          </p:cNvSpPr>
          <p:nvPr>
            <p:ph type="subTitle" idx="3"/>
          </p:nvPr>
        </p:nvSpPr>
        <p:spPr>
          <a:xfrm>
            <a:off x="951000" y="4171817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65" name="Google Shape;565;p23"/>
          <p:cNvSpPr txBox="1">
            <a:spLocks noGrp="1"/>
          </p:cNvSpPr>
          <p:nvPr>
            <p:ph type="subTitle" idx="4"/>
          </p:nvPr>
        </p:nvSpPr>
        <p:spPr>
          <a:xfrm>
            <a:off x="4650800" y="4171817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66" name="Google Shape;566;p23"/>
          <p:cNvSpPr txBox="1">
            <a:spLocks noGrp="1"/>
          </p:cNvSpPr>
          <p:nvPr>
            <p:ph type="subTitle" idx="5"/>
          </p:nvPr>
        </p:nvSpPr>
        <p:spPr>
          <a:xfrm>
            <a:off x="8350600" y="3548167"/>
            <a:ext cx="28904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67" name="Google Shape;567;p23"/>
          <p:cNvSpPr txBox="1">
            <a:spLocks noGrp="1"/>
          </p:cNvSpPr>
          <p:nvPr>
            <p:ph type="subTitle" idx="6"/>
          </p:nvPr>
        </p:nvSpPr>
        <p:spPr>
          <a:xfrm>
            <a:off x="8350600" y="4171817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050963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4"/>
          <p:cNvSpPr/>
          <p:nvPr/>
        </p:nvSpPr>
        <p:spPr>
          <a:xfrm rot="-7977680">
            <a:off x="3914702" y="5159934"/>
            <a:ext cx="3240145" cy="3109009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70" name="Google Shape;570;p24"/>
          <p:cNvGrpSpPr/>
          <p:nvPr/>
        </p:nvGrpSpPr>
        <p:grpSpPr>
          <a:xfrm rot="10800000" flipH="1">
            <a:off x="274212" y="2671730"/>
            <a:ext cx="2517709" cy="2505937"/>
            <a:chOff x="2414491" y="671177"/>
            <a:chExt cx="1830972" cy="1822411"/>
          </a:xfrm>
        </p:grpSpPr>
        <p:sp>
          <p:nvSpPr>
            <p:cNvPr id="571" name="Google Shape;571;p24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24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24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24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24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24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24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24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24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" name="Google Shape;580;p24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24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24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24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" name="Google Shape;584;p24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24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6" name="Google Shape;586;p24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" name="Google Shape;587;p24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24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24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24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24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24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24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" name="Google Shape;594;p24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24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24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24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" name="Google Shape;598;p24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24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24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24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24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24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" name="Google Shape;604;p24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05" name="Google Shape;605;p24"/>
          <p:cNvSpPr/>
          <p:nvPr/>
        </p:nvSpPr>
        <p:spPr>
          <a:xfrm rot="135969" flipH="1">
            <a:off x="-1324106" y="-1276417"/>
            <a:ext cx="4529755" cy="4510972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6" name="Google Shape;606;p24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07" name="Google Shape;607;p24"/>
          <p:cNvSpPr txBox="1">
            <a:spLocks noGrp="1"/>
          </p:cNvSpPr>
          <p:nvPr>
            <p:ph type="subTitle" idx="1"/>
          </p:nvPr>
        </p:nvSpPr>
        <p:spPr>
          <a:xfrm>
            <a:off x="2953300" y="2356100"/>
            <a:ext cx="2890400" cy="4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08" name="Google Shape;608;p24"/>
          <p:cNvSpPr txBox="1">
            <a:spLocks noGrp="1"/>
          </p:cNvSpPr>
          <p:nvPr>
            <p:ph type="subTitle" idx="2"/>
          </p:nvPr>
        </p:nvSpPr>
        <p:spPr>
          <a:xfrm>
            <a:off x="6348300" y="2356100"/>
            <a:ext cx="2890400" cy="4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09" name="Google Shape;609;p24"/>
          <p:cNvSpPr txBox="1">
            <a:spLocks noGrp="1"/>
          </p:cNvSpPr>
          <p:nvPr>
            <p:ph type="subTitle" idx="3"/>
          </p:nvPr>
        </p:nvSpPr>
        <p:spPr>
          <a:xfrm>
            <a:off x="2953300" y="2855817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0" name="Google Shape;610;p24"/>
          <p:cNvSpPr txBox="1">
            <a:spLocks noGrp="1"/>
          </p:cNvSpPr>
          <p:nvPr>
            <p:ph type="subTitle" idx="4"/>
          </p:nvPr>
        </p:nvSpPr>
        <p:spPr>
          <a:xfrm>
            <a:off x="6348300" y="2855817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1" name="Google Shape;611;p24"/>
          <p:cNvSpPr txBox="1">
            <a:spLocks noGrp="1"/>
          </p:cNvSpPr>
          <p:nvPr>
            <p:ph type="subTitle" idx="5"/>
          </p:nvPr>
        </p:nvSpPr>
        <p:spPr>
          <a:xfrm>
            <a:off x="2953300" y="4087167"/>
            <a:ext cx="2890400" cy="4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2" name="Google Shape;612;p24"/>
          <p:cNvSpPr txBox="1">
            <a:spLocks noGrp="1"/>
          </p:cNvSpPr>
          <p:nvPr>
            <p:ph type="subTitle" idx="6"/>
          </p:nvPr>
        </p:nvSpPr>
        <p:spPr>
          <a:xfrm>
            <a:off x="6348300" y="4087167"/>
            <a:ext cx="2890400" cy="4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3" name="Google Shape;613;p24"/>
          <p:cNvSpPr txBox="1">
            <a:spLocks noGrp="1"/>
          </p:cNvSpPr>
          <p:nvPr>
            <p:ph type="subTitle" idx="7"/>
          </p:nvPr>
        </p:nvSpPr>
        <p:spPr>
          <a:xfrm>
            <a:off x="2953300" y="4586817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4" name="Google Shape;614;p24"/>
          <p:cNvSpPr txBox="1">
            <a:spLocks noGrp="1"/>
          </p:cNvSpPr>
          <p:nvPr>
            <p:ph type="subTitle" idx="8"/>
          </p:nvPr>
        </p:nvSpPr>
        <p:spPr>
          <a:xfrm>
            <a:off x="6348300" y="4586817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5" name="Google Shape;615;p24"/>
          <p:cNvSpPr/>
          <p:nvPr/>
        </p:nvSpPr>
        <p:spPr>
          <a:xfrm rot="-5035048" flipH="1">
            <a:off x="7165053" y="792230"/>
            <a:ext cx="9105467" cy="5602188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753756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5"/>
          <p:cNvSpPr/>
          <p:nvPr/>
        </p:nvSpPr>
        <p:spPr>
          <a:xfrm>
            <a:off x="5983667" y="969970"/>
            <a:ext cx="8746647" cy="6981708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8" name="Google Shape;618;p25"/>
          <p:cNvSpPr/>
          <p:nvPr/>
        </p:nvSpPr>
        <p:spPr>
          <a:xfrm rot="5400000">
            <a:off x="-3418166" y="1501311"/>
            <a:ext cx="6551385" cy="4030591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9" name="Google Shape;619;p25"/>
          <p:cNvSpPr/>
          <p:nvPr/>
        </p:nvSpPr>
        <p:spPr>
          <a:xfrm rot="-7977677">
            <a:off x="847194" y="-397841"/>
            <a:ext cx="2135503" cy="2049073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0" name="Google Shape;620;p25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1" name="Google Shape;621;p25"/>
          <p:cNvSpPr txBox="1">
            <a:spLocks noGrp="1"/>
          </p:cNvSpPr>
          <p:nvPr>
            <p:ph type="subTitle" idx="1"/>
          </p:nvPr>
        </p:nvSpPr>
        <p:spPr>
          <a:xfrm>
            <a:off x="1459000" y="2203251"/>
            <a:ext cx="2890400" cy="5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2" name="Google Shape;622;p25"/>
          <p:cNvSpPr txBox="1">
            <a:spLocks noGrp="1"/>
          </p:cNvSpPr>
          <p:nvPr>
            <p:ph type="subTitle" idx="2"/>
          </p:nvPr>
        </p:nvSpPr>
        <p:spPr>
          <a:xfrm>
            <a:off x="4650800" y="2203251"/>
            <a:ext cx="2890400" cy="5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3" name="Google Shape;623;p25"/>
          <p:cNvSpPr txBox="1">
            <a:spLocks noGrp="1"/>
          </p:cNvSpPr>
          <p:nvPr>
            <p:ph type="subTitle" idx="3"/>
          </p:nvPr>
        </p:nvSpPr>
        <p:spPr>
          <a:xfrm>
            <a:off x="1459000" y="2725133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4" name="Google Shape;624;p25"/>
          <p:cNvSpPr txBox="1">
            <a:spLocks noGrp="1"/>
          </p:cNvSpPr>
          <p:nvPr>
            <p:ph type="subTitle" idx="4"/>
          </p:nvPr>
        </p:nvSpPr>
        <p:spPr>
          <a:xfrm>
            <a:off x="4650800" y="2725133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5" name="Google Shape;625;p25"/>
          <p:cNvSpPr txBox="1">
            <a:spLocks noGrp="1"/>
          </p:cNvSpPr>
          <p:nvPr>
            <p:ph type="subTitle" idx="5"/>
          </p:nvPr>
        </p:nvSpPr>
        <p:spPr>
          <a:xfrm>
            <a:off x="7842600" y="2203251"/>
            <a:ext cx="2890400" cy="5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6" name="Google Shape;626;p25"/>
          <p:cNvSpPr txBox="1">
            <a:spLocks noGrp="1"/>
          </p:cNvSpPr>
          <p:nvPr>
            <p:ph type="subTitle" idx="6"/>
          </p:nvPr>
        </p:nvSpPr>
        <p:spPr>
          <a:xfrm>
            <a:off x="7842600" y="2725133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7" name="Google Shape;627;p25"/>
          <p:cNvSpPr txBox="1">
            <a:spLocks noGrp="1"/>
          </p:cNvSpPr>
          <p:nvPr>
            <p:ph type="subTitle" idx="7"/>
          </p:nvPr>
        </p:nvSpPr>
        <p:spPr>
          <a:xfrm>
            <a:off x="1459000" y="3985817"/>
            <a:ext cx="2890400" cy="5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8" name="Google Shape;628;p25"/>
          <p:cNvSpPr txBox="1">
            <a:spLocks noGrp="1"/>
          </p:cNvSpPr>
          <p:nvPr>
            <p:ph type="subTitle" idx="8"/>
          </p:nvPr>
        </p:nvSpPr>
        <p:spPr>
          <a:xfrm>
            <a:off x="4650800" y="3985817"/>
            <a:ext cx="2890400" cy="5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9" name="Google Shape;629;p25"/>
          <p:cNvSpPr txBox="1">
            <a:spLocks noGrp="1"/>
          </p:cNvSpPr>
          <p:nvPr>
            <p:ph type="subTitle" idx="9"/>
          </p:nvPr>
        </p:nvSpPr>
        <p:spPr>
          <a:xfrm>
            <a:off x="1459000" y="4507867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30" name="Google Shape;630;p25"/>
          <p:cNvSpPr txBox="1">
            <a:spLocks noGrp="1"/>
          </p:cNvSpPr>
          <p:nvPr>
            <p:ph type="subTitle" idx="13"/>
          </p:nvPr>
        </p:nvSpPr>
        <p:spPr>
          <a:xfrm>
            <a:off x="4650800" y="4507867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31" name="Google Shape;631;p25"/>
          <p:cNvSpPr txBox="1">
            <a:spLocks noGrp="1"/>
          </p:cNvSpPr>
          <p:nvPr>
            <p:ph type="subTitle" idx="14"/>
          </p:nvPr>
        </p:nvSpPr>
        <p:spPr>
          <a:xfrm>
            <a:off x="7842600" y="3985817"/>
            <a:ext cx="2890400" cy="5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32" name="Google Shape;632;p25"/>
          <p:cNvSpPr txBox="1">
            <a:spLocks noGrp="1"/>
          </p:cNvSpPr>
          <p:nvPr>
            <p:ph type="subTitle" idx="15"/>
          </p:nvPr>
        </p:nvSpPr>
        <p:spPr>
          <a:xfrm>
            <a:off x="7842600" y="4507867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602477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6"/>
          <p:cNvSpPr/>
          <p:nvPr/>
        </p:nvSpPr>
        <p:spPr>
          <a:xfrm rot="-8234214" flipH="1">
            <a:off x="8616219" y="-222961"/>
            <a:ext cx="5550247" cy="341466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5" name="Google Shape;635;p26"/>
          <p:cNvSpPr/>
          <p:nvPr/>
        </p:nvSpPr>
        <p:spPr>
          <a:xfrm rot="672094">
            <a:off x="-2445115" y="2466351"/>
            <a:ext cx="6240907" cy="5669200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6" name="Google Shape;636;p26"/>
          <p:cNvSpPr/>
          <p:nvPr/>
        </p:nvSpPr>
        <p:spPr>
          <a:xfrm>
            <a:off x="10723967" y="4711567"/>
            <a:ext cx="1034144" cy="1350605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7" name="Google Shape;637;p26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844936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27"/>
          <p:cNvSpPr/>
          <p:nvPr/>
        </p:nvSpPr>
        <p:spPr>
          <a:xfrm rot="-2505069" flipH="1">
            <a:off x="8356862" y="1546358"/>
            <a:ext cx="5915711" cy="4952300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0" name="Google Shape;640;p27"/>
          <p:cNvSpPr/>
          <p:nvPr/>
        </p:nvSpPr>
        <p:spPr>
          <a:xfrm rot="3781174">
            <a:off x="-2192691" y="2408583"/>
            <a:ext cx="5690601" cy="350101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41" name="Google Shape;641;p27"/>
          <p:cNvGrpSpPr/>
          <p:nvPr/>
        </p:nvGrpSpPr>
        <p:grpSpPr>
          <a:xfrm rot="10800000" flipH="1">
            <a:off x="754922" y="2283376"/>
            <a:ext cx="2262349" cy="2251771"/>
            <a:chOff x="2414491" y="671177"/>
            <a:chExt cx="1830972" cy="1822411"/>
          </a:xfrm>
        </p:grpSpPr>
        <p:sp>
          <p:nvSpPr>
            <p:cNvPr id="642" name="Google Shape;642;p27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27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27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27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27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27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27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27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27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27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" name="Google Shape;652;p27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27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4" name="Google Shape;654;p27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" name="Google Shape;655;p27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27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7" name="Google Shape;657;p27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8" name="Google Shape;658;p27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" name="Google Shape;659;p27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" name="Google Shape;660;p27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" name="Google Shape;661;p27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" name="Google Shape;662;p27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4" name="Google Shape;664;p27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5" name="Google Shape;665;p27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" name="Google Shape;667;p27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8" name="Google Shape;668;p27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9" name="Google Shape;669;p27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" name="Google Shape;670;p27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27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2" name="Google Shape;672;p27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" name="Google Shape;673;p27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27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5" name="Google Shape;675;p27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76" name="Google Shape;676;p27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5503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28"/>
          <p:cNvSpPr/>
          <p:nvPr/>
        </p:nvSpPr>
        <p:spPr>
          <a:xfrm rot="5400000">
            <a:off x="-1196113" y="607191"/>
            <a:ext cx="6542176" cy="5959461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9" name="Google Shape;679;p28"/>
          <p:cNvSpPr/>
          <p:nvPr/>
        </p:nvSpPr>
        <p:spPr>
          <a:xfrm rot="4271990">
            <a:off x="9149074" y="4045637"/>
            <a:ext cx="4538593" cy="4519775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0" name="Google Shape;680;p28"/>
          <p:cNvSpPr/>
          <p:nvPr/>
        </p:nvSpPr>
        <p:spPr>
          <a:xfrm>
            <a:off x="9353035" y="476569"/>
            <a:ext cx="1068877" cy="94279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1" name="Google Shape;681;p28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220959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29"/>
          <p:cNvSpPr/>
          <p:nvPr/>
        </p:nvSpPr>
        <p:spPr>
          <a:xfrm rot="8100090">
            <a:off x="-1703499" y="-664710"/>
            <a:ext cx="5396160" cy="3319951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4" name="Google Shape;684;p29"/>
          <p:cNvSpPr/>
          <p:nvPr/>
        </p:nvSpPr>
        <p:spPr>
          <a:xfrm rot="-2262480" flipH="1">
            <a:off x="7294146" y="4893283"/>
            <a:ext cx="6551292" cy="403053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5" name="Google Shape;685;p29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6" name="Google Shape;686;p29"/>
          <p:cNvSpPr/>
          <p:nvPr/>
        </p:nvSpPr>
        <p:spPr>
          <a:xfrm rot="-7977666">
            <a:off x="10109156" y="1232243"/>
            <a:ext cx="1644441" cy="1577888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372106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0"/>
          <p:cNvSpPr/>
          <p:nvPr/>
        </p:nvSpPr>
        <p:spPr>
          <a:xfrm rot="5575585">
            <a:off x="-2579049" y="-1292336"/>
            <a:ext cx="5915673" cy="4952327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9" name="Google Shape;689;p30"/>
          <p:cNvSpPr/>
          <p:nvPr/>
        </p:nvSpPr>
        <p:spPr>
          <a:xfrm>
            <a:off x="6628603" y="1183832"/>
            <a:ext cx="7322907" cy="491899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0" name="Google Shape;690;p30"/>
          <p:cNvSpPr/>
          <p:nvPr/>
        </p:nvSpPr>
        <p:spPr>
          <a:xfrm rot="-7977666">
            <a:off x="5272040" y="6208043"/>
            <a:ext cx="1644441" cy="1577888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1" name="Google Shape;691;p30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14960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/>
          <p:nvPr/>
        </p:nvSpPr>
        <p:spPr>
          <a:xfrm rot="-1762095" flipH="1">
            <a:off x="-860639" y="3178261"/>
            <a:ext cx="3387271" cy="5041929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" name="Google Shape;93;p4"/>
          <p:cNvSpPr/>
          <p:nvPr/>
        </p:nvSpPr>
        <p:spPr>
          <a:xfrm>
            <a:off x="10852834" y="2535567"/>
            <a:ext cx="2459393" cy="216938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951000" y="1536633"/>
            <a:ext cx="10290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308143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31"/>
          <p:cNvSpPr/>
          <p:nvPr/>
        </p:nvSpPr>
        <p:spPr>
          <a:xfrm rot="912733" flipH="1">
            <a:off x="-2096872" y="797263"/>
            <a:ext cx="4338223" cy="7307764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4" name="Google Shape;694;p31"/>
          <p:cNvSpPr/>
          <p:nvPr/>
        </p:nvSpPr>
        <p:spPr>
          <a:xfrm rot="-482288">
            <a:off x="9046549" y="-978250"/>
            <a:ext cx="4872984" cy="4852779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5" name="Google Shape;695;p31"/>
          <p:cNvSpPr/>
          <p:nvPr/>
        </p:nvSpPr>
        <p:spPr>
          <a:xfrm rot="3320924">
            <a:off x="11258046" y="5096571"/>
            <a:ext cx="1692917" cy="2210973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6" name="Google Shape;696;p31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61731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2"/>
          <p:cNvSpPr/>
          <p:nvPr/>
        </p:nvSpPr>
        <p:spPr>
          <a:xfrm rot="-5620610">
            <a:off x="10981016" y="3337668"/>
            <a:ext cx="4323160" cy="4148192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9" name="Google Shape;699;p32"/>
          <p:cNvSpPr/>
          <p:nvPr/>
        </p:nvSpPr>
        <p:spPr>
          <a:xfrm rot="-595142" flipH="1">
            <a:off x="-1644097" y="-646896"/>
            <a:ext cx="4529769" cy="4510987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0" name="Google Shape;700;p32"/>
          <p:cNvSpPr/>
          <p:nvPr/>
        </p:nvSpPr>
        <p:spPr>
          <a:xfrm rot="-7977683">
            <a:off x="8546266" y="-389733"/>
            <a:ext cx="2072881" cy="1988988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1" name="Google Shape;701;p32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754537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Title only 8"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3"/>
          <p:cNvSpPr/>
          <p:nvPr/>
        </p:nvSpPr>
        <p:spPr>
          <a:xfrm rot="-5400000" flipH="1">
            <a:off x="7596501" y="841578"/>
            <a:ext cx="6551385" cy="4030591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4" name="Google Shape;704;p33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05" name="Google Shape;705;p33"/>
          <p:cNvGrpSpPr/>
          <p:nvPr/>
        </p:nvGrpSpPr>
        <p:grpSpPr>
          <a:xfrm rot="10800000" flipH="1">
            <a:off x="-1034855" y="2686791"/>
            <a:ext cx="2783565" cy="2770551"/>
            <a:chOff x="2414491" y="671177"/>
            <a:chExt cx="1830972" cy="1822411"/>
          </a:xfrm>
        </p:grpSpPr>
        <p:sp>
          <p:nvSpPr>
            <p:cNvPr id="706" name="Google Shape;706;p33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8" name="Google Shape;708;p33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" name="Google Shape;709;p33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2" name="Google Shape;712;p33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3" name="Google Shape;713;p33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33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5" name="Google Shape;715;p33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" name="Google Shape;716;p33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33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8" name="Google Shape;718;p33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9" name="Google Shape;719;p33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0" name="Google Shape;720;p33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1" name="Google Shape;721;p33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23;p33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" name="Google Shape;724;p33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" name="Google Shape;725;p33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" name="Google Shape;726;p33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7" name="Google Shape;727;p33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8" name="Google Shape;728;p33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9" name="Google Shape;729;p33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33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30954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4"/>
          <p:cNvSpPr/>
          <p:nvPr/>
        </p:nvSpPr>
        <p:spPr>
          <a:xfrm rot="-2187687">
            <a:off x="9329887" y="3765767"/>
            <a:ext cx="2585117" cy="4407483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2" name="Google Shape;742;p34"/>
          <p:cNvSpPr/>
          <p:nvPr/>
        </p:nvSpPr>
        <p:spPr>
          <a:xfrm rot="1855510">
            <a:off x="3364653" y="258342"/>
            <a:ext cx="6638808" cy="5472593"/>
          </a:xfrm>
          <a:custGeom>
            <a:avLst/>
            <a:gdLst/>
            <a:ahLst/>
            <a:cxnLst/>
            <a:rect l="l" t="t" r="r" b="b"/>
            <a:pathLst>
              <a:path w="59243" h="48836" extrusionOk="0">
                <a:moveTo>
                  <a:pt x="27153" y="9007"/>
                </a:moveTo>
                <a:cubicBezTo>
                  <a:pt x="33591" y="9007"/>
                  <a:pt x="31990" y="9240"/>
                  <a:pt x="38094" y="5071"/>
                </a:cubicBezTo>
                <a:cubicBezTo>
                  <a:pt x="44232" y="901"/>
                  <a:pt x="51737" y="0"/>
                  <a:pt x="55473" y="5071"/>
                </a:cubicBezTo>
                <a:cubicBezTo>
                  <a:pt x="59243" y="10108"/>
                  <a:pt x="46800" y="16346"/>
                  <a:pt x="46767" y="22483"/>
                </a:cubicBezTo>
                <a:cubicBezTo>
                  <a:pt x="46734" y="28621"/>
                  <a:pt x="48768" y="48835"/>
                  <a:pt x="28354" y="48835"/>
                </a:cubicBezTo>
                <a:cubicBezTo>
                  <a:pt x="7939" y="48835"/>
                  <a:pt x="0" y="22583"/>
                  <a:pt x="8973" y="14011"/>
                </a:cubicBezTo>
                <a:cubicBezTo>
                  <a:pt x="17946" y="5471"/>
                  <a:pt x="20715" y="9007"/>
                  <a:pt x="27153" y="9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3" name="Google Shape;743;p34"/>
          <p:cNvSpPr/>
          <p:nvPr/>
        </p:nvSpPr>
        <p:spPr>
          <a:xfrm rot="10800000" flipH="1">
            <a:off x="323267" y="3851283"/>
            <a:ext cx="2366400" cy="23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44" name="Google Shape;744;p34"/>
          <p:cNvGrpSpPr/>
          <p:nvPr/>
        </p:nvGrpSpPr>
        <p:grpSpPr>
          <a:xfrm rot="10800000" flipH="1">
            <a:off x="1274022" y="3022460"/>
            <a:ext cx="2262349" cy="2251771"/>
            <a:chOff x="2414491" y="671177"/>
            <a:chExt cx="1830972" cy="1822411"/>
          </a:xfrm>
        </p:grpSpPr>
        <p:sp>
          <p:nvSpPr>
            <p:cNvPr id="745" name="Google Shape;745;p34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7" name="Google Shape;757;p34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8" name="Google Shape;758;p34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" name="Google Shape;766;p34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6" name="Google Shape;776;p34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7" name="Google Shape;777;p34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34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79" name="Google Shape;779;p34"/>
          <p:cNvSpPr/>
          <p:nvPr/>
        </p:nvSpPr>
        <p:spPr>
          <a:xfrm rot="-7977683">
            <a:off x="8045266" y="731501"/>
            <a:ext cx="2072881" cy="1988988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0" name="Google Shape;780;p34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692400" y="2613900"/>
            <a:ext cx="6807200" cy="16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81" name="Google Shape;781;p34"/>
          <p:cNvSpPr txBox="1">
            <a:spLocks noGrp="1"/>
          </p:cNvSpPr>
          <p:nvPr>
            <p:ph type="title" idx="2" hasCustomPrompt="1"/>
          </p:nvPr>
        </p:nvSpPr>
        <p:spPr>
          <a:xfrm>
            <a:off x="2692400" y="1219200"/>
            <a:ext cx="6807200" cy="16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42336446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5"/>
          <p:cNvSpPr/>
          <p:nvPr/>
        </p:nvSpPr>
        <p:spPr>
          <a:xfrm rot="-7977683">
            <a:off x="1979633" y="2021867"/>
            <a:ext cx="2072881" cy="1988988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4" name="Google Shape;784;p35"/>
          <p:cNvSpPr/>
          <p:nvPr/>
        </p:nvSpPr>
        <p:spPr>
          <a:xfrm rot="288619" flipH="1">
            <a:off x="-1886992" y="1544943"/>
            <a:ext cx="6439008" cy="6586736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5" name="Google Shape;785;p35"/>
          <p:cNvSpPr/>
          <p:nvPr/>
        </p:nvSpPr>
        <p:spPr>
          <a:xfrm rot="-8533595">
            <a:off x="9473851" y="-942099"/>
            <a:ext cx="2585104" cy="4407460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6" name="Google Shape;786;p35"/>
          <p:cNvSpPr/>
          <p:nvPr/>
        </p:nvSpPr>
        <p:spPr>
          <a:xfrm>
            <a:off x="9294333" y="2872953"/>
            <a:ext cx="1946715" cy="2542436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87" name="Google Shape;787;p35"/>
          <p:cNvGrpSpPr/>
          <p:nvPr/>
        </p:nvGrpSpPr>
        <p:grpSpPr>
          <a:xfrm>
            <a:off x="8330272" y="3702670"/>
            <a:ext cx="2441296" cy="2429881"/>
            <a:chOff x="2414491" y="671177"/>
            <a:chExt cx="1830972" cy="1822411"/>
          </a:xfrm>
        </p:grpSpPr>
        <p:sp>
          <p:nvSpPr>
            <p:cNvPr id="788" name="Google Shape;788;p35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" name="Google Shape;792;p35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35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" name="Google Shape;794;p35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5" name="Google Shape;795;p35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0" name="Google Shape;810;p35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" name="Google Shape;811;p35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22" name="Google Shape;822;p35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692400" y="2613900"/>
            <a:ext cx="6807200" cy="16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3" name="Google Shape;823;p35"/>
          <p:cNvSpPr txBox="1">
            <a:spLocks noGrp="1"/>
          </p:cNvSpPr>
          <p:nvPr>
            <p:ph type="title" idx="2" hasCustomPrompt="1"/>
          </p:nvPr>
        </p:nvSpPr>
        <p:spPr>
          <a:xfrm>
            <a:off x="2692400" y="1219200"/>
            <a:ext cx="6807200" cy="16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2078314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36"/>
          <p:cNvSpPr/>
          <p:nvPr/>
        </p:nvSpPr>
        <p:spPr>
          <a:xfrm rot="-5716269">
            <a:off x="4121030" y="162032"/>
            <a:ext cx="4323077" cy="6811993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26" name="Google Shape;826;p36"/>
          <p:cNvGrpSpPr/>
          <p:nvPr/>
        </p:nvGrpSpPr>
        <p:grpSpPr>
          <a:xfrm flipH="1">
            <a:off x="9225150" y="-113149"/>
            <a:ext cx="3036423" cy="7072503"/>
            <a:chOff x="224725" y="566950"/>
            <a:chExt cx="1850875" cy="4311100"/>
          </a:xfrm>
        </p:grpSpPr>
        <p:sp>
          <p:nvSpPr>
            <p:cNvPr id="827" name="Google Shape;827;p36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9" name="Google Shape;829;p36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36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36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" name="Google Shape;834;p36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7" name="Google Shape;837;p36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8" name="Google Shape;838;p36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0" name="Google Shape;840;p36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1" name="Google Shape;841;p36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36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3" name="Google Shape;843;p36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" name="Google Shape;848;p36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" name="Google Shape;849;p36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" name="Google Shape;850;p36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51" name="Google Shape;851;p36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692400" y="2613900"/>
            <a:ext cx="6807200" cy="16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52" name="Google Shape;852;p36"/>
          <p:cNvSpPr txBox="1">
            <a:spLocks noGrp="1"/>
          </p:cNvSpPr>
          <p:nvPr>
            <p:ph type="title" idx="2" hasCustomPrompt="1"/>
          </p:nvPr>
        </p:nvSpPr>
        <p:spPr>
          <a:xfrm>
            <a:off x="2694432" y="1224600"/>
            <a:ext cx="6807200" cy="16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853" name="Google Shape;853;p36"/>
          <p:cNvSpPr/>
          <p:nvPr/>
        </p:nvSpPr>
        <p:spPr>
          <a:xfrm flipH="1">
            <a:off x="8205962" y="1014617"/>
            <a:ext cx="1692916" cy="2210971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4" name="Google Shape;854;p36"/>
          <p:cNvSpPr/>
          <p:nvPr/>
        </p:nvSpPr>
        <p:spPr>
          <a:xfrm flipH="1">
            <a:off x="982045" y="2207376"/>
            <a:ext cx="2366400" cy="2366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55" name="Google Shape;855;p36"/>
          <p:cNvGrpSpPr/>
          <p:nvPr/>
        </p:nvGrpSpPr>
        <p:grpSpPr>
          <a:xfrm flipH="1">
            <a:off x="135340" y="3150828"/>
            <a:ext cx="2262349" cy="2251771"/>
            <a:chOff x="2414491" y="671177"/>
            <a:chExt cx="1830972" cy="1822411"/>
          </a:xfrm>
        </p:grpSpPr>
        <p:sp>
          <p:nvSpPr>
            <p:cNvPr id="856" name="Google Shape;856;p36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4" name="Google Shape;864;p36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" name="Google Shape;865;p36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" name="Google Shape;866;p36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" name="Google Shape;867;p36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8" name="Google Shape;868;p36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0" name="Google Shape;870;p36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1" name="Google Shape;871;p36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2" name="Google Shape;872;p36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3" name="Google Shape;873;p36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4" name="Google Shape;874;p36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5" name="Google Shape;875;p36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6" name="Google Shape;876;p36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" name="Google Shape;877;p36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8" name="Google Shape;878;p36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9" name="Google Shape;879;p36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0" name="Google Shape;880;p36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1" name="Google Shape;881;p36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2" name="Google Shape;882;p36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3" name="Google Shape;883;p36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4" name="Google Shape;884;p36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5" name="Google Shape;885;p36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6" name="Google Shape;886;p36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7" name="Google Shape;887;p36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8" name="Google Shape;888;p36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9" name="Google Shape;889;p36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54068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37"/>
          <p:cNvSpPr/>
          <p:nvPr/>
        </p:nvSpPr>
        <p:spPr>
          <a:xfrm>
            <a:off x="8505500" y="4393565"/>
            <a:ext cx="1915600" cy="1915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2" name="Google Shape;892;p37"/>
          <p:cNvSpPr/>
          <p:nvPr/>
        </p:nvSpPr>
        <p:spPr>
          <a:xfrm rot="3781224">
            <a:off x="-2439241" y="3336917"/>
            <a:ext cx="8196521" cy="504272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3" name="Google Shape;893;p37"/>
          <p:cNvSpPr/>
          <p:nvPr/>
        </p:nvSpPr>
        <p:spPr>
          <a:xfrm rot="-1693254" flipH="1">
            <a:off x="9398531" y="2094577"/>
            <a:ext cx="3248572" cy="5538639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4" name="Google Shape;894;p37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692400" y="2613900"/>
            <a:ext cx="6807200" cy="16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95" name="Google Shape;895;p37"/>
          <p:cNvSpPr txBox="1">
            <a:spLocks noGrp="1"/>
          </p:cNvSpPr>
          <p:nvPr>
            <p:ph type="title" idx="2" hasCustomPrompt="1"/>
          </p:nvPr>
        </p:nvSpPr>
        <p:spPr>
          <a:xfrm>
            <a:off x="2692400" y="1219200"/>
            <a:ext cx="6807200" cy="16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grpSp>
        <p:nvGrpSpPr>
          <p:cNvPr id="896" name="Google Shape;896;p37"/>
          <p:cNvGrpSpPr/>
          <p:nvPr/>
        </p:nvGrpSpPr>
        <p:grpSpPr>
          <a:xfrm rot="10800000" flipH="1">
            <a:off x="1087555" y="1647960"/>
            <a:ext cx="2262349" cy="2251771"/>
            <a:chOff x="2414491" y="671177"/>
            <a:chExt cx="1830972" cy="1822411"/>
          </a:xfrm>
        </p:grpSpPr>
        <p:sp>
          <p:nvSpPr>
            <p:cNvPr id="897" name="Google Shape;897;p37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8" name="Google Shape;898;p37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9" name="Google Shape;899;p37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0" name="Google Shape;900;p37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1" name="Google Shape;901;p37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2" name="Google Shape;902;p37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3" name="Google Shape;903;p37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4" name="Google Shape;904;p37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5" name="Google Shape;905;p37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6" name="Google Shape;906;p37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7" name="Google Shape;907;p37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8" name="Google Shape;908;p37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9" name="Google Shape;909;p37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0" name="Google Shape;910;p37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1" name="Google Shape;911;p37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2" name="Google Shape;912;p37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3" name="Google Shape;913;p37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4" name="Google Shape;914;p37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5" name="Google Shape;915;p37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6" name="Google Shape;916;p37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7" name="Google Shape;917;p37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8" name="Google Shape;918;p37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9" name="Google Shape;919;p37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0" name="Google Shape;920;p37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1" name="Google Shape;921;p37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2" name="Google Shape;922;p37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3" name="Google Shape;923;p37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4" name="Google Shape;924;p37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5" name="Google Shape;925;p37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6" name="Google Shape;926;p37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7" name="Google Shape;927;p37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8" name="Google Shape;928;p37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9" name="Google Shape;929;p37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0" name="Google Shape;930;p37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295027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Section header 5"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38"/>
          <p:cNvSpPr/>
          <p:nvPr/>
        </p:nvSpPr>
        <p:spPr>
          <a:xfrm rot="199611" flipH="1">
            <a:off x="-1629846" y="1482393"/>
            <a:ext cx="6211193" cy="6353729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3" name="Google Shape;933;p38"/>
          <p:cNvSpPr/>
          <p:nvPr/>
        </p:nvSpPr>
        <p:spPr>
          <a:xfrm rot="-5035045" flipH="1">
            <a:off x="7816103" y="-302628"/>
            <a:ext cx="7017140" cy="4317271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4" name="Google Shape;934;p38"/>
          <p:cNvSpPr/>
          <p:nvPr/>
        </p:nvSpPr>
        <p:spPr>
          <a:xfrm rot="10800000">
            <a:off x="8369220" y="3834649"/>
            <a:ext cx="2366400" cy="2366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35" name="Google Shape;935;p38"/>
          <p:cNvGrpSpPr/>
          <p:nvPr/>
        </p:nvGrpSpPr>
        <p:grpSpPr>
          <a:xfrm rot="10800000">
            <a:off x="1841548" y="1777343"/>
            <a:ext cx="2262349" cy="2251771"/>
            <a:chOff x="2414491" y="671177"/>
            <a:chExt cx="1830972" cy="1822411"/>
          </a:xfrm>
        </p:grpSpPr>
        <p:sp>
          <p:nvSpPr>
            <p:cNvPr id="936" name="Google Shape;936;p38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7" name="Google Shape;937;p38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8" name="Google Shape;938;p38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9" name="Google Shape;939;p38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0" name="Google Shape;940;p38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1" name="Google Shape;941;p38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2" name="Google Shape;942;p38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3" name="Google Shape;943;p38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4" name="Google Shape;944;p38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5" name="Google Shape;945;p38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6" name="Google Shape;946;p38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7" name="Google Shape;947;p38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8" name="Google Shape;948;p38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9" name="Google Shape;949;p38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0" name="Google Shape;950;p38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1" name="Google Shape;951;p38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70" name="Google Shape;970;p38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692400" y="2613900"/>
            <a:ext cx="6807200" cy="16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71" name="Google Shape;971;p38"/>
          <p:cNvSpPr txBox="1">
            <a:spLocks noGrp="1"/>
          </p:cNvSpPr>
          <p:nvPr>
            <p:ph type="title" idx="2" hasCustomPrompt="1"/>
          </p:nvPr>
        </p:nvSpPr>
        <p:spPr>
          <a:xfrm>
            <a:off x="2692400" y="1219200"/>
            <a:ext cx="6807200" cy="16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9657444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Title and text "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39"/>
          <p:cNvSpPr/>
          <p:nvPr/>
        </p:nvSpPr>
        <p:spPr>
          <a:xfrm rot="672094">
            <a:off x="-4712882" y="552184"/>
            <a:ext cx="6240907" cy="5669200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4" name="Google Shape;974;p39"/>
          <p:cNvSpPr/>
          <p:nvPr/>
        </p:nvSpPr>
        <p:spPr>
          <a:xfrm>
            <a:off x="11019400" y="620669"/>
            <a:ext cx="1946715" cy="2542436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5" name="Google Shape;975;p39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76" name="Google Shape;976;p39"/>
          <p:cNvSpPr txBox="1">
            <a:spLocks noGrp="1"/>
          </p:cNvSpPr>
          <p:nvPr>
            <p:ph type="subTitle" idx="1"/>
          </p:nvPr>
        </p:nvSpPr>
        <p:spPr>
          <a:xfrm>
            <a:off x="951000" y="1501467"/>
            <a:ext cx="10290000" cy="4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Ubuntu"/>
              <a:buChar char="●"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2133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591183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40"/>
          <p:cNvSpPr/>
          <p:nvPr/>
        </p:nvSpPr>
        <p:spPr>
          <a:xfrm rot="-5620636">
            <a:off x="9680358" y="645495"/>
            <a:ext cx="3988908" cy="3827468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9" name="Google Shape;979;p40"/>
          <p:cNvSpPr/>
          <p:nvPr/>
        </p:nvSpPr>
        <p:spPr>
          <a:xfrm rot="135969" flipH="1">
            <a:off x="-1679306" y="-976017"/>
            <a:ext cx="4529755" cy="4510972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0" name="Google Shape;980;p40"/>
          <p:cNvSpPr/>
          <p:nvPr/>
        </p:nvSpPr>
        <p:spPr>
          <a:xfrm rot="10800000">
            <a:off x="9679537" y="5233916"/>
            <a:ext cx="2366400" cy="2366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81" name="Google Shape;981;p40"/>
          <p:cNvGrpSpPr/>
          <p:nvPr/>
        </p:nvGrpSpPr>
        <p:grpSpPr>
          <a:xfrm rot="10800000">
            <a:off x="8832834" y="4405093"/>
            <a:ext cx="2262349" cy="2251771"/>
            <a:chOff x="2414491" y="671177"/>
            <a:chExt cx="1830972" cy="1822411"/>
          </a:xfrm>
        </p:grpSpPr>
        <p:sp>
          <p:nvSpPr>
            <p:cNvPr id="982" name="Google Shape;982;p40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3" name="Google Shape;983;p40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4" name="Google Shape;984;p40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9" name="Google Shape;989;p40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0" name="Google Shape;990;p40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1" name="Google Shape;991;p40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4" name="Google Shape;994;p40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5" name="Google Shape;995;p40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6" name="Google Shape;996;p40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9" name="Google Shape;999;p40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0" name="Google Shape;1000;p40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1" name="Google Shape;1001;p40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2" name="Google Shape;1002;p40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3" name="Google Shape;1003;p40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4" name="Google Shape;1004;p40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6" name="Google Shape;1006;p40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7" name="Google Shape;1007;p40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8" name="Google Shape;1008;p40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9" name="Google Shape;1009;p40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0" name="Google Shape;1010;p40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1" name="Google Shape;1011;p40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2" name="Google Shape;1012;p40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3" name="Google Shape;1013;p40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4" name="Google Shape;1014;p40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5" name="Google Shape;1015;p40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16" name="Google Shape;1016;p40"/>
          <p:cNvSpPr txBox="1">
            <a:spLocks noGrp="1"/>
          </p:cNvSpPr>
          <p:nvPr>
            <p:ph type="title"/>
          </p:nvPr>
        </p:nvSpPr>
        <p:spPr>
          <a:xfrm>
            <a:off x="950967" y="704200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17" name="Google Shape;1017;p40"/>
          <p:cNvSpPr txBox="1">
            <a:spLocks noGrp="1"/>
          </p:cNvSpPr>
          <p:nvPr>
            <p:ph type="subTitle" idx="1"/>
          </p:nvPr>
        </p:nvSpPr>
        <p:spPr>
          <a:xfrm>
            <a:off x="950967" y="1557433"/>
            <a:ext cx="8038400" cy="45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72830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/>
          <p:nvPr/>
        </p:nvSpPr>
        <p:spPr>
          <a:xfrm flipH="1">
            <a:off x="101" y="2160000"/>
            <a:ext cx="12191783" cy="3041600"/>
          </a:xfrm>
          <a:custGeom>
            <a:avLst/>
            <a:gdLst/>
            <a:ahLst/>
            <a:cxnLst/>
            <a:rect l="l" t="t" r="r" b="b"/>
            <a:pathLst>
              <a:path w="305584" h="121664" extrusionOk="0">
                <a:moveTo>
                  <a:pt x="219307" y="0"/>
                </a:moveTo>
                <a:cubicBezTo>
                  <a:pt x="203338" y="0"/>
                  <a:pt x="187335" y="4914"/>
                  <a:pt x="174406" y="14271"/>
                </a:cubicBezTo>
                <a:cubicBezTo>
                  <a:pt x="167072" y="19544"/>
                  <a:pt x="160755" y="26102"/>
                  <a:pt x="153475" y="31428"/>
                </a:cubicBezTo>
                <a:cubicBezTo>
                  <a:pt x="146652" y="36401"/>
                  <a:pt x="138616" y="40348"/>
                  <a:pt x="130237" y="40348"/>
                </a:cubicBezTo>
                <a:cubicBezTo>
                  <a:pt x="129643" y="40348"/>
                  <a:pt x="129047" y="40328"/>
                  <a:pt x="128449" y="40287"/>
                </a:cubicBezTo>
                <a:cubicBezTo>
                  <a:pt x="122935" y="39913"/>
                  <a:pt x="117662" y="37771"/>
                  <a:pt x="112175" y="37076"/>
                </a:cubicBezTo>
                <a:cubicBezTo>
                  <a:pt x="110880" y="36911"/>
                  <a:pt x="109574" y="36830"/>
                  <a:pt x="108268" y="36830"/>
                </a:cubicBezTo>
                <a:cubicBezTo>
                  <a:pt x="102130" y="36830"/>
                  <a:pt x="95990" y="38624"/>
                  <a:pt x="90870" y="42000"/>
                </a:cubicBezTo>
                <a:cubicBezTo>
                  <a:pt x="84982" y="45881"/>
                  <a:pt x="80351" y="51743"/>
                  <a:pt x="73794" y="54339"/>
                </a:cubicBezTo>
                <a:cubicBezTo>
                  <a:pt x="70523" y="55637"/>
                  <a:pt x="67081" y="56009"/>
                  <a:pt x="63565" y="56009"/>
                </a:cubicBezTo>
                <a:cubicBezTo>
                  <a:pt x="58850" y="56009"/>
                  <a:pt x="54001" y="55340"/>
                  <a:pt x="49253" y="55340"/>
                </a:cubicBezTo>
                <a:cubicBezTo>
                  <a:pt x="46444" y="55340"/>
                  <a:pt x="43669" y="55575"/>
                  <a:pt x="40979" y="56320"/>
                </a:cubicBezTo>
                <a:cubicBezTo>
                  <a:pt x="25348" y="60629"/>
                  <a:pt x="16515" y="80811"/>
                  <a:pt x="322" y="81212"/>
                </a:cubicBezTo>
                <a:lnTo>
                  <a:pt x="1" y="105140"/>
                </a:lnTo>
                <a:cubicBezTo>
                  <a:pt x="1" y="105140"/>
                  <a:pt x="15474" y="110471"/>
                  <a:pt x="34154" y="110471"/>
                </a:cubicBezTo>
                <a:cubicBezTo>
                  <a:pt x="45744" y="110471"/>
                  <a:pt x="58569" y="108419"/>
                  <a:pt x="69698" y="101768"/>
                </a:cubicBezTo>
                <a:cubicBezTo>
                  <a:pt x="77727" y="96977"/>
                  <a:pt x="84000" y="95050"/>
                  <a:pt x="89631" y="95050"/>
                </a:cubicBezTo>
                <a:cubicBezTo>
                  <a:pt x="104388" y="95050"/>
                  <a:pt x="114744" y="108287"/>
                  <a:pt x="140761" y="117934"/>
                </a:cubicBezTo>
                <a:cubicBezTo>
                  <a:pt x="147990" y="120617"/>
                  <a:pt x="154305" y="121664"/>
                  <a:pt x="160177" y="121664"/>
                </a:cubicBezTo>
                <a:cubicBezTo>
                  <a:pt x="181037" y="121664"/>
                  <a:pt x="196328" y="108460"/>
                  <a:pt x="227278" y="108460"/>
                </a:cubicBezTo>
                <a:cubicBezTo>
                  <a:pt x="230911" y="108460"/>
                  <a:pt x="234759" y="108642"/>
                  <a:pt x="238857" y="109048"/>
                </a:cubicBezTo>
                <a:cubicBezTo>
                  <a:pt x="240758" y="109237"/>
                  <a:pt x="242612" y="109327"/>
                  <a:pt x="244420" y="109327"/>
                </a:cubicBezTo>
                <a:cubicBezTo>
                  <a:pt x="289069" y="109327"/>
                  <a:pt x="305584" y="54072"/>
                  <a:pt x="305584" y="54072"/>
                </a:cubicBezTo>
                <a:lnTo>
                  <a:pt x="305584" y="33917"/>
                </a:lnTo>
                <a:cubicBezTo>
                  <a:pt x="282994" y="28243"/>
                  <a:pt x="264927" y="11033"/>
                  <a:pt x="242792" y="3726"/>
                </a:cubicBezTo>
                <a:cubicBezTo>
                  <a:pt x="235229" y="1223"/>
                  <a:pt x="227273" y="0"/>
                  <a:pt x="2193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" name="Google Shape;98;p5"/>
          <p:cNvSpPr/>
          <p:nvPr/>
        </p:nvSpPr>
        <p:spPr>
          <a:xfrm rot="5400000">
            <a:off x="-2128199" y="-1138959"/>
            <a:ext cx="4749044" cy="4039536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5"/>
          <p:cNvSpPr/>
          <p:nvPr/>
        </p:nvSpPr>
        <p:spPr>
          <a:xfrm>
            <a:off x="10265734" y="3833167"/>
            <a:ext cx="1568119" cy="204798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" name="Google Shape;100;p5"/>
          <p:cNvSpPr txBox="1">
            <a:spLocks noGrp="1"/>
          </p:cNvSpPr>
          <p:nvPr>
            <p:ph type="body" idx="1"/>
          </p:nvPr>
        </p:nvSpPr>
        <p:spPr>
          <a:xfrm>
            <a:off x="1469300" y="3014567"/>
            <a:ext cx="3939200" cy="20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133"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600"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600"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600"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600"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600"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600"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600"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1" name="Google Shape;101;p5"/>
          <p:cNvSpPr txBox="1">
            <a:spLocks noGrp="1"/>
          </p:cNvSpPr>
          <p:nvPr>
            <p:ph type="body" idx="2"/>
          </p:nvPr>
        </p:nvSpPr>
        <p:spPr>
          <a:xfrm>
            <a:off x="6761333" y="3014567"/>
            <a:ext cx="3939200" cy="20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133"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600"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600"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600"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600"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600"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600"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600"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Google Shape;102;p5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3" name="Google Shape;103;p5"/>
          <p:cNvSpPr txBox="1">
            <a:spLocks noGrp="1"/>
          </p:cNvSpPr>
          <p:nvPr>
            <p:ph type="subTitle" idx="3"/>
          </p:nvPr>
        </p:nvSpPr>
        <p:spPr>
          <a:xfrm>
            <a:off x="1491467" y="2221467"/>
            <a:ext cx="3939200" cy="6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933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4" name="Google Shape;104;p5"/>
          <p:cNvSpPr txBox="1">
            <a:spLocks noGrp="1"/>
          </p:cNvSpPr>
          <p:nvPr>
            <p:ph type="subTitle" idx="4"/>
          </p:nvPr>
        </p:nvSpPr>
        <p:spPr>
          <a:xfrm>
            <a:off x="6761333" y="2221467"/>
            <a:ext cx="3939200" cy="6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933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5" name="Google Shape;105;p5"/>
          <p:cNvSpPr/>
          <p:nvPr/>
        </p:nvSpPr>
        <p:spPr>
          <a:xfrm rot="-1390808" flipH="1">
            <a:off x="5402767" y="3759867"/>
            <a:ext cx="2585095" cy="4407445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294373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41"/>
          <p:cNvSpPr/>
          <p:nvPr/>
        </p:nvSpPr>
        <p:spPr>
          <a:xfrm rot="-455554">
            <a:off x="8850465" y="-168911"/>
            <a:ext cx="4338224" cy="7307684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0" name="Google Shape;1020;p41"/>
          <p:cNvSpPr/>
          <p:nvPr/>
        </p:nvSpPr>
        <p:spPr>
          <a:xfrm rot="-7977677">
            <a:off x="7514661" y="2012526"/>
            <a:ext cx="2135503" cy="2049073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1" name="Google Shape;1021;p41"/>
          <p:cNvSpPr/>
          <p:nvPr/>
        </p:nvSpPr>
        <p:spPr>
          <a:xfrm rot="8880872">
            <a:off x="-2755712" y="-286448"/>
            <a:ext cx="5396015" cy="3320112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2" name="Google Shape;1022;p41"/>
          <p:cNvSpPr txBox="1">
            <a:spLocks noGrp="1"/>
          </p:cNvSpPr>
          <p:nvPr>
            <p:ph type="title"/>
          </p:nvPr>
        </p:nvSpPr>
        <p:spPr>
          <a:xfrm>
            <a:off x="950967" y="704200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23" name="Google Shape;1023;p41"/>
          <p:cNvSpPr txBox="1">
            <a:spLocks noGrp="1"/>
          </p:cNvSpPr>
          <p:nvPr>
            <p:ph type="subTitle" idx="1"/>
          </p:nvPr>
        </p:nvSpPr>
        <p:spPr>
          <a:xfrm>
            <a:off x="950967" y="1557433"/>
            <a:ext cx="6653200" cy="45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2534543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42"/>
          <p:cNvSpPr/>
          <p:nvPr/>
        </p:nvSpPr>
        <p:spPr>
          <a:xfrm rot="-4971949">
            <a:off x="-2637631" y="-1324354"/>
            <a:ext cx="6063585" cy="5508121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26" name="Google Shape;1026;p42"/>
          <p:cNvGrpSpPr/>
          <p:nvPr/>
        </p:nvGrpSpPr>
        <p:grpSpPr>
          <a:xfrm flipH="1">
            <a:off x="9155574" y="-107249"/>
            <a:ext cx="3036423" cy="7072503"/>
            <a:chOff x="224725" y="566950"/>
            <a:chExt cx="1850875" cy="4311100"/>
          </a:xfrm>
        </p:grpSpPr>
        <p:sp>
          <p:nvSpPr>
            <p:cNvPr id="1027" name="Google Shape;1027;p42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8" name="Google Shape;1028;p42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9" name="Google Shape;1029;p42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0" name="Google Shape;1030;p42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1" name="Google Shape;1031;p42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2" name="Google Shape;1032;p42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3" name="Google Shape;1033;p42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4" name="Google Shape;1034;p42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5" name="Google Shape;1035;p42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6" name="Google Shape;1036;p42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7" name="Google Shape;1037;p42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8" name="Google Shape;1038;p42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9" name="Google Shape;1039;p42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0" name="Google Shape;1040;p42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1" name="Google Shape;1041;p42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2" name="Google Shape;1042;p42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3" name="Google Shape;1043;p42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4" name="Google Shape;1044;p42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5" name="Google Shape;1045;p42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6" name="Google Shape;1046;p42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7" name="Google Shape;1047;p42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" name="Google Shape;1048;p42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9" name="Google Shape;1049;p42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0" name="Google Shape;1050;p42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51" name="Google Shape;1051;p42"/>
          <p:cNvSpPr/>
          <p:nvPr/>
        </p:nvSpPr>
        <p:spPr>
          <a:xfrm rot="250550" flipH="1">
            <a:off x="1118289" y="4146943"/>
            <a:ext cx="7934099" cy="488141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2" name="Google Shape;1052;p42"/>
          <p:cNvSpPr txBox="1">
            <a:spLocks noGrp="1"/>
          </p:cNvSpPr>
          <p:nvPr>
            <p:ph type="title"/>
          </p:nvPr>
        </p:nvSpPr>
        <p:spPr>
          <a:xfrm>
            <a:off x="950967" y="704200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53" name="Google Shape;1053;p42"/>
          <p:cNvSpPr txBox="1">
            <a:spLocks noGrp="1"/>
          </p:cNvSpPr>
          <p:nvPr>
            <p:ph type="subTitle" idx="1"/>
          </p:nvPr>
        </p:nvSpPr>
        <p:spPr>
          <a:xfrm>
            <a:off x="950967" y="2703200"/>
            <a:ext cx="4536800" cy="14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029655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5" name="Google Shape;1055;p43"/>
          <p:cNvGrpSpPr/>
          <p:nvPr/>
        </p:nvGrpSpPr>
        <p:grpSpPr>
          <a:xfrm>
            <a:off x="6386243" y="4364221"/>
            <a:ext cx="3072616" cy="3058492"/>
            <a:chOff x="2414491" y="671177"/>
            <a:chExt cx="1830972" cy="1822411"/>
          </a:xfrm>
        </p:grpSpPr>
        <p:sp>
          <p:nvSpPr>
            <p:cNvPr id="1056" name="Google Shape;1056;p43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7" name="Google Shape;1057;p43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8" name="Google Shape;1058;p43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9" name="Google Shape;1059;p43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0" name="Google Shape;1060;p43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1" name="Google Shape;1061;p43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2" name="Google Shape;1062;p43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3" name="Google Shape;1063;p43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4" name="Google Shape;1064;p43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5" name="Google Shape;1065;p43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6" name="Google Shape;1066;p43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7" name="Google Shape;1067;p43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8" name="Google Shape;1068;p43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9" name="Google Shape;1069;p43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0" name="Google Shape;1070;p43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1" name="Google Shape;1071;p43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2" name="Google Shape;1072;p43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3" name="Google Shape;1073;p43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4" name="Google Shape;1074;p43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5" name="Google Shape;1075;p43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6" name="Google Shape;1076;p43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7" name="Google Shape;1077;p43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8" name="Google Shape;1078;p43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9" name="Google Shape;1079;p43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0" name="Google Shape;1080;p43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1" name="Google Shape;1081;p43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2" name="Google Shape;1082;p43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3" name="Google Shape;1083;p43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4" name="Google Shape;1084;p43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5" name="Google Shape;1085;p43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6" name="Google Shape;1086;p43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7" name="Google Shape;1087;p43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8" name="Google Shape;1088;p43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9" name="Google Shape;1089;p43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90" name="Google Shape;1090;p43"/>
          <p:cNvSpPr/>
          <p:nvPr/>
        </p:nvSpPr>
        <p:spPr>
          <a:xfrm rot="-919010">
            <a:off x="8976190" y="-495357"/>
            <a:ext cx="4529700" cy="4510919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1" name="Google Shape;1091;p43"/>
          <p:cNvSpPr/>
          <p:nvPr/>
        </p:nvSpPr>
        <p:spPr>
          <a:xfrm rot="-5620636">
            <a:off x="-1467309" y="2121879"/>
            <a:ext cx="3988908" cy="3827468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2" name="Google Shape;1092;p43"/>
          <p:cNvSpPr txBox="1">
            <a:spLocks noGrp="1"/>
          </p:cNvSpPr>
          <p:nvPr>
            <p:ph type="title"/>
          </p:nvPr>
        </p:nvSpPr>
        <p:spPr>
          <a:xfrm>
            <a:off x="950967" y="704200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93" name="Google Shape;1093;p43"/>
          <p:cNvSpPr txBox="1">
            <a:spLocks noGrp="1"/>
          </p:cNvSpPr>
          <p:nvPr>
            <p:ph type="subTitle" idx="1"/>
          </p:nvPr>
        </p:nvSpPr>
        <p:spPr>
          <a:xfrm>
            <a:off x="6704233" y="2703200"/>
            <a:ext cx="4536800" cy="14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3259139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44"/>
          <p:cNvSpPr/>
          <p:nvPr/>
        </p:nvSpPr>
        <p:spPr>
          <a:xfrm>
            <a:off x="5680567" y="2609460"/>
            <a:ext cx="2366400" cy="2366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6" name="Google Shape;1096;p44"/>
          <p:cNvSpPr/>
          <p:nvPr/>
        </p:nvSpPr>
        <p:spPr>
          <a:xfrm rot="-4971949">
            <a:off x="8870869" y="2487146"/>
            <a:ext cx="6063585" cy="5508121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7" name="Google Shape;1097;p44"/>
          <p:cNvSpPr/>
          <p:nvPr/>
        </p:nvSpPr>
        <p:spPr>
          <a:xfrm rot="7019959" flipH="1">
            <a:off x="-1282868" y="-1769968"/>
            <a:ext cx="5396136" cy="3320015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8" name="Google Shape;1098;p44"/>
          <p:cNvSpPr txBox="1">
            <a:spLocks noGrp="1"/>
          </p:cNvSpPr>
          <p:nvPr>
            <p:ph type="title"/>
          </p:nvPr>
        </p:nvSpPr>
        <p:spPr>
          <a:xfrm>
            <a:off x="950967" y="704200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99" name="Google Shape;1099;p44"/>
          <p:cNvSpPr txBox="1">
            <a:spLocks noGrp="1"/>
          </p:cNvSpPr>
          <p:nvPr>
            <p:ph type="subTitle" idx="1"/>
          </p:nvPr>
        </p:nvSpPr>
        <p:spPr>
          <a:xfrm>
            <a:off x="950967" y="2703200"/>
            <a:ext cx="4536800" cy="14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1129752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45"/>
          <p:cNvSpPr/>
          <p:nvPr/>
        </p:nvSpPr>
        <p:spPr>
          <a:xfrm rot="-4971949">
            <a:off x="8665936" y="916080"/>
            <a:ext cx="6063585" cy="5508121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2" name="Google Shape;1102;p45"/>
          <p:cNvSpPr/>
          <p:nvPr/>
        </p:nvSpPr>
        <p:spPr>
          <a:xfrm rot="9475593">
            <a:off x="-2632930" y="-594769"/>
            <a:ext cx="5396193" cy="3319932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3" name="Google Shape;1103;p45"/>
          <p:cNvSpPr txBox="1">
            <a:spLocks noGrp="1"/>
          </p:cNvSpPr>
          <p:nvPr>
            <p:ph type="title"/>
          </p:nvPr>
        </p:nvSpPr>
        <p:spPr>
          <a:xfrm>
            <a:off x="950967" y="704200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04" name="Google Shape;1104;p45"/>
          <p:cNvSpPr txBox="1">
            <a:spLocks noGrp="1"/>
          </p:cNvSpPr>
          <p:nvPr>
            <p:ph type="subTitle" idx="1"/>
          </p:nvPr>
        </p:nvSpPr>
        <p:spPr>
          <a:xfrm>
            <a:off x="950967" y="1557433"/>
            <a:ext cx="8352400" cy="45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143346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6"/>
          <p:cNvSpPr/>
          <p:nvPr/>
        </p:nvSpPr>
        <p:spPr>
          <a:xfrm rot="-5400000" flipH="1">
            <a:off x="8068837" y="2255713"/>
            <a:ext cx="6542176" cy="4262551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7" name="Google Shape;1107;p46"/>
          <p:cNvSpPr/>
          <p:nvPr/>
        </p:nvSpPr>
        <p:spPr>
          <a:xfrm>
            <a:off x="-999867" y="4098560"/>
            <a:ext cx="2366400" cy="2366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08" name="Google Shape;1108;p46"/>
          <p:cNvGrpSpPr/>
          <p:nvPr/>
        </p:nvGrpSpPr>
        <p:grpSpPr>
          <a:xfrm rot="10800000">
            <a:off x="8272700" y="1659193"/>
            <a:ext cx="2262349" cy="2251771"/>
            <a:chOff x="2414491" y="671177"/>
            <a:chExt cx="1830972" cy="1822411"/>
          </a:xfrm>
        </p:grpSpPr>
        <p:sp>
          <p:nvSpPr>
            <p:cNvPr id="1109" name="Google Shape;1109;p46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0" name="Google Shape;1110;p46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1" name="Google Shape;1111;p46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2" name="Google Shape;1112;p46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3" name="Google Shape;1113;p46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4" name="Google Shape;1114;p46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5" name="Google Shape;1115;p46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6" name="Google Shape;1116;p46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7" name="Google Shape;1117;p46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8" name="Google Shape;1118;p46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9" name="Google Shape;1119;p46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0" name="Google Shape;1120;p46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1" name="Google Shape;1121;p46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2" name="Google Shape;1122;p46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3" name="Google Shape;1123;p46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4" name="Google Shape;1124;p46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5" name="Google Shape;1125;p46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6" name="Google Shape;1126;p46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7" name="Google Shape;1127;p46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8" name="Google Shape;1128;p46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9" name="Google Shape;1129;p46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0" name="Google Shape;1130;p46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1" name="Google Shape;1131;p46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2" name="Google Shape;1132;p46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3" name="Google Shape;1133;p46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4" name="Google Shape;1134;p46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5" name="Google Shape;1135;p46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6" name="Google Shape;1136;p46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7" name="Google Shape;1137;p46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8" name="Google Shape;1138;p46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9" name="Google Shape;1139;p46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0" name="Google Shape;1140;p46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1" name="Google Shape;1141;p46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2" name="Google Shape;1142;p46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43" name="Google Shape;1143;p46"/>
          <p:cNvSpPr txBox="1">
            <a:spLocks noGrp="1"/>
          </p:cNvSpPr>
          <p:nvPr>
            <p:ph type="title"/>
          </p:nvPr>
        </p:nvSpPr>
        <p:spPr>
          <a:xfrm>
            <a:off x="950967" y="704200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44" name="Google Shape;1144;p46"/>
          <p:cNvSpPr txBox="1">
            <a:spLocks noGrp="1"/>
          </p:cNvSpPr>
          <p:nvPr>
            <p:ph type="subTitle" idx="1"/>
          </p:nvPr>
        </p:nvSpPr>
        <p:spPr>
          <a:xfrm>
            <a:off x="950967" y="1557433"/>
            <a:ext cx="8038400" cy="45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1169290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47"/>
          <p:cNvSpPr/>
          <p:nvPr/>
        </p:nvSpPr>
        <p:spPr>
          <a:xfrm rot="5716307" flipH="1">
            <a:off x="4171612" y="-23133"/>
            <a:ext cx="4012680" cy="7882124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7" name="Google Shape;1147;p47"/>
          <p:cNvSpPr/>
          <p:nvPr/>
        </p:nvSpPr>
        <p:spPr>
          <a:xfrm rot="-1408952">
            <a:off x="9413111" y="-2042738"/>
            <a:ext cx="4748771" cy="5917139"/>
          </a:xfrm>
          <a:custGeom>
            <a:avLst/>
            <a:gdLst/>
            <a:ahLst/>
            <a:cxnLst/>
            <a:rect l="l" t="t" r="r" b="b"/>
            <a:pathLst>
              <a:path w="15146" h="21250" extrusionOk="0">
                <a:moveTo>
                  <a:pt x="2903" y="12143"/>
                </a:moveTo>
                <a:cubicBezTo>
                  <a:pt x="1936" y="10308"/>
                  <a:pt x="234" y="9174"/>
                  <a:pt x="201" y="6972"/>
                </a:cubicBezTo>
                <a:cubicBezTo>
                  <a:pt x="1" y="1"/>
                  <a:pt x="7773" y="1769"/>
                  <a:pt x="11209" y="4637"/>
                </a:cubicBezTo>
                <a:cubicBezTo>
                  <a:pt x="13877" y="6839"/>
                  <a:pt x="15145" y="10208"/>
                  <a:pt x="14178" y="13544"/>
                </a:cubicBezTo>
                <a:cubicBezTo>
                  <a:pt x="13310" y="16379"/>
                  <a:pt x="10141" y="21249"/>
                  <a:pt x="6472" y="20349"/>
                </a:cubicBezTo>
                <a:cubicBezTo>
                  <a:pt x="3203" y="19581"/>
                  <a:pt x="4070" y="14811"/>
                  <a:pt x="3070" y="12476"/>
                </a:cubicBezTo>
                <a:cubicBezTo>
                  <a:pt x="3036" y="12343"/>
                  <a:pt x="2970" y="12243"/>
                  <a:pt x="2903" y="121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8" name="Google Shape;1148;p47"/>
          <p:cNvSpPr/>
          <p:nvPr/>
        </p:nvSpPr>
        <p:spPr>
          <a:xfrm rot="10800000">
            <a:off x="1063004" y="3847983"/>
            <a:ext cx="2366400" cy="2366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49" name="Google Shape;1149;p47"/>
          <p:cNvGrpSpPr/>
          <p:nvPr/>
        </p:nvGrpSpPr>
        <p:grpSpPr>
          <a:xfrm rot="10800000">
            <a:off x="216300" y="3019160"/>
            <a:ext cx="2262349" cy="2251771"/>
            <a:chOff x="2414491" y="671177"/>
            <a:chExt cx="1830972" cy="1822411"/>
          </a:xfrm>
        </p:grpSpPr>
        <p:sp>
          <p:nvSpPr>
            <p:cNvPr id="1150" name="Google Shape;1150;p47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1" name="Google Shape;1151;p47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2" name="Google Shape;1152;p47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3" name="Google Shape;1153;p47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4" name="Google Shape;1154;p47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5" name="Google Shape;1155;p47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6" name="Google Shape;1156;p47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7" name="Google Shape;1157;p47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8" name="Google Shape;1158;p47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9" name="Google Shape;1159;p47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0" name="Google Shape;1160;p47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1" name="Google Shape;1161;p47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2" name="Google Shape;1162;p47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3" name="Google Shape;1163;p47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4" name="Google Shape;1164;p47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5" name="Google Shape;1165;p47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6" name="Google Shape;1166;p47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7" name="Google Shape;1167;p47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8" name="Google Shape;1168;p47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9" name="Google Shape;1169;p47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0" name="Google Shape;1170;p47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1" name="Google Shape;1171;p47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2" name="Google Shape;1172;p47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3" name="Google Shape;1173;p47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4" name="Google Shape;1174;p47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5" name="Google Shape;1175;p47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6" name="Google Shape;1176;p47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7" name="Google Shape;1177;p47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8" name="Google Shape;1178;p47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9" name="Google Shape;1179;p47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0" name="Google Shape;1180;p47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1" name="Google Shape;1181;p47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2" name="Google Shape;1182;p47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3" name="Google Shape;1183;p47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84" name="Google Shape;1184;p47"/>
          <p:cNvSpPr/>
          <p:nvPr/>
        </p:nvSpPr>
        <p:spPr>
          <a:xfrm rot="8100000">
            <a:off x="495199" y="-1533889"/>
            <a:ext cx="2585125" cy="4407497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5" name="Google Shape;1185;p47"/>
          <p:cNvSpPr txBox="1">
            <a:spLocks noGrp="1"/>
          </p:cNvSpPr>
          <p:nvPr>
            <p:ph type="title"/>
          </p:nvPr>
        </p:nvSpPr>
        <p:spPr>
          <a:xfrm>
            <a:off x="3429400" y="719851"/>
            <a:ext cx="5333200" cy="1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0266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86" name="Google Shape;1186;p47"/>
          <p:cNvSpPr txBox="1">
            <a:spLocks noGrp="1"/>
          </p:cNvSpPr>
          <p:nvPr>
            <p:ph type="subTitle" idx="1"/>
          </p:nvPr>
        </p:nvSpPr>
        <p:spPr>
          <a:xfrm>
            <a:off x="3429400" y="2203017"/>
            <a:ext cx="5333200" cy="1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87" name="Google Shape;1187;p47"/>
          <p:cNvSpPr txBox="1"/>
          <p:nvPr/>
        </p:nvSpPr>
        <p:spPr>
          <a:xfrm>
            <a:off x="3627400" y="4575484"/>
            <a:ext cx="49372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CREDITS: This presentation template was created by </a:t>
            </a:r>
            <a:r>
              <a:rPr lang="en" sz="1600" b="1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, including icons by </a:t>
            </a:r>
            <a:r>
              <a:rPr lang="en" sz="1600" b="1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, infographics &amp; images by </a:t>
            </a:r>
            <a:r>
              <a:rPr lang="en" sz="1600" b="1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endParaRPr sz="16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</p:spTree>
    <p:extLst>
      <p:ext uri="{BB962C8B-B14F-4D97-AF65-F5344CB8AC3E}">
        <p14:creationId xmlns:p14="http://schemas.microsoft.com/office/powerpoint/2010/main" val="239805799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48"/>
          <p:cNvSpPr/>
          <p:nvPr/>
        </p:nvSpPr>
        <p:spPr>
          <a:xfrm rot="288678" flipH="1">
            <a:off x="-1693889" y="737782"/>
            <a:ext cx="6211215" cy="635358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0" name="Google Shape;1190;p48"/>
          <p:cNvSpPr/>
          <p:nvPr/>
        </p:nvSpPr>
        <p:spPr>
          <a:xfrm>
            <a:off x="1778733" y="1502765"/>
            <a:ext cx="2029736" cy="1790393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91" name="Google Shape;1191;p48"/>
          <p:cNvGrpSpPr/>
          <p:nvPr/>
        </p:nvGrpSpPr>
        <p:grpSpPr>
          <a:xfrm>
            <a:off x="6825358" y="950775"/>
            <a:ext cx="3027913" cy="3013779"/>
            <a:chOff x="6762468" y="1386456"/>
            <a:chExt cx="2270935" cy="2260334"/>
          </a:xfrm>
        </p:grpSpPr>
        <p:sp>
          <p:nvSpPr>
            <p:cNvPr id="1192" name="Google Shape;1192;p48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1" name="Google Shape;1201;p48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7" name="Google Shape;1217;p48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3" name="Google Shape;1223;p48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4" name="Google Shape;1224;p48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25" name="Google Shape;1225;p48"/>
          <p:cNvSpPr/>
          <p:nvPr/>
        </p:nvSpPr>
        <p:spPr>
          <a:xfrm rot="-1848056" flipH="1">
            <a:off x="10341367" y="3357315"/>
            <a:ext cx="2585184" cy="4407597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1803338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7" name="Google Shape;1227;p49"/>
          <p:cNvGrpSpPr/>
          <p:nvPr/>
        </p:nvGrpSpPr>
        <p:grpSpPr>
          <a:xfrm>
            <a:off x="7" y="-107265"/>
            <a:ext cx="3036423" cy="7072503"/>
            <a:chOff x="224725" y="566950"/>
            <a:chExt cx="1850875" cy="4311100"/>
          </a:xfrm>
        </p:grpSpPr>
        <p:sp>
          <p:nvSpPr>
            <p:cNvPr id="1228" name="Google Shape;1228;p49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9" name="Google Shape;1229;p49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0" name="Google Shape;1230;p49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1" name="Google Shape;1231;p49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2" name="Google Shape;1232;p49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3" name="Google Shape;1233;p49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4" name="Google Shape;1234;p49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6" name="Google Shape;1236;p49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7" name="Google Shape;1237;p49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8" name="Google Shape;1238;p49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9" name="Google Shape;1239;p49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0" name="Google Shape;1240;p49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1" name="Google Shape;1241;p49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2" name="Google Shape;1242;p49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3" name="Google Shape;1243;p49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4" name="Google Shape;1244;p49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5" name="Google Shape;1245;p49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6" name="Google Shape;1246;p49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7" name="Google Shape;1247;p49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8" name="Google Shape;1248;p49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9" name="Google Shape;1249;p49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0" name="Google Shape;1250;p49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1" name="Google Shape;1251;p49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52" name="Google Shape;1252;p49"/>
          <p:cNvSpPr/>
          <p:nvPr/>
        </p:nvSpPr>
        <p:spPr>
          <a:xfrm rot="-3415034" flipH="1">
            <a:off x="7133255" y="862763"/>
            <a:ext cx="6419477" cy="5460407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53" name="Google Shape;1253;p49"/>
          <p:cNvSpPr/>
          <p:nvPr/>
        </p:nvSpPr>
        <p:spPr>
          <a:xfrm rot="1379372">
            <a:off x="6866592" y="3041820"/>
            <a:ext cx="1790679" cy="2338749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54" name="Google Shape;1254;p49"/>
          <p:cNvSpPr/>
          <p:nvPr/>
        </p:nvSpPr>
        <p:spPr>
          <a:xfrm>
            <a:off x="-1023299" y="669601"/>
            <a:ext cx="3019548" cy="2663449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7618375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6" name="Google Shape;1256;p50"/>
          <p:cNvGrpSpPr/>
          <p:nvPr/>
        </p:nvGrpSpPr>
        <p:grpSpPr>
          <a:xfrm rot="-4412986">
            <a:off x="8311236" y="2638473"/>
            <a:ext cx="3364621" cy="3209225"/>
            <a:chOff x="616550" y="744600"/>
            <a:chExt cx="936200" cy="893025"/>
          </a:xfrm>
        </p:grpSpPr>
        <p:sp>
          <p:nvSpPr>
            <p:cNvPr id="1257" name="Google Shape;1257;p50"/>
            <p:cNvSpPr/>
            <p:nvPr/>
          </p:nvSpPr>
          <p:spPr>
            <a:xfrm>
              <a:off x="616550" y="744600"/>
              <a:ext cx="936200" cy="893025"/>
            </a:xfrm>
            <a:custGeom>
              <a:avLst/>
              <a:gdLst/>
              <a:ahLst/>
              <a:cxnLst/>
              <a:rect l="l" t="t" r="r" b="b"/>
              <a:pathLst>
                <a:path w="37448" h="35721" extrusionOk="0">
                  <a:moveTo>
                    <a:pt x="21003" y="1"/>
                  </a:moveTo>
                  <a:cubicBezTo>
                    <a:pt x="20950" y="1"/>
                    <a:pt x="20897" y="16"/>
                    <a:pt x="20852" y="46"/>
                  </a:cubicBezTo>
                  <a:lnTo>
                    <a:pt x="18177" y="2356"/>
                  </a:lnTo>
                  <a:cubicBezTo>
                    <a:pt x="18177" y="2356"/>
                    <a:pt x="18146" y="2387"/>
                    <a:pt x="18146" y="2387"/>
                  </a:cubicBezTo>
                  <a:lnTo>
                    <a:pt x="91" y="26946"/>
                  </a:lnTo>
                  <a:cubicBezTo>
                    <a:pt x="0" y="27068"/>
                    <a:pt x="61" y="27220"/>
                    <a:pt x="182" y="27281"/>
                  </a:cubicBezTo>
                  <a:lnTo>
                    <a:pt x="2523" y="28436"/>
                  </a:lnTo>
                  <a:lnTo>
                    <a:pt x="15654" y="35700"/>
                  </a:lnTo>
                  <a:cubicBezTo>
                    <a:pt x="15692" y="35713"/>
                    <a:pt x="15735" y="35720"/>
                    <a:pt x="15776" y="35720"/>
                  </a:cubicBezTo>
                  <a:cubicBezTo>
                    <a:pt x="15835" y="35720"/>
                    <a:pt x="15892" y="35705"/>
                    <a:pt x="15927" y="35670"/>
                  </a:cubicBezTo>
                  <a:cubicBezTo>
                    <a:pt x="16657" y="35092"/>
                    <a:pt x="20274" y="32083"/>
                    <a:pt x="25320" y="27433"/>
                  </a:cubicBezTo>
                  <a:cubicBezTo>
                    <a:pt x="30730" y="22417"/>
                    <a:pt x="37204" y="14666"/>
                    <a:pt x="37204" y="14666"/>
                  </a:cubicBezTo>
                  <a:cubicBezTo>
                    <a:pt x="37448" y="14454"/>
                    <a:pt x="37448" y="14089"/>
                    <a:pt x="37204" y="13876"/>
                  </a:cubicBezTo>
                  <a:cubicBezTo>
                    <a:pt x="36779" y="13451"/>
                    <a:pt x="35867" y="12600"/>
                    <a:pt x="34286" y="11171"/>
                  </a:cubicBezTo>
                  <a:cubicBezTo>
                    <a:pt x="31824" y="9013"/>
                    <a:pt x="22493" y="1171"/>
                    <a:pt x="21155" y="46"/>
                  </a:cubicBezTo>
                  <a:cubicBezTo>
                    <a:pt x="21110" y="16"/>
                    <a:pt x="21057" y="1"/>
                    <a:pt x="21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8" name="Google Shape;1258;p50"/>
            <p:cNvSpPr/>
            <p:nvPr/>
          </p:nvSpPr>
          <p:spPr>
            <a:xfrm>
              <a:off x="1118825" y="951075"/>
              <a:ext cx="191525" cy="163425"/>
            </a:xfrm>
            <a:custGeom>
              <a:avLst/>
              <a:gdLst/>
              <a:ahLst/>
              <a:cxnLst/>
              <a:rect l="l" t="t" r="r" b="b"/>
              <a:pathLst>
                <a:path w="7661" h="6537" extrusionOk="0">
                  <a:moveTo>
                    <a:pt x="426" y="0"/>
                  </a:moveTo>
                  <a:cubicBezTo>
                    <a:pt x="317" y="0"/>
                    <a:pt x="206" y="46"/>
                    <a:pt x="122" y="146"/>
                  </a:cubicBezTo>
                  <a:cubicBezTo>
                    <a:pt x="1" y="298"/>
                    <a:pt x="31" y="541"/>
                    <a:pt x="183" y="663"/>
                  </a:cubicBezTo>
                  <a:lnTo>
                    <a:pt x="6992" y="6468"/>
                  </a:lnTo>
                  <a:cubicBezTo>
                    <a:pt x="7052" y="6499"/>
                    <a:pt x="7144" y="6529"/>
                    <a:pt x="7235" y="6529"/>
                  </a:cubicBezTo>
                  <a:cubicBezTo>
                    <a:pt x="7251" y="6534"/>
                    <a:pt x="7268" y="6537"/>
                    <a:pt x="7286" y="6537"/>
                  </a:cubicBezTo>
                  <a:cubicBezTo>
                    <a:pt x="7368" y="6537"/>
                    <a:pt x="7464" y="6483"/>
                    <a:pt x="7539" y="6407"/>
                  </a:cubicBezTo>
                  <a:cubicBezTo>
                    <a:pt x="7660" y="6255"/>
                    <a:pt x="7630" y="6012"/>
                    <a:pt x="7478" y="5860"/>
                  </a:cubicBezTo>
                  <a:lnTo>
                    <a:pt x="669" y="85"/>
                  </a:lnTo>
                  <a:cubicBezTo>
                    <a:pt x="601" y="31"/>
                    <a:pt x="514" y="0"/>
                    <a:pt x="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9" name="Google Shape;1259;p50"/>
            <p:cNvSpPr/>
            <p:nvPr/>
          </p:nvSpPr>
          <p:spPr>
            <a:xfrm>
              <a:off x="1078550" y="994400"/>
              <a:ext cx="190750" cy="164750"/>
            </a:xfrm>
            <a:custGeom>
              <a:avLst/>
              <a:gdLst/>
              <a:ahLst/>
              <a:cxnLst/>
              <a:rect l="l" t="t" r="r" b="b"/>
              <a:pathLst>
                <a:path w="7630" h="6590" extrusionOk="0">
                  <a:moveTo>
                    <a:pt x="413" y="0"/>
                  </a:moveTo>
                  <a:cubicBezTo>
                    <a:pt x="308" y="0"/>
                    <a:pt x="206" y="45"/>
                    <a:pt x="122" y="146"/>
                  </a:cubicBezTo>
                  <a:cubicBezTo>
                    <a:pt x="1" y="298"/>
                    <a:pt x="1" y="541"/>
                    <a:pt x="153" y="662"/>
                  </a:cubicBezTo>
                  <a:lnTo>
                    <a:pt x="6931" y="6498"/>
                  </a:lnTo>
                  <a:cubicBezTo>
                    <a:pt x="7022" y="6559"/>
                    <a:pt x="7113" y="6589"/>
                    <a:pt x="7174" y="6589"/>
                  </a:cubicBezTo>
                  <a:cubicBezTo>
                    <a:pt x="7296" y="6589"/>
                    <a:pt x="7417" y="6529"/>
                    <a:pt x="7478" y="6437"/>
                  </a:cubicBezTo>
                  <a:cubicBezTo>
                    <a:pt x="7630" y="6285"/>
                    <a:pt x="7600" y="6042"/>
                    <a:pt x="7448" y="5921"/>
                  </a:cubicBezTo>
                  <a:lnTo>
                    <a:pt x="669" y="85"/>
                  </a:lnTo>
                  <a:cubicBezTo>
                    <a:pt x="587" y="30"/>
                    <a:pt x="499" y="0"/>
                    <a:pt x="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0" name="Google Shape;1260;p50"/>
            <p:cNvSpPr/>
            <p:nvPr/>
          </p:nvSpPr>
          <p:spPr>
            <a:xfrm>
              <a:off x="1041325" y="1033375"/>
              <a:ext cx="196075" cy="159975"/>
            </a:xfrm>
            <a:custGeom>
              <a:avLst/>
              <a:gdLst/>
              <a:ahLst/>
              <a:cxnLst/>
              <a:rect l="l" t="t" r="r" b="b"/>
              <a:pathLst>
                <a:path w="7843" h="6399" extrusionOk="0">
                  <a:moveTo>
                    <a:pt x="446" y="1"/>
                  </a:moveTo>
                  <a:cubicBezTo>
                    <a:pt x="335" y="1"/>
                    <a:pt x="223" y="48"/>
                    <a:pt x="152" y="137"/>
                  </a:cubicBezTo>
                  <a:cubicBezTo>
                    <a:pt x="0" y="319"/>
                    <a:pt x="31" y="532"/>
                    <a:pt x="213" y="684"/>
                  </a:cubicBezTo>
                  <a:lnTo>
                    <a:pt x="7174" y="6307"/>
                  </a:lnTo>
                  <a:cubicBezTo>
                    <a:pt x="7234" y="6368"/>
                    <a:pt x="7326" y="6398"/>
                    <a:pt x="7386" y="6398"/>
                  </a:cubicBezTo>
                  <a:cubicBezTo>
                    <a:pt x="7508" y="6398"/>
                    <a:pt x="7630" y="6337"/>
                    <a:pt x="7690" y="6246"/>
                  </a:cubicBezTo>
                  <a:cubicBezTo>
                    <a:pt x="7842" y="6094"/>
                    <a:pt x="7812" y="5851"/>
                    <a:pt x="7630" y="5729"/>
                  </a:cubicBezTo>
                  <a:lnTo>
                    <a:pt x="669" y="76"/>
                  </a:lnTo>
                  <a:cubicBezTo>
                    <a:pt x="606" y="25"/>
                    <a:pt x="526" y="1"/>
                    <a:pt x="4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1" name="Google Shape;1261;p50"/>
            <p:cNvSpPr/>
            <p:nvPr/>
          </p:nvSpPr>
          <p:spPr>
            <a:xfrm>
              <a:off x="1007125" y="1070750"/>
              <a:ext cx="186950" cy="159825"/>
            </a:xfrm>
            <a:custGeom>
              <a:avLst/>
              <a:gdLst/>
              <a:ahLst/>
              <a:cxnLst/>
              <a:rect l="l" t="t" r="r" b="b"/>
              <a:pathLst>
                <a:path w="7478" h="6393" extrusionOk="0">
                  <a:moveTo>
                    <a:pt x="413" y="1"/>
                  </a:moveTo>
                  <a:cubicBezTo>
                    <a:pt x="307" y="1"/>
                    <a:pt x="206" y="48"/>
                    <a:pt x="122" y="131"/>
                  </a:cubicBezTo>
                  <a:cubicBezTo>
                    <a:pt x="0" y="283"/>
                    <a:pt x="0" y="526"/>
                    <a:pt x="183" y="678"/>
                  </a:cubicBezTo>
                  <a:lnTo>
                    <a:pt x="6809" y="6301"/>
                  </a:lnTo>
                  <a:cubicBezTo>
                    <a:pt x="6870" y="6362"/>
                    <a:pt x="6961" y="6393"/>
                    <a:pt x="7022" y="6393"/>
                  </a:cubicBezTo>
                  <a:cubicBezTo>
                    <a:pt x="7143" y="6393"/>
                    <a:pt x="7265" y="6362"/>
                    <a:pt x="7326" y="6271"/>
                  </a:cubicBezTo>
                  <a:cubicBezTo>
                    <a:pt x="7478" y="6119"/>
                    <a:pt x="7447" y="5876"/>
                    <a:pt x="7295" y="5724"/>
                  </a:cubicBezTo>
                  <a:lnTo>
                    <a:pt x="669" y="101"/>
                  </a:lnTo>
                  <a:cubicBezTo>
                    <a:pt x="587" y="32"/>
                    <a:pt x="499" y="1"/>
                    <a:pt x="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62" name="Google Shape;1262;p50"/>
          <p:cNvGrpSpPr/>
          <p:nvPr/>
        </p:nvGrpSpPr>
        <p:grpSpPr>
          <a:xfrm>
            <a:off x="1768539" y="667387"/>
            <a:ext cx="2441296" cy="2429881"/>
            <a:chOff x="2414491" y="671177"/>
            <a:chExt cx="1830972" cy="1822411"/>
          </a:xfrm>
        </p:grpSpPr>
        <p:sp>
          <p:nvSpPr>
            <p:cNvPr id="1263" name="Google Shape;1263;p50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4" name="Google Shape;1264;p50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5" name="Google Shape;1265;p50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6" name="Google Shape;1266;p50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7" name="Google Shape;1267;p50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8" name="Google Shape;1268;p50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9" name="Google Shape;1269;p50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0" name="Google Shape;1270;p50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1" name="Google Shape;1271;p50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2" name="Google Shape;1272;p50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3" name="Google Shape;1273;p50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4" name="Google Shape;1274;p50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5" name="Google Shape;1275;p50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6" name="Google Shape;1276;p50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7" name="Google Shape;1277;p50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8" name="Google Shape;1278;p50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9" name="Google Shape;1279;p50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0" name="Google Shape;1280;p50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1" name="Google Shape;1281;p50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2" name="Google Shape;1282;p50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3" name="Google Shape;1283;p50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4" name="Google Shape;1284;p50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5" name="Google Shape;1285;p50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6" name="Google Shape;1286;p50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7" name="Google Shape;1287;p50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8" name="Google Shape;1288;p50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9" name="Google Shape;1289;p50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0" name="Google Shape;1290;p50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1" name="Google Shape;1291;p50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2" name="Google Shape;1292;p50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3" name="Google Shape;1293;p50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4" name="Google Shape;1294;p50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5" name="Google Shape;1295;p50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6" name="Google Shape;1296;p50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97" name="Google Shape;1297;p50"/>
          <p:cNvGrpSpPr/>
          <p:nvPr/>
        </p:nvGrpSpPr>
        <p:grpSpPr>
          <a:xfrm rot="-969610">
            <a:off x="9174114" y="3282592"/>
            <a:ext cx="2956521" cy="3861825"/>
            <a:chOff x="6078061" y="1684347"/>
            <a:chExt cx="1743860" cy="2277840"/>
          </a:xfrm>
        </p:grpSpPr>
        <p:sp>
          <p:nvSpPr>
            <p:cNvPr id="1298" name="Google Shape;1298;p50"/>
            <p:cNvSpPr/>
            <p:nvPr/>
          </p:nvSpPr>
          <p:spPr>
            <a:xfrm>
              <a:off x="7384410" y="1684347"/>
              <a:ext cx="437511" cy="516459"/>
            </a:xfrm>
            <a:custGeom>
              <a:avLst/>
              <a:gdLst/>
              <a:ahLst/>
              <a:cxnLst/>
              <a:rect l="l" t="t" r="r" b="b"/>
              <a:pathLst>
                <a:path w="8490" h="10022" extrusionOk="0">
                  <a:moveTo>
                    <a:pt x="8405" y="0"/>
                  </a:moveTo>
                  <a:cubicBezTo>
                    <a:pt x="8396" y="0"/>
                    <a:pt x="8390" y="41"/>
                    <a:pt x="8390" y="41"/>
                  </a:cubicBezTo>
                  <a:cubicBezTo>
                    <a:pt x="8390" y="41"/>
                    <a:pt x="6535" y="1439"/>
                    <a:pt x="4043" y="1986"/>
                  </a:cubicBezTo>
                  <a:cubicBezTo>
                    <a:pt x="1551" y="2563"/>
                    <a:pt x="0" y="6636"/>
                    <a:pt x="487" y="8430"/>
                  </a:cubicBezTo>
                  <a:cubicBezTo>
                    <a:pt x="895" y="9870"/>
                    <a:pt x="1871" y="10021"/>
                    <a:pt x="2264" y="10021"/>
                  </a:cubicBezTo>
                  <a:cubicBezTo>
                    <a:pt x="2369" y="10021"/>
                    <a:pt x="2432" y="10010"/>
                    <a:pt x="2432" y="10010"/>
                  </a:cubicBezTo>
                  <a:cubicBezTo>
                    <a:pt x="2432" y="10010"/>
                    <a:pt x="8298" y="8794"/>
                    <a:pt x="8420" y="4053"/>
                  </a:cubicBezTo>
                  <a:cubicBezTo>
                    <a:pt x="8490" y="427"/>
                    <a:pt x="8435" y="0"/>
                    <a:pt x="8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9" name="Google Shape;1299;p50"/>
            <p:cNvSpPr/>
            <p:nvPr/>
          </p:nvSpPr>
          <p:spPr>
            <a:xfrm>
              <a:off x="6078061" y="2151644"/>
              <a:ext cx="1448939" cy="1810543"/>
            </a:xfrm>
            <a:custGeom>
              <a:avLst/>
              <a:gdLst/>
              <a:ahLst/>
              <a:cxnLst/>
              <a:rect l="l" t="t" r="r" b="b"/>
              <a:pathLst>
                <a:path w="28117" h="35134" extrusionOk="0">
                  <a:moveTo>
                    <a:pt x="26110" y="0"/>
                  </a:moveTo>
                  <a:cubicBezTo>
                    <a:pt x="26110" y="0"/>
                    <a:pt x="21247" y="3587"/>
                    <a:pt x="16353" y="10213"/>
                  </a:cubicBezTo>
                  <a:cubicBezTo>
                    <a:pt x="11429" y="16839"/>
                    <a:pt x="0" y="34256"/>
                    <a:pt x="1186" y="35107"/>
                  </a:cubicBezTo>
                  <a:cubicBezTo>
                    <a:pt x="1210" y="35125"/>
                    <a:pt x="1241" y="35134"/>
                    <a:pt x="1279" y="35134"/>
                  </a:cubicBezTo>
                  <a:cubicBezTo>
                    <a:pt x="3097" y="35134"/>
                    <a:pt x="20354" y="14791"/>
                    <a:pt x="24195" y="8420"/>
                  </a:cubicBezTo>
                  <a:cubicBezTo>
                    <a:pt x="28116" y="1915"/>
                    <a:pt x="27782" y="942"/>
                    <a:pt x="27782" y="942"/>
                  </a:cubicBezTo>
                  <a:lnTo>
                    <a:pt x="261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00" name="Google Shape;1300;p50"/>
          <p:cNvSpPr/>
          <p:nvPr/>
        </p:nvSpPr>
        <p:spPr>
          <a:xfrm rot="5400000">
            <a:off x="-2448199" y="1567011"/>
            <a:ext cx="6551385" cy="4030591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01" name="Google Shape;1301;p50"/>
          <p:cNvSpPr/>
          <p:nvPr/>
        </p:nvSpPr>
        <p:spPr>
          <a:xfrm rot="-7977683">
            <a:off x="2881266" y="4219001"/>
            <a:ext cx="2072881" cy="1988988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02" name="Google Shape;1302;p50"/>
          <p:cNvSpPr/>
          <p:nvPr/>
        </p:nvSpPr>
        <p:spPr>
          <a:xfrm rot="4742319" flipH="1">
            <a:off x="9054351" y="-861289"/>
            <a:ext cx="4281144" cy="4263392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93501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3537116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51"/>
          <p:cNvSpPr/>
          <p:nvPr/>
        </p:nvSpPr>
        <p:spPr>
          <a:xfrm rot="288619" flipH="1">
            <a:off x="-2204908" y="1767086"/>
            <a:ext cx="6439008" cy="5463492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05" name="Google Shape;1305;p51"/>
          <p:cNvSpPr/>
          <p:nvPr/>
        </p:nvSpPr>
        <p:spPr>
          <a:xfrm>
            <a:off x="10370301" y="895252"/>
            <a:ext cx="3019548" cy="2663449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06" name="Google Shape;1306;p51"/>
          <p:cNvSpPr/>
          <p:nvPr/>
        </p:nvSpPr>
        <p:spPr>
          <a:xfrm rot="8226410">
            <a:off x="1010610" y="-1211599"/>
            <a:ext cx="2585197" cy="4407620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07" name="Google Shape;1307;p51"/>
          <p:cNvGrpSpPr/>
          <p:nvPr/>
        </p:nvGrpSpPr>
        <p:grpSpPr>
          <a:xfrm rot="-3861937">
            <a:off x="8697578" y="1840185"/>
            <a:ext cx="2698093" cy="4418504"/>
            <a:chOff x="5754175" y="3922575"/>
            <a:chExt cx="682400" cy="1117525"/>
          </a:xfrm>
        </p:grpSpPr>
        <p:sp>
          <p:nvSpPr>
            <p:cNvPr id="1308" name="Google Shape;1308;p51"/>
            <p:cNvSpPr/>
            <p:nvPr/>
          </p:nvSpPr>
          <p:spPr>
            <a:xfrm>
              <a:off x="5754175" y="4953250"/>
              <a:ext cx="70700" cy="86850"/>
            </a:xfrm>
            <a:custGeom>
              <a:avLst/>
              <a:gdLst/>
              <a:ahLst/>
              <a:cxnLst/>
              <a:rect l="l" t="t" r="r" b="b"/>
              <a:pathLst>
                <a:path w="2828" h="3474" extrusionOk="0">
                  <a:moveTo>
                    <a:pt x="1855" y="1"/>
                  </a:moveTo>
                  <a:cubicBezTo>
                    <a:pt x="1855" y="1"/>
                    <a:pt x="0" y="3283"/>
                    <a:pt x="973" y="3466"/>
                  </a:cubicBezTo>
                  <a:cubicBezTo>
                    <a:pt x="1000" y="3471"/>
                    <a:pt x="1027" y="3473"/>
                    <a:pt x="1054" y="3473"/>
                  </a:cubicBezTo>
                  <a:cubicBezTo>
                    <a:pt x="1994" y="3473"/>
                    <a:pt x="2827" y="456"/>
                    <a:pt x="2827" y="456"/>
                  </a:cubicBezTo>
                  <a:lnTo>
                    <a:pt x="1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9" name="Google Shape;1309;p51"/>
            <p:cNvSpPr/>
            <p:nvPr/>
          </p:nvSpPr>
          <p:spPr>
            <a:xfrm>
              <a:off x="5768600" y="4780750"/>
              <a:ext cx="193050" cy="209925"/>
            </a:xfrm>
            <a:custGeom>
              <a:avLst/>
              <a:gdLst/>
              <a:ahLst/>
              <a:cxnLst/>
              <a:rect l="l" t="t" r="r" b="b"/>
              <a:pathLst>
                <a:path w="7722" h="8397" extrusionOk="0">
                  <a:moveTo>
                    <a:pt x="1065" y="1"/>
                  </a:moveTo>
                  <a:cubicBezTo>
                    <a:pt x="1065" y="1"/>
                    <a:pt x="1" y="7812"/>
                    <a:pt x="1156" y="8359"/>
                  </a:cubicBezTo>
                  <a:cubicBezTo>
                    <a:pt x="1208" y="8384"/>
                    <a:pt x="1269" y="8396"/>
                    <a:pt x="1338" y="8396"/>
                  </a:cubicBezTo>
                  <a:cubicBezTo>
                    <a:pt x="2789" y="8396"/>
                    <a:pt x="7721" y="3131"/>
                    <a:pt x="7721" y="3131"/>
                  </a:cubicBezTo>
                  <a:lnTo>
                    <a:pt x="10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0" name="Google Shape;1310;p51"/>
            <p:cNvSpPr/>
            <p:nvPr/>
          </p:nvSpPr>
          <p:spPr>
            <a:xfrm>
              <a:off x="5795200" y="4343050"/>
              <a:ext cx="389100" cy="516000"/>
            </a:xfrm>
            <a:custGeom>
              <a:avLst/>
              <a:gdLst/>
              <a:ahLst/>
              <a:cxnLst/>
              <a:rect l="l" t="t" r="r" b="b"/>
              <a:pathLst>
                <a:path w="15564" h="20640" extrusionOk="0">
                  <a:moveTo>
                    <a:pt x="8329" y="1"/>
                  </a:moveTo>
                  <a:cubicBezTo>
                    <a:pt x="8329" y="1"/>
                    <a:pt x="7296" y="1399"/>
                    <a:pt x="5715" y="5047"/>
                  </a:cubicBezTo>
                  <a:cubicBezTo>
                    <a:pt x="4104" y="8694"/>
                    <a:pt x="1" y="17509"/>
                    <a:pt x="1" y="17509"/>
                  </a:cubicBezTo>
                  <a:lnTo>
                    <a:pt x="6657" y="20639"/>
                  </a:lnTo>
                  <a:cubicBezTo>
                    <a:pt x="6657" y="20639"/>
                    <a:pt x="7387" y="19728"/>
                    <a:pt x="9636" y="15381"/>
                  </a:cubicBezTo>
                  <a:cubicBezTo>
                    <a:pt x="12281" y="10305"/>
                    <a:pt x="15563" y="3010"/>
                    <a:pt x="15563" y="3010"/>
                  </a:cubicBezTo>
                  <a:lnTo>
                    <a:pt x="83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1" name="Google Shape;1311;p51"/>
            <p:cNvSpPr/>
            <p:nvPr/>
          </p:nvSpPr>
          <p:spPr>
            <a:xfrm>
              <a:off x="6003425" y="3922575"/>
              <a:ext cx="433150" cy="579525"/>
            </a:xfrm>
            <a:custGeom>
              <a:avLst/>
              <a:gdLst/>
              <a:ahLst/>
              <a:cxnLst/>
              <a:rect l="l" t="t" r="r" b="b"/>
              <a:pathLst>
                <a:path w="17326" h="23181" extrusionOk="0">
                  <a:moveTo>
                    <a:pt x="11816" y="1"/>
                  </a:moveTo>
                  <a:cubicBezTo>
                    <a:pt x="10345" y="1"/>
                    <a:pt x="8903" y="821"/>
                    <a:pt x="8085" y="2200"/>
                  </a:cubicBezTo>
                  <a:cubicBezTo>
                    <a:pt x="6535" y="4814"/>
                    <a:pt x="0" y="16820"/>
                    <a:pt x="0" y="16820"/>
                  </a:cubicBezTo>
                  <a:lnTo>
                    <a:pt x="7234" y="19829"/>
                  </a:lnTo>
                  <a:cubicBezTo>
                    <a:pt x="7234" y="19829"/>
                    <a:pt x="13515" y="6181"/>
                    <a:pt x="13978" y="6181"/>
                  </a:cubicBezTo>
                  <a:cubicBezTo>
                    <a:pt x="13979" y="6181"/>
                    <a:pt x="13981" y="6181"/>
                    <a:pt x="13982" y="6181"/>
                  </a:cubicBezTo>
                  <a:cubicBezTo>
                    <a:pt x="14469" y="6273"/>
                    <a:pt x="8237" y="17276"/>
                    <a:pt x="8481" y="20619"/>
                  </a:cubicBezTo>
                  <a:cubicBezTo>
                    <a:pt x="8589" y="22468"/>
                    <a:pt x="9616" y="23180"/>
                    <a:pt x="10214" y="23180"/>
                  </a:cubicBezTo>
                  <a:cubicBezTo>
                    <a:pt x="10451" y="23180"/>
                    <a:pt x="10621" y="23068"/>
                    <a:pt x="10639" y="22869"/>
                  </a:cubicBezTo>
                  <a:cubicBezTo>
                    <a:pt x="10730" y="22109"/>
                    <a:pt x="8845" y="21835"/>
                    <a:pt x="9757" y="19130"/>
                  </a:cubicBezTo>
                  <a:cubicBezTo>
                    <a:pt x="12493" y="10802"/>
                    <a:pt x="17326" y="5300"/>
                    <a:pt x="15411" y="2169"/>
                  </a:cubicBezTo>
                  <a:cubicBezTo>
                    <a:pt x="14477" y="660"/>
                    <a:pt x="13135" y="1"/>
                    <a:pt x="118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313852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522" y="874663"/>
            <a:ext cx="4650901" cy="2334637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88D7A558-4107-4032-8E5F-99B445369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38400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Subtitle 2">
            <a:extLst>
              <a:ext uri="{FF2B5EF4-FFF2-40B4-BE49-F238E27FC236}">
                <a16:creationId xmlns:a16="http://schemas.microsoft.com/office/drawing/2014/main" id="{6B5BCC80-B184-4F6C-B3E3-CFC7F4C41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4113213"/>
            <a:ext cx="4636800" cy="1655762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>
                <a:cs typeface="Calibri"/>
              </a:rPr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8933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00" y="536573"/>
            <a:ext cx="4078800" cy="145300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5" name="Text Placeholder 94">
            <a:extLst>
              <a:ext uri="{FF2B5EF4-FFF2-40B4-BE49-F238E27FC236}">
                <a16:creationId xmlns:a16="http://schemas.microsoft.com/office/drawing/2014/main" id="{376C93AE-577A-4E39-B37B-F54DD619E8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175" y="2876550"/>
            <a:ext cx="4819650" cy="2875321"/>
          </a:xfrm>
        </p:spPr>
        <p:txBody>
          <a:bodyPr>
            <a:normAutofit/>
          </a:bodyPr>
          <a:lstStyle>
            <a:lvl1pPr marL="0" indent="0" algn="ctr">
              <a:buNone/>
              <a:defRPr sz="1600" baseline="0"/>
            </a:lvl1pPr>
            <a:lvl2pPr marL="360000" indent="0" algn="ctr">
              <a:buFont typeface="Arial" panose="020B0604020202020204" pitchFamily="34" charset="0"/>
              <a:buNone/>
              <a:defRPr/>
            </a:lvl2pPr>
            <a:lvl3pPr marL="720000" indent="0" algn="ctr">
              <a:buNone/>
              <a:defRPr/>
            </a:lvl3pPr>
            <a:lvl4pPr marL="1080000" indent="0" algn="ctr">
              <a:buFont typeface="Arial" panose="020B0604020202020204" pitchFamily="34" charset="0"/>
              <a:buNone/>
              <a:defRPr/>
            </a:lvl4pPr>
            <a:lvl5pPr marL="1440000" indent="0" algn="ct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DF41F26-BFC3-471C-AEBF-8D613043F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9766" y="716800"/>
            <a:ext cx="3838575" cy="5583025"/>
            <a:chOff x="199766" y="716800"/>
            <a:chExt cx="3838575" cy="558302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D3F709F-F0BC-4149-B83C-D6E0B13F9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26" name="Freeform 64">
                <a:extLst>
                  <a:ext uri="{FF2B5EF4-FFF2-40B4-BE49-F238E27FC236}">
                    <a16:creationId xmlns:a16="http://schemas.microsoft.com/office/drawing/2014/main" id="{5C5EF830-776D-4D9D-B2AD-E2EF27FE2B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81">
                <a:extLst>
                  <a:ext uri="{FF2B5EF4-FFF2-40B4-BE49-F238E27FC236}">
                    <a16:creationId xmlns:a16="http://schemas.microsoft.com/office/drawing/2014/main" id="{24555386-DD07-47B5-8731-6188F04409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61">
                <a:extLst>
                  <a:ext uri="{FF2B5EF4-FFF2-40B4-BE49-F238E27FC236}">
                    <a16:creationId xmlns:a16="http://schemas.microsoft.com/office/drawing/2014/main" id="{98AACD5A-587D-4523-8687-E39554A9EE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78">
                <a:extLst>
                  <a:ext uri="{FF2B5EF4-FFF2-40B4-BE49-F238E27FC236}">
                    <a16:creationId xmlns:a16="http://schemas.microsoft.com/office/drawing/2014/main" id="{056E6FE3-AE0B-4665-BDC4-C43B088EA3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84">
                <a:extLst>
                  <a:ext uri="{FF2B5EF4-FFF2-40B4-BE49-F238E27FC236}">
                    <a16:creationId xmlns:a16="http://schemas.microsoft.com/office/drawing/2014/main" id="{3341E111-158B-46EB-85CF-76ACE2E6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87">
                <a:extLst>
                  <a:ext uri="{FF2B5EF4-FFF2-40B4-BE49-F238E27FC236}">
                    <a16:creationId xmlns:a16="http://schemas.microsoft.com/office/drawing/2014/main" id="{B6BAC346-F465-42C1-B326-511CDAAFCD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60">
                <a:extLst>
                  <a:ext uri="{FF2B5EF4-FFF2-40B4-BE49-F238E27FC236}">
                    <a16:creationId xmlns:a16="http://schemas.microsoft.com/office/drawing/2014/main" id="{41EFAE7C-FB00-406B-B543-258ECBA85C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59">
                <a:extLst>
                  <a:ext uri="{FF2B5EF4-FFF2-40B4-BE49-F238E27FC236}">
                    <a16:creationId xmlns:a16="http://schemas.microsoft.com/office/drawing/2014/main" id="{7B8E44F7-B4B5-407F-8CBF-2EF396585A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62">
                <a:extLst>
                  <a:ext uri="{FF2B5EF4-FFF2-40B4-BE49-F238E27FC236}">
                    <a16:creationId xmlns:a16="http://schemas.microsoft.com/office/drawing/2014/main" id="{E5CB4BB7-46DD-4D14-AF85-0E13EFBA67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65">
                <a:extLst>
                  <a:ext uri="{FF2B5EF4-FFF2-40B4-BE49-F238E27FC236}">
                    <a16:creationId xmlns:a16="http://schemas.microsoft.com/office/drawing/2014/main" id="{F7F8EDDC-B124-4CF0-9C0B-036D7E9203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" name="Freeform 79">
                <a:extLst>
                  <a:ext uri="{FF2B5EF4-FFF2-40B4-BE49-F238E27FC236}">
                    <a16:creationId xmlns:a16="http://schemas.microsoft.com/office/drawing/2014/main" id="{F9979D20-23CA-44BF-94E4-277FAA877C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Freeform 82">
                <a:extLst>
                  <a:ext uri="{FF2B5EF4-FFF2-40B4-BE49-F238E27FC236}">
                    <a16:creationId xmlns:a16="http://schemas.microsoft.com/office/drawing/2014/main" id="{64DA53E4-1E27-44B2-9EA5-375E3D20A7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Freeform 85">
                <a:extLst>
                  <a:ext uri="{FF2B5EF4-FFF2-40B4-BE49-F238E27FC236}">
                    <a16:creationId xmlns:a16="http://schemas.microsoft.com/office/drawing/2014/main" id="{AF41DBD5-F7CA-43C7-B477-6E93D8DC06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88">
                <a:extLst>
                  <a:ext uri="{FF2B5EF4-FFF2-40B4-BE49-F238E27FC236}">
                    <a16:creationId xmlns:a16="http://schemas.microsoft.com/office/drawing/2014/main" id="{8DE355CC-A733-4109-AC9E-4E5E96E355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C60E99C1-AC1B-4267-A404-07CA28EA1A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41" name="Line 63">
                  <a:extLst>
                    <a:ext uri="{FF2B5EF4-FFF2-40B4-BE49-F238E27FC236}">
                      <a16:creationId xmlns:a16="http://schemas.microsoft.com/office/drawing/2014/main" id="{46BA754B-AF8C-4E32-B5D4-BD2CA1341E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2" name="Line 66">
                  <a:extLst>
                    <a:ext uri="{FF2B5EF4-FFF2-40B4-BE49-F238E27FC236}">
                      <a16:creationId xmlns:a16="http://schemas.microsoft.com/office/drawing/2014/main" id="{AA7154F4-DAA9-42B8-9C79-E7D89EB926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" name="Line 67">
                  <a:extLst>
                    <a:ext uri="{FF2B5EF4-FFF2-40B4-BE49-F238E27FC236}">
                      <a16:creationId xmlns:a16="http://schemas.microsoft.com/office/drawing/2014/main" id="{CFCCE002-4181-4663-B8B4-5B5CC711B8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" name="Line 80">
                  <a:extLst>
                    <a:ext uri="{FF2B5EF4-FFF2-40B4-BE49-F238E27FC236}">
                      <a16:creationId xmlns:a16="http://schemas.microsoft.com/office/drawing/2014/main" id="{B3C1286A-A92F-45A8-A144-C4EBF3B8BC1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" name="Line 83">
                  <a:extLst>
                    <a:ext uri="{FF2B5EF4-FFF2-40B4-BE49-F238E27FC236}">
                      <a16:creationId xmlns:a16="http://schemas.microsoft.com/office/drawing/2014/main" id="{31993490-8FCD-4048-A2E8-0A217FF6561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6" name="Line 86">
                  <a:extLst>
                    <a:ext uri="{FF2B5EF4-FFF2-40B4-BE49-F238E27FC236}">
                      <a16:creationId xmlns:a16="http://schemas.microsoft.com/office/drawing/2014/main" id="{33AF3440-700A-44B0-A0D1-1E6301F187D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7" name="Line 89">
                  <a:extLst>
                    <a:ext uri="{FF2B5EF4-FFF2-40B4-BE49-F238E27FC236}">
                      <a16:creationId xmlns:a16="http://schemas.microsoft.com/office/drawing/2014/main" id="{F17E7CAB-5E29-47AC-91E8-B488D357FBD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713AE0B-3A03-4CCB-B15E-CAF75D855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94CC0330-760F-4B4E-BE37-D345B5B2E8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8B6C8306-3715-4107-BA99-68EB308CA19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5A4B3797-F2A4-43E3-B8F8-8BC4B0FBDE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30">
                  <a:extLst>
                    <a:ext uri="{FF2B5EF4-FFF2-40B4-BE49-F238E27FC236}">
                      <a16:creationId xmlns:a16="http://schemas.microsoft.com/office/drawing/2014/main" id="{BB27766D-84D5-4D02-AE36-3149427B229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Rectangle 30">
                  <a:extLst>
                    <a:ext uri="{FF2B5EF4-FFF2-40B4-BE49-F238E27FC236}">
                      <a16:creationId xmlns:a16="http://schemas.microsoft.com/office/drawing/2014/main" id="{8F1C8A62-8495-422A-9A73-9C59C603F62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B1CEBFBC-BC6E-4C5F-BEC4-DD2079D8E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969A298F-AA6C-4139-992B-E27C0854615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972AA363-33A2-4979-9DE5-9FA8ACADE0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3822750-6B8C-4F83-9CAD-F924EF4937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8523E1A-71CD-4B09-A4F4-07F86003B4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15" name="Freeform 68">
                  <a:extLst>
                    <a:ext uri="{FF2B5EF4-FFF2-40B4-BE49-F238E27FC236}">
                      <a16:creationId xmlns:a16="http://schemas.microsoft.com/office/drawing/2014/main" id="{169972B1-6443-4F74-80F9-BB4943CD302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" name="Freeform 69">
                  <a:extLst>
                    <a:ext uri="{FF2B5EF4-FFF2-40B4-BE49-F238E27FC236}">
                      <a16:creationId xmlns:a16="http://schemas.microsoft.com/office/drawing/2014/main" id="{EB69F32F-40CA-458E-B833-E909ADFDD93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" name="Line 70">
                  <a:extLst>
                    <a:ext uri="{FF2B5EF4-FFF2-40B4-BE49-F238E27FC236}">
                      <a16:creationId xmlns:a16="http://schemas.microsoft.com/office/drawing/2014/main" id="{5B2FEC36-803B-49C9-8313-D558457B25A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178F1E3-F49B-4E7A-BA5C-B2BFD9A636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12" name="Freeform 68">
                  <a:extLst>
                    <a:ext uri="{FF2B5EF4-FFF2-40B4-BE49-F238E27FC236}">
                      <a16:creationId xmlns:a16="http://schemas.microsoft.com/office/drawing/2014/main" id="{9F18055A-6D8B-4373-A010-59AE8C81384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" name="Freeform 69">
                  <a:extLst>
                    <a:ext uri="{FF2B5EF4-FFF2-40B4-BE49-F238E27FC236}">
                      <a16:creationId xmlns:a16="http://schemas.microsoft.com/office/drawing/2014/main" id="{2612E838-0F14-4DE7-AD23-6A83078511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" name="Line 70">
                  <a:extLst>
                    <a:ext uri="{FF2B5EF4-FFF2-40B4-BE49-F238E27FC236}">
                      <a16:creationId xmlns:a16="http://schemas.microsoft.com/office/drawing/2014/main" id="{AF3F8EED-B567-43E0-8B31-5A5E7AFB2DA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52B8C31-9649-4E69-B31C-D77394EE2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69D1249-EDCC-41AC-BA08-E670FB4E3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68" name="Freeform 64">
                <a:extLst>
                  <a:ext uri="{FF2B5EF4-FFF2-40B4-BE49-F238E27FC236}">
                    <a16:creationId xmlns:a16="http://schemas.microsoft.com/office/drawing/2014/main" id="{EA5EA6EB-846A-4897-AE83-5BDD96A4F2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" name="Freeform 81">
                <a:extLst>
                  <a:ext uri="{FF2B5EF4-FFF2-40B4-BE49-F238E27FC236}">
                    <a16:creationId xmlns:a16="http://schemas.microsoft.com/office/drawing/2014/main" id="{185EF0DB-BE87-4CDD-823B-E665113797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" name="Freeform 61">
                <a:extLst>
                  <a:ext uri="{FF2B5EF4-FFF2-40B4-BE49-F238E27FC236}">
                    <a16:creationId xmlns:a16="http://schemas.microsoft.com/office/drawing/2014/main" id="{9AC9E234-4400-46EB-92D7-9B53A68B9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" name="Freeform 78">
                <a:extLst>
                  <a:ext uri="{FF2B5EF4-FFF2-40B4-BE49-F238E27FC236}">
                    <a16:creationId xmlns:a16="http://schemas.microsoft.com/office/drawing/2014/main" id="{A0C06F74-3085-4BB3-9758-D974159759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" name="Freeform 84">
                <a:extLst>
                  <a:ext uri="{FF2B5EF4-FFF2-40B4-BE49-F238E27FC236}">
                    <a16:creationId xmlns:a16="http://schemas.microsoft.com/office/drawing/2014/main" id="{9EA54D9F-32B0-4B48-B93A-B5A9E3DC6B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" name="Freeform 87">
                <a:extLst>
                  <a:ext uri="{FF2B5EF4-FFF2-40B4-BE49-F238E27FC236}">
                    <a16:creationId xmlns:a16="http://schemas.microsoft.com/office/drawing/2014/main" id="{3858A715-B583-4779-A1D2-86822F2CB8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" name="Freeform 60">
                <a:extLst>
                  <a:ext uri="{FF2B5EF4-FFF2-40B4-BE49-F238E27FC236}">
                    <a16:creationId xmlns:a16="http://schemas.microsoft.com/office/drawing/2014/main" id="{ECAE61B9-0396-4F89-85E9-EB174D639A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" name="Freeform 59">
                <a:extLst>
                  <a:ext uri="{FF2B5EF4-FFF2-40B4-BE49-F238E27FC236}">
                    <a16:creationId xmlns:a16="http://schemas.microsoft.com/office/drawing/2014/main" id="{46E4F030-726A-40ED-810F-C9F2379183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" name="Freeform 62">
                <a:extLst>
                  <a:ext uri="{FF2B5EF4-FFF2-40B4-BE49-F238E27FC236}">
                    <a16:creationId xmlns:a16="http://schemas.microsoft.com/office/drawing/2014/main" id="{B3148C64-AE70-4F9D-B6CE-5C92B9922B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" name="Freeform 65">
                <a:extLst>
                  <a:ext uri="{FF2B5EF4-FFF2-40B4-BE49-F238E27FC236}">
                    <a16:creationId xmlns:a16="http://schemas.microsoft.com/office/drawing/2014/main" id="{78C97992-BC56-40D7-A639-3D314871C8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8" name="Freeform 79">
                <a:extLst>
                  <a:ext uri="{FF2B5EF4-FFF2-40B4-BE49-F238E27FC236}">
                    <a16:creationId xmlns:a16="http://schemas.microsoft.com/office/drawing/2014/main" id="{469CAD99-0EFE-4B8E-922B-0C2BCFFD5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9" name="Freeform 82">
                <a:extLst>
                  <a:ext uri="{FF2B5EF4-FFF2-40B4-BE49-F238E27FC236}">
                    <a16:creationId xmlns:a16="http://schemas.microsoft.com/office/drawing/2014/main" id="{1D00B441-E5A3-4411-9B05-8E09BFF62D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" name="Freeform 85">
                <a:extLst>
                  <a:ext uri="{FF2B5EF4-FFF2-40B4-BE49-F238E27FC236}">
                    <a16:creationId xmlns:a16="http://schemas.microsoft.com/office/drawing/2014/main" id="{3FFE4E0B-A703-4655-B55F-44B3A3902F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Freeform 88">
                <a:extLst>
                  <a:ext uri="{FF2B5EF4-FFF2-40B4-BE49-F238E27FC236}">
                    <a16:creationId xmlns:a16="http://schemas.microsoft.com/office/drawing/2014/main" id="{F19632C2-B953-4CD1-9EAA-5C1FEA3EFD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DBDC3951-9E4C-4062-9B43-3038D9058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83" name="Line 63">
                  <a:extLst>
                    <a:ext uri="{FF2B5EF4-FFF2-40B4-BE49-F238E27FC236}">
                      <a16:creationId xmlns:a16="http://schemas.microsoft.com/office/drawing/2014/main" id="{2764EF0E-A104-46C9-B242-778009E49ED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4" name="Line 66">
                  <a:extLst>
                    <a:ext uri="{FF2B5EF4-FFF2-40B4-BE49-F238E27FC236}">
                      <a16:creationId xmlns:a16="http://schemas.microsoft.com/office/drawing/2014/main" id="{D0A8B652-41E0-456C-9C9F-1F0EC00891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5" name="Line 67">
                  <a:extLst>
                    <a:ext uri="{FF2B5EF4-FFF2-40B4-BE49-F238E27FC236}">
                      <a16:creationId xmlns:a16="http://schemas.microsoft.com/office/drawing/2014/main" id="{802E547A-C876-460C-B6A4-BCE8D39DA0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6" name="Line 80">
                  <a:extLst>
                    <a:ext uri="{FF2B5EF4-FFF2-40B4-BE49-F238E27FC236}">
                      <a16:creationId xmlns:a16="http://schemas.microsoft.com/office/drawing/2014/main" id="{00363E6C-7B8D-4E1D-A93E-E73306E130D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7" name="Line 83">
                  <a:extLst>
                    <a:ext uri="{FF2B5EF4-FFF2-40B4-BE49-F238E27FC236}">
                      <a16:creationId xmlns:a16="http://schemas.microsoft.com/office/drawing/2014/main" id="{206E174F-B8D0-4FFD-A1B5-56BFC5CCE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8" name="Line 86">
                  <a:extLst>
                    <a:ext uri="{FF2B5EF4-FFF2-40B4-BE49-F238E27FC236}">
                      <a16:creationId xmlns:a16="http://schemas.microsoft.com/office/drawing/2014/main" id="{3A10191E-76B5-4841-B32D-0DF6EAB639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9" name="Line 89">
                  <a:extLst>
                    <a:ext uri="{FF2B5EF4-FFF2-40B4-BE49-F238E27FC236}">
                      <a16:creationId xmlns:a16="http://schemas.microsoft.com/office/drawing/2014/main" id="{CF67EF0B-5FE7-4D99-8B38-95B1706F07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B39CF0F-2997-4D96-8F17-211C97D87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6408937D-7FFE-4D6C-AF79-1F60035CC7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749AA60A-BD5D-4647-AE8A-DF411C654B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3F335D2B-768D-4700-A35C-F54A7BD3525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30">
                  <a:extLst>
                    <a:ext uri="{FF2B5EF4-FFF2-40B4-BE49-F238E27FC236}">
                      <a16:creationId xmlns:a16="http://schemas.microsoft.com/office/drawing/2014/main" id="{B6F1EDEE-EDB1-4759-9339-8F60B631A3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" name="Rectangle 30">
                  <a:extLst>
                    <a:ext uri="{FF2B5EF4-FFF2-40B4-BE49-F238E27FC236}">
                      <a16:creationId xmlns:a16="http://schemas.microsoft.com/office/drawing/2014/main" id="{305D4D3B-BD5E-44BE-BE6A-4C91845930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30748E9E-1F8D-4FB9-89D6-F5B35B5049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B56CFFBA-D942-451F-B4E0-133DEA264B0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1B25F38B-03B2-435D-82ED-142D2AB4D19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1A0A593-F414-4B02-A355-AC7A50A7E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BA06E81-194E-43F2-B418-BF8101EAAE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57" name="Freeform 68">
                  <a:extLst>
                    <a:ext uri="{FF2B5EF4-FFF2-40B4-BE49-F238E27FC236}">
                      <a16:creationId xmlns:a16="http://schemas.microsoft.com/office/drawing/2014/main" id="{ABE6BF78-8FF2-4595-9072-48ACEBE207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8" name="Freeform 69">
                  <a:extLst>
                    <a:ext uri="{FF2B5EF4-FFF2-40B4-BE49-F238E27FC236}">
                      <a16:creationId xmlns:a16="http://schemas.microsoft.com/office/drawing/2014/main" id="{E182745B-1C12-49AC-97AD-501D806E9F6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9" name="Line 70">
                  <a:extLst>
                    <a:ext uri="{FF2B5EF4-FFF2-40B4-BE49-F238E27FC236}">
                      <a16:creationId xmlns:a16="http://schemas.microsoft.com/office/drawing/2014/main" id="{56B38515-A1C4-46D9-AEC6-E55E1CB7330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C9A4424F-2DA0-4E5A-9291-0A5FCE5575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54" name="Freeform 68">
                  <a:extLst>
                    <a:ext uri="{FF2B5EF4-FFF2-40B4-BE49-F238E27FC236}">
                      <a16:creationId xmlns:a16="http://schemas.microsoft.com/office/drawing/2014/main" id="{8609BA22-8E70-41AA-BACA-C9F8A789B2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Freeform 69">
                  <a:extLst>
                    <a:ext uri="{FF2B5EF4-FFF2-40B4-BE49-F238E27FC236}">
                      <a16:creationId xmlns:a16="http://schemas.microsoft.com/office/drawing/2014/main" id="{C2F49FC5-EFC3-4A02-9782-EC06564A94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" name="Line 70">
                  <a:extLst>
                    <a:ext uri="{FF2B5EF4-FFF2-40B4-BE49-F238E27FC236}">
                      <a16:creationId xmlns:a16="http://schemas.microsoft.com/office/drawing/2014/main" id="{782187F0-090B-4C65-B604-5DD33B4FF2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27713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07" y="536573"/>
            <a:ext cx="3856679" cy="145300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791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Content Placeholder 2">
            <a:extLst>
              <a:ext uri="{FF2B5EF4-FFF2-40B4-BE49-F238E27FC236}">
                <a16:creationId xmlns:a16="http://schemas.microsoft.com/office/drawing/2014/main" id="{E4838519-F7BD-42C9-BDE6-B4D6DF7E117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07606" y="2877018"/>
            <a:ext cx="3060000" cy="2938561"/>
          </a:xfrm>
        </p:spPr>
        <p:txBody>
          <a:bodyPr>
            <a:normAutofit/>
          </a:bodyPr>
          <a:lstStyle>
            <a:lvl1pPr algn="ctr">
              <a:defRPr/>
            </a:lvl1pPr>
          </a:lstStyle>
          <a:p>
            <a:pPr marL="0" indent="0" algn="ctr">
              <a:buNone/>
            </a:pPr>
            <a:r>
              <a:rPr lang="en-US" dirty="0"/>
              <a:t>Click to edit master text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0000" y="6357168"/>
            <a:ext cx="1480400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6947" y="6357600"/>
            <a:ext cx="6683376" cy="4608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1A84F6-2D30-446A-9D91-44FBCB8256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79987" y="0"/>
            <a:ext cx="7212013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46518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7C0FA93-7C0D-4CC0-BB42-DF569688E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563402"/>
            <a:ext cx="4075200" cy="2058573"/>
          </a:xfrm>
        </p:spPr>
        <p:txBody>
          <a:bodyPr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7">
            <a:extLst>
              <a:ext uri="{FF2B5EF4-FFF2-40B4-BE49-F238E27FC236}">
                <a16:creationId xmlns:a16="http://schemas.microsoft.com/office/drawing/2014/main" id="{C2777538-58E6-494C-A27B-B70346B0F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4248000"/>
            <a:ext cx="4075200" cy="1520975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9D32952-2D0C-4A3E-9354-E014C71789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54800" y="563563"/>
            <a:ext cx="4995863" cy="27066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2FA415D-7F98-4C81-A18F-A114BF021C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54800" y="3587750"/>
            <a:ext cx="4995863" cy="26987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6D3DA45-FD99-405B-8BF9-260DD97C0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C2A03C-F372-4C6D-929D-FD97AD439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8FEDBB3-0BD6-41BC-BB57-9FEC2E96C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D12B81D-3F14-4DA1-BECA-6698248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4" name="Freeform 68">
                  <a:extLst>
                    <a:ext uri="{FF2B5EF4-FFF2-40B4-BE49-F238E27FC236}">
                      <a16:creationId xmlns:a16="http://schemas.microsoft.com/office/drawing/2014/main" id="{EA11E57D-88DD-4899-907A-2A5772002F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" name="Freeform 69">
                  <a:extLst>
                    <a:ext uri="{FF2B5EF4-FFF2-40B4-BE49-F238E27FC236}">
                      <a16:creationId xmlns:a16="http://schemas.microsoft.com/office/drawing/2014/main" id="{7A5AEE18-30A4-4777-975F-02D107A171B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" name="Line 70">
                  <a:extLst>
                    <a:ext uri="{FF2B5EF4-FFF2-40B4-BE49-F238E27FC236}">
                      <a16:creationId xmlns:a16="http://schemas.microsoft.com/office/drawing/2014/main" id="{39EA21FB-AE36-478E-9770-CB842814390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C45D5C4-2D3A-4F84-BED1-D9B75234B0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1" name="Freeform 68">
                  <a:extLst>
                    <a:ext uri="{FF2B5EF4-FFF2-40B4-BE49-F238E27FC236}">
                      <a16:creationId xmlns:a16="http://schemas.microsoft.com/office/drawing/2014/main" id="{259762E8-7432-4501-9FE5-92B04D37C76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" name="Freeform 69">
                  <a:extLst>
                    <a:ext uri="{FF2B5EF4-FFF2-40B4-BE49-F238E27FC236}">
                      <a16:creationId xmlns:a16="http://schemas.microsoft.com/office/drawing/2014/main" id="{FF91FD3E-0148-4B50-8906-7D9CD382A3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" name="Line 70">
                  <a:extLst>
                    <a:ext uri="{FF2B5EF4-FFF2-40B4-BE49-F238E27FC236}">
                      <a16:creationId xmlns:a16="http://schemas.microsoft.com/office/drawing/2014/main" id="{506FA1AD-488A-4FD4-A79F-4343698EA7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3872434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4726" y="4217899"/>
            <a:ext cx="4079874" cy="1132373"/>
          </a:xfrm>
        </p:spPr>
        <p:txBody>
          <a:bodyPr anchor="t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4726" y="1541995"/>
            <a:ext cx="4079874" cy="2457819"/>
          </a:xfrm>
        </p:spPr>
        <p:txBody>
          <a:bodyPr anchor="b">
            <a:normAutofit/>
          </a:bodyPr>
          <a:lstStyle>
            <a:lvl1pPr marL="0" indent="0" algn="ctr">
              <a:lnSpc>
                <a:spcPct val="125000"/>
              </a:lnSpc>
              <a:buNone/>
              <a:defRPr sz="32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E0B6C055-B48A-412B-88B0-737289AC0B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9750" y="536575"/>
            <a:ext cx="2366963" cy="27606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42">
            <a:extLst>
              <a:ext uri="{FF2B5EF4-FFF2-40B4-BE49-F238E27FC236}">
                <a16:creationId xmlns:a16="http://schemas.microsoft.com/office/drawing/2014/main" id="{AE13F241-D0A7-491D-81D3-CB645029149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74887" y="543842"/>
            <a:ext cx="2366963" cy="27606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42">
            <a:extLst>
              <a:ext uri="{FF2B5EF4-FFF2-40B4-BE49-F238E27FC236}">
                <a16:creationId xmlns:a16="http://schemas.microsoft.com/office/drawing/2014/main" id="{DC189B8E-5A5B-400F-8F5F-63F61759E08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9642" y="3563566"/>
            <a:ext cx="2366963" cy="27606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42">
            <a:extLst>
              <a:ext uri="{FF2B5EF4-FFF2-40B4-BE49-F238E27FC236}">
                <a16:creationId xmlns:a16="http://schemas.microsoft.com/office/drawing/2014/main" id="{07055732-D9B3-42AF-9ADA-0D1F8DC2D5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174779" y="3570833"/>
            <a:ext cx="2366963" cy="27606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Date Placeholder 47">
            <a:extLst>
              <a:ext uri="{FF2B5EF4-FFF2-40B4-BE49-F238E27FC236}">
                <a16:creationId xmlns:a16="http://schemas.microsoft.com/office/drawing/2014/main" id="{5B51C357-082C-45A5-80C8-69FD4B94D329}"/>
              </a:ext>
            </a:extLst>
          </p:cNvPr>
          <p:cNvSpPr txBox="1">
            <a:spLocks/>
          </p:cNvSpPr>
          <p:nvPr userDrawn="1"/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 cap="all" spc="2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ED9792-4CB9-419E-9961-050A9E00E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1EC9E08-1228-4409-88CC-9D1927E8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8100000" flipH="1">
            <a:off x="6674373" y="402322"/>
            <a:ext cx="641184" cy="1069728"/>
            <a:chOff x="6484111" y="2967038"/>
            <a:chExt cx="641184" cy="106972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A892AB7-AE89-4F73-AE0D-3503473E251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25" name="Freeform 68">
                <a:extLst>
                  <a:ext uri="{FF2B5EF4-FFF2-40B4-BE49-F238E27FC236}">
                    <a16:creationId xmlns:a16="http://schemas.microsoft.com/office/drawing/2014/main" id="{734AFAA3-AA68-425A-834B-00F9D3690B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69">
                <a:extLst>
                  <a:ext uri="{FF2B5EF4-FFF2-40B4-BE49-F238E27FC236}">
                    <a16:creationId xmlns:a16="http://schemas.microsoft.com/office/drawing/2014/main" id="{36ED0F24-8619-4AED-A07A-D075DF2AF2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Line 70">
                <a:extLst>
                  <a:ext uri="{FF2B5EF4-FFF2-40B4-BE49-F238E27FC236}">
                    <a16:creationId xmlns:a16="http://schemas.microsoft.com/office/drawing/2014/main" id="{21E04150-0D06-4DFB-A73B-66DED0A5CF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A3C053E-6843-4D44-A64D-A37FD38410B0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22" name="Freeform 68">
                <a:extLst>
                  <a:ext uri="{FF2B5EF4-FFF2-40B4-BE49-F238E27FC236}">
                    <a16:creationId xmlns:a16="http://schemas.microsoft.com/office/drawing/2014/main" id="{A84DD506-3B91-4CE4-AE62-8E2FCA17D9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69">
                <a:extLst>
                  <a:ext uri="{FF2B5EF4-FFF2-40B4-BE49-F238E27FC236}">
                    <a16:creationId xmlns:a16="http://schemas.microsoft.com/office/drawing/2014/main" id="{18C6659C-7CBF-419E-B2AB-53A6FBB4FF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Line 70">
                <a:extLst>
                  <a:ext uri="{FF2B5EF4-FFF2-40B4-BE49-F238E27FC236}">
                    <a16:creationId xmlns:a16="http://schemas.microsoft.com/office/drawing/2014/main" id="{C7B1B371-3EFF-4F0E-8B44-1A397B69DD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9" name="Footer Placeholder 48">
            <a:extLst>
              <a:ext uri="{FF2B5EF4-FFF2-40B4-BE49-F238E27FC236}">
                <a16:creationId xmlns:a16="http://schemas.microsoft.com/office/drawing/2014/main" id="{B217CCF8-D1B0-4B96-AF9D-78BFAEE6D77D}"/>
              </a:ext>
            </a:extLst>
          </p:cNvPr>
          <p:cNvSpPr txBox="1">
            <a:spLocks/>
          </p:cNvSpPr>
          <p:nvPr userDrawn="1"/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 cap="all" spc="3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Sample Footer Text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15108B9-F897-467F-809F-6A4A2AE7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900000" flipH="1">
            <a:off x="11020475" y="5368081"/>
            <a:ext cx="641184" cy="1069728"/>
            <a:chOff x="6484111" y="2967038"/>
            <a:chExt cx="641184" cy="106972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6413051-FD79-4060-A702-60F38BF4A35C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36" name="Freeform 68">
                <a:extLst>
                  <a:ext uri="{FF2B5EF4-FFF2-40B4-BE49-F238E27FC236}">
                    <a16:creationId xmlns:a16="http://schemas.microsoft.com/office/drawing/2014/main" id="{B764F2D9-1B19-42EA-9AF0-6050DDABAA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Freeform 69">
                <a:extLst>
                  <a:ext uri="{FF2B5EF4-FFF2-40B4-BE49-F238E27FC236}">
                    <a16:creationId xmlns:a16="http://schemas.microsoft.com/office/drawing/2014/main" id="{557F4B3F-3926-4C1D-ABBF-B23809871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Line 70">
                <a:extLst>
                  <a:ext uri="{FF2B5EF4-FFF2-40B4-BE49-F238E27FC236}">
                    <a16:creationId xmlns:a16="http://schemas.microsoft.com/office/drawing/2014/main" id="{81E74331-4EEB-49F8-912F-1DF74636E7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88BEEF7-57D3-43D4-9EBA-6948ED40B433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33" name="Freeform 68">
                <a:extLst>
                  <a:ext uri="{FF2B5EF4-FFF2-40B4-BE49-F238E27FC236}">
                    <a16:creationId xmlns:a16="http://schemas.microsoft.com/office/drawing/2014/main" id="{0CD7B047-B489-4D5B-9C32-1BA667136A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69">
                <a:extLst>
                  <a:ext uri="{FF2B5EF4-FFF2-40B4-BE49-F238E27FC236}">
                    <a16:creationId xmlns:a16="http://schemas.microsoft.com/office/drawing/2014/main" id="{2B703141-C1B3-4AFF-991F-D77B298AE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Line 70">
                <a:extLst>
                  <a:ext uri="{FF2B5EF4-FFF2-40B4-BE49-F238E27FC236}">
                    <a16:creationId xmlns:a16="http://schemas.microsoft.com/office/drawing/2014/main" id="{FEEBB32D-FA5C-432C-B55F-1F74A4D13F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39" name="Slide Number Placeholder 49">
            <a:extLst>
              <a:ext uri="{FF2B5EF4-FFF2-40B4-BE49-F238E27FC236}">
                <a16:creationId xmlns:a16="http://schemas.microsoft.com/office/drawing/2014/main" id="{FAE9A1BE-DDB9-4362-A4F6-BE1A07DBF6F1}"/>
              </a:ext>
            </a:extLst>
          </p:cNvPr>
          <p:cNvSpPr txBox="1">
            <a:spLocks/>
          </p:cNvSpPr>
          <p:nvPr userDrawn="1"/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 cap="all" spc="2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76410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C50FC60-9736-40BD-8EF0-51BD0477167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66813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7D564077-E600-44C8-B691-00C1C3ECC1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8885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5EF6670B-24A6-4EC1-AB19-83414A6BFC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02249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DCE770BA-A562-4780-AEC9-94BC0C7C53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4764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3">
            <a:extLst>
              <a:ext uri="{FF2B5EF4-FFF2-40B4-BE49-F238E27FC236}">
                <a16:creationId xmlns:a16="http://schemas.microsoft.com/office/drawing/2014/main" id="{C627DB31-AE80-40F1-A5C7-E1FBE1521BD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37688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A79604-04BA-44C3-8188-694F8E9C2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26000" y="191159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7">
            <a:extLst>
              <a:ext uri="{FF2B5EF4-FFF2-40B4-BE49-F238E27FC236}">
                <a16:creationId xmlns:a16="http://schemas.microsoft.com/office/drawing/2014/main" id="{325542BB-A1DE-421A-898F-007CCBCC104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66813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7">
            <a:extLst>
              <a:ext uri="{FF2B5EF4-FFF2-40B4-BE49-F238E27FC236}">
                <a16:creationId xmlns:a16="http://schemas.microsoft.com/office/drawing/2014/main" id="{95E87339-255E-4557-9768-A292ED25DBA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66813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>
            <a:extLst>
              <a:ext uri="{FF2B5EF4-FFF2-40B4-BE49-F238E27FC236}">
                <a16:creationId xmlns:a16="http://schemas.microsoft.com/office/drawing/2014/main" id="{969EC781-370F-41FC-AD76-0728B465E51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28885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7">
            <a:extLst>
              <a:ext uri="{FF2B5EF4-FFF2-40B4-BE49-F238E27FC236}">
                <a16:creationId xmlns:a16="http://schemas.microsoft.com/office/drawing/2014/main" id="{50C960BB-D9A3-417D-87D9-E93363FB585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228885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7">
            <a:extLst>
              <a:ext uri="{FF2B5EF4-FFF2-40B4-BE49-F238E27FC236}">
                <a16:creationId xmlns:a16="http://schemas.microsoft.com/office/drawing/2014/main" id="{714B566C-453D-4E47-8BE0-2EF7145AD3A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02249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7">
            <a:extLst>
              <a:ext uri="{FF2B5EF4-FFF2-40B4-BE49-F238E27FC236}">
                <a16:creationId xmlns:a16="http://schemas.microsoft.com/office/drawing/2014/main" id="{8C9D423F-AE1B-476A-AC7E-F34CE6ABFA3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02249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7">
            <a:extLst>
              <a:ext uri="{FF2B5EF4-FFF2-40B4-BE49-F238E27FC236}">
                <a16:creationId xmlns:a16="http://schemas.microsoft.com/office/drawing/2014/main" id="{F25DCDC4-ECAE-47AB-8ED3-07D8D33BF18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364765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7">
            <a:extLst>
              <a:ext uri="{FF2B5EF4-FFF2-40B4-BE49-F238E27FC236}">
                <a16:creationId xmlns:a16="http://schemas.microsoft.com/office/drawing/2014/main" id="{1A7D8398-681A-475F-9624-02EFB0099D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364765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9692C358-06E1-468E-90F8-9F5F3918233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437688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167CC03-B865-47EB-83C3-CA5CDC584C0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437688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30355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2971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2971400" cy="363275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10300" y="1756025"/>
            <a:ext cx="2971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10300" y="2450550"/>
            <a:ext cx="2971400" cy="363275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5563541-7DAA-4F84-BBAB-31C12F6AE9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31200" y="1756025"/>
            <a:ext cx="2971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E3321C3-E759-4DD7-BFA1-2E724B8DDBF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31200" y="2450550"/>
            <a:ext cx="2971400" cy="363275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49680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910FDC-FCA3-4F39-AC3F-821172639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37" y="0"/>
            <a:ext cx="386715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1" y="536573"/>
            <a:ext cx="7424950" cy="145300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F0F278F-99B1-49C2-968B-C983DF8121A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7063" y="536575"/>
            <a:ext cx="2616200" cy="17430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7" name="Picture Placeholder 10">
            <a:extLst>
              <a:ext uri="{FF2B5EF4-FFF2-40B4-BE49-F238E27FC236}">
                <a16:creationId xmlns:a16="http://schemas.microsoft.com/office/drawing/2014/main" id="{524BD50E-995A-4DB3-8E0A-E7F1FC63693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6853" y="2557090"/>
            <a:ext cx="2616200" cy="17430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8" name="Picture Placeholder 10">
            <a:extLst>
              <a:ext uri="{FF2B5EF4-FFF2-40B4-BE49-F238E27FC236}">
                <a16:creationId xmlns:a16="http://schemas.microsoft.com/office/drawing/2014/main" id="{ABAB6489-3F37-4A20-8777-093046E5C82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7063" y="4576347"/>
            <a:ext cx="2616200" cy="17430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523157-52E2-4F89-B3C9-EA9FE7914B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64100" y="2876550"/>
            <a:ext cx="6332538" cy="3219450"/>
          </a:xfrm>
        </p:spPr>
        <p:txBody>
          <a:bodyPr>
            <a:normAutofit/>
          </a:bodyPr>
          <a:lstStyle>
            <a:lvl1pPr marL="0" indent="0" algn="ctr">
              <a:buNone/>
              <a:defRPr sz="1900"/>
            </a:lvl1pPr>
            <a:lvl2pPr marL="360000" indent="0" algn="ctr">
              <a:buFont typeface="Arial" panose="020B0604020202020204" pitchFamily="34" charset="0"/>
              <a:buNone/>
              <a:defRPr/>
            </a:lvl2pPr>
            <a:lvl3pPr marL="720000" indent="0" algn="ctr">
              <a:buNone/>
              <a:defRPr/>
            </a:lvl3pPr>
            <a:lvl4pPr marL="1080000" indent="0" algn="ctr">
              <a:buFont typeface="Arial" panose="020B0604020202020204" pitchFamily="34" charset="0"/>
              <a:buNone/>
              <a:defRPr/>
            </a:lvl4pPr>
            <a:lvl5pPr marL="1440000" indent="0" algn="ctr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18000" y="6357167"/>
            <a:ext cx="1760150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56725" y="6357600"/>
            <a:ext cx="3347285" cy="460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17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1678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707" y="536573"/>
            <a:ext cx="3856679" cy="145300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435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CA9855B-4072-4D45-821E-549FDF54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958" y="457964"/>
            <a:ext cx="7681842" cy="5937065"/>
            <a:chOff x="28958" y="457964"/>
            <a:chExt cx="7681842" cy="593706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D707C0C-4086-4F35-A8FC-A45D727AA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3417239" y="1865958"/>
              <a:ext cx="1270000" cy="3384002"/>
              <a:chOff x="7920038" y="61913"/>
              <a:chExt cx="1270000" cy="3384002"/>
            </a:xfrm>
          </p:grpSpPr>
          <p:sp>
            <p:nvSpPr>
              <p:cNvPr id="195" name="Freeform 76">
                <a:extLst>
                  <a:ext uri="{FF2B5EF4-FFF2-40B4-BE49-F238E27FC236}">
                    <a16:creationId xmlns:a16="http://schemas.microsoft.com/office/drawing/2014/main" id="{3D21528F-9013-4CD7-9F7C-D3F3624881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Freeform 77">
                <a:extLst>
                  <a:ext uri="{FF2B5EF4-FFF2-40B4-BE49-F238E27FC236}">
                    <a16:creationId xmlns:a16="http://schemas.microsoft.com/office/drawing/2014/main" id="{06A8F5A2-62EC-4CDC-945A-E6C50C86C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9625C8AA-1597-4CED-8301-18D382EF0D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98" name="Line 90">
                  <a:extLst>
                    <a:ext uri="{FF2B5EF4-FFF2-40B4-BE49-F238E27FC236}">
                      <a16:creationId xmlns:a16="http://schemas.microsoft.com/office/drawing/2014/main" id="{5DF95B35-23E9-4724-A4F8-8ED718B5DE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9" name="Freeform 91">
                  <a:extLst>
                    <a:ext uri="{FF2B5EF4-FFF2-40B4-BE49-F238E27FC236}">
                      <a16:creationId xmlns:a16="http://schemas.microsoft.com/office/drawing/2014/main" id="{26C6754B-5776-451D-95ED-62AA4D0BAE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0" name="Freeform 92">
                  <a:extLst>
                    <a:ext uri="{FF2B5EF4-FFF2-40B4-BE49-F238E27FC236}">
                      <a16:creationId xmlns:a16="http://schemas.microsoft.com/office/drawing/2014/main" id="{A345A289-8D6C-4886-B54C-3E0D26D176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Freeform 93">
                  <a:extLst>
                    <a:ext uri="{FF2B5EF4-FFF2-40B4-BE49-F238E27FC236}">
                      <a16:creationId xmlns:a16="http://schemas.microsoft.com/office/drawing/2014/main" id="{5690D981-545B-4A73-A22E-6E701024A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CB89D53-605D-4497-A82E-C5CB7B9AB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28958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4200751B-2483-40F5-8C14-EF64034D4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73" name="Freeform 64">
                  <a:extLst>
                    <a:ext uri="{FF2B5EF4-FFF2-40B4-BE49-F238E27FC236}">
                      <a16:creationId xmlns:a16="http://schemas.microsoft.com/office/drawing/2014/main" id="{A9677C6B-C435-43E3-BF18-DC35709C97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4" name="Freeform 81">
                  <a:extLst>
                    <a:ext uri="{FF2B5EF4-FFF2-40B4-BE49-F238E27FC236}">
                      <a16:creationId xmlns:a16="http://schemas.microsoft.com/office/drawing/2014/main" id="{56E374F1-3376-4D82-B66C-A0588A30F0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5" name="Freeform 61">
                  <a:extLst>
                    <a:ext uri="{FF2B5EF4-FFF2-40B4-BE49-F238E27FC236}">
                      <a16:creationId xmlns:a16="http://schemas.microsoft.com/office/drawing/2014/main" id="{979B4E97-34CE-4034-8523-F1584A0344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6" name="Freeform 78">
                  <a:extLst>
                    <a:ext uri="{FF2B5EF4-FFF2-40B4-BE49-F238E27FC236}">
                      <a16:creationId xmlns:a16="http://schemas.microsoft.com/office/drawing/2014/main" id="{F4C4EFFF-E30B-4F0B-9ED4-FF63047DCB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7" name="Freeform 84">
                  <a:extLst>
                    <a:ext uri="{FF2B5EF4-FFF2-40B4-BE49-F238E27FC236}">
                      <a16:creationId xmlns:a16="http://schemas.microsoft.com/office/drawing/2014/main" id="{173FDB7E-F5CA-497D-95CF-7A00D6789C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8" name="Freeform 87">
                  <a:extLst>
                    <a:ext uri="{FF2B5EF4-FFF2-40B4-BE49-F238E27FC236}">
                      <a16:creationId xmlns:a16="http://schemas.microsoft.com/office/drawing/2014/main" id="{42266BB1-5605-4F64-B071-80A97BAD9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9" name="Freeform 60">
                  <a:extLst>
                    <a:ext uri="{FF2B5EF4-FFF2-40B4-BE49-F238E27FC236}">
                      <a16:creationId xmlns:a16="http://schemas.microsoft.com/office/drawing/2014/main" id="{90D15A2A-0F2D-4AB8-8252-303BA5DB3B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0" name="Freeform 59">
                  <a:extLst>
                    <a:ext uri="{FF2B5EF4-FFF2-40B4-BE49-F238E27FC236}">
                      <a16:creationId xmlns:a16="http://schemas.microsoft.com/office/drawing/2014/main" id="{E676282C-5FCF-4E29-AE15-2545F1A685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1" name="Freeform 62">
                  <a:extLst>
                    <a:ext uri="{FF2B5EF4-FFF2-40B4-BE49-F238E27FC236}">
                      <a16:creationId xmlns:a16="http://schemas.microsoft.com/office/drawing/2014/main" id="{AF7EC2A1-EAFC-4851-A4E3-47811C445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2" name="Freeform 65">
                  <a:extLst>
                    <a:ext uri="{FF2B5EF4-FFF2-40B4-BE49-F238E27FC236}">
                      <a16:creationId xmlns:a16="http://schemas.microsoft.com/office/drawing/2014/main" id="{6F9BD94B-F299-45D3-B66E-F20FBC9246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3" name="Freeform 79">
                  <a:extLst>
                    <a:ext uri="{FF2B5EF4-FFF2-40B4-BE49-F238E27FC236}">
                      <a16:creationId xmlns:a16="http://schemas.microsoft.com/office/drawing/2014/main" id="{50E616C9-EAB1-4990-B569-17C6CB0889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4" name="Freeform 82">
                  <a:extLst>
                    <a:ext uri="{FF2B5EF4-FFF2-40B4-BE49-F238E27FC236}">
                      <a16:creationId xmlns:a16="http://schemas.microsoft.com/office/drawing/2014/main" id="{2F983FB0-2CC2-4D5F-A331-4130F138E9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5" name="Freeform 85">
                  <a:extLst>
                    <a:ext uri="{FF2B5EF4-FFF2-40B4-BE49-F238E27FC236}">
                      <a16:creationId xmlns:a16="http://schemas.microsoft.com/office/drawing/2014/main" id="{B1ABC269-0802-4C4A-9E57-6F876F122C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6" name="Freeform 88">
                  <a:extLst>
                    <a:ext uri="{FF2B5EF4-FFF2-40B4-BE49-F238E27FC236}">
                      <a16:creationId xmlns:a16="http://schemas.microsoft.com/office/drawing/2014/main" id="{233153AF-C5CF-40DD-9E5E-9B84272F46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95E220B7-17F2-4748-A337-3B8D5886038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88" name="Line 63">
                    <a:extLst>
                      <a:ext uri="{FF2B5EF4-FFF2-40B4-BE49-F238E27FC236}">
                        <a16:creationId xmlns:a16="http://schemas.microsoft.com/office/drawing/2014/main" id="{63DC02CB-E162-45FD-AF68-0A1DB537F40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9" name="Line 66">
                    <a:extLst>
                      <a:ext uri="{FF2B5EF4-FFF2-40B4-BE49-F238E27FC236}">
                        <a16:creationId xmlns:a16="http://schemas.microsoft.com/office/drawing/2014/main" id="{4D9CBADA-7016-4987-B723-F7AE8E2E57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0" name="Line 67">
                    <a:extLst>
                      <a:ext uri="{FF2B5EF4-FFF2-40B4-BE49-F238E27FC236}">
                        <a16:creationId xmlns:a16="http://schemas.microsoft.com/office/drawing/2014/main" id="{1DCEDCA0-F979-4B3C-A0CA-F98F2DEE892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1" name="Line 80">
                    <a:extLst>
                      <a:ext uri="{FF2B5EF4-FFF2-40B4-BE49-F238E27FC236}">
                        <a16:creationId xmlns:a16="http://schemas.microsoft.com/office/drawing/2014/main" id="{1B701ADB-B6EB-4BED-8D15-F358A67EC9F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2" name="Line 83">
                    <a:extLst>
                      <a:ext uri="{FF2B5EF4-FFF2-40B4-BE49-F238E27FC236}">
                        <a16:creationId xmlns:a16="http://schemas.microsoft.com/office/drawing/2014/main" id="{239EB39D-EF7A-4284-83B8-904957045D8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3" name="Line 86">
                    <a:extLst>
                      <a:ext uri="{FF2B5EF4-FFF2-40B4-BE49-F238E27FC236}">
                        <a16:creationId xmlns:a16="http://schemas.microsoft.com/office/drawing/2014/main" id="{59413AC3-6F9D-431E-8136-F15C0FCA62A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4" name="Line 89">
                    <a:extLst>
                      <a:ext uri="{FF2B5EF4-FFF2-40B4-BE49-F238E27FC236}">
                        <a16:creationId xmlns:a16="http://schemas.microsoft.com/office/drawing/2014/main" id="{987DF8D6-E53D-4C41-B339-1E5094638FA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66036562-1199-405F-B95A-C3A543B5DB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C4C4997E-6944-4940-8B33-92DB90BCE3A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0A44DA53-5DA1-44E2-8EB4-F53CC84C9F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F072B3FF-FEA5-46BC-8627-9B46C5F3967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Rectangle 30">
                    <a:extLst>
                      <a:ext uri="{FF2B5EF4-FFF2-40B4-BE49-F238E27FC236}">
                        <a16:creationId xmlns:a16="http://schemas.microsoft.com/office/drawing/2014/main" id="{FB18587D-1BDA-4D28-9B48-3C37C764B66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2" name="Rectangle 30">
                    <a:extLst>
                      <a:ext uri="{FF2B5EF4-FFF2-40B4-BE49-F238E27FC236}">
                        <a16:creationId xmlns:a16="http://schemas.microsoft.com/office/drawing/2014/main" id="{8CFE033B-F34F-4836-B6F3-93E6C7D9C5C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07F79761-CFAA-4330-8067-31EC1DC3E1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67" name="Freeform: Shape 166">
                    <a:extLst>
                      <a:ext uri="{FF2B5EF4-FFF2-40B4-BE49-F238E27FC236}">
                        <a16:creationId xmlns:a16="http://schemas.microsoft.com/office/drawing/2014/main" id="{8A0BC496-427B-4836-B989-97B0673D8F5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8" name="Freeform: Shape 167">
                    <a:extLst>
                      <a:ext uri="{FF2B5EF4-FFF2-40B4-BE49-F238E27FC236}">
                        <a16:creationId xmlns:a16="http://schemas.microsoft.com/office/drawing/2014/main" id="{A0D554E1-33ED-415C-BF15-FC38D2E33C7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1F1EE7D-C5FF-46EA-AB9C-94E1F2D9B7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2AC2FE37-AED7-4C81-A52E-FD105C1BDA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3" name="Freeform 68">
                    <a:extLst>
                      <a:ext uri="{FF2B5EF4-FFF2-40B4-BE49-F238E27FC236}">
                        <a16:creationId xmlns:a16="http://schemas.microsoft.com/office/drawing/2014/main" id="{AB34FC05-3259-4BE2-8DA9-91435FAFCE7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64" name="Freeform 69">
                    <a:extLst>
                      <a:ext uri="{FF2B5EF4-FFF2-40B4-BE49-F238E27FC236}">
                        <a16:creationId xmlns:a16="http://schemas.microsoft.com/office/drawing/2014/main" id="{AC11598E-3FD2-47F3-8E57-D5D6130DBC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62" name="Line 70">
                  <a:extLst>
                    <a:ext uri="{FF2B5EF4-FFF2-40B4-BE49-F238E27FC236}">
                      <a16:creationId xmlns:a16="http://schemas.microsoft.com/office/drawing/2014/main" id="{37D098FA-73CF-44E6-B612-7DE664E5DE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66672930-1A30-4508-A9D2-FA4271C6B1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58" name="Freeform 68">
                  <a:extLst>
                    <a:ext uri="{FF2B5EF4-FFF2-40B4-BE49-F238E27FC236}">
                      <a16:creationId xmlns:a16="http://schemas.microsoft.com/office/drawing/2014/main" id="{174F3D5B-9943-4A8B-8699-ABB2B7991B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9" name="Freeform 69">
                  <a:extLst>
                    <a:ext uri="{FF2B5EF4-FFF2-40B4-BE49-F238E27FC236}">
                      <a16:creationId xmlns:a16="http://schemas.microsoft.com/office/drawing/2014/main" id="{6834DCA2-951C-4A9B-8490-5C7BD0FFBB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0" name="Line 70">
                  <a:extLst>
                    <a:ext uri="{FF2B5EF4-FFF2-40B4-BE49-F238E27FC236}">
                      <a16:creationId xmlns:a16="http://schemas.microsoft.com/office/drawing/2014/main" id="{316B6CF4-BCF3-4765-B744-A1EB5A76D3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BAD99054-FC47-4391-9369-B309A0AA25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1A1CDB94-FE6F-4AAC-94D9-DDCEC703B1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56" name="Freeform: Shape 155">
                    <a:extLst>
                      <a:ext uri="{FF2B5EF4-FFF2-40B4-BE49-F238E27FC236}">
                        <a16:creationId xmlns:a16="http://schemas.microsoft.com/office/drawing/2014/main" id="{99B22DCB-54E6-4769-9DD7-3736B4041B2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Freeform: Shape 156">
                    <a:extLst>
                      <a:ext uri="{FF2B5EF4-FFF2-40B4-BE49-F238E27FC236}">
                        <a16:creationId xmlns:a16="http://schemas.microsoft.com/office/drawing/2014/main" id="{67DA3C33-5733-4571-AD7C-F9D7447D18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DEACDE3F-3571-479B-8545-A0EB157DFB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0EBC688C-242B-4AF8-9A28-74C5D3A7DD7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Rectangle 5">
                    <a:extLst>
                      <a:ext uri="{FF2B5EF4-FFF2-40B4-BE49-F238E27FC236}">
                        <a16:creationId xmlns:a16="http://schemas.microsoft.com/office/drawing/2014/main" id="{C4C8C45C-CEB8-4DEA-A7C9-8028747D4C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Rectangle 5">
                    <a:extLst>
                      <a:ext uri="{FF2B5EF4-FFF2-40B4-BE49-F238E27FC236}">
                        <a16:creationId xmlns:a16="http://schemas.microsoft.com/office/drawing/2014/main" id="{7FC624AF-D992-41C1-A403-A0A4731BE06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63171A4-E846-4A64-8292-3ED3583B6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2171191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59C66F3-BAB8-46AB-849B-0BC14A74B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24" name="Freeform 64">
                  <a:extLst>
                    <a:ext uri="{FF2B5EF4-FFF2-40B4-BE49-F238E27FC236}">
                      <a16:creationId xmlns:a16="http://schemas.microsoft.com/office/drawing/2014/main" id="{68CD087B-52FF-4F11-A251-6F6A6B9093A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5" name="Freeform 81">
                  <a:extLst>
                    <a:ext uri="{FF2B5EF4-FFF2-40B4-BE49-F238E27FC236}">
                      <a16:creationId xmlns:a16="http://schemas.microsoft.com/office/drawing/2014/main" id="{7FD7CD23-A1FC-41E8-A563-0B0A87A8FC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6" name="Freeform 61">
                  <a:extLst>
                    <a:ext uri="{FF2B5EF4-FFF2-40B4-BE49-F238E27FC236}">
                      <a16:creationId xmlns:a16="http://schemas.microsoft.com/office/drawing/2014/main" id="{A3A34481-695D-470B-9A01-A047EAA615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7" name="Freeform 78">
                  <a:extLst>
                    <a:ext uri="{FF2B5EF4-FFF2-40B4-BE49-F238E27FC236}">
                      <a16:creationId xmlns:a16="http://schemas.microsoft.com/office/drawing/2014/main" id="{5B26EEFA-6CAA-4BF6-B4BD-7C083D59BF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8" name="Freeform 84">
                  <a:extLst>
                    <a:ext uri="{FF2B5EF4-FFF2-40B4-BE49-F238E27FC236}">
                      <a16:creationId xmlns:a16="http://schemas.microsoft.com/office/drawing/2014/main" id="{61976329-310A-4F70-B22C-F032D4BF7E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9" name="Freeform 87">
                  <a:extLst>
                    <a:ext uri="{FF2B5EF4-FFF2-40B4-BE49-F238E27FC236}">
                      <a16:creationId xmlns:a16="http://schemas.microsoft.com/office/drawing/2014/main" id="{0A0DA1ED-70C5-4D8F-B61F-F6E9E07D59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0" name="Freeform 60">
                  <a:extLst>
                    <a:ext uri="{FF2B5EF4-FFF2-40B4-BE49-F238E27FC236}">
                      <a16:creationId xmlns:a16="http://schemas.microsoft.com/office/drawing/2014/main" id="{EDF58541-8ECC-487F-96C7-3267D0F9C8C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1" name="Freeform 59">
                  <a:extLst>
                    <a:ext uri="{FF2B5EF4-FFF2-40B4-BE49-F238E27FC236}">
                      <a16:creationId xmlns:a16="http://schemas.microsoft.com/office/drawing/2014/main" id="{D1DAAA62-5552-4436-97D9-353F629E8A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2" name="Freeform 62">
                  <a:extLst>
                    <a:ext uri="{FF2B5EF4-FFF2-40B4-BE49-F238E27FC236}">
                      <a16:creationId xmlns:a16="http://schemas.microsoft.com/office/drawing/2014/main" id="{EBA1BB6B-72EF-4525-89A1-FC5BE70D71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3" name="Freeform 65">
                  <a:extLst>
                    <a:ext uri="{FF2B5EF4-FFF2-40B4-BE49-F238E27FC236}">
                      <a16:creationId xmlns:a16="http://schemas.microsoft.com/office/drawing/2014/main" id="{D3BD4012-93F7-424A-9146-8E7E831D9E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4" name="Freeform 79">
                  <a:extLst>
                    <a:ext uri="{FF2B5EF4-FFF2-40B4-BE49-F238E27FC236}">
                      <a16:creationId xmlns:a16="http://schemas.microsoft.com/office/drawing/2014/main" id="{A2E36983-6A8E-4C78-AA27-363C0D676C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5" name="Freeform 82">
                  <a:extLst>
                    <a:ext uri="{FF2B5EF4-FFF2-40B4-BE49-F238E27FC236}">
                      <a16:creationId xmlns:a16="http://schemas.microsoft.com/office/drawing/2014/main" id="{AB2380FC-F201-44F0-A531-1402201E4E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6" name="Freeform 85">
                  <a:extLst>
                    <a:ext uri="{FF2B5EF4-FFF2-40B4-BE49-F238E27FC236}">
                      <a16:creationId xmlns:a16="http://schemas.microsoft.com/office/drawing/2014/main" id="{737C3A27-BD47-4E93-A1E3-33B902DD068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7" name="Freeform 88">
                  <a:extLst>
                    <a:ext uri="{FF2B5EF4-FFF2-40B4-BE49-F238E27FC236}">
                      <a16:creationId xmlns:a16="http://schemas.microsoft.com/office/drawing/2014/main" id="{C257BCC6-B88D-4C3B-BEFD-25D320F39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0519964D-597A-4E0C-B66C-89D30B8582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39" name="Line 63">
                    <a:extLst>
                      <a:ext uri="{FF2B5EF4-FFF2-40B4-BE49-F238E27FC236}">
                        <a16:creationId xmlns:a16="http://schemas.microsoft.com/office/drawing/2014/main" id="{A31BADE6-3732-4787-8841-96E8F05C0A9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0" name="Line 66">
                    <a:extLst>
                      <a:ext uri="{FF2B5EF4-FFF2-40B4-BE49-F238E27FC236}">
                        <a16:creationId xmlns:a16="http://schemas.microsoft.com/office/drawing/2014/main" id="{447ED593-61E3-4BD7-8984-7FE5621549D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1" name="Line 67">
                    <a:extLst>
                      <a:ext uri="{FF2B5EF4-FFF2-40B4-BE49-F238E27FC236}">
                        <a16:creationId xmlns:a16="http://schemas.microsoft.com/office/drawing/2014/main" id="{6AD98272-0FC0-49AC-9877-8D2BAA5148B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2" name="Line 80">
                    <a:extLst>
                      <a:ext uri="{FF2B5EF4-FFF2-40B4-BE49-F238E27FC236}">
                        <a16:creationId xmlns:a16="http://schemas.microsoft.com/office/drawing/2014/main" id="{D54770D9-48C7-4C76-9F40-65C9B9C05CE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3" name="Line 83">
                    <a:extLst>
                      <a:ext uri="{FF2B5EF4-FFF2-40B4-BE49-F238E27FC236}">
                        <a16:creationId xmlns:a16="http://schemas.microsoft.com/office/drawing/2014/main" id="{4B9C1A3A-3DED-4CC1-820C-16B358DF9EC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4" name="Line 86">
                    <a:extLst>
                      <a:ext uri="{FF2B5EF4-FFF2-40B4-BE49-F238E27FC236}">
                        <a16:creationId xmlns:a16="http://schemas.microsoft.com/office/drawing/2014/main" id="{2404A56E-8A81-48CB-9AC4-2CB6EA55DD7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5" name="Line 89">
                    <a:extLst>
                      <a:ext uri="{FF2B5EF4-FFF2-40B4-BE49-F238E27FC236}">
                        <a16:creationId xmlns:a16="http://schemas.microsoft.com/office/drawing/2014/main" id="{6D6A743B-85A5-41A8-9664-D654620D25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3DAD9FD-AF99-4D89-9BC8-E6739BD17A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D7170781-0173-4FAB-8358-42C469FC51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03C55E22-B879-4AE0-BC46-BA8A4E950C5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AA07E073-1978-4DCC-9E5C-FF89EF524BF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Rectangle 30">
                    <a:extLst>
                      <a:ext uri="{FF2B5EF4-FFF2-40B4-BE49-F238E27FC236}">
                        <a16:creationId xmlns:a16="http://schemas.microsoft.com/office/drawing/2014/main" id="{5691F80E-D2E0-4E78-AA76-8D827AE410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" name="Rectangle 30">
                    <a:extLst>
                      <a:ext uri="{FF2B5EF4-FFF2-40B4-BE49-F238E27FC236}">
                        <a16:creationId xmlns:a16="http://schemas.microsoft.com/office/drawing/2014/main" id="{E34C55D1-5C55-44D3-9C26-E1951DA3937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4C9CB0E6-07EF-4140-926D-D380C1A88E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id="{263BBD78-504D-435B-8933-2C460DC38E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id="{1AD78D29-1FCF-4E88-A958-924F701D5E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A551A3F-69EF-45CC-87F7-867808A3F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12724B09-E74E-49FA-BB5D-583BB89B798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14" name="Freeform 68">
                    <a:extLst>
                      <a:ext uri="{FF2B5EF4-FFF2-40B4-BE49-F238E27FC236}">
                        <a16:creationId xmlns:a16="http://schemas.microsoft.com/office/drawing/2014/main" id="{DA2788BF-64AD-4328-8CB9-8C2C98CF54E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" name="Freeform 69">
                    <a:extLst>
                      <a:ext uri="{FF2B5EF4-FFF2-40B4-BE49-F238E27FC236}">
                        <a16:creationId xmlns:a16="http://schemas.microsoft.com/office/drawing/2014/main" id="{D9591CB5-16C9-44FC-B125-529D33F91BF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13" name="Line 70">
                  <a:extLst>
                    <a:ext uri="{FF2B5EF4-FFF2-40B4-BE49-F238E27FC236}">
                      <a16:creationId xmlns:a16="http://schemas.microsoft.com/office/drawing/2014/main" id="{4F82A945-38F0-45AF-A28A-C6A0E6A2E7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0FA6744-F48F-4652-86E5-BA3ABEF322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09" name="Freeform 68">
                  <a:extLst>
                    <a:ext uri="{FF2B5EF4-FFF2-40B4-BE49-F238E27FC236}">
                      <a16:creationId xmlns:a16="http://schemas.microsoft.com/office/drawing/2014/main" id="{FAC3DEAD-5797-4CA1-A8F2-3F487AAC6B1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0" name="Freeform 69">
                  <a:extLst>
                    <a:ext uri="{FF2B5EF4-FFF2-40B4-BE49-F238E27FC236}">
                      <a16:creationId xmlns:a16="http://schemas.microsoft.com/office/drawing/2014/main" id="{F9AF9D64-C9FB-4D32-993D-3423A2E55EE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1" name="Line 70">
                  <a:extLst>
                    <a:ext uri="{FF2B5EF4-FFF2-40B4-BE49-F238E27FC236}">
                      <a16:creationId xmlns:a16="http://schemas.microsoft.com/office/drawing/2014/main" id="{9097AC72-422F-4CE0-A772-A63E2294AC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1A6B3F4D-48A0-4FC2-8720-2606D6AA0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67E4FA26-563D-4D19-BAEB-A370818E51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07" name="Freeform: Shape 106">
                    <a:extLst>
                      <a:ext uri="{FF2B5EF4-FFF2-40B4-BE49-F238E27FC236}">
                        <a16:creationId xmlns:a16="http://schemas.microsoft.com/office/drawing/2014/main" id="{03B51AAC-6B1D-43D1-8885-402653BA90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Freeform: Shape 107">
                    <a:extLst>
                      <a:ext uri="{FF2B5EF4-FFF2-40B4-BE49-F238E27FC236}">
                        <a16:creationId xmlns:a16="http://schemas.microsoft.com/office/drawing/2014/main" id="{CF4180FB-7FBD-421F-A284-4C2CC61B38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28E615C5-6A2E-4BF3-A3A8-9061C5B1B8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B15A4CEB-6B8D-48C3-8484-3EC282A34A1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ectangle 5">
                    <a:extLst>
                      <a:ext uri="{FF2B5EF4-FFF2-40B4-BE49-F238E27FC236}">
                        <a16:creationId xmlns:a16="http://schemas.microsoft.com/office/drawing/2014/main" id="{38F7FD7D-E582-4214-B1B3-D289130553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6" name="Rectangle 5">
                    <a:extLst>
                      <a:ext uri="{FF2B5EF4-FFF2-40B4-BE49-F238E27FC236}">
                        <a16:creationId xmlns:a16="http://schemas.microsoft.com/office/drawing/2014/main" id="{B74D1DAC-C0D4-447E-8665-EAFF34F4E3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F2D931-86F8-40B1-B2C0-BE477572EC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81686" y="2876550"/>
            <a:ext cx="3059113" cy="2983947"/>
          </a:xfrm>
        </p:spPr>
        <p:txBody>
          <a:bodyPr/>
          <a:lstStyle>
            <a:lvl1pPr marL="0" indent="0" algn="ctr">
              <a:buNone/>
              <a:defRPr/>
            </a:lvl1pPr>
            <a:lvl2pPr marL="360000" indent="0">
              <a:buFont typeface="Arial" panose="020B0604020202020204" pitchFamily="34" charset="0"/>
              <a:buNone/>
              <a:defRPr/>
            </a:lvl2pPr>
            <a:lvl3pPr marL="720000" indent="0">
              <a:buNone/>
              <a:defRPr/>
            </a:lvl3pPr>
            <a:lvl4pPr marL="1080000" indent="0">
              <a:buFont typeface="Arial" panose="020B0604020202020204" pitchFamily="34" charset="0"/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887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950967" y="1496433"/>
            <a:ext cx="10290000" cy="47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mmersmith One"/>
              <a:buAutoNum type="arabicPeriod"/>
              <a:defRPr sz="2133">
                <a:solidFill>
                  <a:srgbClr val="806860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mmersmith One"/>
              <a:buAutoNum type="alphaLcPeriod"/>
              <a:defRPr sz="2133"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600"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600"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600"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600"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600"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600"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11" name="Google Shape;111;p7"/>
          <p:cNvGrpSpPr/>
          <p:nvPr/>
        </p:nvGrpSpPr>
        <p:grpSpPr>
          <a:xfrm>
            <a:off x="10719833" y="2363367"/>
            <a:ext cx="2736800" cy="2736800"/>
            <a:chOff x="-1185375" y="1414000"/>
            <a:chExt cx="2052600" cy="2052600"/>
          </a:xfrm>
        </p:grpSpPr>
        <p:sp>
          <p:nvSpPr>
            <p:cNvPr id="112" name="Google Shape;112;p7"/>
            <p:cNvSpPr/>
            <p:nvPr/>
          </p:nvSpPr>
          <p:spPr>
            <a:xfrm>
              <a:off x="-1185375" y="1414000"/>
              <a:ext cx="2052600" cy="2052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-1140322" y="1463656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-730833" y="1637371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-620381" y="1470575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-212008" y="1463656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197481" y="1576386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348160" y="1599422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-1074782" y="2080254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-924060" y="1822561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-1010358" y="1944488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-821687" y="1731707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-413315" y="1731707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-3825" y="1731707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404547" y="1766218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-1136884" y="2350540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-1028753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-620381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-212008" y="2094050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197481" y="2092890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605853" y="2092890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-1131125" y="2435678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-82168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-413315" y="243567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-3825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40454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-1028753" y="2801503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-6203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-212008" y="28015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1974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605853" y="2886598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636497" y="3228269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671008" y="3143131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413315" y="3143131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-3825" y="3143131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04547" y="3228269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7" name="Google Shape;147;p7"/>
          <p:cNvSpPr/>
          <p:nvPr/>
        </p:nvSpPr>
        <p:spPr>
          <a:xfrm flipH="1">
            <a:off x="-1090004" y="3433534"/>
            <a:ext cx="3387437" cy="5041991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8120585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865969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15200" y="2042533"/>
            <a:ext cx="4468800" cy="21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15200" y="4262267"/>
            <a:ext cx="4468800" cy="5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055934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804931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947033" y="1536633"/>
            <a:ext cx="10298000" cy="4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6125858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242577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1148184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9874872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543886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2227644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72349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/>
          <p:nvPr/>
        </p:nvSpPr>
        <p:spPr>
          <a:xfrm rot="-1855510" flipH="1">
            <a:off x="3036787" y="435942"/>
            <a:ext cx="6638808" cy="5472593"/>
          </a:xfrm>
          <a:custGeom>
            <a:avLst/>
            <a:gdLst/>
            <a:ahLst/>
            <a:cxnLst/>
            <a:rect l="l" t="t" r="r" b="b"/>
            <a:pathLst>
              <a:path w="59243" h="48836" extrusionOk="0">
                <a:moveTo>
                  <a:pt x="27153" y="9007"/>
                </a:moveTo>
                <a:cubicBezTo>
                  <a:pt x="33591" y="9007"/>
                  <a:pt x="31990" y="9240"/>
                  <a:pt x="38094" y="5071"/>
                </a:cubicBezTo>
                <a:cubicBezTo>
                  <a:pt x="44232" y="901"/>
                  <a:pt x="51737" y="0"/>
                  <a:pt x="55473" y="5071"/>
                </a:cubicBezTo>
                <a:cubicBezTo>
                  <a:pt x="59243" y="10108"/>
                  <a:pt x="46800" y="16346"/>
                  <a:pt x="46767" y="22483"/>
                </a:cubicBezTo>
                <a:cubicBezTo>
                  <a:pt x="46734" y="28621"/>
                  <a:pt x="48768" y="48835"/>
                  <a:pt x="28354" y="48835"/>
                </a:cubicBezTo>
                <a:cubicBezTo>
                  <a:pt x="7939" y="48835"/>
                  <a:pt x="0" y="22583"/>
                  <a:pt x="8973" y="14011"/>
                </a:cubicBezTo>
                <a:cubicBezTo>
                  <a:pt x="17946" y="5471"/>
                  <a:pt x="20715" y="9007"/>
                  <a:pt x="27153" y="9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" name="Google Shape;150;p8"/>
          <p:cNvSpPr/>
          <p:nvPr/>
        </p:nvSpPr>
        <p:spPr>
          <a:xfrm rot="-458900">
            <a:off x="-1400013" y="1601601"/>
            <a:ext cx="4492429" cy="5169403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" name="Google Shape;151;p8"/>
          <p:cNvSpPr/>
          <p:nvPr/>
        </p:nvSpPr>
        <p:spPr>
          <a:xfrm rot="-5776221" flipH="1">
            <a:off x="7658166" y="-1582250"/>
            <a:ext cx="6337001" cy="5795276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" name="Google Shape;152;p8"/>
          <p:cNvSpPr/>
          <p:nvPr/>
        </p:nvSpPr>
        <p:spPr>
          <a:xfrm rot="8329862" flipH="1">
            <a:off x="4301584" y="-1770021"/>
            <a:ext cx="2726283" cy="4648081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3" name="Google Shape;153;p8"/>
          <p:cNvSpPr/>
          <p:nvPr/>
        </p:nvSpPr>
        <p:spPr>
          <a:xfrm>
            <a:off x="9357933" y="4442468"/>
            <a:ext cx="1361312" cy="1777893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4" name="Google Shape;154;p8"/>
          <p:cNvSpPr txBox="1">
            <a:spLocks noGrp="1"/>
          </p:cNvSpPr>
          <p:nvPr>
            <p:ph type="title"/>
          </p:nvPr>
        </p:nvSpPr>
        <p:spPr>
          <a:xfrm>
            <a:off x="1850800" y="2076600"/>
            <a:ext cx="8490400" cy="27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2845151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7317046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6600083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522" y="874663"/>
            <a:ext cx="4650901" cy="2334637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88D7A558-4107-4032-8E5F-99B445369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38400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Subtitle 2">
            <a:extLst>
              <a:ext uri="{FF2B5EF4-FFF2-40B4-BE49-F238E27FC236}">
                <a16:creationId xmlns:a16="http://schemas.microsoft.com/office/drawing/2014/main" id="{6B5BCC80-B184-4F6C-B3E3-CFC7F4C41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4113213"/>
            <a:ext cx="4636800" cy="1655762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>
                <a:cs typeface="Calibri"/>
              </a:rPr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06621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00" y="536573"/>
            <a:ext cx="4078800" cy="145300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5" name="Text Placeholder 94">
            <a:extLst>
              <a:ext uri="{FF2B5EF4-FFF2-40B4-BE49-F238E27FC236}">
                <a16:creationId xmlns:a16="http://schemas.microsoft.com/office/drawing/2014/main" id="{376C93AE-577A-4E39-B37B-F54DD619E8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175" y="2876550"/>
            <a:ext cx="4819650" cy="2875321"/>
          </a:xfrm>
        </p:spPr>
        <p:txBody>
          <a:bodyPr>
            <a:normAutofit/>
          </a:bodyPr>
          <a:lstStyle>
            <a:lvl1pPr marL="0" indent="0" algn="ctr">
              <a:buNone/>
              <a:defRPr sz="1600" baseline="0"/>
            </a:lvl1pPr>
            <a:lvl2pPr marL="360000" indent="0" algn="ctr">
              <a:buFont typeface="Arial" panose="020B0604020202020204" pitchFamily="34" charset="0"/>
              <a:buNone/>
              <a:defRPr/>
            </a:lvl2pPr>
            <a:lvl3pPr marL="720000" indent="0" algn="ctr">
              <a:buNone/>
              <a:defRPr/>
            </a:lvl3pPr>
            <a:lvl4pPr marL="1080000" indent="0" algn="ctr">
              <a:buFont typeface="Arial" panose="020B0604020202020204" pitchFamily="34" charset="0"/>
              <a:buNone/>
              <a:defRPr/>
            </a:lvl4pPr>
            <a:lvl5pPr marL="1440000" indent="0" algn="ct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DF41F26-BFC3-471C-AEBF-8D613043F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9766" y="716800"/>
            <a:ext cx="3838575" cy="5583025"/>
            <a:chOff x="199766" y="716800"/>
            <a:chExt cx="3838575" cy="558302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D3F709F-F0BC-4149-B83C-D6E0B13F9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26" name="Freeform 64">
                <a:extLst>
                  <a:ext uri="{FF2B5EF4-FFF2-40B4-BE49-F238E27FC236}">
                    <a16:creationId xmlns:a16="http://schemas.microsoft.com/office/drawing/2014/main" id="{5C5EF830-776D-4D9D-B2AD-E2EF27FE2B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81">
                <a:extLst>
                  <a:ext uri="{FF2B5EF4-FFF2-40B4-BE49-F238E27FC236}">
                    <a16:creationId xmlns:a16="http://schemas.microsoft.com/office/drawing/2014/main" id="{24555386-DD07-47B5-8731-6188F04409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61">
                <a:extLst>
                  <a:ext uri="{FF2B5EF4-FFF2-40B4-BE49-F238E27FC236}">
                    <a16:creationId xmlns:a16="http://schemas.microsoft.com/office/drawing/2014/main" id="{98AACD5A-587D-4523-8687-E39554A9EE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78">
                <a:extLst>
                  <a:ext uri="{FF2B5EF4-FFF2-40B4-BE49-F238E27FC236}">
                    <a16:creationId xmlns:a16="http://schemas.microsoft.com/office/drawing/2014/main" id="{056E6FE3-AE0B-4665-BDC4-C43B088EA3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84">
                <a:extLst>
                  <a:ext uri="{FF2B5EF4-FFF2-40B4-BE49-F238E27FC236}">
                    <a16:creationId xmlns:a16="http://schemas.microsoft.com/office/drawing/2014/main" id="{3341E111-158B-46EB-85CF-76ACE2E6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87">
                <a:extLst>
                  <a:ext uri="{FF2B5EF4-FFF2-40B4-BE49-F238E27FC236}">
                    <a16:creationId xmlns:a16="http://schemas.microsoft.com/office/drawing/2014/main" id="{B6BAC346-F465-42C1-B326-511CDAAFCD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60">
                <a:extLst>
                  <a:ext uri="{FF2B5EF4-FFF2-40B4-BE49-F238E27FC236}">
                    <a16:creationId xmlns:a16="http://schemas.microsoft.com/office/drawing/2014/main" id="{41EFAE7C-FB00-406B-B543-258ECBA85C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59">
                <a:extLst>
                  <a:ext uri="{FF2B5EF4-FFF2-40B4-BE49-F238E27FC236}">
                    <a16:creationId xmlns:a16="http://schemas.microsoft.com/office/drawing/2014/main" id="{7B8E44F7-B4B5-407F-8CBF-2EF396585A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62">
                <a:extLst>
                  <a:ext uri="{FF2B5EF4-FFF2-40B4-BE49-F238E27FC236}">
                    <a16:creationId xmlns:a16="http://schemas.microsoft.com/office/drawing/2014/main" id="{E5CB4BB7-46DD-4D14-AF85-0E13EFBA67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65">
                <a:extLst>
                  <a:ext uri="{FF2B5EF4-FFF2-40B4-BE49-F238E27FC236}">
                    <a16:creationId xmlns:a16="http://schemas.microsoft.com/office/drawing/2014/main" id="{F7F8EDDC-B124-4CF0-9C0B-036D7E9203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" name="Freeform 79">
                <a:extLst>
                  <a:ext uri="{FF2B5EF4-FFF2-40B4-BE49-F238E27FC236}">
                    <a16:creationId xmlns:a16="http://schemas.microsoft.com/office/drawing/2014/main" id="{F9979D20-23CA-44BF-94E4-277FAA877C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Freeform 82">
                <a:extLst>
                  <a:ext uri="{FF2B5EF4-FFF2-40B4-BE49-F238E27FC236}">
                    <a16:creationId xmlns:a16="http://schemas.microsoft.com/office/drawing/2014/main" id="{64DA53E4-1E27-44B2-9EA5-375E3D20A7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Freeform 85">
                <a:extLst>
                  <a:ext uri="{FF2B5EF4-FFF2-40B4-BE49-F238E27FC236}">
                    <a16:creationId xmlns:a16="http://schemas.microsoft.com/office/drawing/2014/main" id="{AF41DBD5-F7CA-43C7-B477-6E93D8DC06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88">
                <a:extLst>
                  <a:ext uri="{FF2B5EF4-FFF2-40B4-BE49-F238E27FC236}">
                    <a16:creationId xmlns:a16="http://schemas.microsoft.com/office/drawing/2014/main" id="{8DE355CC-A733-4109-AC9E-4E5E96E355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C60E99C1-AC1B-4267-A404-07CA28EA1A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41" name="Line 63">
                  <a:extLst>
                    <a:ext uri="{FF2B5EF4-FFF2-40B4-BE49-F238E27FC236}">
                      <a16:creationId xmlns:a16="http://schemas.microsoft.com/office/drawing/2014/main" id="{46BA754B-AF8C-4E32-B5D4-BD2CA1341E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2" name="Line 66">
                  <a:extLst>
                    <a:ext uri="{FF2B5EF4-FFF2-40B4-BE49-F238E27FC236}">
                      <a16:creationId xmlns:a16="http://schemas.microsoft.com/office/drawing/2014/main" id="{AA7154F4-DAA9-42B8-9C79-E7D89EB926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" name="Line 67">
                  <a:extLst>
                    <a:ext uri="{FF2B5EF4-FFF2-40B4-BE49-F238E27FC236}">
                      <a16:creationId xmlns:a16="http://schemas.microsoft.com/office/drawing/2014/main" id="{CFCCE002-4181-4663-B8B4-5B5CC711B8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" name="Line 80">
                  <a:extLst>
                    <a:ext uri="{FF2B5EF4-FFF2-40B4-BE49-F238E27FC236}">
                      <a16:creationId xmlns:a16="http://schemas.microsoft.com/office/drawing/2014/main" id="{B3C1286A-A92F-45A8-A144-C4EBF3B8BC1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" name="Line 83">
                  <a:extLst>
                    <a:ext uri="{FF2B5EF4-FFF2-40B4-BE49-F238E27FC236}">
                      <a16:creationId xmlns:a16="http://schemas.microsoft.com/office/drawing/2014/main" id="{31993490-8FCD-4048-A2E8-0A217FF6561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6" name="Line 86">
                  <a:extLst>
                    <a:ext uri="{FF2B5EF4-FFF2-40B4-BE49-F238E27FC236}">
                      <a16:creationId xmlns:a16="http://schemas.microsoft.com/office/drawing/2014/main" id="{33AF3440-700A-44B0-A0D1-1E6301F187D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7" name="Line 89">
                  <a:extLst>
                    <a:ext uri="{FF2B5EF4-FFF2-40B4-BE49-F238E27FC236}">
                      <a16:creationId xmlns:a16="http://schemas.microsoft.com/office/drawing/2014/main" id="{F17E7CAB-5E29-47AC-91E8-B488D357FBD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713AE0B-3A03-4CCB-B15E-CAF75D855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94CC0330-760F-4B4E-BE37-D345B5B2E8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8B6C8306-3715-4107-BA99-68EB308CA19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5A4B3797-F2A4-43E3-B8F8-8BC4B0FBDE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30">
                  <a:extLst>
                    <a:ext uri="{FF2B5EF4-FFF2-40B4-BE49-F238E27FC236}">
                      <a16:creationId xmlns:a16="http://schemas.microsoft.com/office/drawing/2014/main" id="{BB27766D-84D5-4D02-AE36-3149427B229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Rectangle 30">
                  <a:extLst>
                    <a:ext uri="{FF2B5EF4-FFF2-40B4-BE49-F238E27FC236}">
                      <a16:creationId xmlns:a16="http://schemas.microsoft.com/office/drawing/2014/main" id="{8F1C8A62-8495-422A-9A73-9C59C603F62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B1CEBFBC-BC6E-4C5F-BEC4-DD2079D8E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969A298F-AA6C-4139-992B-E27C0854615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972AA363-33A2-4979-9DE5-9FA8ACADE0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3822750-6B8C-4F83-9CAD-F924EF4937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8523E1A-71CD-4B09-A4F4-07F86003B4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15" name="Freeform 68">
                  <a:extLst>
                    <a:ext uri="{FF2B5EF4-FFF2-40B4-BE49-F238E27FC236}">
                      <a16:creationId xmlns:a16="http://schemas.microsoft.com/office/drawing/2014/main" id="{169972B1-6443-4F74-80F9-BB4943CD302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" name="Freeform 69">
                  <a:extLst>
                    <a:ext uri="{FF2B5EF4-FFF2-40B4-BE49-F238E27FC236}">
                      <a16:creationId xmlns:a16="http://schemas.microsoft.com/office/drawing/2014/main" id="{EB69F32F-40CA-458E-B833-E909ADFDD93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" name="Line 70">
                  <a:extLst>
                    <a:ext uri="{FF2B5EF4-FFF2-40B4-BE49-F238E27FC236}">
                      <a16:creationId xmlns:a16="http://schemas.microsoft.com/office/drawing/2014/main" id="{5B2FEC36-803B-49C9-8313-D558457B25A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178F1E3-F49B-4E7A-BA5C-B2BFD9A636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12" name="Freeform 68">
                  <a:extLst>
                    <a:ext uri="{FF2B5EF4-FFF2-40B4-BE49-F238E27FC236}">
                      <a16:creationId xmlns:a16="http://schemas.microsoft.com/office/drawing/2014/main" id="{9F18055A-6D8B-4373-A010-59AE8C81384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" name="Freeform 69">
                  <a:extLst>
                    <a:ext uri="{FF2B5EF4-FFF2-40B4-BE49-F238E27FC236}">
                      <a16:creationId xmlns:a16="http://schemas.microsoft.com/office/drawing/2014/main" id="{2612E838-0F14-4DE7-AD23-6A83078511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" name="Line 70">
                  <a:extLst>
                    <a:ext uri="{FF2B5EF4-FFF2-40B4-BE49-F238E27FC236}">
                      <a16:creationId xmlns:a16="http://schemas.microsoft.com/office/drawing/2014/main" id="{AF3F8EED-B567-43E0-8B31-5A5E7AFB2DA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52B8C31-9649-4E69-B31C-D77394EE2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69D1249-EDCC-41AC-BA08-E670FB4E3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68" name="Freeform 64">
                <a:extLst>
                  <a:ext uri="{FF2B5EF4-FFF2-40B4-BE49-F238E27FC236}">
                    <a16:creationId xmlns:a16="http://schemas.microsoft.com/office/drawing/2014/main" id="{EA5EA6EB-846A-4897-AE83-5BDD96A4F2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" name="Freeform 81">
                <a:extLst>
                  <a:ext uri="{FF2B5EF4-FFF2-40B4-BE49-F238E27FC236}">
                    <a16:creationId xmlns:a16="http://schemas.microsoft.com/office/drawing/2014/main" id="{185EF0DB-BE87-4CDD-823B-E665113797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" name="Freeform 61">
                <a:extLst>
                  <a:ext uri="{FF2B5EF4-FFF2-40B4-BE49-F238E27FC236}">
                    <a16:creationId xmlns:a16="http://schemas.microsoft.com/office/drawing/2014/main" id="{9AC9E234-4400-46EB-92D7-9B53A68B9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" name="Freeform 78">
                <a:extLst>
                  <a:ext uri="{FF2B5EF4-FFF2-40B4-BE49-F238E27FC236}">
                    <a16:creationId xmlns:a16="http://schemas.microsoft.com/office/drawing/2014/main" id="{A0C06F74-3085-4BB3-9758-D974159759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" name="Freeform 84">
                <a:extLst>
                  <a:ext uri="{FF2B5EF4-FFF2-40B4-BE49-F238E27FC236}">
                    <a16:creationId xmlns:a16="http://schemas.microsoft.com/office/drawing/2014/main" id="{9EA54D9F-32B0-4B48-B93A-B5A9E3DC6B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" name="Freeform 87">
                <a:extLst>
                  <a:ext uri="{FF2B5EF4-FFF2-40B4-BE49-F238E27FC236}">
                    <a16:creationId xmlns:a16="http://schemas.microsoft.com/office/drawing/2014/main" id="{3858A715-B583-4779-A1D2-86822F2CB8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" name="Freeform 60">
                <a:extLst>
                  <a:ext uri="{FF2B5EF4-FFF2-40B4-BE49-F238E27FC236}">
                    <a16:creationId xmlns:a16="http://schemas.microsoft.com/office/drawing/2014/main" id="{ECAE61B9-0396-4F89-85E9-EB174D639A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" name="Freeform 59">
                <a:extLst>
                  <a:ext uri="{FF2B5EF4-FFF2-40B4-BE49-F238E27FC236}">
                    <a16:creationId xmlns:a16="http://schemas.microsoft.com/office/drawing/2014/main" id="{46E4F030-726A-40ED-810F-C9F2379183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" name="Freeform 62">
                <a:extLst>
                  <a:ext uri="{FF2B5EF4-FFF2-40B4-BE49-F238E27FC236}">
                    <a16:creationId xmlns:a16="http://schemas.microsoft.com/office/drawing/2014/main" id="{B3148C64-AE70-4F9D-B6CE-5C92B9922B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" name="Freeform 65">
                <a:extLst>
                  <a:ext uri="{FF2B5EF4-FFF2-40B4-BE49-F238E27FC236}">
                    <a16:creationId xmlns:a16="http://schemas.microsoft.com/office/drawing/2014/main" id="{78C97992-BC56-40D7-A639-3D314871C8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8" name="Freeform 79">
                <a:extLst>
                  <a:ext uri="{FF2B5EF4-FFF2-40B4-BE49-F238E27FC236}">
                    <a16:creationId xmlns:a16="http://schemas.microsoft.com/office/drawing/2014/main" id="{469CAD99-0EFE-4B8E-922B-0C2BCFFD5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9" name="Freeform 82">
                <a:extLst>
                  <a:ext uri="{FF2B5EF4-FFF2-40B4-BE49-F238E27FC236}">
                    <a16:creationId xmlns:a16="http://schemas.microsoft.com/office/drawing/2014/main" id="{1D00B441-E5A3-4411-9B05-8E09BFF62D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" name="Freeform 85">
                <a:extLst>
                  <a:ext uri="{FF2B5EF4-FFF2-40B4-BE49-F238E27FC236}">
                    <a16:creationId xmlns:a16="http://schemas.microsoft.com/office/drawing/2014/main" id="{3FFE4E0B-A703-4655-B55F-44B3A3902F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Freeform 88">
                <a:extLst>
                  <a:ext uri="{FF2B5EF4-FFF2-40B4-BE49-F238E27FC236}">
                    <a16:creationId xmlns:a16="http://schemas.microsoft.com/office/drawing/2014/main" id="{F19632C2-B953-4CD1-9EAA-5C1FEA3EFD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DBDC3951-9E4C-4062-9B43-3038D9058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83" name="Line 63">
                  <a:extLst>
                    <a:ext uri="{FF2B5EF4-FFF2-40B4-BE49-F238E27FC236}">
                      <a16:creationId xmlns:a16="http://schemas.microsoft.com/office/drawing/2014/main" id="{2764EF0E-A104-46C9-B242-778009E49ED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4" name="Line 66">
                  <a:extLst>
                    <a:ext uri="{FF2B5EF4-FFF2-40B4-BE49-F238E27FC236}">
                      <a16:creationId xmlns:a16="http://schemas.microsoft.com/office/drawing/2014/main" id="{D0A8B652-41E0-456C-9C9F-1F0EC00891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5" name="Line 67">
                  <a:extLst>
                    <a:ext uri="{FF2B5EF4-FFF2-40B4-BE49-F238E27FC236}">
                      <a16:creationId xmlns:a16="http://schemas.microsoft.com/office/drawing/2014/main" id="{802E547A-C876-460C-B6A4-BCE8D39DA0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6" name="Line 80">
                  <a:extLst>
                    <a:ext uri="{FF2B5EF4-FFF2-40B4-BE49-F238E27FC236}">
                      <a16:creationId xmlns:a16="http://schemas.microsoft.com/office/drawing/2014/main" id="{00363E6C-7B8D-4E1D-A93E-E73306E130D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7" name="Line 83">
                  <a:extLst>
                    <a:ext uri="{FF2B5EF4-FFF2-40B4-BE49-F238E27FC236}">
                      <a16:creationId xmlns:a16="http://schemas.microsoft.com/office/drawing/2014/main" id="{206E174F-B8D0-4FFD-A1B5-56BFC5CCE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8" name="Line 86">
                  <a:extLst>
                    <a:ext uri="{FF2B5EF4-FFF2-40B4-BE49-F238E27FC236}">
                      <a16:creationId xmlns:a16="http://schemas.microsoft.com/office/drawing/2014/main" id="{3A10191E-76B5-4841-B32D-0DF6EAB639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9" name="Line 89">
                  <a:extLst>
                    <a:ext uri="{FF2B5EF4-FFF2-40B4-BE49-F238E27FC236}">
                      <a16:creationId xmlns:a16="http://schemas.microsoft.com/office/drawing/2014/main" id="{CF67EF0B-5FE7-4D99-8B38-95B1706F07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B39CF0F-2997-4D96-8F17-211C97D87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6408937D-7FFE-4D6C-AF79-1F60035CC7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749AA60A-BD5D-4647-AE8A-DF411C654B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3F335D2B-768D-4700-A35C-F54A7BD3525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30">
                  <a:extLst>
                    <a:ext uri="{FF2B5EF4-FFF2-40B4-BE49-F238E27FC236}">
                      <a16:creationId xmlns:a16="http://schemas.microsoft.com/office/drawing/2014/main" id="{B6F1EDEE-EDB1-4759-9339-8F60B631A3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" name="Rectangle 30">
                  <a:extLst>
                    <a:ext uri="{FF2B5EF4-FFF2-40B4-BE49-F238E27FC236}">
                      <a16:creationId xmlns:a16="http://schemas.microsoft.com/office/drawing/2014/main" id="{305D4D3B-BD5E-44BE-BE6A-4C91845930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30748E9E-1F8D-4FB9-89D6-F5B35B5049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B56CFFBA-D942-451F-B4E0-133DEA264B0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1B25F38B-03B2-435D-82ED-142D2AB4D19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1A0A593-F414-4B02-A355-AC7A50A7E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BA06E81-194E-43F2-B418-BF8101EAAE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57" name="Freeform 68">
                  <a:extLst>
                    <a:ext uri="{FF2B5EF4-FFF2-40B4-BE49-F238E27FC236}">
                      <a16:creationId xmlns:a16="http://schemas.microsoft.com/office/drawing/2014/main" id="{ABE6BF78-8FF2-4595-9072-48ACEBE207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8" name="Freeform 69">
                  <a:extLst>
                    <a:ext uri="{FF2B5EF4-FFF2-40B4-BE49-F238E27FC236}">
                      <a16:creationId xmlns:a16="http://schemas.microsoft.com/office/drawing/2014/main" id="{E182745B-1C12-49AC-97AD-501D806E9F6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9" name="Line 70">
                  <a:extLst>
                    <a:ext uri="{FF2B5EF4-FFF2-40B4-BE49-F238E27FC236}">
                      <a16:creationId xmlns:a16="http://schemas.microsoft.com/office/drawing/2014/main" id="{56B38515-A1C4-46D9-AEC6-E55E1CB7330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C9A4424F-2DA0-4E5A-9291-0A5FCE5575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54" name="Freeform 68">
                  <a:extLst>
                    <a:ext uri="{FF2B5EF4-FFF2-40B4-BE49-F238E27FC236}">
                      <a16:creationId xmlns:a16="http://schemas.microsoft.com/office/drawing/2014/main" id="{8609BA22-8E70-41AA-BACA-C9F8A789B2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Freeform 69">
                  <a:extLst>
                    <a:ext uri="{FF2B5EF4-FFF2-40B4-BE49-F238E27FC236}">
                      <a16:creationId xmlns:a16="http://schemas.microsoft.com/office/drawing/2014/main" id="{C2F49FC5-EFC3-4A02-9782-EC06564A94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" name="Line 70">
                  <a:extLst>
                    <a:ext uri="{FF2B5EF4-FFF2-40B4-BE49-F238E27FC236}">
                      <a16:creationId xmlns:a16="http://schemas.microsoft.com/office/drawing/2014/main" id="{782187F0-090B-4C65-B604-5DD33B4FF2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20270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"/>
          <p:cNvSpPr txBox="1">
            <a:spLocks noGrp="1"/>
          </p:cNvSpPr>
          <p:nvPr>
            <p:ph type="title"/>
          </p:nvPr>
        </p:nvSpPr>
        <p:spPr>
          <a:xfrm flipH="1">
            <a:off x="4367500" y="3789267"/>
            <a:ext cx="610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3" name="Google Shape;233;p14"/>
          <p:cNvSpPr txBox="1">
            <a:spLocks noGrp="1"/>
          </p:cNvSpPr>
          <p:nvPr>
            <p:ph type="subTitle" idx="1"/>
          </p:nvPr>
        </p:nvSpPr>
        <p:spPr>
          <a:xfrm flipH="1">
            <a:off x="4367500" y="2305133"/>
            <a:ext cx="6100000" cy="1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6054677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781214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B177FFA-5E05-407B-B920-7FED4A659626}" type="datetimeFigureOut">
              <a:rPr lang="id-ID" smtClean="0"/>
              <a:t>30/05/2023</a:t>
            </a:fld>
            <a:endParaRPr lang="id-ID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8CE6617-410A-4305-B05C-BA5114BEAA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983698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7FFA-5E05-407B-B920-7FED4A659626}" type="datetimeFigureOut">
              <a:rPr lang="id-ID" smtClean="0"/>
              <a:t>30/05/2023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6617-410A-4305-B05C-BA5114BEAA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240184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B177FFA-5E05-407B-B920-7FED4A659626}" type="datetimeFigureOut">
              <a:rPr lang="id-ID" smtClean="0"/>
              <a:t>30/05/2023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28CE6617-410A-4305-B05C-BA5114BEAA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59403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7FFA-5E05-407B-B920-7FED4A659626}" type="datetimeFigureOut">
              <a:rPr lang="id-ID" smtClean="0"/>
              <a:t>30/05/2023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6617-410A-4305-B05C-BA5114BEAA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6504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/>
          <p:nvPr/>
        </p:nvSpPr>
        <p:spPr>
          <a:xfrm>
            <a:off x="1017701" y="1065600"/>
            <a:ext cx="2459393" cy="216938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" name="Google Shape;157;p9"/>
          <p:cNvSpPr/>
          <p:nvPr/>
        </p:nvSpPr>
        <p:spPr>
          <a:xfrm>
            <a:off x="9235067" y="-115933"/>
            <a:ext cx="5374405" cy="7999400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" name="Google Shape;158;p9"/>
          <p:cNvSpPr/>
          <p:nvPr/>
        </p:nvSpPr>
        <p:spPr>
          <a:xfrm>
            <a:off x="150268" y="4150718"/>
            <a:ext cx="2585089" cy="4407436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" name="Google Shape;159;p9"/>
          <p:cNvSpPr txBox="1">
            <a:spLocks noGrp="1"/>
          </p:cNvSpPr>
          <p:nvPr>
            <p:ph type="title"/>
          </p:nvPr>
        </p:nvSpPr>
        <p:spPr>
          <a:xfrm>
            <a:off x="2092600" y="1536067"/>
            <a:ext cx="8006800" cy="2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0" name="Google Shape;160;p9"/>
          <p:cNvSpPr txBox="1">
            <a:spLocks noGrp="1"/>
          </p:cNvSpPr>
          <p:nvPr>
            <p:ph type="subTitle" idx="1"/>
          </p:nvPr>
        </p:nvSpPr>
        <p:spPr>
          <a:xfrm>
            <a:off x="2539000" y="3675133"/>
            <a:ext cx="71140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5709024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7FFA-5E05-407B-B920-7FED4A659626}" type="datetimeFigureOut">
              <a:rPr lang="id-ID" smtClean="0"/>
              <a:t>30/05/2023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6617-410A-4305-B05C-BA5114BEAA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7022837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7FFA-5E05-407B-B920-7FED4A659626}" type="datetimeFigureOut">
              <a:rPr lang="id-ID" smtClean="0"/>
              <a:t>30/05/2023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6617-410A-4305-B05C-BA5114BEAA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4111719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7FFA-5E05-407B-B920-7FED4A659626}" type="datetimeFigureOut">
              <a:rPr lang="id-ID" smtClean="0"/>
              <a:t>30/05/2023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594114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7FFA-5E05-407B-B920-7FED4A659626}" type="datetimeFigureOut">
              <a:rPr lang="id-ID" smtClean="0"/>
              <a:t>30/05/2023</a:t>
            </a:fld>
            <a:endParaRPr lang="id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id-ID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CE6617-410A-4305-B05C-BA5114BEAAA6}" type="slidenum">
              <a:rPr lang="id-ID" smtClean="0"/>
              <a:t>‹#›</a:t>
            </a:fld>
            <a:endParaRPr lang="id-ID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334067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8B177FFA-5E05-407B-B920-7FED4A659626}" type="datetimeFigureOut">
              <a:rPr lang="id-ID" smtClean="0"/>
              <a:t>30/05/2023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CE6617-410A-4305-B05C-BA5114BEAAA6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058072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7FFA-5E05-407B-B920-7FED4A659626}" type="datetimeFigureOut">
              <a:rPr lang="id-ID" smtClean="0"/>
              <a:t>30/05/2023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6617-410A-4305-B05C-BA5114BEAA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126601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7FFA-5E05-407B-B920-7FED4A659626}" type="datetimeFigureOut">
              <a:rPr lang="id-ID" smtClean="0"/>
              <a:t>30/05/2023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6617-410A-4305-B05C-BA5114BEAA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339905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4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07" name="Google Shape;607;p24"/>
          <p:cNvSpPr txBox="1">
            <a:spLocks noGrp="1"/>
          </p:cNvSpPr>
          <p:nvPr>
            <p:ph type="subTitle" idx="1"/>
          </p:nvPr>
        </p:nvSpPr>
        <p:spPr>
          <a:xfrm>
            <a:off x="2953300" y="2356100"/>
            <a:ext cx="2890400" cy="4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08" name="Google Shape;608;p24"/>
          <p:cNvSpPr txBox="1">
            <a:spLocks noGrp="1"/>
          </p:cNvSpPr>
          <p:nvPr>
            <p:ph type="subTitle" idx="2"/>
          </p:nvPr>
        </p:nvSpPr>
        <p:spPr>
          <a:xfrm>
            <a:off x="6348300" y="2356100"/>
            <a:ext cx="2890400" cy="4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09" name="Google Shape;609;p24"/>
          <p:cNvSpPr txBox="1">
            <a:spLocks noGrp="1"/>
          </p:cNvSpPr>
          <p:nvPr>
            <p:ph type="subTitle" idx="3"/>
          </p:nvPr>
        </p:nvSpPr>
        <p:spPr>
          <a:xfrm>
            <a:off x="2953300" y="2855817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0" name="Google Shape;610;p24"/>
          <p:cNvSpPr txBox="1">
            <a:spLocks noGrp="1"/>
          </p:cNvSpPr>
          <p:nvPr>
            <p:ph type="subTitle" idx="4"/>
          </p:nvPr>
        </p:nvSpPr>
        <p:spPr>
          <a:xfrm>
            <a:off x="6348300" y="2855817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1" name="Google Shape;611;p24"/>
          <p:cNvSpPr txBox="1">
            <a:spLocks noGrp="1"/>
          </p:cNvSpPr>
          <p:nvPr>
            <p:ph type="subTitle" idx="5"/>
          </p:nvPr>
        </p:nvSpPr>
        <p:spPr>
          <a:xfrm>
            <a:off x="2953300" y="4087167"/>
            <a:ext cx="2890400" cy="4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2" name="Google Shape;612;p24"/>
          <p:cNvSpPr txBox="1">
            <a:spLocks noGrp="1"/>
          </p:cNvSpPr>
          <p:nvPr>
            <p:ph type="subTitle" idx="6"/>
          </p:nvPr>
        </p:nvSpPr>
        <p:spPr>
          <a:xfrm>
            <a:off x="6348300" y="4087167"/>
            <a:ext cx="2890400" cy="4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3" name="Google Shape;613;p24"/>
          <p:cNvSpPr txBox="1">
            <a:spLocks noGrp="1"/>
          </p:cNvSpPr>
          <p:nvPr>
            <p:ph type="subTitle" idx="7"/>
          </p:nvPr>
        </p:nvSpPr>
        <p:spPr>
          <a:xfrm>
            <a:off x="2953300" y="4586817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4" name="Google Shape;614;p24"/>
          <p:cNvSpPr txBox="1">
            <a:spLocks noGrp="1"/>
          </p:cNvSpPr>
          <p:nvPr>
            <p:ph type="subTitle" idx="8"/>
          </p:nvPr>
        </p:nvSpPr>
        <p:spPr>
          <a:xfrm>
            <a:off x="6348300" y="4586817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68355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536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3" name="Google Shape;163;p10"/>
          <p:cNvSpPr txBox="1">
            <a:spLocks noGrp="1"/>
          </p:cNvSpPr>
          <p:nvPr>
            <p:ph type="title"/>
          </p:nvPr>
        </p:nvSpPr>
        <p:spPr>
          <a:xfrm>
            <a:off x="5579833" y="1964400"/>
            <a:ext cx="5661200" cy="29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5333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4" name="Google Shape;164;p10"/>
          <p:cNvSpPr/>
          <p:nvPr/>
        </p:nvSpPr>
        <p:spPr>
          <a:xfrm rot="7018826" flipH="1">
            <a:off x="3809758" y="-1018984"/>
            <a:ext cx="5690601" cy="350101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5" name="Google Shape;165;p10"/>
          <p:cNvSpPr/>
          <p:nvPr/>
        </p:nvSpPr>
        <p:spPr>
          <a:xfrm rot="-8259636" flipH="1">
            <a:off x="5881686" y="4000832"/>
            <a:ext cx="4281215" cy="4263464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" name="Google Shape;166;p10"/>
          <p:cNvSpPr/>
          <p:nvPr/>
        </p:nvSpPr>
        <p:spPr>
          <a:xfrm>
            <a:off x="3046966" y="4300810"/>
            <a:ext cx="1892171" cy="1669049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60152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3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4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7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78.xml"/><Relationship Id="rId7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5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81775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  <p:sldLayoutId id="2147483702" r:id="rId21"/>
    <p:sldLayoutId id="2147483703" r:id="rId22"/>
    <p:sldLayoutId id="2147483704" r:id="rId23"/>
    <p:sldLayoutId id="2147483705" r:id="rId24"/>
    <p:sldLayoutId id="2147483706" r:id="rId25"/>
    <p:sldLayoutId id="2147483707" r:id="rId26"/>
    <p:sldLayoutId id="2147483708" r:id="rId27"/>
    <p:sldLayoutId id="2147483709" r:id="rId28"/>
    <p:sldLayoutId id="2147483710" r:id="rId29"/>
    <p:sldLayoutId id="2147483711" r:id="rId30"/>
    <p:sldLayoutId id="2147483712" r:id="rId31"/>
    <p:sldLayoutId id="2147483713" r:id="rId32"/>
    <p:sldLayoutId id="2147483714" r:id="rId33"/>
    <p:sldLayoutId id="2147483715" r:id="rId34"/>
    <p:sldLayoutId id="2147483716" r:id="rId35"/>
    <p:sldLayoutId id="2147483717" r:id="rId36"/>
    <p:sldLayoutId id="2147483718" r:id="rId37"/>
    <p:sldLayoutId id="2147483719" r:id="rId38"/>
    <p:sldLayoutId id="2147483720" r:id="rId39"/>
    <p:sldLayoutId id="2147483721" r:id="rId40"/>
    <p:sldLayoutId id="2147483722" r:id="rId41"/>
    <p:sldLayoutId id="2147483723" r:id="rId42"/>
    <p:sldLayoutId id="2147483724" r:id="rId43"/>
    <p:sldLayoutId id="2147483725" r:id="rId44"/>
    <p:sldLayoutId id="2147483726" r:id="rId45"/>
    <p:sldLayoutId id="2147483727" r:id="rId46"/>
    <p:sldLayoutId id="2147483728" r:id="rId47"/>
    <p:sldLayoutId id="2147483729" r:id="rId48"/>
    <p:sldLayoutId id="2147483730" r:id="rId49"/>
    <p:sldLayoutId id="2147483731" r:id="rId50"/>
    <p:sldLayoutId id="2147483732" r:id="rId51"/>
    <p:sldLayoutId id="2147483733" r:id="rId52"/>
    <p:sldLayoutId id="2147483675" r:id="rId53"/>
    <p:sldLayoutId id="2147483678" r:id="rId54"/>
    <p:sldLayoutId id="2147483679" r:id="rId55"/>
    <p:sldLayoutId id="2147483677" r:id="rId56"/>
    <p:sldLayoutId id="2147483671" r:id="rId57"/>
    <p:sldLayoutId id="2147483676" r:id="rId58"/>
    <p:sldLayoutId id="2147483674" r:id="rId59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52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314" name="Google Shape;1314;p52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226475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47033" y="1536633"/>
            <a:ext cx="10298000" cy="4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392064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2" r:id="rId14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21045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339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8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2A402-3B82-979F-ACD2-CD408BE777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Next week:</a:t>
            </a:r>
            <a:br>
              <a:rPr lang="en-US" dirty="0"/>
            </a:br>
            <a:r>
              <a:rPr lang="en-US" sz="3600" dirty="0"/>
              <a:t>3d chart</a:t>
            </a:r>
            <a:br>
              <a:rPr lang="en-US" sz="3600" dirty="0"/>
            </a:br>
            <a:r>
              <a:rPr lang="en-US" sz="3600" dirty="0"/>
              <a:t>visualization using Python &amp; </a:t>
            </a:r>
            <a:r>
              <a:rPr lang="en-US" sz="3600" dirty="0" err="1"/>
              <a:t>mysql</a:t>
            </a:r>
            <a:r>
              <a:rPr lang="en-US" sz="3600" dirty="0"/>
              <a:t> 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FACD8E-C8B9-411C-43E2-07FB627684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56712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678B7-37BD-8E85-5DB3-EF8F35D22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Bar Size and Value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E764A-52DB-AD25-628F-F8AC79731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2DC2AD-9339-91BD-89F6-1DA652BEF801}"/>
              </a:ext>
            </a:extLst>
          </p:cNvPr>
          <p:cNvSpPr/>
          <p:nvPr/>
        </p:nvSpPr>
        <p:spPr>
          <a:xfrm>
            <a:off x="1066800" y="2103121"/>
            <a:ext cx="6048895" cy="1537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>
                <a:latin typeface="Consolas" panose="020B0609020204030204" pitchFamily="49" charset="0"/>
              </a:rPr>
              <a:t>dx = </a:t>
            </a:r>
            <a:r>
              <a:rPr lang="en-US" sz="1800" dirty="0" err="1">
                <a:latin typeface="Consolas" panose="020B0609020204030204" pitchFamily="49" charset="0"/>
              </a:rPr>
              <a:t>np.ones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numOfRows</a:t>
            </a:r>
            <a:r>
              <a:rPr lang="en-US" sz="1800" dirty="0">
                <a:latin typeface="Consolas" panose="020B0609020204030204" pitchFamily="49" charset="0"/>
              </a:rPr>
              <a:t> * </a:t>
            </a:r>
            <a:r>
              <a:rPr lang="en-US" sz="1800" dirty="0" err="1">
                <a:latin typeface="Consolas" panose="020B0609020204030204" pitchFamily="49" charset="0"/>
              </a:rPr>
              <a:t>numOfCols</a:t>
            </a:r>
            <a:r>
              <a:rPr lang="en-US" sz="1800" dirty="0">
                <a:latin typeface="Consolas" panose="020B0609020204030204" pitchFamily="49" charset="0"/>
              </a:rPr>
              <a:t>) * 0.3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dy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np.ones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numOfCols</a:t>
            </a:r>
            <a:r>
              <a:rPr lang="en-US" sz="1800" dirty="0">
                <a:latin typeface="Consolas" panose="020B0609020204030204" pitchFamily="49" charset="0"/>
              </a:rPr>
              <a:t> * </a:t>
            </a:r>
            <a:r>
              <a:rPr lang="en-US" sz="1800" dirty="0" err="1">
                <a:latin typeface="Consolas" panose="020B0609020204030204" pitchFamily="49" charset="0"/>
              </a:rPr>
              <a:t>numOfRows</a:t>
            </a:r>
            <a:r>
              <a:rPr lang="en-US" sz="1800" dirty="0">
                <a:latin typeface="Consolas" panose="020B0609020204030204" pitchFamily="49" charset="0"/>
              </a:rPr>
              <a:t>) * 0.5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zsize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df</a:t>
            </a:r>
            <a:r>
              <a:rPr lang="en-US" sz="1800" dirty="0">
                <a:latin typeface="Consolas" panose="020B0609020204030204" pitchFamily="49" charset="0"/>
              </a:rPr>
              <a:t>['</a:t>
            </a:r>
            <a:r>
              <a:rPr lang="en-US" sz="1800" dirty="0" err="1">
                <a:latin typeface="Consolas" panose="020B0609020204030204" pitchFamily="49" charset="0"/>
              </a:rPr>
              <a:t>Jumlah</a:t>
            </a:r>
            <a:r>
              <a:rPr lang="en-US" sz="1800" dirty="0">
                <a:latin typeface="Consolas" panose="020B0609020204030204" pitchFamily="49" charset="0"/>
              </a:rPr>
              <a:t>']</a:t>
            </a:r>
            <a:endParaRPr lang="id-ID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785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678B7-37BD-8E85-5DB3-EF8F35D22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The Chart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E764A-52DB-AD25-628F-F8AC79731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2DC2AD-9339-91BD-89F6-1DA652BEF801}"/>
              </a:ext>
            </a:extLst>
          </p:cNvPr>
          <p:cNvSpPr/>
          <p:nvPr/>
        </p:nvSpPr>
        <p:spPr>
          <a:xfrm>
            <a:off x="1066800" y="2103121"/>
            <a:ext cx="8127076" cy="41122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>
                <a:latin typeface="Consolas" panose="020B0609020204030204" pitchFamily="49" charset="0"/>
              </a:rPr>
              <a:t>ax.bar3d(</a:t>
            </a:r>
            <a:r>
              <a:rPr lang="en-US" sz="1800" dirty="0" err="1">
                <a:latin typeface="Consolas" panose="020B0609020204030204" pitchFamily="49" charset="0"/>
              </a:rPr>
              <a:t>xpos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ypos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zpos</a:t>
            </a:r>
            <a:r>
              <a:rPr lang="en-US" sz="1800" dirty="0">
                <a:latin typeface="Consolas" panose="020B0609020204030204" pitchFamily="49" charset="0"/>
              </a:rPr>
              <a:t>, dx, </a:t>
            </a:r>
            <a:r>
              <a:rPr lang="en-US" sz="1800" dirty="0" err="1">
                <a:latin typeface="Consolas" panose="020B0609020204030204" pitchFamily="49" charset="0"/>
              </a:rPr>
              <a:t>dy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zsize</a:t>
            </a:r>
            <a:r>
              <a:rPr lang="en-US" sz="1800" dirty="0">
                <a:latin typeface="Consolas" panose="020B0609020204030204" pitchFamily="49" charset="0"/>
              </a:rPr>
              <a:t>, color='</a:t>
            </a:r>
            <a:r>
              <a:rPr lang="en-US" sz="1800" dirty="0" err="1">
                <a:latin typeface="Consolas" panose="020B0609020204030204" pitchFamily="49" charset="0"/>
              </a:rPr>
              <a:t>skyblue</a:t>
            </a:r>
            <a:r>
              <a:rPr lang="en-US" sz="1800" dirty="0">
                <a:latin typeface="Consolas" panose="020B0609020204030204" pitchFamily="49" charset="0"/>
              </a:rPr>
              <a:t>')</a:t>
            </a:r>
          </a:p>
          <a:p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 err="1">
                <a:latin typeface="Consolas" panose="020B0609020204030204" pitchFamily="49" charset="0"/>
              </a:rPr>
              <a:t>ticks_x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np.arange</a:t>
            </a:r>
            <a:r>
              <a:rPr lang="en-US" sz="1800" dirty="0">
                <a:latin typeface="Consolas" panose="020B0609020204030204" pitchFamily="49" charset="0"/>
              </a:rPr>
              <a:t>(1, 5, 1)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ax.set_xticks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ticks_x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ticks_y</a:t>
            </a:r>
            <a:r>
              <a:rPr lang="en-US" sz="1800" dirty="0">
                <a:latin typeface="Consolas" panose="020B0609020204030204" pitchFamily="49" charset="0"/>
              </a:rPr>
              <a:t>=</a:t>
            </a:r>
            <a:r>
              <a:rPr lang="en-US" sz="1800" dirty="0" err="1">
                <a:latin typeface="Consolas" panose="020B0609020204030204" pitchFamily="49" charset="0"/>
              </a:rPr>
              <a:t>np.arange</a:t>
            </a:r>
            <a:r>
              <a:rPr lang="en-US" sz="1800" dirty="0">
                <a:latin typeface="Consolas" panose="020B0609020204030204" pitchFamily="49" charset="0"/>
              </a:rPr>
              <a:t>(1,7,1)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ax.set_yticks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ticks_y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 err="1">
                <a:latin typeface="Consolas" panose="020B0609020204030204" pitchFamily="49" charset="0"/>
              </a:rPr>
              <a:t>ax.set_xlabel</a:t>
            </a:r>
            <a:r>
              <a:rPr lang="en-US" sz="1800" dirty="0">
                <a:latin typeface="Consolas" panose="020B0609020204030204" pitchFamily="49" charset="0"/>
              </a:rPr>
              <a:t>('</a:t>
            </a:r>
            <a:r>
              <a:rPr lang="en-US" sz="1800" dirty="0" err="1">
                <a:latin typeface="Consolas" panose="020B0609020204030204" pitchFamily="49" charset="0"/>
              </a:rPr>
              <a:t>Provinsi</a:t>
            </a:r>
            <a:r>
              <a:rPr lang="en-US" sz="1800" dirty="0">
                <a:latin typeface="Consolas" panose="020B0609020204030204" pitchFamily="49" charset="0"/>
              </a:rPr>
              <a:t>')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ax.set_ylabel</a:t>
            </a:r>
            <a:r>
              <a:rPr lang="en-US" sz="1800" dirty="0">
                <a:latin typeface="Consolas" panose="020B0609020204030204" pitchFamily="49" charset="0"/>
              </a:rPr>
              <a:t>('Tenaga Ahli')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ax.set_zlabel</a:t>
            </a:r>
            <a:r>
              <a:rPr lang="en-US" sz="1800" dirty="0">
                <a:latin typeface="Consolas" panose="020B0609020204030204" pitchFamily="49" charset="0"/>
              </a:rPr>
              <a:t>('</a:t>
            </a:r>
            <a:r>
              <a:rPr lang="en-US" sz="1800" dirty="0" err="1">
                <a:latin typeface="Consolas" panose="020B0609020204030204" pitchFamily="49" charset="0"/>
              </a:rPr>
              <a:t>Jumlah</a:t>
            </a:r>
            <a:r>
              <a:rPr lang="en-US" sz="1800" dirty="0">
                <a:latin typeface="Consolas" panose="020B0609020204030204" pitchFamily="49" charset="0"/>
              </a:rPr>
              <a:t>')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ax.set_xticklabels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daerah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ax.set_yticklabels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ahli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plt.show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  <a:endParaRPr lang="id-ID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316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DF167-3D7B-B201-BF0E-18745BF25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Pythion &amp; </a:t>
            </a:r>
            <a:r>
              <a:rPr lang="en-US" dirty="0" err="1"/>
              <a:t>mysql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94E31-54F5-E09B-376A-781D97F9F4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3442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3D28A-5EA2-2D86-7EB7-DCAA1570F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7183A-B890-1413-7AC7-B80F58D0C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E907C7-2A04-B52C-2D0B-48EF001369B4}"/>
              </a:ext>
            </a:extLst>
          </p:cNvPr>
          <p:cNvSpPr/>
          <p:nvPr/>
        </p:nvSpPr>
        <p:spPr>
          <a:xfrm>
            <a:off x="1066800" y="2014194"/>
            <a:ext cx="5029200" cy="30399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2000" dirty="0" err="1">
                <a:latin typeface="Consolas" panose="020B0609020204030204" pitchFamily="49" charset="0"/>
              </a:rPr>
              <a:t>import</a:t>
            </a:r>
            <a:r>
              <a:rPr lang="id-ID" sz="2000" dirty="0">
                <a:latin typeface="Consolas" panose="020B0609020204030204" pitchFamily="49" charset="0"/>
              </a:rPr>
              <a:t> </a:t>
            </a:r>
            <a:r>
              <a:rPr lang="id-ID" sz="2000" dirty="0" err="1">
                <a:latin typeface="Consolas" panose="020B0609020204030204" pitchFamily="49" charset="0"/>
              </a:rPr>
              <a:t>mysql.connector</a:t>
            </a:r>
            <a:endParaRPr lang="id-ID" sz="2000" dirty="0">
              <a:latin typeface="Consolas" panose="020B0609020204030204" pitchFamily="49" charset="0"/>
            </a:endParaRPr>
          </a:p>
          <a:p>
            <a:endParaRPr lang="id-ID" sz="2000" dirty="0">
              <a:latin typeface="Consolas" panose="020B0609020204030204" pitchFamily="49" charset="0"/>
            </a:endParaRPr>
          </a:p>
          <a:p>
            <a:r>
              <a:rPr lang="id-ID" sz="2000" dirty="0" err="1">
                <a:latin typeface="Consolas" panose="020B0609020204030204" pitchFamily="49" charset="0"/>
              </a:rPr>
              <a:t>mydb</a:t>
            </a:r>
            <a:r>
              <a:rPr lang="id-ID" sz="2000" dirty="0">
                <a:latin typeface="Consolas" panose="020B0609020204030204" pitchFamily="49" charset="0"/>
              </a:rPr>
              <a:t> = </a:t>
            </a:r>
            <a:r>
              <a:rPr lang="id-ID" sz="2000" dirty="0" err="1">
                <a:latin typeface="Consolas" panose="020B0609020204030204" pitchFamily="49" charset="0"/>
              </a:rPr>
              <a:t>mysql.connector.connect</a:t>
            </a:r>
            <a:r>
              <a:rPr lang="id-ID" sz="2000" dirty="0">
                <a:latin typeface="Consolas" panose="020B0609020204030204" pitchFamily="49" charset="0"/>
              </a:rPr>
              <a:t>(</a:t>
            </a:r>
          </a:p>
          <a:p>
            <a:r>
              <a:rPr lang="id-ID" sz="2000" dirty="0">
                <a:latin typeface="Consolas" panose="020B0609020204030204" pitchFamily="49" charset="0"/>
              </a:rPr>
              <a:t>    </a:t>
            </a:r>
            <a:r>
              <a:rPr lang="id-ID" sz="2000" dirty="0" err="1">
                <a:latin typeface="Consolas" panose="020B0609020204030204" pitchFamily="49" charset="0"/>
              </a:rPr>
              <a:t>host</a:t>
            </a:r>
            <a:r>
              <a:rPr lang="id-ID" sz="2000" dirty="0">
                <a:latin typeface="Consolas" panose="020B0609020204030204" pitchFamily="49" charset="0"/>
              </a:rPr>
              <a:t>="</a:t>
            </a:r>
            <a:r>
              <a:rPr lang="id-ID" sz="2000" dirty="0" err="1">
                <a:latin typeface="Consolas" panose="020B0609020204030204" pitchFamily="49" charset="0"/>
              </a:rPr>
              <a:t>localhost</a:t>
            </a:r>
            <a:r>
              <a:rPr lang="id-ID" sz="2000" dirty="0">
                <a:latin typeface="Consolas" panose="020B0609020204030204" pitchFamily="49" charset="0"/>
              </a:rPr>
              <a:t>",</a:t>
            </a:r>
          </a:p>
          <a:p>
            <a:r>
              <a:rPr lang="id-ID" sz="2000" dirty="0">
                <a:latin typeface="Consolas" panose="020B0609020204030204" pitchFamily="49" charset="0"/>
              </a:rPr>
              <a:t>    </a:t>
            </a:r>
            <a:r>
              <a:rPr lang="id-ID" sz="2000" dirty="0" err="1">
                <a:latin typeface="Consolas" panose="020B0609020204030204" pitchFamily="49" charset="0"/>
              </a:rPr>
              <a:t>user</a:t>
            </a:r>
            <a:r>
              <a:rPr lang="id-ID" sz="2000" dirty="0">
                <a:latin typeface="Consolas" panose="020B0609020204030204" pitchFamily="49" charset="0"/>
              </a:rPr>
              <a:t>="</a:t>
            </a:r>
            <a:r>
              <a:rPr lang="id-ID" sz="2000" dirty="0" err="1">
                <a:latin typeface="Consolas" panose="020B0609020204030204" pitchFamily="49" charset="0"/>
              </a:rPr>
              <a:t>root</a:t>
            </a:r>
            <a:r>
              <a:rPr lang="id-ID" sz="2000" dirty="0">
                <a:latin typeface="Consolas" panose="020B0609020204030204" pitchFamily="49" charset="0"/>
              </a:rPr>
              <a:t>",</a:t>
            </a:r>
          </a:p>
          <a:p>
            <a:r>
              <a:rPr lang="id-ID" sz="2000" dirty="0">
                <a:latin typeface="Consolas" panose="020B0609020204030204" pitchFamily="49" charset="0"/>
              </a:rPr>
              <a:t>    </a:t>
            </a:r>
            <a:r>
              <a:rPr lang="id-ID" sz="2000" dirty="0" err="1">
                <a:latin typeface="Consolas" panose="020B0609020204030204" pitchFamily="49" charset="0"/>
              </a:rPr>
              <a:t>password</a:t>
            </a:r>
            <a:r>
              <a:rPr lang="id-ID" sz="2000" dirty="0">
                <a:latin typeface="Consolas" panose="020B0609020204030204" pitchFamily="49" charset="0"/>
              </a:rPr>
              <a:t>=""</a:t>
            </a:r>
          </a:p>
          <a:p>
            <a:r>
              <a:rPr lang="id-ID" sz="2000" dirty="0">
                <a:latin typeface="Consolas" panose="020B0609020204030204" pitchFamily="49" charset="0"/>
              </a:rPr>
              <a:t>    )</a:t>
            </a:r>
          </a:p>
          <a:p>
            <a:endParaRPr lang="id-ID" sz="2000" dirty="0">
              <a:latin typeface="Consolas" panose="020B0609020204030204" pitchFamily="49" charset="0"/>
            </a:endParaRPr>
          </a:p>
          <a:p>
            <a:r>
              <a:rPr lang="id-ID" sz="2000" dirty="0" err="1">
                <a:latin typeface="Consolas" panose="020B0609020204030204" pitchFamily="49" charset="0"/>
              </a:rPr>
              <a:t>print</a:t>
            </a:r>
            <a:r>
              <a:rPr lang="id-ID" sz="2000" dirty="0">
                <a:latin typeface="Consolas" panose="020B0609020204030204" pitchFamily="49" charset="0"/>
              </a:rPr>
              <a:t>(</a:t>
            </a:r>
            <a:r>
              <a:rPr lang="id-ID" sz="2000" dirty="0" err="1">
                <a:latin typeface="Consolas" panose="020B0609020204030204" pitchFamily="49" charset="0"/>
              </a:rPr>
              <a:t>mydb</a:t>
            </a:r>
            <a:r>
              <a:rPr lang="id-ID" sz="20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57015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3D28A-5EA2-2D86-7EB7-DCAA1570F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DB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7183A-B890-1413-7AC7-B80F58D0C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E907C7-2A04-B52C-2D0B-48EF001369B4}"/>
              </a:ext>
            </a:extLst>
          </p:cNvPr>
          <p:cNvSpPr/>
          <p:nvPr/>
        </p:nvSpPr>
        <p:spPr>
          <a:xfrm>
            <a:off x="1066799" y="2014194"/>
            <a:ext cx="6281651" cy="4020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2000" dirty="0" err="1">
                <a:latin typeface="Consolas" panose="020B0609020204030204" pitchFamily="49" charset="0"/>
              </a:rPr>
              <a:t>import</a:t>
            </a:r>
            <a:r>
              <a:rPr lang="id-ID" sz="2000" dirty="0">
                <a:latin typeface="Consolas" panose="020B0609020204030204" pitchFamily="49" charset="0"/>
              </a:rPr>
              <a:t> </a:t>
            </a:r>
            <a:r>
              <a:rPr lang="id-ID" sz="2000" dirty="0" err="1">
                <a:latin typeface="Consolas" panose="020B0609020204030204" pitchFamily="49" charset="0"/>
              </a:rPr>
              <a:t>mysql.connector</a:t>
            </a:r>
            <a:endParaRPr lang="id-ID" sz="2000" dirty="0">
              <a:latin typeface="Consolas" panose="020B0609020204030204" pitchFamily="49" charset="0"/>
            </a:endParaRPr>
          </a:p>
          <a:p>
            <a:endParaRPr lang="id-ID" sz="2000" dirty="0">
              <a:latin typeface="Consolas" panose="020B0609020204030204" pitchFamily="49" charset="0"/>
            </a:endParaRPr>
          </a:p>
          <a:p>
            <a:r>
              <a:rPr lang="id-ID" sz="2000" dirty="0" err="1">
                <a:latin typeface="Consolas" panose="020B0609020204030204" pitchFamily="49" charset="0"/>
              </a:rPr>
              <a:t>mydb</a:t>
            </a:r>
            <a:r>
              <a:rPr lang="id-ID" sz="2000" dirty="0">
                <a:latin typeface="Consolas" panose="020B0609020204030204" pitchFamily="49" charset="0"/>
              </a:rPr>
              <a:t> = </a:t>
            </a:r>
            <a:r>
              <a:rPr lang="id-ID" sz="2000" dirty="0" err="1">
                <a:latin typeface="Consolas" panose="020B0609020204030204" pitchFamily="49" charset="0"/>
              </a:rPr>
              <a:t>mysql.connector.connect</a:t>
            </a:r>
            <a:r>
              <a:rPr lang="id-ID" sz="2000" dirty="0">
                <a:latin typeface="Consolas" panose="020B0609020204030204" pitchFamily="49" charset="0"/>
              </a:rPr>
              <a:t>(</a:t>
            </a:r>
          </a:p>
          <a:p>
            <a:r>
              <a:rPr lang="id-ID" sz="2000" dirty="0">
                <a:latin typeface="Consolas" panose="020B0609020204030204" pitchFamily="49" charset="0"/>
              </a:rPr>
              <a:t>    </a:t>
            </a:r>
            <a:r>
              <a:rPr lang="id-ID" sz="2000" dirty="0" err="1">
                <a:latin typeface="Consolas" panose="020B0609020204030204" pitchFamily="49" charset="0"/>
              </a:rPr>
              <a:t>host</a:t>
            </a:r>
            <a:r>
              <a:rPr lang="id-ID" sz="2000" dirty="0">
                <a:latin typeface="Consolas" panose="020B0609020204030204" pitchFamily="49" charset="0"/>
              </a:rPr>
              <a:t>="</a:t>
            </a:r>
            <a:r>
              <a:rPr lang="id-ID" sz="2000" dirty="0" err="1">
                <a:latin typeface="Consolas" panose="020B0609020204030204" pitchFamily="49" charset="0"/>
              </a:rPr>
              <a:t>localhost</a:t>
            </a:r>
            <a:r>
              <a:rPr lang="id-ID" sz="2000" dirty="0">
                <a:latin typeface="Consolas" panose="020B0609020204030204" pitchFamily="49" charset="0"/>
              </a:rPr>
              <a:t>",</a:t>
            </a:r>
          </a:p>
          <a:p>
            <a:r>
              <a:rPr lang="id-ID" sz="2000" dirty="0">
                <a:latin typeface="Consolas" panose="020B0609020204030204" pitchFamily="49" charset="0"/>
              </a:rPr>
              <a:t>    </a:t>
            </a:r>
            <a:r>
              <a:rPr lang="id-ID" sz="2000" dirty="0" err="1">
                <a:latin typeface="Consolas" panose="020B0609020204030204" pitchFamily="49" charset="0"/>
              </a:rPr>
              <a:t>user</a:t>
            </a:r>
            <a:r>
              <a:rPr lang="id-ID" sz="2000" dirty="0">
                <a:latin typeface="Consolas" panose="020B0609020204030204" pitchFamily="49" charset="0"/>
              </a:rPr>
              <a:t>="</a:t>
            </a:r>
            <a:r>
              <a:rPr lang="id-ID" sz="2000" dirty="0" err="1">
                <a:latin typeface="Consolas" panose="020B0609020204030204" pitchFamily="49" charset="0"/>
              </a:rPr>
              <a:t>root</a:t>
            </a:r>
            <a:r>
              <a:rPr lang="id-ID" sz="2000" dirty="0">
                <a:latin typeface="Consolas" panose="020B0609020204030204" pitchFamily="49" charset="0"/>
              </a:rPr>
              <a:t>",</a:t>
            </a:r>
          </a:p>
          <a:p>
            <a:r>
              <a:rPr lang="id-ID" sz="2000" dirty="0">
                <a:latin typeface="Consolas" panose="020B0609020204030204" pitchFamily="49" charset="0"/>
              </a:rPr>
              <a:t>    </a:t>
            </a:r>
            <a:r>
              <a:rPr lang="id-ID" sz="2000" dirty="0" err="1">
                <a:latin typeface="Consolas" panose="020B0609020204030204" pitchFamily="49" charset="0"/>
              </a:rPr>
              <a:t>password</a:t>
            </a:r>
            <a:r>
              <a:rPr lang="id-ID" sz="2000" dirty="0">
                <a:latin typeface="Consolas" panose="020B0609020204030204" pitchFamily="49" charset="0"/>
              </a:rPr>
              <a:t>=""</a:t>
            </a:r>
          </a:p>
          <a:p>
            <a:r>
              <a:rPr lang="id-ID" sz="2000" dirty="0">
                <a:latin typeface="Consolas" panose="020B0609020204030204" pitchFamily="49" charset="0"/>
              </a:rPr>
              <a:t>    )</a:t>
            </a:r>
          </a:p>
          <a:p>
            <a:endParaRPr lang="id-ID" sz="2000" dirty="0">
              <a:latin typeface="Consolas" panose="020B0609020204030204" pitchFamily="49" charset="0"/>
            </a:endParaRPr>
          </a:p>
          <a:p>
            <a:r>
              <a:rPr lang="id-ID" sz="2000" dirty="0" err="1">
                <a:latin typeface="Consolas" panose="020B0609020204030204" pitchFamily="49" charset="0"/>
              </a:rPr>
              <a:t>mycursor</a:t>
            </a:r>
            <a:r>
              <a:rPr lang="id-ID" sz="2000" dirty="0">
                <a:latin typeface="Consolas" panose="020B0609020204030204" pitchFamily="49" charset="0"/>
              </a:rPr>
              <a:t> = </a:t>
            </a:r>
            <a:r>
              <a:rPr lang="id-ID" sz="2000" dirty="0" err="1">
                <a:latin typeface="Consolas" panose="020B0609020204030204" pitchFamily="49" charset="0"/>
              </a:rPr>
              <a:t>mydb.cursor</a:t>
            </a:r>
            <a:r>
              <a:rPr lang="id-ID" sz="2000" dirty="0">
                <a:latin typeface="Consolas" panose="020B0609020204030204" pitchFamily="49" charset="0"/>
              </a:rPr>
              <a:t>()</a:t>
            </a:r>
          </a:p>
          <a:p>
            <a:r>
              <a:rPr lang="id-ID" sz="2000" dirty="0" err="1">
                <a:latin typeface="Consolas" panose="020B0609020204030204" pitchFamily="49" charset="0"/>
              </a:rPr>
              <a:t>mycursor.execute</a:t>
            </a:r>
            <a:r>
              <a:rPr lang="id-ID" sz="2000" dirty="0">
                <a:latin typeface="Consolas" panose="020B0609020204030204" pitchFamily="49" charset="0"/>
              </a:rPr>
              <a:t>("SHOW DATABASES")</a:t>
            </a:r>
          </a:p>
          <a:p>
            <a:r>
              <a:rPr lang="id-ID" sz="2000" dirty="0" err="1">
                <a:latin typeface="Consolas" panose="020B0609020204030204" pitchFamily="49" charset="0"/>
              </a:rPr>
              <a:t>for</a:t>
            </a:r>
            <a:r>
              <a:rPr lang="id-ID" sz="2000" dirty="0">
                <a:latin typeface="Consolas" panose="020B0609020204030204" pitchFamily="49" charset="0"/>
              </a:rPr>
              <a:t> x in </a:t>
            </a:r>
            <a:r>
              <a:rPr lang="id-ID" sz="2000" dirty="0" err="1">
                <a:latin typeface="Consolas" panose="020B0609020204030204" pitchFamily="49" charset="0"/>
              </a:rPr>
              <a:t>mycursor</a:t>
            </a:r>
            <a:r>
              <a:rPr lang="id-ID" sz="2000" dirty="0">
                <a:latin typeface="Consolas" panose="020B0609020204030204" pitchFamily="49" charset="0"/>
              </a:rPr>
              <a:t>:</a:t>
            </a:r>
          </a:p>
          <a:p>
            <a:r>
              <a:rPr lang="id-ID" sz="2000" dirty="0">
                <a:latin typeface="Consolas" panose="020B0609020204030204" pitchFamily="49" charset="0"/>
              </a:rPr>
              <a:t>  </a:t>
            </a:r>
            <a:r>
              <a:rPr lang="id-ID" sz="2000" dirty="0" err="1">
                <a:latin typeface="Consolas" panose="020B0609020204030204" pitchFamily="49" charset="0"/>
              </a:rPr>
              <a:t>print</a:t>
            </a:r>
            <a:r>
              <a:rPr lang="id-ID" sz="2000" dirty="0">
                <a:latin typeface="Consolas" panose="020B0609020204030204" pitchFamily="49" charset="0"/>
              </a:rPr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312226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3D28A-5EA2-2D86-7EB7-DCAA1570F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DB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7183A-B890-1413-7AC7-B80F58D0C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E907C7-2A04-B52C-2D0B-48EF001369B4}"/>
              </a:ext>
            </a:extLst>
          </p:cNvPr>
          <p:cNvSpPr/>
          <p:nvPr/>
        </p:nvSpPr>
        <p:spPr>
          <a:xfrm>
            <a:off x="1066800" y="2014194"/>
            <a:ext cx="5029200" cy="3749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2000" dirty="0" err="1">
                <a:latin typeface="Consolas" panose="020B0609020204030204" pitchFamily="49" charset="0"/>
              </a:rPr>
              <a:t>import</a:t>
            </a:r>
            <a:r>
              <a:rPr lang="id-ID" sz="2000" dirty="0">
                <a:latin typeface="Consolas" panose="020B0609020204030204" pitchFamily="49" charset="0"/>
              </a:rPr>
              <a:t> </a:t>
            </a:r>
            <a:r>
              <a:rPr lang="id-ID" sz="2000" dirty="0" err="1">
                <a:latin typeface="Consolas" panose="020B0609020204030204" pitchFamily="49" charset="0"/>
              </a:rPr>
              <a:t>mysql.connector</a:t>
            </a:r>
            <a:endParaRPr lang="id-ID" sz="2000" dirty="0">
              <a:latin typeface="Consolas" panose="020B0609020204030204" pitchFamily="49" charset="0"/>
            </a:endParaRPr>
          </a:p>
          <a:p>
            <a:endParaRPr lang="id-ID" sz="2000" dirty="0">
              <a:latin typeface="Consolas" panose="020B0609020204030204" pitchFamily="49" charset="0"/>
            </a:endParaRPr>
          </a:p>
          <a:p>
            <a:r>
              <a:rPr lang="id-ID" sz="2000" dirty="0" err="1">
                <a:latin typeface="Consolas" panose="020B0609020204030204" pitchFamily="49" charset="0"/>
              </a:rPr>
              <a:t>mydb</a:t>
            </a:r>
            <a:r>
              <a:rPr lang="id-ID" sz="2000" dirty="0">
                <a:latin typeface="Consolas" panose="020B0609020204030204" pitchFamily="49" charset="0"/>
              </a:rPr>
              <a:t> = </a:t>
            </a:r>
            <a:r>
              <a:rPr lang="id-ID" sz="2000" dirty="0" err="1">
                <a:latin typeface="Consolas" panose="020B0609020204030204" pitchFamily="49" charset="0"/>
              </a:rPr>
              <a:t>mysql.connector.connect</a:t>
            </a:r>
            <a:r>
              <a:rPr lang="id-ID" sz="2000" dirty="0">
                <a:latin typeface="Consolas" panose="020B0609020204030204" pitchFamily="49" charset="0"/>
              </a:rPr>
              <a:t>(</a:t>
            </a:r>
          </a:p>
          <a:p>
            <a:r>
              <a:rPr lang="id-ID" sz="2000" dirty="0">
                <a:latin typeface="Consolas" panose="020B0609020204030204" pitchFamily="49" charset="0"/>
              </a:rPr>
              <a:t>    </a:t>
            </a:r>
            <a:r>
              <a:rPr lang="id-ID" sz="2000" dirty="0" err="1">
                <a:latin typeface="Consolas" panose="020B0609020204030204" pitchFamily="49" charset="0"/>
              </a:rPr>
              <a:t>host</a:t>
            </a:r>
            <a:r>
              <a:rPr lang="id-ID" sz="2000" dirty="0">
                <a:latin typeface="Consolas" panose="020B0609020204030204" pitchFamily="49" charset="0"/>
              </a:rPr>
              <a:t>="</a:t>
            </a:r>
            <a:r>
              <a:rPr lang="id-ID" sz="2000" dirty="0" err="1">
                <a:latin typeface="Consolas" panose="020B0609020204030204" pitchFamily="49" charset="0"/>
              </a:rPr>
              <a:t>localhost</a:t>
            </a:r>
            <a:r>
              <a:rPr lang="id-ID" sz="2000" dirty="0">
                <a:latin typeface="Consolas" panose="020B0609020204030204" pitchFamily="49" charset="0"/>
              </a:rPr>
              <a:t>",</a:t>
            </a:r>
          </a:p>
          <a:p>
            <a:r>
              <a:rPr lang="id-ID" sz="2000" dirty="0">
                <a:latin typeface="Consolas" panose="020B0609020204030204" pitchFamily="49" charset="0"/>
              </a:rPr>
              <a:t>    </a:t>
            </a:r>
            <a:r>
              <a:rPr lang="id-ID" sz="2000" dirty="0" err="1">
                <a:latin typeface="Consolas" panose="020B0609020204030204" pitchFamily="49" charset="0"/>
              </a:rPr>
              <a:t>user</a:t>
            </a:r>
            <a:r>
              <a:rPr lang="id-ID" sz="2000" dirty="0">
                <a:latin typeface="Consolas" panose="020B0609020204030204" pitchFamily="49" charset="0"/>
              </a:rPr>
              <a:t>="</a:t>
            </a:r>
            <a:r>
              <a:rPr lang="id-ID" sz="2000" dirty="0" err="1">
                <a:latin typeface="Consolas" panose="020B0609020204030204" pitchFamily="49" charset="0"/>
              </a:rPr>
              <a:t>root</a:t>
            </a:r>
            <a:r>
              <a:rPr lang="id-ID" sz="2000" dirty="0">
                <a:latin typeface="Consolas" panose="020B0609020204030204" pitchFamily="49" charset="0"/>
              </a:rPr>
              <a:t>",</a:t>
            </a:r>
          </a:p>
          <a:p>
            <a:r>
              <a:rPr lang="id-ID" sz="2000" dirty="0">
                <a:latin typeface="Consolas" panose="020B0609020204030204" pitchFamily="49" charset="0"/>
              </a:rPr>
              <a:t>    </a:t>
            </a:r>
            <a:r>
              <a:rPr lang="id-ID" sz="2000" dirty="0" err="1">
                <a:latin typeface="Consolas" panose="020B0609020204030204" pitchFamily="49" charset="0"/>
              </a:rPr>
              <a:t>password</a:t>
            </a:r>
            <a:r>
              <a:rPr lang="id-ID" sz="2000" dirty="0">
                <a:latin typeface="Consolas" panose="020B0609020204030204" pitchFamily="49" charset="0"/>
              </a:rPr>
              <a:t>=""</a:t>
            </a:r>
          </a:p>
          <a:p>
            <a:r>
              <a:rPr lang="id-ID" sz="2000" dirty="0">
                <a:latin typeface="Consolas" panose="020B0609020204030204" pitchFamily="49" charset="0"/>
              </a:rPr>
              <a:t>    )</a:t>
            </a:r>
          </a:p>
          <a:p>
            <a:endParaRPr lang="id-ID" sz="2000" dirty="0">
              <a:latin typeface="Consolas" panose="020B0609020204030204" pitchFamily="49" charset="0"/>
            </a:endParaRPr>
          </a:p>
          <a:p>
            <a:r>
              <a:rPr lang="id-ID" sz="2000" dirty="0" err="1">
                <a:latin typeface="Consolas" panose="020B0609020204030204" pitchFamily="49" charset="0"/>
              </a:rPr>
              <a:t>mycursor</a:t>
            </a:r>
            <a:r>
              <a:rPr lang="id-ID" sz="2000" dirty="0">
                <a:latin typeface="Consolas" panose="020B0609020204030204" pitchFamily="49" charset="0"/>
              </a:rPr>
              <a:t> = </a:t>
            </a:r>
            <a:r>
              <a:rPr lang="id-ID" sz="2000" dirty="0" err="1">
                <a:latin typeface="Consolas" panose="020B0609020204030204" pitchFamily="49" charset="0"/>
              </a:rPr>
              <a:t>mydb.cursor</a:t>
            </a:r>
            <a:r>
              <a:rPr lang="id-ID" sz="2000" dirty="0">
                <a:latin typeface="Consolas" panose="020B0609020204030204" pitchFamily="49" charset="0"/>
              </a:rPr>
              <a:t>()</a:t>
            </a:r>
          </a:p>
          <a:p>
            <a:r>
              <a:rPr lang="id-ID" sz="2000" dirty="0" err="1">
                <a:latin typeface="Consolas" panose="020B0609020204030204" pitchFamily="49" charset="0"/>
              </a:rPr>
              <a:t>mycursor.execute</a:t>
            </a:r>
            <a:r>
              <a:rPr lang="id-ID" sz="2000" dirty="0">
                <a:latin typeface="Consolas" panose="020B0609020204030204" pitchFamily="49" charset="0"/>
              </a:rPr>
              <a:t>("CREATE DATABASE </a:t>
            </a:r>
            <a:r>
              <a:rPr lang="id-ID" sz="2000" dirty="0" err="1">
                <a:latin typeface="Consolas" panose="020B0609020204030204" pitchFamily="49" charset="0"/>
              </a:rPr>
              <a:t>mydatabase</a:t>
            </a:r>
            <a:r>
              <a:rPr lang="id-ID" sz="2000" dirty="0">
                <a:latin typeface="Consolas" panose="020B0609020204030204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851167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3D28A-5EA2-2D86-7EB7-DCAA1570F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7183A-B890-1413-7AC7-B80F58D0C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E907C7-2A04-B52C-2D0B-48EF001369B4}"/>
              </a:ext>
            </a:extLst>
          </p:cNvPr>
          <p:cNvSpPr/>
          <p:nvPr/>
        </p:nvSpPr>
        <p:spPr>
          <a:xfrm>
            <a:off x="1066800" y="2014194"/>
            <a:ext cx="7112924" cy="3749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2000" dirty="0" err="1">
                <a:latin typeface="Consolas" panose="020B0609020204030204" pitchFamily="49" charset="0"/>
              </a:rPr>
              <a:t>import</a:t>
            </a:r>
            <a:r>
              <a:rPr lang="id-ID" sz="2000" dirty="0">
                <a:latin typeface="Consolas" panose="020B0609020204030204" pitchFamily="49" charset="0"/>
              </a:rPr>
              <a:t> </a:t>
            </a:r>
            <a:r>
              <a:rPr lang="id-ID" sz="2000" dirty="0" err="1">
                <a:latin typeface="Consolas" panose="020B0609020204030204" pitchFamily="49" charset="0"/>
              </a:rPr>
              <a:t>mysql.connector</a:t>
            </a:r>
            <a:endParaRPr lang="id-ID" sz="2000" dirty="0">
              <a:latin typeface="Consolas" panose="020B0609020204030204" pitchFamily="49" charset="0"/>
            </a:endParaRPr>
          </a:p>
          <a:p>
            <a:endParaRPr lang="id-ID" sz="2000" dirty="0">
              <a:latin typeface="Consolas" panose="020B0609020204030204" pitchFamily="49" charset="0"/>
            </a:endParaRPr>
          </a:p>
          <a:p>
            <a:r>
              <a:rPr lang="id-ID" sz="2000" dirty="0" err="1">
                <a:latin typeface="Consolas" panose="020B0609020204030204" pitchFamily="49" charset="0"/>
              </a:rPr>
              <a:t>mydb</a:t>
            </a:r>
            <a:r>
              <a:rPr lang="id-ID" sz="2000" dirty="0">
                <a:latin typeface="Consolas" panose="020B0609020204030204" pitchFamily="49" charset="0"/>
              </a:rPr>
              <a:t> = </a:t>
            </a:r>
            <a:r>
              <a:rPr lang="id-ID" sz="2000" dirty="0" err="1">
                <a:latin typeface="Consolas" panose="020B0609020204030204" pitchFamily="49" charset="0"/>
              </a:rPr>
              <a:t>mysql.connector.connect</a:t>
            </a:r>
            <a:r>
              <a:rPr lang="id-ID" sz="2000" dirty="0">
                <a:latin typeface="Consolas" panose="020B0609020204030204" pitchFamily="49" charset="0"/>
              </a:rPr>
              <a:t>(</a:t>
            </a:r>
          </a:p>
          <a:p>
            <a:r>
              <a:rPr lang="id-ID" sz="2000" dirty="0">
                <a:latin typeface="Consolas" panose="020B0609020204030204" pitchFamily="49" charset="0"/>
              </a:rPr>
              <a:t>    </a:t>
            </a:r>
            <a:r>
              <a:rPr lang="id-ID" sz="2000" dirty="0" err="1">
                <a:latin typeface="Consolas" panose="020B0609020204030204" pitchFamily="49" charset="0"/>
              </a:rPr>
              <a:t>host</a:t>
            </a:r>
            <a:r>
              <a:rPr lang="id-ID" sz="2000" dirty="0">
                <a:latin typeface="Consolas" panose="020B0609020204030204" pitchFamily="49" charset="0"/>
              </a:rPr>
              <a:t>="</a:t>
            </a:r>
            <a:r>
              <a:rPr lang="id-ID" sz="2000" dirty="0" err="1">
                <a:latin typeface="Consolas" panose="020B0609020204030204" pitchFamily="49" charset="0"/>
              </a:rPr>
              <a:t>localhost</a:t>
            </a:r>
            <a:r>
              <a:rPr lang="id-ID" sz="2000" dirty="0">
                <a:latin typeface="Consolas" panose="020B0609020204030204" pitchFamily="49" charset="0"/>
              </a:rPr>
              <a:t>",</a:t>
            </a:r>
          </a:p>
          <a:p>
            <a:r>
              <a:rPr lang="id-ID" sz="2000" dirty="0">
                <a:latin typeface="Consolas" panose="020B0609020204030204" pitchFamily="49" charset="0"/>
              </a:rPr>
              <a:t>    </a:t>
            </a:r>
            <a:r>
              <a:rPr lang="id-ID" sz="2000" dirty="0" err="1">
                <a:latin typeface="Consolas" panose="020B0609020204030204" pitchFamily="49" charset="0"/>
              </a:rPr>
              <a:t>user</a:t>
            </a:r>
            <a:r>
              <a:rPr lang="id-ID" sz="2000" dirty="0">
                <a:latin typeface="Consolas" panose="020B0609020204030204" pitchFamily="49" charset="0"/>
              </a:rPr>
              <a:t>="</a:t>
            </a:r>
            <a:r>
              <a:rPr lang="id-ID" sz="2000" dirty="0" err="1">
                <a:latin typeface="Consolas" panose="020B0609020204030204" pitchFamily="49" charset="0"/>
              </a:rPr>
              <a:t>root</a:t>
            </a:r>
            <a:r>
              <a:rPr lang="id-ID" sz="2000" dirty="0">
                <a:latin typeface="Consolas" panose="020B0609020204030204" pitchFamily="49" charset="0"/>
              </a:rPr>
              <a:t>",</a:t>
            </a:r>
          </a:p>
          <a:p>
            <a:r>
              <a:rPr lang="id-ID" sz="2000" dirty="0">
                <a:latin typeface="Consolas" panose="020B0609020204030204" pitchFamily="49" charset="0"/>
              </a:rPr>
              <a:t>    </a:t>
            </a:r>
            <a:r>
              <a:rPr lang="id-ID" sz="2000" dirty="0" err="1">
                <a:latin typeface="Consolas" panose="020B0609020204030204" pitchFamily="49" charset="0"/>
              </a:rPr>
              <a:t>password</a:t>
            </a:r>
            <a:r>
              <a:rPr lang="id-ID" sz="2000" dirty="0">
                <a:latin typeface="Consolas" panose="020B0609020204030204" pitchFamily="49" charset="0"/>
              </a:rPr>
              <a:t>=""</a:t>
            </a:r>
          </a:p>
          <a:p>
            <a:r>
              <a:rPr lang="id-ID" sz="2000" dirty="0">
                <a:latin typeface="Consolas" panose="020B0609020204030204" pitchFamily="49" charset="0"/>
              </a:rPr>
              <a:t>    )</a:t>
            </a:r>
          </a:p>
          <a:p>
            <a:endParaRPr lang="id-ID" sz="2000" dirty="0">
              <a:latin typeface="Consolas" panose="020B0609020204030204" pitchFamily="49" charset="0"/>
            </a:endParaRPr>
          </a:p>
          <a:p>
            <a:r>
              <a:rPr lang="id-ID" sz="2000" dirty="0" err="1">
                <a:latin typeface="Consolas" panose="020B0609020204030204" pitchFamily="49" charset="0"/>
              </a:rPr>
              <a:t>mycursor</a:t>
            </a:r>
            <a:r>
              <a:rPr lang="id-ID" sz="2000" dirty="0">
                <a:latin typeface="Consolas" panose="020B0609020204030204" pitchFamily="49" charset="0"/>
              </a:rPr>
              <a:t> = </a:t>
            </a:r>
            <a:r>
              <a:rPr lang="id-ID" sz="2000" dirty="0" err="1">
                <a:latin typeface="Consolas" panose="020B0609020204030204" pitchFamily="49" charset="0"/>
              </a:rPr>
              <a:t>mydb.cursor</a:t>
            </a:r>
            <a:r>
              <a:rPr lang="id-ID" sz="2000" dirty="0">
                <a:latin typeface="Consolas" panose="020B0609020204030204" pitchFamily="49" charset="0"/>
              </a:rPr>
              <a:t>()</a:t>
            </a:r>
          </a:p>
          <a:p>
            <a:r>
              <a:rPr lang="id-ID" sz="2000" dirty="0" err="1">
                <a:latin typeface="Consolas" panose="020B0609020204030204" pitchFamily="49" charset="0"/>
              </a:rPr>
              <a:t>mycursor.execute</a:t>
            </a:r>
            <a:r>
              <a:rPr lang="id-ID" sz="2000" dirty="0">
                <a:latin typeface="Consolas" panose="020B0609020204030204" pitchFamily="49" charset="0"/>
              </a:rPr>
              <a:t>("</a:t>
            </a:r>
            <a:r>
              <a:rPr lang="en-US" sz="2000" dirty="0">
                <a:latin typeface="Consolas" panose="020B0609020204030204" pitchFamily="49" charset="0"/>
              </a:rPr>
              <a:t>"CREATE TABLE customers (name VARCHAR(255), address VARCHAR(255))</a:t>
            </a:r>
            <a:r>
              <a:rPr lang="id-ID" sz="2000" dirty="0">
                <a:latin typeface="Consolas" panose="020B0609020204030204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844258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0E3E4-3411-F41F-0F93-463A0BBA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for Manipulating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69A4C-704F-663B-6F1E-3EDAB4194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UPDATE</a:t>
            </a:r>
          </a:p>
          <a:p>
            <a:r>
              <a:rPr lang="en-US" dirty="0"/>
              <a:t>DELETE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07611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6EEF6-035B-E290-78DA-596E82822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The Data</a:t>
            </a:r>
            <a:endParaRPr lang="id-ID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4336EFC-7312-7C88-FAEE-0F18F8E0D8F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6800" y="2278550"/>
            <a:ext cx="4754563" cy="3397863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729D1D3-A3A7-533A-FCAC-D23A21E6CF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70638" y="2278550"/>
            <a:ext cx="4754562" cy="3397862"/>
          </a:xfrm>
        </p:spPr>
      </p:pic>
    </p:spTree>
    <p:extLst>
      <p:ext uri="{BB962C8B-B14F-4D97-AF65-F5344CB8AC3E}">
        <p14:creationId xmlns:p14="http://schemas.microsoft.com/office/powerpoint/2010/main" val="3332956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14255-AE29-1D78-C15D-AF8E7ABE2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Data Into DB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CC925B-024D-6DD7-F018-DC766FC3B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1734" y="1185770"/>
            <a:ext cx="2918713" cy="50296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E93B81-007D-8470-44FE-01D6BAAA6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456" y="2048137"/>
            <a:ext cx="4266102" cy="3945081"/>
          </a:xfrm>
          <a:prstGeom prst="rect">
            <a:avLst/>
          </a:prstGeom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08EA3450-ABBA-FB96-B112-66023B9274AC}"/>
              </a:ext>
            </a:extLst>
          </p:cNvPr>
          <p:cNvSpPr/>
          <p:nvPr/>
        </p:nvSpPr>
        <p:spPr>
          <a:xfrm>
            <a:off x="6317442" y="3630168"/>
            <a:ext cx="978408" cy="484632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77795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3D Visualization</a:t>
            </a:r>
            <a:br>
              <a:rPr lang="en-US" dirty="0"/>
            </a:br>
            <a:r>
              <a:rPr lang="en-US" dirty="0"/>
              <a:t>using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Rahmatika Pratama Santi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AD192-0326-7FFB-B66E-067F839B0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19DC8-6896-0E17-6A77-5930FD553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Import Library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Connection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Access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25FE88-73B6-6804-A442-3A664D79B6E8}"/>
              </a:ext>
            </a:extLst>
          </p:cNvPr>
          <p:cNvSpPr/>
          <p:nvPr/>
        </p:nvSpPr>
        <p:spPr>
          <a:xfrm>
            <a:off x="1346661" y="3428999"/>
            <a:ext cx="6517179" cy="15253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800" dirty="0" err="1">
                <a:latin typeface="Consolas" panose="020B0609020204030204" pitchFamily="49" charset="0"/>
              </a:rPr>
              <a:t>mycursor</a:t>
            </a:r>
            <a:r>
              <a:rPr lang="id-ID" sz="1800" dirty="0">
                <a:latin typeface="Consolas" panose="020B0609020204030204" pitchFamily="49" charset="0"/>
              </a:rPr>
              <a:t> = </a:t>
            </a:r>
            <a:r>
              <a:rPr lang="id-ID" sz="1800" dirty="0" err="1">
                <a:latin typeface="Consolas" panose="020B0609020204030204" pitchFamily="49" charset="0"/>
              </a:rPr>
              <a:t>mydb.cursor</a:t>
            </a:r>
            <a:r>
              <a:rPr lang="id-ID" sz="1800" dirty="0">
                <a:latin typeface="Consolas" panose="020B0609020204030204" pitchFamily="49" charset="0"/>
              </a:rPr>
              <a:t>()</a:t>
            </a:r>
          </a:p>
          <a:p>
            <a:endParaRPr lang="id-ID" sz="1800" dirty="0">
              <a:latin typeface="Consolas" panose="020B0609020204030204" pitchFamily="49" charset="0"/>
            </a:endParaRPr>
          </a:p>
          <a:p>
            <a:r>
              <a:rPr lang="id-ID" sz="1800" dirty="0" err="1">
                <a:latin typeface="Consolas" panose="020B0609020204030204" pitchFamily="49" charset="0"/>
              </a:rPr>
              <a:t>mycursor.execute</a:t>
            </a:r>
            <a:r>
              <a:rPr lang="id-ID" sz="1800" dirty="0">
                <a:latin typeface="Consolas" panose="020B0609020204030204" pitchFamily="49" charset="0"/>
              </a:rPr>
              <a:t>("SELECT * FROM </a:t>
            </a:r>
            <a:r>
              <a:rPr lang="id-ID" sz="1800" dirty="0" err="1">
                <a:latin typeface="Consolas" panose="020B0609020204030204" pitchFamily="49" charset="0"/>
              </a:rPr>
              <a:t>production</a:t>
            </a:r>
            <a:r>
              <a:rPr lang="id-ID" sz="1800" dirty="0">
                <a:latin typeface="Consolas" panose="020B0609020204030204" pitchFamily="49" charset="0"/>
              </a:rPr>
              <a:t>")</a:t>
            </a:r>
          </a:p>
          <a:p>
            <a:endParaRPr lang="id-ID" sz="1800" dirty="0">
              <a:latin typeface="Consolas" panose="020B0609020204030204" pitchFamily="49" charset="0"/>
            </a:endParaRPr>
          </a:p>
          <a:p>
            <a:r>
              <a:rPr lang="id-ID" sz="1800" dirty="0" err="1">
                <a:latin typeface="Consolas" panose="020B0609020204030204" pitchFamily="49" charset="0"/>
              </a:rPr>
              <a:t>myresult</a:t>
            </a:r>
            <a:r>
              <a:rPr lang="id-ID" sz="1800" dirty="0">
                <a:latin typeface="Consolas" panose="020B0609020204030204" pitchFamily="49" charset="0"/>
              </a:rPr>
              <a:t> = </a:t>
            </a:r>
            <a:r>
              <a:rPr lang="id-ID" sz="1800" dirty="0" err="1">
                <a:latin typeface="Consolas" panose="020B0609020204030204" pitchFamily="49" charset="0"/>
              </a:rPr>
              <a:t>mycursor.fetchall</a:t>
            </a:r>
            <a:r>
              <a:rPr lang="id-ID" sz="1800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72101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AD192-0326-7FFB-B66E-067F839B0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19DC8-6896-0E17-6A77-5930FD553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/>
              <a:t>Append to Array</a:t>
            </a:r>
          </a:p>
          <a:p>
            <a:pPr marL="342900" indent="-342900">
              <a:buFont typeface="+mj-lt"/>
              <a:buAutoNum type="arabicPeriod" startAt="4"/>
            </a:pPr>
            <a:endParaRPr lang="en-US" dirty="0"/>
          </a:p>
          <a:p>
            <a:pPr marL="342900" indent="-342900">
              <a:buFont typeface="+mj-lt"/>
              <a:buAutoNum type="arabicPeriod" startAt="4"/>
            </a:pPr>
            <a:endParaRPr lang="en-US" dirty="0"/>
          </a:p>
          <a:p>
            <a:pPr marL="342900" indent="-342900">
              <a:buFont typeface="+mj-lt"/>
              <a:buAutoNum type="arabicPeriod" startAt="4"/>
            </a:pPr>
            <a:endParaRPr lang="en-US" dirty="0"/>
          </a:p>
          <a:p>
            <a:pPr marL="342900" indent="-342900">
              <a:buFont typeface="+mj-lt"/>
              <a:buAutoNum type="arabicPeriod" startAt="4"/>
            </a:pPr>
            <a:endParaRPr lang="en-US" dirty="0"/>
          </a:p>
          <a:p>
            <a:pPr marL="342900" indent="-342900">
              <a:buFont typeface="+mj-lt"/>
              <a:buAutoNum type="arabicPeriod" startAt="4"/>
            </a:pPr>
            <a:endParaRPr lang="en-US" dirty="0"/>
          </a:p>
          <a:p>
            <a:pPr marL="342900" indent="-342900">
              <a:buFont typeface="+mj-lt"/>
              <a:buAutoNum type="arabicPeriod" startAt="4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25FE88-73B6-6804-A442-3A664D79B6E8}"/>
              </a:ext>
            </a:extLst>
          </p:cNvPr>
          <p:cNvSpPr/>
          <p:nvPr/>
        </p:nvSpPr>
        <p:spPr>
          <a:xfrm>
            <a:off x="1590501" y="2564474"/>
            <a:ext cx="4505499" cy="20574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>
                <a:latin typeface="Consolas" panose="020B0609020204030204" pitchFamily="49" charset="0"/>
              </a:rPr>
              <a:t>Month = []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Production = []</a:t>
            </a:r>
          </a:p>
          <a:p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for x in </a:t>
            </a:r>
            <a:r>
              <a:rPr lang="en-US" sz="1800" dirty="0" err="1">
                <a:latin typeface="Consolas" panose="020B0609020204030204" pitchFamily="49" charset="0"/>
              </a:rPr>
              <a:t>myresult</a:t>
            </a:r>
            <a:r>
              <a:rPr lang="en-US" sz="1800" dirty="0">
                <a:latin typeface="Consolas" panose="020B0609020204030204" pitchFamily="49" charset="0"/>
              </a:rPr>
              <a:t>: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Month.append</a:t>
            </a:r>
            <a:r>
              <a:rPr lang="en-US" sz="1800" dirty="0">
                <a:latin typeface="Consolas" panose="020B0609020204030204" pitchFamily="49" charset="0"/>
              </a:rPr>
              <a:t>(x[1])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Production.append</a:t>
            </a:r>
            <a:r>
              <a:rPr lang="en-US" sz="1800" dirty="0">
                <a:latin typeface="Consolas" panose="020B0609020204030204" pitchFamily="49" charset="0"/>
              </a:rPr>
              <a:t>(x[2])</a:t>
            </a:r>
          </a:p>
        </p:txBody>
      </p:sp>
    </p:spTree>
    <p:extLst>
      <p:ext uri="{BB962C8B-B14F-4D97-AF65-F5344CB8AC3E}">
        <p14:creationId xmlns:p14="http://schemas.microsoft.com/office/powerpoint/2010/main" val="3929731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AD192-0326-7FFB-B66E-067F839B0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19DC8-6896-0E17-6A77-5930FD553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5"/>
            </a:pPr>
            <a:r>
              <a:rPr lang="en-US" dirty="0"/>
              <a:t>Create Visualization</a:t>
            </a:r>
          </a:p>
          <a:p>
            <a:pPr marL="342900" indent="-342900">
              <a:buFont typeface="+mj-lt"/>
              <a:buAutoNum type="arabicPeriod" startAt="5"/>
            </a:pPr>
            <a:endParaRPr lang="en-US" dirty="0"/>
          </a:p>
          <a:p>
            <a:pPr marL="342900" indent="-342900">
              <a:buFont typeface="+mj-lt"/>
              <a:buAutoNum type="arabicPeriod" startAt="5"/>
            </a:pPr>
            <a:endParaRPr lang="en-US" dirty="0"/>
          </a:p>
          <a:p>
            <a:pPr marL="342900" indent="-342900">
              <a:buFont typeface="+mj-lt"/>
              <a:buAutoNum type="arabicPeriod" startAt="5"/>
            </a:pPr>
            <a:endParaRPr lang="en-US" dirty="0"/>
          </a:p>
          <a:p>
            <a:pPr marL="342900" indent="-342900">
              <a:buFont typeface="+mj-lt"/>
              <a:buAutoNum type="arabicPeriod" startAt="5"/>
            </a:pPr>
            <a:endParaRPr lang="en-US" dirty="0"/>
          </a:p>
          <a:p>
            <a:pPr marL="342900" indent="-342900">
              <a:buFont typeface="+mj-lt"/>
              <a:buAutoNum type="arabicPeriod" startAt="5"/>
            </a:pPr>
            <a:endParaRPr lang="en-US" dirty="0"/>
          </a:p>
          <a:p>
            <a:pPr marL="342900" indent="-342900">
              <a:buFont typeface="+mj-lt"/>
              <a:buAutoNum type="arabicPeriod" startAt="5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25FE88-73B6-6804-A442-3A664D79B6E8}"/>
              </a:ext>
            </a:extLst>
          </p:cNvPr>
          <p:cNvSpPr/>
          <p:nvPr/>
        </p:nvSpPr>
        <p:spPr>
          <a:xfrm>
            <a:off x="1590501" y="2564474"/>
            <a:ext cx="4505499" cy="20574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 err="1">
                <a:latin typeface="Consolas" panose="020B0609020204030204" pitchFamily="49" charset="0"/>
              </a:rPr>
              <a:t>plt.plot</a:t>
            </a:r>
            <a:r>
              <a:rPr lang="en-US" sz="1800" dirty="0">
                <a:latin typeface="Consolas" panose="020B0609020204030204" pitchFamily="49" charset="0"/>
              </a:rPr>
              <a:t>(Month, Production)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plt.ylim</a:t>
            </a:r>
            <a:r>
              <a:rPr lang="en-US" sz="1800" dirty="0">
                <a:latin typeface="Consolas" panose="020B0609020204030204" pitchFamily="49" charset="0"/>
              </a:rPr>
              <a:t>(0, 130)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plt.xlabel</a:t>
            </a:r>
            <a:r>
              <a:rPr lang="en-US" sz="1800" dirty="0">
                <a:latin typeface="Consolas" panose="020B0609020204030204" pitchFamily="49" charset="0"/>
              </a:rPr>
              <a:t>("Month")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plt.ylabel</a:t>
            </a:r>
            <a:r>
              <a:rPr lang="en-US" sz="1800" dirty="0">
                <a:latin typeface="Consolas" panose="020B0609020204030204" pitchFamily="49" charset="0"/>
              </a:rPr>
              <a:t>("Production")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plt.title</a:t>
            </a:r>
            <a:r>
              <a:rPr lang="en-US" sz="1800" dirty="0">
                <a:latin typeface="Consolas" panose="020B0609020204030204" pitchFamily="49" charset="0"/>
              </a:rPr>
              <a:t>("Beer Production in 1987")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plt.show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68538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0EB84E-46B4-7D7F-1294-EB8395CD7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endParaRPr lang="id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536805-F4B7-5A1A-2438-DCC6382025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97015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30471-4B6E-C064-982E-E8B3345F1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INSTRUKSI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6D8F1-0547-867C-B078-4CF9D4667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3300" y="1604411"/>
            <a:ext cx="2890400" cy="482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BB1E02B-FE0A-DEF1-9DC1-5F4400DDCD00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6348300" y="1604411"/>
            <a:ext cx="2890400" cy="482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2C00B2A-91E6-9B1B-32EC-089E18D2F69E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2953300" y="2271455"/>
            <a:ext cx="2890400" cy="76360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Lakukan</a:t>
            </a:r>
            <a:r>
              <a:rPr lang="en-US" dirty="0">
                <a:solidFill>
                  <a:schemeClr val="tx1"/>
                </a:solidFill>
              </a:rPr>
              <a:t> Preprocessing</a:t>
            </a:r>
          </a:p>
          <a:p>
            <a:r>
              <a:rPr lang="en-US" dirty="0">
                <a:solidFill>
                  <a:srgbClr val="739D9B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See mor</a:t>
            </a:r>
            <a:r>
              <a:rPr lang="en-US" dirty="0">
                <a:solidFill>
                  <a:schemeClr val="tx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2558F7E-2549-4BED-CC95-7C4578863C49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984032" y="2045248"/>
            <a:ext cx="3785118" cy="1915688"/>
          </a:xfrm>
        </p:spPr>
        <p:txBody>
          <a:bodyPr/>
          <a:lstStyle/>
          <a:p>
            <a:pPr marL="115888" indent="-1588"/>
            <a:r>
              <a:rPr lang="en-US" dirty="0" err="1">
                <a:solidFill>
                  <a:schemeClr val="tx1"/>
                </a:solidFill>
              </a:rPr>
              <a:t>Bangun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visualisasi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Power BI </a:t>
            </a:r>
            <a:r>
              <a:rPr lang="en-US" dirty="0" err="1">
                <a:solidFill>
                  <a:schemeClr val="tx1"/>
                </a:solidFill>
              </a:rPr>
              <a:t>berdasarkan</a:t>
            </a:r>
            <a:r>
              <a:rPr lang="en-US" dirty="0">
                <a:solidFill>
                  <a:schemeClr val="tx1"/>
                </a:solidFill>
              </a:rPr>
              <a:t> data yang </a:t>
            </a:r>
            <a:r>
              <a:rPr lang="en-US" dirty="0" err="1">
                <a:solidFill>
                  <a:schemeClr val="tx1"/>
                </a:solidFill>
              </a:rPr>
              <a:t>sudah</a:t>
            </a:r>
            <a:r>
              <a:rPr lang="en-US" dirty="0">
                <a:solidFill>
                  <a:schemeClr val="tx1"/>
                </a:solidFill>
              </a:rPr>
              <a:t> di </a:t>
            </a:r>
            <a:r>
              <a:rPr lang="en-US" dirty="0" err="1">
                <a:solidFill>
                  <a:schemeClr val="tx1"/>
                </a:solidFill>
              </a:rPr>
              <a:t>bersihkan</a:t>
            </a:r>
            <a:endParaRPr lang="en-US" dirty="0">
              <a:solidFill>
                <a:schemeClr val="tx1"/>
              </a:solidFill>
            </a:endParaRPr>
          </a:p>
          <a:p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AED5F4A-84A4-278A-4CD8-40E25766DD84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3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3CCDB6D-ECE4-9656-3A3F-6A3870BDDB08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2723EE8F-3D1E-362D-2640-3C40A4725F0F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Lakukan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analisis</a:t>
            </a:r>
            <a:r>
              <a:rPr lang="en-US" dirty="0">
                <a:solidFill>
                  <a:schemeClr val="tx1"/>
                </a:solidFill>
              </a:rPr>
              <a:t> visual</a:t>
            </a:r>
            <a:endParaRPr lang="id-ID" dirty="0">
              <a:solidFill>
                <a:schemeClr val="tx1"/>
              </a:solidFill>
            </a:endParaRPr>
          </a:p>
          <a:p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4F8D49C9-B473-CD2D-04AD-0562B87B4F7B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Paparkan</a:t>
            </a:r>
            <a:r>
              <a:rPr lang="en-US" dirty="0">
                <a:solidFill>
                  <a:schemeClr val="tx1"/>
                </a:solidFill>
              </a:rPr>
              <a:t> di </a:t>
            </a:r>
            <a:r>
              <a:rPr lang="en-US" dirty="0" err="1">
                <a:solidFill>
                  <a:schemeClr val="tx1"/>
                </a:solidFill>
              </a:rPr>
              <a:t>depan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kelas</a:t>
            </a:r>
            <a:endParaRPr lang="id-ID" dirty="0">
              <a:solidFill>
                <a:schemeClr val="tx1"/>
              </a:solidFill>
            </a:endParaRPr>
          </a:p>
          <a:p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145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0EC0B-20D2-249C-4AE8-53F90219F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Instruksi</a:t>
            </a:r>
            <a:r>
              <a:rPr lang="en-US" dirty="0"/>
              <a:t> 1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09A41-0485-5E20-6C43-10DF10079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Pada data yang </a:t>
            </a:r>
            <a:r>
              <a:rPr lang="en-US" dirty="0" err="1"/>
              <a:t>diberikan</a:t>
            </a:r>
            <a:r>
              <a:rPr lang="en-US" dirty="0"/>
              <a:t>, </a:t>
            </a:r>
            <a:r>
              <a:rPr lang="en-US" dirty="0" err="1"/>
              <a:t>lakukan</a:t>
            </a:r>
            <a:endParaRPr lang="en-US" dirty="0"/>
          </a:p>
          <a:p>
            <a:pPr lvl="1"/>
            <a:r>
              <a:rPr lang="en-US" dirty="0" err="1"/>
              <a:t>Seleksi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Pilih</a:t>
            </a:r>
            <a:r>
              <a:rPr lang="en-US" dirty="0"/>
              <a:t> 5 Data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 </a:t>
            </a:r>
            <a:r>
              <a:rPr lang="en-US" dirty="0" err="1"/>
              <a:t>tahun</a:t>
            </a:r>
            <a:r>
              <a:rPr lang="en-US" dirty="0"/>
              <a:t> 2001 </a:t>
            </a:r>
            <a:r>
              <a:rPr lang="en-US" dirty="0" err="1"/>
              <a:t>hingga</a:t>
            </a:r>
            <a:r>
              <a:rPr lang="en-US" dirty="0"/>
              <a:t> 2020</a:t>
            </a:r>
          </a:p>
          <a:p>
            <a:pPr lvl="2"/>
            <a:r>
              <a:rPr lang="en-US" dirty="0"/>
              <a:t>Total </a:t>
            </a:r>
            <a:r>
              <a:rPr lang="en-US" dirty="0" err="1"/>
              <a:t>akhir</a:t>
            </a:r>
            <a:r>
              <a:rPr lang="en-US" dirty="0"/>
              <a:t> data </a:t>
            </a:r>
            <a:r>
              <a:rPr lang="en-US" dirty="0" err="1"/>
              <a:t>adalah</a:t>
            </a:r>
            <a:r>
              <a:rPr lang="en-US" dirty="0"/>
              <a:t> 50 row</a:t>
            </a:r>
          </a:p>
          <a:p>
            <a:pPr lvl="2"/>
            <a:r>
              <a:rPr lang="en-US" dirty="0" err="1"/>
              <a:t>Coloumn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List Year, Town, Address, Assessed Value, Sale Amount, Sales Ratio</a:t>
            </a:r>
          </a:p>
          <a:p>
            <a:pPr lvl="1"/>
            <a:r>
              <a:rPr lang="en-US" dirty="0"/>
              <a:t>Cleaning: </a:t>
            </a:r>
          </a:p>
          <a:p>
            <a:pPr lvl="2"/>
            <a:r>
              <a:rPr lang="en-US" dirty="0" err="1"/>
              <a:t>Lakukan</a:t>
            </a:r>
            <a:r>
              <a:rPr lang="en-US" dirty="0"/>
              <a:t> cleaning pada data</a:t>
            </a:r>
          </a:p>
          <a:p>
            <a:pPr lvl="2"/>
            <a:r>
              <a:rPr lang="en-US" dirty="0"/>
              <a:t>Jika </a:t>
            </a:r>
            <a:r>
              <a:rPr lang="en-US" dirty="0" err="1"/>
              <a:t>ada</a:t>
            </a:r>
            <a:r>
              <a:rPr lang="en-US" dirty="0"/>
              <a:t> data </a:t>
            </a:r>
            <a:r>
              <a:rPr lang="en-US" dirty="0" err="1"/>
              <a:t>kosong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pengisian</a:t>
            </a:r>
            <a:r>
              <a:rPr lang="en-US" dirty="0"/>
              <a:t> data (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tersedia</a:t>
            </a:r>
            <a:r>
              <a:rPr lang="en-US" dirty="0"/>
              <a:t>), </a:t>
            </a: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pPr lvl="3"/>
            <a:r>
              <a:rPr lang="en-US" dirty="0"/>
              <a:t>Column </a:t>
            </a:r>
            <a:r>
              <a:rPr lang="en-US" dirty="0" err="1"/>
              <a:t>Properies</a:t>
            </a:r>
            <a:r>
              <a:rPr lang="en-US" dirty="0"/>
              <a:t> yang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kosong</a:t>
            </a:r>
            <a:r>
              <a:rPr lang="en-US" dirty="0"/>
              <a:t> di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Other</a:t>
            </a:r>
          </a:p>
          <a:p>
            <a:pPr lvl="1"/>
            <a:r>
              <a:rPr lang="en-US" dirty="0"/>
              <a:t>Transformation</a:t>
            </a:r>
          </a:p>
          <a:p>
            <a:pPr lvl="2"/>
            <a:r>
              <a:rPr lang="en-US" dirty="0" err="1"/>
              <a:t>Transformasikan</a:t>
            </a:r>
            <a:r>
              <a:rPr lang="en-US" dirty="0"/>
              <a:t> data </a:t>
            </a:r>
            <a:r>
              <a:rPr lang="en-US" dirty="0" err="1"/>
              <a:t>jika</a:t>
            </a:r>
            <a:r>
              <a:rPr lang="en-US" dirty="0"/>
              <a:t> da format yang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seragam</a:t>
            </a:r>
            <a:r>
              <a:rPr lang="en-US" dirty="0"/>
              <a:t> dan </a:t>
            </a:r>
            <a:r>
              <a:rPr lang="en-US" dirty="0" err="1"/>
              <a:t>sesuai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270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9FA19-E2A6-71E8-4756-C82724A13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(</a:t>
            </a:r>
            <a:r>
              <a:rPr lang="en-US" dirty="0" err="1"/>
              <a:t>lagi</a:t>
            </a:r>
            <a:r>
              <a:rPr lang="en-US" dirty="0"/>
              <a:t>)</a:t>
            </a:r>
            <a:endParaRPr lang="id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1E1F01-1D59-2207-E742-CFAB5D7D5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282722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CF5A8F-69B1-6FF8-2925-6F4900E7A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Visualisasi</a:t>
            </a:r>
            <a:r>
              <a:rPr lang="en-US" dirty="0"/>
              <a:t> IP (</a:t>
            </a:r>
            <a:r>
              <a:rPr lang="en-US" dirty="0" err="1"/>
              <a:t>Tugas</a:t>
            </a:r>
            <a:r>
              <a:rPr lang="en-US"/>
              <a:t> Individu</a:t>
            </a:r>
            <a:r>
              <a:rPr lang="en-US" dirty="0"/>
              <a:t>)</a:t>
            </a:r>
            <a:endParaRPr lang="id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9048E5-57FE-9C5F-B2BB-663A211B8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Buat</a:t>
            </a:r>
            <a:r>
              <a:rPr lang="en-US" dirty="0"/>
              <a:t> data IP semester Anda </a:t>
            </a:r>
            <a:r>
              <a:rPr lang="en-US" dirty="0" err="1"/>
              <a:t>sejak</a:t>
            </a:r>
            <a:r>
              <a:rPr lang="en-US" dirty="0"/>
              <a:t> semester 1 </a:t>
            </a:r>
            <a:r>
              <a:rPr lang="en-US" dirty="0" err="1"/>
              <a:t>hingga</a:t>
            </a:r>
            <a:r>
              <a:rPr lang="en-US" dirty="0"/>
              <a:t> semester </a:t>
            </a:r>
            <a:r>
              <a:rPr lang="en-US" dirty="0" err="1"/>
              <a:t>ini</a:t>
            </a:r>
            <a:r>
              <a:rPr lang="en-US" dirty="0"/>
              <a:t> pada database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Visualisasikan</a:t>
            </a:r>
            <a:r>
              <a:rPr lang="en-US" dirty="0"/>
              <a:t> IP </a:t>
            </a:r>
            <a:r>
              <a:rPr lang="en-US" dirty="0" err="1"/>
              <a:t>anda</a:t>
            </a:r>
            <a:r>
              <a:rPr lang="en-US" dirty="0"/>
              <a:t> per semester </a:t>
            </a:r>
            <a:r>
              <a:rPr lang="en-US" dirty="0" err="1"/>
              <a:t>menggunakan</a:t>
            </a:r>
            <a:r>
              <a:rPr lang="en-US" dirty="0"/>
              <a:t> python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visualisasi</a:t>
            </a:r>
            <a:r>
              <a:rPr lang="en-US" dirty="0"/>
              <a:t> 3D</a:t>
            </a:r>
          </a:p>
          <a:p>
            <a:r>
              <a:rPr lang="en-US" dirty="0"/>
              <a:t>Import data </a:t>
            </a:r>
            <a:r>
              <a:rPr lang="en-US" dirty="0" err="1"/>
              <a:t>dari</a:t>
            </a:r>
            <a:r>
              <a:rPr lang="en-US" dirty="0"/>
              <a:t> Database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array </a:t>
            </a:r>
            <a:r>
              <a:rPr lang="en-US" dirty="0" err="1"/>
              <a:t>lainnya</a:t>
            </a:r>
            <a:endParaRPr lang="en-US" dirty="0"/>
          </a:p>
          <a:p>
            <a:r>
              <a:rPr lang="en-US" dirty="0" err="1"/>
              <a:t>Pengumpulan</a:t>
            </a:r>
            <a:r>
              <a:rPr lang="en-US" dirty="0"/>
              <a:t>: 6 </a:t>
            </a:r>
            <a:r>
              <a:rPr lang="en-US" dirty="0" err="1"/>
              <a:t>Juni</a:t>
            </a:r>
            <a:r>
              <a:rPr lang="en-US" dirty="0"/>
              <a:t> 2023</a:t>
            </a:r>
          </a:p>
          <a:p>
            <a:r>
              <a:rPr lang="en-US" dirty="0"/>
              <a:t>Print Out </a:t>
            </a:r>
            <a:r>
              <a:rPr lang="en-US" dirty="0" err="1"/>
              <a:t>berisikan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 err="1"/>
              <a:t>Codingan</a:t>
            </a:r>
            <a:endParaRPr lang="en-US" dirty="0"/>
          </a:p>
          <a:p>
            <a:pPr lvl="1"/>
            <a:r>
              <a:rPr lang="en-US" dirty="0" err="1"/>
              <a:t>Grafik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E9C3CA5-733A-C587-1EC6-F061596BD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142389"/>
              </p:ext>
            </p:extLst>
          </p:nvPr>
        </p:nvGraphicFramePr>
        <p:xfrm>
          <a:off x="1343843" y="2585719"/>
          <a:ext cx="318102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0512">
                  <a:extLst>
                    <a:ext uri="{9D8B030D-6E8A-4147-A177-3AD203B41FA5}">
                      <a16:colId xmlns:a16="http://schemas.microsoft.com/office/drawing/2014/main" val="3222920414"/>
                    </a:ext>
                  </a:extLst>
                </a:gridCol>
                <a:gridCol w="1590512">
                  <a:extLst>
                    <a:ext uri="{9D8B030D-6E8A-4147-A177-3AD203B41FA5}">
                      <a16:colId xmlns:a16="http://schemas.microsoft.com/office/drawing/2014/main" val="3577915716"/>
                    </a:ext>
                  </a:extLst>
                </a:gridCol>
              </a:tblGrid>
              <a:tr h="291537">
                <a:tc>
                  <a:txBody>
                    <a:bodyPr/>
                    <a:lstStyle/>
                    <a:p>
                      <a:r>
                        <a:rPr lang="en-US" dirty="0"/>
                        <a:t>Semester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576751"/>
                  </a:ext>
                </a:extLst>
              </a:tr>
              <a:tr h="291537">
                <a:tc>
                  <a:txBody>
                    <a:bodyPr/>
                    <a:lstStyle/>
                    <a:p>
                      <a:r>
                        <a:rPr lang="en-US" dirty="0"/>
                        <a:t>Semester 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3.47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188270"/>
                  </a:ext>
                </a:extLst>
              </a:tr>
              <a:tr h="291537">
                <a:tc>
                  <a:txBody>
                    <a:bodyPr/>
                    <a:lstStyle/>
                    <a:p>
                      <a:r>
                        <a:rPr lang="en-US" dirty="0"/>
                        <a:t>Semester 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3.35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001"/>
                  </a:ext>
                </a:extLst>
              </a:tr>
              <a:tr h="291537">
                <a:tc>
                  <a:txBody>
                    <a:bodyPr/>
                    <a:lstStyle/>
                    <a:p>
                      <a:r>
                        <a:rPr lang="en-US" dirty="0"/>
                        <a:t>Semester …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08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56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D958135-3F13-A65D-BB6A-5CF29E95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</a:t>
            </a:r>
            <a:endParaRPr lang="id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A2EC672-2D46-DDA5-6BA6-1713C6828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Matplotlib</a:t>
            </a:r>
          </a:p>
          <a:p>
            <a:r>
              <a:rPr lang="en-US" dirty="0"/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3267359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ECB06-DAE4-D608-E5BF-B706621F0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</a:t>
            </a:r>
            <a:endParaRPr lang="id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D3CC8C-1C02-14DC-C2E4-02EE313AFB04}"/>
              </a:ext>
            </a:extLst>
          </p:cNvPr>
          <p:cNvSpPr/>
          <p:nvPr/>
        </p:nvSpPr>
        <p:spPr>
          <a:xfrm>
            <a:off x="1066801" y="2103120"/>
            <a:ext cx="4203242" cy="41122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err="1">
                <a:latin typeface="Consolas" panose="020B0609020204030204" pitchFamily="49" charset="0"/>
              </a:rPr>
              <a:t>import</a:t>
            </a:r>
            <a:r>
              <a:rPr lang="id-ID" dirty="0">
                <a:latin typeface="Consolas" panose="020B0609020204030204" pitchFamily="49" charset="0"/>
              </a:rPr>
              <a:t> </a:t>
            </a:r>
            <a:r>
              <a:rPr lang="id-ID" dirty="0" err="1">
                <a:latin typeface="Consolas" panose="020B0609020204030204" pitchFamily="49" charset="0"/>
              </a:rPr>
              <a:t>matplotlib.pyplot</a:t>
            </a:r>
            <a:r>
              <a:rPr lang="id-ID" dirty="0">
                <a:latin typeface="Consolas" panose="020B0609020204030204" pitchFamily="49" charset="0"/>
              </a:rPr>
              <a:t> as </a:t>
            </a:r>
            <a:r>
              <a:rPr lang="id-ID" dirty="0" err="1">
                <a:latin typeface="Consolas" panose="020B0609020204030204" pitchFamily="49" charset="0"/>
              </a:rPr>
              <a:t>plt</a:t>
            </a:r>
            <a:endParaRPr lang="id-ID" dirty="0">
              <a:latin typeface="Consolas" panose="020B0609020204030204" pitchFamily="49" charset="0"/>
            </a:endParaRPr>
          </a:p>
          <a:p>
            <a:r>
              <a:rPr lang="id-ID" dirty="0" err="1">
                <a:latin typeface="Consolas" panose="020B0609020204030204" pitchFamily="49" charset="0"/>
              </a:rPr>
              <a:t>import</a:t>
            </a:r>
            <a:r>
              <a:rPr lang="id-ID" dirty="0">
                <a:latin typeface="Consolas" panose="020B0609020204030204" pitchFamily="49" charset="0"/>
              </a:rPr>
              <a:t> </a:t>
            </a:r>
            <a:r>
              <a:rPr lang="id-ID" dirty="0" err="1">
                <a:latin typeface="Consolas" panose="020B0609020204030204" pitchFamily="49" charset="0"/>
              </a:rPr>
              <a:t>pandas</a:t>
            </a:r>
            <a:endParaRPr lang="id-ID" dirty="0">
              <a:latin typeface="Consolas" panose="020B0609020204030204" pitchFamily="49" charset="0"/>
            </a:endParaRPr>
          </a:p>
          <a:p>
            <a:r>
              <a:rPr lang="id-ID" dirty="0" err="1">
                <a:latin typeface="Consolas" panose="020B0609020204030204" pitchFamily="49" charset="0"/>
              </a:rPr>
              <a:t>from</a:t>
            </a:r>
            <a:r>
              <a:rPr lang="id-ID" dirty="0">
                <a:latin typeface="Consolas" panose="020B0609020204030204" pitchFamily="49" charset="0"/>
              </a:rPr>
              <a:t> mpl_toolkits.mplot3d </a:t>
            </a:r>
            <a:r>
              <a:rPr lang="id-ID" dirty="0" err="1">
                <a:latin typeface="Consolas" panose="020B0609020204030204" pitchFamily="49" charset="0"/>
              </a:rPr>
              <a:t>import</a:t>
            </a:r>
            <a:r>
              <a:rPr lang="id-ID" dirty="0">
                <a:latin typeface="Consolas" panose="020B0609020204030204" pitchFamily="49" charset="0"/>
              </a:rPr>
              <a:t> Axes3D</a:t>
            </a:r>
          </a:p>
          <a:p>
            <a:endParaRPr lang="id-ID" dirty="0">
              <a:latin typeface="Consolas" panose="020B0609020204030204" pitchFamily="49" charset="0"/>
            </a:endParaRPr>
          </a:p>
          <a:p>
            <a:r>
              <a:rPr lang="id-ID" dirty="0">
                <a:latin typeface="Consolas" panose="020B0609020204030204" pitchFamily="49" charset="0"/>
              </a:rPr>
              <a:t>data = </a:t>
            </a:r>
            <a:r>
              <a:rPr lang="id-ID" dirty="0" err="1">
                <a:latin typeface="Consolas" panose="020B0609020204030204" pitchFamily="49" charset="0"/>
              </a:rPr>
              <a:t>pandas.read_csv</a:t>
            </a:r>
            <a:r>
              <a:rPr lang="id-ID" dirty="0">
                <a:latin typeface="Consolas" panose="020B0609020204030204" pitchFamily="49" charset="0"/>
              </a:rPr>
              <a:t>(</a:t>
            </a:r>
            <a:r>
              <a:rPr lang="id-ID" dirty="0" err="1">
                <a:latin typeface="Consolas" panose="020B0609020204030204" pitchFamily="49" charset="0"/>
              </a:rPr>
              <a:t>r’D</a:t>
            </a:r>
            <a:r>
              <a:rPr lang="id-ID" dirty="0">
                <a:latin typeface="Consolas" panose="020B0609020204030204" pitchFamily="49" charset="0"/>
              </a:rPr>
              <a:t>:\</a:t>
            </a:r>
            <a:r>
              <a:rPr lang="en-US" dirty="0">
                <a:latin typeface="Consolas" panose="020B0609020204030204" pitchFamily="49" charset="0"/>
              </a:rPr>
              <a:t>...</a:t>
            </a:r>
            <a:r>
              <a:rPr lang="id-ID" dirty="0">
                <a:latin typeface="Consolas" panose="020B0609020204030204" pitchFamily="49" charset="0"/>
              </a:rPr>
              <a:t>\data.csv')</a:t>
            </a:r>
          </a:p>
          <a:p>
            <a:endParaRPr lang="id-ID" dirty="0">
              <a:latin typeface="Consolas" panose="020B0609020204030204" pitchFamily="49" charset="0"/>
            </a:endParaRPr>
          </a:p>
          <a:p>
            <a:r>
              <a:rPr lang="id-ID" dirty="0" err="1">
                <a:latin typeface="Consolas" panose="020B0609020204030204" pitchFamily="49" charset="0"/>
              </a:rPr>
              <a:t>fig</a:t>
            </a:r>
            <a:r>
              <a:rPr lang="id-ID" dirty="0">
                <a:latin typeface="Consolas" panose="020B0609020204030204" pitchFamily="49" charset="0"/>
              </a:rPr>
              <a:t> = </a:t>
            </a:r>
            <a:r>
              <a:rPr lang="id-ID" dirty="0" err="1">
                <a:latin typeface="Consolas" panose="020B0609020204030204" pitchFamily="49" charset="0"/>
              </a:rPr>
              <a:t>plt.figure</a:t>
            </a:r>
            <a:r>
              <a:rPr lang="id-ID" dirty="0">
                <a:latin typeface="Consolas" panose="020B0609020204030204" pitchFamily="49" charset="0"/>
              </a:rPr>
              <a:t>()</a:t>
            </a:r>
          </a:p>
          <a:p>
            <a:r>
              <a:rPr lang="id-ID" dirty="0" err="1">
                <a:latin typeface="Consolas" panose="020B0609020204030204" pitchFamily="49" charset="0"/>
              </a:rPr>
              <a:t>ax</a:t>
            </a:r>
            <a:r>
              <a:rPr lang="id-ID" dirty="0">
                <a:latin typeface="Consolas" panose="020B0609020204030204" pitchFamily="49" charset="0"/>
              </a:rPr>
              <a:t> = </a:t>
            </a:r>
            <a:r>
              <a:rPr lang="id-ID" dirty="0" err="1">
                <a:latin typeface="Consolas" panose="020B0609020204030204" pitchFamily="49" charset="0"/>
              </a:rPr>
              <a:t>fig.add_subplot</a:t>
            </a:r>
            <a:r>
              <a:rPr lang="id-ID" dirty="0">
                <a:latin typeface="Consolas" panose="020B0609020204030204" pitchFamily="49" charset="0"/>
              </a:rPr>
              <a:t>(111, </a:t>
            </a:r>
            <a:r>
              <a:rPr lang="id-ID" dirty="0" err="1">
                <a:latin typeface="Consolas" panose="020B0609020204030204" pitchFamily="49" charset="0"/>
              </a:rPr>
              <a:t>projection</a:t>
            </a:r>
            <a:r>
              <a:rPr lang="id-ID" dirty="0">
                <a:latin typeface="Consolas" panose="020B0609020204030204" pitchFamily="49" charset="0"/>
              </a:rPr>
              <a:t>='3d')</a:t>
            </a:r>
          </a:p>
          <a:p>
            <a:endParaRPr lang="id-ID" dirty="0">
              <a:latin typeface="Consolas" panose="020B0609020204030204" pitchFamily="49" charset="0"/>
            </a:endParaRPr>
          </a:p>
          <a:p>
            <a:r>
              <a:rPr lang="id-ID" dirty="0">
                <a:latin typeface="Consolas" panose="020B0609020204030204" pitchFamily="49" charset="0"/>
              </a:rPr>
              <a:t>x = data['</a:t>
            </a:r>
            <a:r>
              <a:rPr lang="id-ID" dirty="0" err="1">
                <a:latin typeface="Consolas" panose="020B0609020204030204" pitchFamily="49" charset="0"/>
              </a:rPr>
              <a:t>Duration</a:t>
            </a:r>
            <a:r>
              <a:rPr lang="id-ID" dirty="0">
                <a:latin typeface="Consolas" panose="020B0609020204030204" pitchFamily="49" charset="0"/>
              </a:rPr>
              <a:t>'].</a:t>
            </a:r>
            <a:r>
              <a:rPr lang="id-ID" dirty="0" err="1">
                <a:latin typeface="Consolas" panose="020B0609020204030204" pitchFamily="49" charset="0"/>
              </a:rPr>
              <a:t>values</a:t>
            </a:r>
            <a:endParaRPr lang="id-ID" dirty="0">
              <a:latin typeface="Consolas" panose="020B0609020204030204" pitchFamily="49" charset="0"/>
            </a:endParaRPr>
          </a:p>
          <a:p>
            <a:r>
              <a:rPr lang="id-ID" dirty="0">
                <a:latin typeface="Consolas" panose="020B0609020204030204" pitchFamily="49" charset="0"/>
              </a:rPr>
              <a:t>y = data['</a:t>
            </a:r>
            <a:r>
              <a:rPr lang="id-ID" dirty="0" err="1">
                <a:latin typeface="Consolas" panose="020B0609020204030204" pitchFamily="49" charset="0"/>
              </a:rPr>
              <a:t>Pulse</a:t>
            </a:r>
            <a:r>
              <a:rPr lang="id-ID" dirty="0">
                <a:latin typeface="Consolas" panose="020B0609020204030204" pitchFamily="49" charset="0"/>
              </a:rPr>
              <a:t>'].</a:t>
            </a:r>
            <a:r>
              <a:rPr lang="id-ID" dirty="0" err="1">
                <a:latin typeface="Consolas" panose="020B0609020204030204" pitchFamily="49" charset="0"/>
              </a:rPr>
              <a:t>values</a:t>
            </a:r>
            <a:endParaRPr lang="id-ID" dirty="0">
              <a:latin typeface="Consolas" panose="020B0609020204030204" pitchFamily="49" charset="0"/>
            </a:endParaRPr>
          </a:p>
          <a:p>
            <a:r>
              <a:rPr lang="id-ID" dirty="0">
                <a:latin typeface="Consolas" panose="020B0609020204030204" pitchFamily="49" charset="0"/>
              </a:rPr>
              <a:t>z = data['</a:t>
            </a:r>
            <a:r>
              <a:rPr lang="id-ID" dirty="0" err="1">
                <a:latin typeface="Consolas" panose="020B0609020204030204" pitchFamily="49" charset="0"/>
              </a:rPr>
              <a:t>Calories</a:t>
            </a:r>
            <a:r>
              <a:rPr lang="id-ID" dirty="0">
                <a:latin typeface="Consolas" panose="020B0609020204030204" pitchFamily="49" charset="0"/>
              </a:rPr>
              <a:t>'].</a:t>
            </a:r>
            <a:r>
              <a:rPr lang="id-ID" dirty="0" err="1">
                <a:latin typeface="Consolas" panose="020B0609020204030204" pitchFamily="49" charset="0"/>
              </a:rPr>
              <a:t>values</a:t>
            </a:r>
            <a:endParaRPr lang="id-ID" dirty="0">
              <a:latin typeface="Consolas" panose="020B0609020204030204" pitchFamily="49" charset="0"/>
            </a:endParaRPr>
          </a:p>
          <a:p>
            <a:endParaRPr lang="id-ID" dirty="0">
              <a:latin typeface="Consolas" panose="020B0609020204030204" pitchFamily="49" charset="0"/>
            </a:endParaRPr>
          </a:p>
          <a:p>
            <a:r>
              <a:rPr lang="id-ID" dirty="0" err="1">
                <a:latin typeface="Consolas" panose="020B0609020204030204" pitchFamily="49" charset="0"/>
              </a:rPr>
              <a:t>ax.scatter</a:t>
            </a:r>
            <a:r>
              <a:rPr lang="id-ID" dirty="0">
                <a:latin typeface="Consolas" panose="020B0609020204030204" pitchFamily="49" charset="0"/>
              </a:rPr>
              <a:t>(x, y, z, c='r', </a:t>
            </a:r>
            <a:r>
              <a:rPr lang="id-ID" dirty="0" err="1">
                <a:latin typeface="Consolas" panose="020B0609020204030204" pitchFamily="49" charset="0"/>
              </a:rPr>
              <a:t>marker</a:t>
            </a:r>
            <a:r>
              <a:rPr lang="id-ID" dirty="0">
                <a:latin typeface="Consolas" panose="020B0609020204030204" pitchFamily="49" charset="0"/>
              </a:rPr>
              <a:t>='o')</a:t>
            </a:r>
          </a:p>
          <a:p>
            <a:endParaRPr lang="id-ID" dirty="0">
              <a:latin typeface="Consolas" panose="020B0609020204030204" pitchFamily="49" charset="0"/>
            </a:endParaRPr>
          </a:p>
          <a:p>
            <a:r>
              <a:rPr lang="id-ID" dirty="0" err="1">
                <a:latin typeface="Consolas" panose="020B0609020204030204" pitchFamily="49" charset="0"/>
              </a:rPr>
              <a:t>plt.show</a:t>
            </a:r>
            <a:r>
              <a:rPr lang="id-ID" dirty="0"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38BDFF-F1FB-327F-2B7E-AAA568D7EF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385" b="6453"/>
          <a:stretch/>
        </p:blipFill>
        <p:spPr>
          <a:xfrm>
            <a:off x="5522446" y="2592371"/>
            <a:ext cx="3770220" cy="3623035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577CF3F-6426-F9A6-5492-10468FFC7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25199" y="808471"/>
            <a:ext cx="3200000" cy="3073016"/>
          </a:xfrm>
        </p:spPr>
      </p:pic>
    </p:spTree>
    <p:extLst>
      <p:ext uri="{BB962C8B-B14F-4D97-AF65-F5344CB8AC3E}">
        <p14:creationId xmlns:p14="http://schemas.microsoft.com/office/powerpoint/2010/main" val="3405152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E0FD-5350-3EB5-F750-284E8C88D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</a:t>
            </a:r>
            <a:endParaRPr lang="id-ID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04D7144-375F-B251-D9ED-AB4DF5F38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C949853-52A9-21F8-EE70-7A3AEAB53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132" y="416469"/>
            <a:ext cx="6056158" cy="602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346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678B7-37BD-8E85-5DB3-EF8F35D22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Library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E764A-52DB-AD25-628F-F8AC79731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2DC2AD-9339-91BD-89F6-1DA652BEF801}"/>
              </a:ext>
            </a:extLst>
          </p:cNvPr>
          <p:cNvSpPr/>
          <p:nvPr/>
        </p:nvSpPr>
        <p:spPr>
          <a:xfrm>
            <a:off x="1066800" y="2103120"/>
            <a:ext cx="6234545" cy="18371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800" dirty="0" err="1">
                <a:latin typeface="Consolas" panose="020B0609020204030204" pitchFamily="49" charset="0"/>
              </a:rPr>
              <a:t>import</a:t>
            </a:r>
            <a:r>
              <a:rPr lang="id-ID" sz="1800" dirty="0">
                <a:latin typeface="Consolas" panose="020B0609020204030204" pitchFamily="49" charset="0"/>
              </a:rPr>
              <a:t> </a:t>
            </a:r>
            <a:r>
              <a:rPr lang="id-ID" sz="1800" dirty="0" err="1">
                <a:latin typeface="Consolas" panose="020B0609020204030204" pitchFamily="49" charset="0"/>
              </a:rPr>
              <a:t>numpy</a:t>
            </a:r>
            <a:r>
              <a:rPr lang="id-ID" sz="1800" dirty="0">
                <a:latin typeface="Consolas" panose="020B0609020204030204" pitchFamily="49" charset="0"/>
              </a:rPr>
              <a:t> as </a:t>
            </a:r>
            <a:r>
              <a:rPr lang="id-ID" sz="1800" dirty="0" err="1">
                <a:latin typeface="Consolas" panose="020B0609020204030204" pitchFamily="49" charset="0"/>
              </a:rPr>
              <a:t>np</a:t>
            </a:r>
            <a:endParaRPr lang="id-ID" sz="1800" dirty="0">
              <a:latin typeface="Consolas" panose="020B0609020204030204" pitchFamily="49" charset="0"/>
            </a:endParaRPr>
          </a:p>
          <a:p>
            <a:r>
              <a:rPr lang="id-ID" sz="1800" dirty="0" err="1">
                <a:latin typeface="Consolas" panose="020B0609020204030204" pitchFamily="49" charset="0"/>
              </a:rPr>
              <a:t>import</a:t>
            </a:r>
            <a:r>
              <a:rPr lang="id-ID" sz="1800" dirty="0">
                <a:latin typeface="Consolas" panose="020B0609020204030204" pitchFamily="49" charset="0"/>
              </a:rPr>
              <a:t> </a:t>
            </a:r>
            <a:r>
              <a:rPr lang="id-ID" sz="1800" dirty="0" err="1">
                <a:latin typeface="Consolas" panose="020B0609020204030204" pitchFamily="49" charset="0"/>
              </a:rPr>
              <a:t>matplotlib.pyplot</a:t>
            </a:r>
            <a:r>
              <a:rPr lang="id-ID" sz="1800" dirty="0">
                <a:latin typeface="Consolas" panose="020B0609020204030204" pitchFamily="49" charset="0"/>
              </a:rPr>
              <a:t> as </a:t>
            </a:r>
            <a:r>
              <a:rPr lang="id-ID" sz="1800" dirty="0" err="1">
                <a:latin typeface="Consolas" panose="020B0609020204030204" pitchFamily="49" charset="0"/>
              </a:rPr>
              <a:t>plt</a:t>
            </a:r>
            <a:endParaRPr lang="id-ID" sz="1800" dirty="0">
              <a:latin typeface="Consolas" panose="020B0609020204030204" pitchFamily="49" charset="0"/>
            </a:endParaRPr>
          </a:p>
          <a:p>
            <a:r>
              <a:rPr lang="id-ID" sz="1800" dirty="0" err="1">
                <a:latin typeface="Consolas" panose="020B0609020204030204" pitchFamily="49" charset="0"/>
              </a:rPr>
              <a:t>from</a:t>
            </a:r>
            <a:r>
              <a:rPr lang="id-ID" sz="1800" dirty="0">
                <a:latin typeface="Consolas" panose="020B0609020204030204" pitchFamily="49" charset="0"/>
              </a:rPr>
              <a:t> </a:t>
            </a:r>
            <a:r>
              <a:rPr lang="id-ID" sz="1800" dirty="0" err="1">
                <a:latin typeface="Consolas" panose="020B0609020204030204" pitchFamily="49" charset="0"/>
              </a:rPr>
              <a:t>mpl_toolkits</a:t>
            </a:r>
            <a:r>
              <a:rPr lang="id-ID" sz="1800" dirty="0">
                <a:latin typeface="Consolas" panose="020B0609020204030204" pitchFamily="49" charset="0"/>
              </a:rPr>
              <a:t> </a:t>
            </a:r>
            <a:r>
              <a:rPr lang="id-ID" sz="1800" dirty="0" err="1">
                <a:latin typeface="Consolas" panose="020B0609020204030204" pitchFamily="49" charset="0"/>
              </a:rPr>
              <a:t>import</a:t>
            </a:r>
            <a:r>
              <a:rPr lang="id-ID" sz="1800" dirty="0">
                <a:latin typeface="Consolas" panose="020B0609020204030204" pitchFamily="49" charset="0"/>
              </a:rPr>
              <a:t> mplot3d</a:t>
            </a:r>
          </a:p>
          <a:p>
            <a:r>
              <a:rPr lang="id-ID" sz="1800" dirty="0" err="1">
                <a:latin typeface="Consolas" panose="020B0609020204030204" pitchFamily="49" charset="0"/>
              </a:rPr>
              <a:t>import</a:t>
            </a:r>
            <a:r>
              <a:rPr lang="id-ID" sz="1800" dirty="0">
                <a:latin typeface="Consolas" panose="020B0609020204030204" pitchFamily="49" charset="0"/>
              </a:rPr>
              <a:t> </a:t>
            </a:r>
            <a:r>
              <a:rPr lang="id-ID" sz="1800" dirty="0" err="1">
                <a:latin typeface="Consolas" panose="020B0609020204030204" pitchFamily="49" charset="0"/>
              </a:rPr>
              <a:t>pandas</a:t>
            </a:r>
            <a:r>
              <a:rPr lang="id-ID" sz="1800" dirty="0">
                <a:latin typeface="Consolas" panose="020B0609020204030204" pitchFamily="49" charset="0"/>
              </a:rPr>
              <a:t> as </a:t>
            </a:r>
            <a:r>
              <a:rPr lang="id-ID" sz="1800" dirty="0" err="1">
                <a:latin typeface="Consolas" panose="020B0609020204030204" pitchFamily="49" charset="0"/>
              </a:rPr>
              <a:t>pd</a:t>
            </a:r>
            <a:endParaRPr lang="id-ID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254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678B7-37BD-8E85-5DB3-EF8F35D22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Chart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E764A-52DB-AD25-628F-F8AC79731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2DC2AD-9339-91BD-89F6-1DA652BEF801}"/>
              </a:ext>
            </a:extLst>
          </p:cNvPr>
          <p:cNvSpPr/>
          <p:nvPr/>
        </p:nvSpPr>
        <p:spPr>
          <a:xfrm>
            <a:off x="1066800" y="2103120"/>
            <a:ext cx="6234545" cy="18371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>
                <a:latin typeface="Consolas" panose="020B0609020204030204" pitchFamily="49" charset="0"/>
              </a:rPr>
              <a:t>fig = </a:t>
            </a:r>
            <a:r>
              <a:rPr lang="en-US" sz="1800" dirty="0" err="1">
                <a:latin typeface="Consolas" panose="020B0609020204030204" pitchFamily="49" charset="0"/>
              </a:rPr>
              <a:t>plt.figure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facecolor</a:t>
            </a:r>
            <a:r>
              <a:rPr lang="en-US" sz="1800" dirty="0">
                <a:latin typeface="Consolas" panose="020B0609020204030204" pitchFamily="49" charset="0"/>
              </a:rPr>
              <a:t>="Black", </a:t>
            </a:r>
            <a:r>
              <a:rPr lang="en-US" sz="1800" dirty="0" err="1">
                <a:latin typeface="Consolas" panose="020B0609020204030204" pitchFamily="49" charset="0"/>
              </a:rPr>
              <a:t>figsize</a:t>
            </a:r>
            <a:r>
              <a:rPr lang="en-US" sz="1800" dirty="0">
                <a:latin typeface="Consolas" panose="020B0609020204030204" pitchFamily="49" charset="0"/>
              </a:rPr>
              <a:t>=(20,14))</a:t>
            </a:r>
          </a:p>
          <a:p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ax = </a:t>
            </a:r>
            <a:r>
              <a:rPr lang="en-US" sz="1800" dirty="0" err="1">
                <a:latin typeface="Consolas" panose="020B0609020204030204" pitchFamily="49" charset="0"/>
              </a:rPr>
              <a:t>plt.axes</a:t>
            </a:r>
            <a:r>
              <a:rPr lang="en-US" sz="1800" dirty="0">
                <a:latin typeface="Consolas" panose="020B0609020204030204" pitchFamily="49" charset="0"/>
              </a:rPr>
              <a:t>(projection="3d")</a:t>
            </a:r>
            <a:endParaRPr lang="id-ID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918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678B7-37BD-8E85-5DB3-EF8F35D22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and Create Data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E764A-52DB-AD25-628F-F8AC79731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2DC2AD-9339-91BD-89F6-1DA652BEF801}"/>
              </a:ext>
            </a:extLst>
          </p:cNvPr>
          <p:cNvSpPr/>
          <p:nvPr/>
        </p:nvSpPr>
        <p:spPr>
          <a:xfrm>
            <a:off x="1066800" y="2103121"/>
            <a:ext cx="8609215" cy="2152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>
                <a:latin typeface="Consolas" panose="020B0609020204030204" pitchFamily="49" charset="0"/>
              </a:rPr>
              <a:t>data = </a:t>
            </a:r>
            <a:r>
              <a:rPr lang="en-US" sz="1800" dirty="0" err="1">
                <a:latin typeface="Consolas" panose="020B0609020204030204" pitchFamily="49" charset="0"/>
              </a:rPr>
              <a:t>pd.read_csv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r’D</a:t>
            </a:r>
            <a:r>
              <a:rPr lang="en-US" sz="1800" dirty="0">
                <a:latin typeface="Consolas" panose="020B0609020204030204" pitchFamily="49" charset="0"/>
              </a:rPr>
              <a:t>:\...\tenagaahli.csv') 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df</a:t>
            </a:r>
            <a:r>
              <a:rPr lang="en-US" sz="1800" dirty="0">
                <a:latin typeface="Consolas" panose="020B0609020204030204" pitchFamily="49" charset="0"/>
              </a:rPr>
              <a:t>=</a:t>
            </a:r>
            <a:r>
              <a:rPr lang="en-US" sz="1800" dirty="0" err="1">
                <a:latin typeface="Consolas" panose="020B0609020204030204" pitchFamily="49" charset="0"/>
              </a:rPr>
              <a:t>pd.DataFrame</a:t>
            </a:r>
            <a:r>
              <a:rPr lang="en-US" sz="1800" dirty="0">
                <a:latin typeface="Consolas" panose="020B0609020204030204" pitchFamily="49" charset="0"/>
              </a:rPr>
              <a:t>(data)</a:t>
            </a:r>
          </a:p>
          <a:p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 err="1">
                <a:latin typeface="Consolas" panose="020B0609020204030204" pitchFamily="49" charset="0"/>
              </a:rPr>
              <a:t>daerah</a:t>
            </a:r>
            <a:r>
              <a:rPr lang="en-US" sz="1800" dirty="0">
                <a:latin typeface="Consolas" panose="020B0609020204030204" pitchFamily="49" charset="0"/>
              </a:rPr>
              <a:t>=['</a:t>
            </a:r>
            <a:r>
              <a:rPr lang="en-US" sz="1800" dirty="0" err="1">
                <a:latin typeface="Consolas" panose="020B0609020204030204" pitchFamily="49" charset="0"/>
              </a:rPr>
              <a:t>Aceh','Sumatera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Utara','Sumatera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Barat','Riau</a:t>
            </a:r>
            <a:r>
              <a:rPr lang="en-US" sz="1800" dirty="0">
                <a:latin typeface="Consolas" panose="020B0609020204030204" pitchFamily="49" charset="0"/>
              </a:rPr>
              <a:t>']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ahli</a:t>
            </a:r>
            <a:r>
              <a:rPr lang="en-US" sz="1800" dirty="0">
                <a:latin typeface="Consolas" panose="020B0609020204030204" pitchFamily="49" charset="0"/>
              </a:rPr>
              <a:t>=['</a:t>
            </a:r>
            <a:r>
              <a:rPr lang="en-US" sz="1800" dirty="0" err="1">
                <a:latin typeface="Consolas" panose="020B0609020204030204" pitchFamily="49" charset="0"/>
              </a:rPr>
              <a:t>Arsitektur</a:t>
            </a:r>
            <a:r>
              <a:rPr lang="en-US" sz="1800" dirty="0">
                <a:latin typeface="Consolas" panose="020B0609020204030204" pitchFamily="49" charset="0"/>
              </a:rPr>
              <a:t>','</a:t>
            </a:r>
            <a:r>
              <a:rPr lang="en-US" sz="1800" dirty="0" err="1">
                <a:latin typeface="Consolas" panose="020B0609020204030204" pitchFamily="49" charset="0"/>
              </a:rPr>
              <a:t>Sipil</a:t>
            </a:r>
            <a:r>
              <a:rPr lang="en-US" sz="1800" dirty="0">
                <a:latin typeface="Consolas" panose="020B0609020204030204" pitchFamily="49" charset="0"/>
              </a:rPr>
              <a:t>','</a:t>
            </a:r>
            <a:r>
              <a:rPr lang="en-US" sz="1800" dirty="0" err="1">
                <a:latin typeface="Consolas" panose="020B0609020204030204" pitchFamily="49" charset="0"/>
              </a:rPr>
              <a:t>Mekanikal</a:t>
            </a:r>
            <a:r>
              <a:rPr lang="en-US" sz="1800" dirty="0">
                <a:latin typeface="Consolas" panose="020B0609020204030204" pitchFamily="49" charset="0"/>
              </a:rPr>
              <a:t>','</a:t>
            </a:r>
            <a:r>
              <a:rPr lang="en-US" sz="1800" dirty="0" err="1">
                <a:latin typeface="Consolas" panose="020B0609020204030204" pitchFamily="49" charset="0"/>
              </a:rPr>
              <a:t>Elektrikal</a:t>
            </a:r>
            <a:r>
              <a:rPr lang="en-US" sz="1800" dirty="0">
                <a:latin typeface="Consolas" panose="020B0609020204030204" pitchFamily="49" charset="0"/>
              </a:rPr>
              <a:t>', 'Tata </a:t>
            </a:r>
            <a:r>
              <a:rPr lang="en-US" sz="1800" dirty="0" err="1">
                <a:latin typeface="Consolas" panose="020B0609020204030204" pitchFamily="49" charset="0"/>
              </a:rPr>
              <a:t>Lingkungan</a:t>
            </a:r>
            <a:r>
              <a:rPr lang="en-US" sz="1800" dirty="0">
                <a:latin typeface="Consolas" panose="020B0609020204030204" pitchFamily="49" charset="0"/>
              </a:rPr>
              <a:t>', '</a:t>
            </a:r>
            <a:r>
              <a:rPr lang="en-US" sz="1800" dirty="0" err="1">
                <a:latin typeface="Consolas" panose="020B0609020204030204" pitchFamily="49" charset="0"/>
              </a:rPr>
              <a:t>Lainnya</a:t>
            </a:r>
            <a:r>
              <a:rPr lang="en-US" sz="1800" dirty="0">
                <a:latin typeface="Consolas" panose="020B0609020204030204" pitchFamily="49" charset="0"/>
              </a:rPr>
              <a:t>']</a:t>
            </a:r>
            <a:endParaRPr lang="id-ID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346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678B7-37BD-8E85-5DB3-EF8F35D22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Coordinate Position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E764A-52DB-AD25-628F-F8AC79731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2DC2AD-9339-91BD-89F6-1DA652BEF801}"/>
              </a:ext>
            </a:extLst>
          </p:cNvPr>
          <p:cNvSpPr/>
          <p:nvPr/>
        </p:nvSpPr>
        <p:spPr>
          <a:xfrm>
            <a:off x="1066800" y="2103121"/>
            <a:ext cx="8609215" cy="3366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 err="1">
                <a:latin typeface="Consolas" panose="020B0609020204030204" pitchFamily="49" charset="0"/>
              </a:rPr>
              <a:t>numOfCols</a:t>
            </a:r>
            <a:r>
              <a:rPr lang="en-US" sz="1800" dirty="0">
                <a:latin typeface="Consolas" panose="020B0609020204030204" pitchFamily="49" charset="0"/>
              </a:rPr>
              <a:t> = 4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numOfRows</a:t>
            </a:r>
            <a:r>
              <a:rPr lang="en-US" sz="1800" dirty="0">
                <a:latin typeface="Consolas" panose="020B0609020204030204" pitchFamily="49" charset="0"/>
              </a:rPr>
              <a:t> = 6</a:t>
            </a:r>
          </a:p>
          <a:p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 err="1">
                <a:latin typeface="Consolas" panose="020B0609020204030204" pitchFamily="49" charset="0"/>
              </a:rPr>
              <a:t>xpos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np.arange</a:t>
            </a:r>
            <a:r>
              <a:rPr lang="en-US" sz="1800" dirty="0">
                <a:latin typeface="Consolas" panose="020B0609020204030204" pitchFamily="49" charset="0"/>
              </a:rPr>
              <a:t>(0, </a:t>
            </a:r>
            <a:r>
              <a:rPr lang="en-US" sz="1800" dirty="0" err="1">
                <a:latin typeface="Consolas" panose="020B0609020204030204" pitchFamily="49" charset="0"/>
              </a:rPr>
              <a:t>numOfCols</a:t>
            </a:r>
            <a:r>
              <a:rPr lang="en-US" sz="1800" dirty="0">
                <a:latin typeface="Consolas" panose="020B0609020204030204" pitchFamily="49" charset="0"/>
              </a:rPr>
              <a:t>, 1)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ypos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np.arange</a:t>
            </a:r>
            <a:r>
              <a:rPr lang="en-US" sz="1800" dirty="0">
                <a:latin typeface="Consolas" panose="020B0609020204030204" pitchFamily="49" charset="0"/>
              </a:rPr>
              <a:t>(0, </a:t>
            </a:r>
            <a:r>
              <a:rPr lang="en-US" sz="1800" dirty="0" err="1">
                <a:latin typeface="Consolas" panose="020B0609020204030204" pitchFamily="49" charset="0"/>
              </a:rPr>
              <a:t>numOfRows</a:t>
            </a:r>
            <a:r>
              <a:rPr lang="en-US" sz="1800" dirty="0">
                <a:latin typeface="Consolas" panose="020B0609020204030204" pitchFamily="49" charset="0"/>
              </a:rPr>
              <a:t>, 1)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xpos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ypos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np.meshgrid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xpos</a:t>
            </a:r>
            <a:r>
              <a:rPr lang="en-US" sz="1800" dirty="0">
                <a:latin typeface="Consolas" panose="020B0609020204030204" pitchFamily="49" charset="0"/>
              </a:rPr>
              <a:t> + 1, </a:t>
            </a:r>
            <a:r>
              <a:rPr lang="en-US" sz="1800" dirty="0" err="1">
                <a:latin typeface="Consolas" panose="020B0609020204030204" pitchFamily="49" charset="0"/>
              </a:rPr>
              <a:t>ypos</a:t>
            </a:r>
            <a:r>
              <a:rPr lang="en-US" sz="1800" dirty="0">
                <a:latin typeface="Consolas" panose="020B0609020204030204" pitchFamily="49" charset="0"/>
              </a:rPr>
              <a:t> + 1)</a:t>
            </a:r>
          </a:p>
          <a:p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 err="1">
                <a:latin typeface="Consolas" panose="020B0609020204030204" pitchFamily="49" charset="0"/>
              </a:rPr>
              <a:t>xpos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xpos.flatten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ypos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ypos.flatten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zpos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np.zeros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numOfCols</a:t>
            </a:r>
            <a:r>
              <a:rPr lang="en-US" sz="1800" dirty="0">
                <a:latin typeface="Consolas" panose="020B0609020204030204" pitchFamily="49" charset="0"/>
              </a:rPr>
              <a:t> * </a:t>
            </a:r>
            <a:r>
              <a:rPr lang="en-US" sz="1800" dirty="0" err="1">
                <a:latin typeface="Consolas" panose="020B0609020204030204" pitchFamily="49" charset="0"/>
              </a:rPr>
              <a:t>numOfRows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  <a:endParaRPr lang="id-ID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121950"/>
      </p:ext>
    </p:extLst>
  </p:cSld>
  <p:clrMapOvr>
    <a:masterClrMapping/>
  </p:clrMapOvr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gant Education Pack for Students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rocess Diagram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5EB2FC"/>
      </a:accent1>
      <a:accent2>
        <a:srgbClr val="69E781"/>
      </a:accent2>
      <a:accent3>
        <a:srgbClr val="869FB2"/>
      </a:accent3>
      <a:accent4>
        <a:srgbClr val="4949E7"/>
      </a:accent4>
      <a:accent5>
        <a:srgbClr val="FCBD24"/>
      </a:accent5>
      <a:accent6>
        <a:srgbClr val="EC3A3B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1309999-888E-44BA-A188-888AF21B1F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79673F-CE33-48F3-A011-3563BBD946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CF82A0-F4E3-45B7-AF6D-1D89198889C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Elegant Education Pack for Students _ by Slidesgo</Template>
  <TotalTime>510</TotalTime>
  <Words>930</Words>
  <Application>Microsoft Office PowerPoint</Application>
  <PresentationFormat>Widescreen</PresentationFormat>
  <Paragraphs>201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27</vt:i4>
      </vt:variant>
    </vt:vector>
  </HeadingPairs>
  <TitlesOfParts>
    <vt:vector size="47" baseType="lpstr">
      <vt:lpstr>Anaheim</vt:lpstr>
      <vt:lpstr>Arial</vt:lpstr>
      <vt:lpstr>Calibri</vt:lpstr>
      <vt:lpstr>Century Gothic</vt:lpstr>
      <vt:lpstr>Consolas</vt:lpstr>
      <vt:lpstr>Fira Sans Extra Condensed SemiBold</vt:lpstr>
      <vt:lpstr>Garamond</vt:lpstr>
      <vt:lpstr>Hammersmith One</vt:lpstr>
      <vt:lpstr>Manjari</vt:lpstr>
      <vt:lpstr>Nunito</vt:lpstr>
      <vt:lpstr>Proxima Nova</vt:lpstr>
      <vt:lpstr>Proxima Nova Semibold</vt:lpstr>
      <vt:lpstr>Roboto</vt:lpstr>
      <vt:lpstr>Roboto Condensed Light</vt:lpstr>
      <vt:lpstr>Ubuntu</vt:lpstr>
      <vt:lpstr>Elegant Education Pack for Students by Slidesgo</vt:lpstr>
      <vt:lpstr>Slidesgo Final Pages</vt:lpstr>
      <vt:lpstr>Process Diagrams by Slidesgo</vt:lpstr>
      <vt:lpstr>1_Slidesgo Final Pages</vt:lpstr>
      <vt:lpstr>Savon</vt:lpstr>
      <vt:lpstr>Next week: 3d chart visualization using Python &amp; mysql </vt:lpstr>
      <vt:lpstr>3D Visualization using Python</vt:lpstr>
      <vt:lpstr>Library</vt:lpstr>
      <vt:lpstr>Scatter</vt:lpstr>
      <vt:lpstr>Bar</vt:lpstr>
      <vt:lpstr>Import Library</vt:lpstr>
      <vt:lpstr>Create Chart</vt:lpstr>
      <vt:lpstr>Import and Create Data</vt:lpstr>
      <vt:lpstr>Create Coordinate Position</vt:lpstr>
      <vt:lpstr>Create Bar Size and Value</vt:lpstr>
      <vt:lpstr>Customize The Chart</vt:lpstr>
      <vt:lpstr>Pythion &amp; mysql</vt:lpstr>
      <vt:lpstr>Connection</vt:lpstr>
      <vt:lpstr>Check DB</vt:lpstr>
      <vt:lpstr>Create DB</vt:lpstr>
      <vt:lpstr>Create Table</vt:lpstr>
      <vt:lpstr>SQL for Manipulating</vt:lpstr>
      <vt:lpstr>Visualize The Data</vt:lpstr>
      <vt:lpstr>Insert Data Into DB</vt:lpstr>
      <vt:lpstr>How?</vt:lpstr>
      <vt:lpstr>How?</vt:lpstr>
      <vt:lpstr>How?</vt:lpstr>
      <vt:lpstr>Studi kasus</vt:lpstr>
      <vt:lpstr>INSTRUKSI</vt:lpstr>
      <vt:lpstr>Instruksi 1</vt:lpstr>
      <vt:lpstr>Studi kasus (lagi)</vt:lpstr>
      <vt:lpstr>Visualisasi IP (Tugas Individu)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rahmatika pratama santi</dc:creator>
  <cp:lastModifiedBy>rahmatika pratama santi</cp:lastModifiedBy>
  <cp:revision>3</cp:revision>
  <dcterms:created xsi:type="dcterms:W3CDTF">2023-04-25T14:43:10Z</dcterms:created>
  <dcterms:modified xsi:type="dcterms:W3CDTF">2023-05-30T04:08:20Z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