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7" r:id="rId2"/>
    <p:sldMasterId id="2147483943" r:id="rId3"/>
    <p:sldMasterId id="2147484013" r:id="rId4"/>
    <p:sldMasterId id="2147484063" r:id="rId5"/>
    <p:sldMasterId id="2147484089" r:id="rId6"/>
  </p:sldMasterIdLst>
  <p:notesMasterIdLst>
    <p:notesMasterId r:id="rId15"/>
  </p:notesMasterIdLst>
  <p:handoutMasterIdLst>
    <p:handoutMasterId r:id="rId16"/>
  </p:handoutMasterIdLst>
  <p:sldIdLst>
    <p:sldId id="349" r:id="rId7"/>
    <p:sldId id="846" r:id="rId8"/>
    <p:sldId id="841" r:id="rId9"/>
    <p:sldId id="844" r:id="rId10"/>
    <p:sldId id="845" r:id="rId11"/>
    <p:sldId id="821" r:id="rId12"/>
    <p:sldId id="847" r:id="rId13"/>
    <p:sldId id="842" r:id="rId14"/>
  </p:sldIdLst>
  <p:sldSz cx="9144000" cy="6858000" type="screen4x3"/>
  <p:notesSz cx="7010400" cy="9296400"/>
  <p:defaultTextStyle>
    <a:defPPr>
      <a:defRPr lang="id-ID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536951E3-1C49-4692-B08C-7B5A92A07B13}">
          <p14:sldIdLst>
            <p14:sldId id="349"/>
            <p14:sldId id="846"/>
            <p14:sldId id="841"/>
            <p14:sldId id="844"/>
            <p14:sldId id="845"/>
            <p14:sldId id="821"/>
            <p14:sldId id="847"/>
            <p14:sldId id="8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33CC33"/>
    <a:srgbClr val="CCFFCC"/>
    <a:srgbClr val="CC0000"/>
    <a:srgbClr val="FF6600"/>
    <a:srgbClr val="CC6600"/>
    <a:srgbClr val="FF9933"/>
    <a:srgbClr val="D2D71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5" autoAdjust="0"/>
    <p:restoredTop sz="91119" autoAdjust="0"/>
  </p:normalViewPr>
  <p:slideViewPr>
    <p:cSldViewPr snapToGrid="0">
      <p:cViewPr>
        <p:scale>
          <a:sx n="70" d="100"/>
          <a:sy n="70" d="100"/>
        </p:scale>
        <p:origin x="-1218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269" tIns="46636" rIns="93269" bIns="46636" numCol="1" anchor="t" anchorCtr="0" compatLnSpc="1">
            <a:prstTxWarp prst="textNoShape">
              <a:avLst/>
            </a:prstTxWarp>
          </a:bodyPr>
          <a:lstStyle>
            <a:lvl1pPr defTabSz="93334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3" y="0"/>
            <a:ext cx="3040063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269" tIns="46636" rIns="93269" bIns="46636" numCol="1" anchor="t" anchorCtr="0" compatLnSpc="1">
            <a:prstTxWarp prst="textNoShape">
              <a:avLst/>
            </a:prstTxWarp>
          </a:bodyPr>
          <a:lstStyle>
            <a:lvl1pPr algn="r" defTabSz="93334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CB26A9-C2FB-4368-A8D7-F4CCD18810D0}" type="datetimeFigureOut">
              <a:rPr lang="en-US"/>
              <a:pPr>
                <a:defRPr/>
              </a:pPr>
              <a:t>10/31/2014</a:t>
            </a:fld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29674"/>
            <a:ext cx="3038475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269" tIns="46636" rIns="93269" bIns="46636" numCol="1" anchor="b" anchorCtr="0" compatLnSpc="1">
            <a:prstTxWarp prst="textNoShape">
              <a:avLst/>
            </a:prstTxWarp>
          </a:bodyPr>
          <a:lstStyle>
            <a:lvl1pPr defTabSz="93334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3" y="8829674"/>
            <a:ext cx="3040063" cy="4651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3269" tIns="46636" rIns="93269" bIns="46636" numCol="1" anchor="b" anchorCtr="0" compatLnSpc="1">
            <a:prstTxWarp prst="textNoShape">
              <a:avLst/>
            </a:prstTxWarp>
          </a:bodyPr>
          <a:lstStyle>
            <a:lvl1pPr algn="r" defTabSz="933347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31E75DD-09A1-46E3-8969-C740172CA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9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0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269" tIns="46636" rIns="93269" bIns="46636" numCol="1" anchor="t" anchorCtr="0" compatLnSpc="1">
            <a:prstTxWarp prst="textNoShape">
              <a:avLst/>
            </a:prstTxWarp>
          </a:bodyPr>
          <a:lstStyle>
            <a:lvl1pPr defTabSz="933347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68753" y="0"/>
            <a:ext cx="3040063" cy="4651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269" tIns="46636" rIns="93269" bIns="46636" numCol="1" anchor="t" anchorCtr="0" compatLnSpc="1">
            <a:prstTxWarp prst="textNoShape">
              <a:avLst/>
            </a:prstTxWarp>
          </a:bodyPr>
          <a:lstStyle>
            <a:lvl1pPr algn="r" defTabSz="933347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C4323DB8-4339-48B3-8EF6-C3C73C13AC0D}" type="datetimeFigureOut">
              <a:rPr lang="id-ID"/>
              <a:pPr>
                <a:defRPr/>
              </a:pPr>
              <a:t>31/10/2014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51375" cy="34877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6" rIns="91430" bIns="45716" rtlCol="0" anchor="ctr"/>
          <a:lstStyle/>
          <a:p>
            <a:pPr lvl="0"/>
            <a:endParaRPr lang="id-ID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3265" y="4418017"/>
            <a:ext cx="5603875" cy="4181474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269" tIns="46636" rIns="93269" bIns="466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id-ID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674"/>
            <a:ext cx="3038475" cy="4651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269" tIns="46636" rIns="93269" bIns="46636" numCol="1" anchor="b" anchorCtr="0" compatLnSpc="1">
            <a:prstTxWarp prst="textNoShape">
              <a:avLst/>
            </a:prstTxWarp>
          </a:bodyPr>
          <a:lstStyle>
            <a:lvl1pPr defTabSz="933347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68753" y="8829674"/>
            <a:ext cx="3040063" cy="465138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3269" tIns="46636" rIns="93269" bIns="46636" numCol="1" anchor="b" anchorCtr="0" compatLnSpc="1">
            <a:prstTxWarp prst="textNoShape">
              <a:avLst/>
            </a:prstTxWarp>
          </a:bodyPr>
          <a:lstStyle>
            <a:lvl1pPr algn="r" defTabSz="933347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77B557A8-E0EC-4681-9F41-1ABBDECF15B5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4989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ER_PowerPoint_ol [Converted]"/>
          <p:cNvPicPr preferRelativeResize="0">
            <a:picLocks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850"/>
            <a:ext cx="9144000" cy="692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413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mtClean="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66326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oc id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D230E-16E7-4BEF-84CD-EFB601A9B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4488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008" y="401697"/>
            <a:ext cx="2057197" cy="587967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795" y="401697"/>
            <a:ext cx="6017708" cy="58796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oc id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09BB5-0B00-4535-9FF2-DF5399396A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68160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4538"/>
            <a:ext cx="8229600" cy="5603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31963"/>
            <a:ext cx="8229600" cy="4549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oc id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50C9-0671-470F-99FB-17457DE43A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2610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14957-0DF2-44DC-B4EF-1A0F4EB4FB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06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035F0-9A1B-46F2-B154-263A0056A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71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92150-91F0-4E13-9EE7-D98ABCC60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30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AF7817-17F7-443F-9C43-455373C82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30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0903E-0EBC-4C41-9E46-0F6700AE2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02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DB0B8-385B-4B4B-AF20-6FD45AD50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228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12092-787B-41D9-80FA-026EDBC2E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9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oc id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F980F-0A06-4FCB-B782-3914622C6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90216"/>
      </p:ext>
    </p:extLst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B21C3-5E81-4B17-8DBD-B339D4F37C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85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7388D-D7E3-4B92-A56D-0E932ED98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06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D95BE-170F-4B12-8E9E-1C58CEBA59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96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619C9-7D67-4EA8-A6B5-B892523A2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546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ta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589588"/>
            <a:ext cx="2200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381000" y="5105400"/>
            <a:ext cx="5715000" cy="152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endParaRPr lang="en-GB" smtClean="0">
              <a:solidFill>
                <a:srgbClr val="000000"/>
              </a:solidFill>
              <a:latin typeface="Futura Md BT" pitchFamily="34" charset="0"/>
              <a:cs typeface="Arial" pitchFamily="34" charset="0"/>
            </a:endParaRP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38188" y="381000"/>
            <a:ext cx="7772400" cy="838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884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3413" y="5105400"/>
            <a:ext cx="5064125" cy="15240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608374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99874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69692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2006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87964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919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49" y="4407327"/>
            <a:ext cx="7771995" cy="1362205"/>
          </a:xfrm>
        </p:spPr>
        <p:txBody>
          <a:bodyPr/>
          <a:lstStyle>
            <a:lvl1pPr algn="l">
              <a:defRPr sz="41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49" y="2907443"/>
            <a:ext cx="7771995" cy="1499884"/>
          </a:xfrm>
        </p:spPr>
        <p:txBody>
          <a:bodyPr anchor="b"/>
          <a:lstStyle>
            <a:lvl1pPr marL="0" indent="0">
              <a:buNone/>
              <a:defRPr sz="2000"/>
            </a:lvl1pPr>
            <a:lvl2pPr marL="466481" indent="0">
              <a:buNone/>
              <a:defRPr sz="1800"/>
            </a:lvl2pPr>
            <a:lvl3pPr marL="932962" indent="0">
              <a:buNone/>
              <a:defRPr sz="1600"/>
            </a:lvl3pPr>
            <a:lvl4pPr marL="1399443" indent="0">
              <a:buNone/>
              <a:defRPr sz="1400"/>
            </a:lvl4pPr>
            <a:lvl5pPr marL="1865925" indent="0">
              <a:buNone/>
              <a:defRPr sz="1400"/>
            </a:lvl5pPr>
            <a:lvl6pPr marL="2332406" indent="0">
              <a:buNone/>
              <a:defRPr sz="1400"/>
            </a:lvl6pPr>
            <a:lvl7pPr marL="2798887" indent="0">
              <a:buNone/>
              <a:defRPr sz="1400"/>
            </a:lvl7pPr>
            <a:lvl8pPr marL="3265368" indent="0">
              <a:buNone/>
              <a:defRPr sz="1400"/>
            </a:lvl8pPr>
            <a:lvl9pPr marL="373184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oc id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55A6-D7EE-4DAB-B706-E90BE01BE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49974"/>
      </p:ext>
    </p:extLst>
  </p:cSld>
  <p:clrMapOvr>
    <a:masterClrMapping/>
  </p:clrMapOvr>
  <p:transition>
    <p:fade thruBlk="1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5912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13396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506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36722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85400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lvl="0"/>
            <a:endParaRPr lang="id-ID" noProof="0" smtClean="0"/>
          </a:p>
        </p:txBody>
      </p:sp>
    </p:spTree>
    <p:extLst>
      <p:ext uri="{BB962C8B-B14F-4D97-AF65-F5344CB8AC3E}">
        <p14:creationId xmlns:p14="http://schemas.microsoft.com/office/powerpoint/2010/main" val="25771696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41106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ta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589588"/>
            <a:ext cx="2200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57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38188" y="381000"/>
            <a:ext cx="7772400" cy="8382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3557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33413" y="5105400"/>
            <a:ext cx="5064125" cy="15240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19792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676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051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795" y="1783340"/>
            <a:ext cx="4036642" cy="449803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942" y="1783340"/>
            <a:ext cx="4038263" cy="449803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oc id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g num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1AD61-71A2-4230-9B46-40238B128A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20839"/>
      </p:ext>
    </p:extLst>
  </p:cSld>
  <p:clrMapOvr>
    <a:masterClrMapping/>
  </p:clrMapOvr>
  <p:transition>
    <p:fade thruBlk="1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21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57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593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723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440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4492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62261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400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094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60037"/>
      </p:ext>
    </p:extLst>
  </p:cSld>
  <p:clrMapOvr>
    <a:masterClrMapping/>
  </p:clrMapOvr>
  <p:transition>
    <p:fade thruBlk="1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86298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5" y="275356"/>
            <a:ext cx="8230410" cy="114192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6796" y="1535519"/>
            <a:ext cx="4039882" cy="639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481" indent="0">
              <a:buNone/>
              <a:defRPr sz="2000" b="1"/>
            </a:lvl2pPr>
            <a:lvl3pPr marL="932962" indent="0">
              <a:buNone/>
              <a:defRPr sz="1800" b="1"/>
            </a:lvl3pPr>
            <a:lvl4pPr marL="1399443" indent="0">
              <a:buNone/>
              <a:defRPr sz="1600" b="1"/>
            </a:lvl4pPr>
            <a:lvl5pPr marL="1865925" indent="0">
              <a:buNone/>
              <a:defRPr sz="1600" b="1"/>
            </a:lvl5pPr>
            <a:lvl6pPr marL="2332406" indent="0">
              <a:buNone/>
              <a:defRPr sz="1600" b="1"/>
            </a:lvl6pPr>
            <a:lvl7pPr marL="2798887" indent="0">
              <a:buNone/>
              <a:defRPr sz="1600" b="1"/>
            </a:lvl7pPr>
            <a:lvl8pPr marL="3265368" indent="0">
              <a:buNone/>
              <a:defRPr sz="1600" b="1"/>
            </a:lvl8pPr>
            <a:lvl9pPr marL="37318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796" y="2175318"/>
            <a:ext cx="4039882" cy="39505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703" y="1535519"/>
            <a:ext cx="4041502" cy="639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66481" indent="0">
              <a:buNone/>
              <a:defRPr sz="2000" b="1"/>
            </a:lvl2pPr>
            <a:lvl3pPr marL="932962" indent="0">
              <a:buNone/>
              <a:defRPr sz="1800" b="1"/>
            </a:lvl3pPr>
            <a:lvl4pPr marL="1399443" indent="0">
              <a:buNone/>
              <a:defRPr sz="1600" b="1"/>
            </a:lvl4pPr>
            <a:lvl5pPr marL="1865925" indent="0">
              <a:buNone/>
              <a:defRPr sz="1600" b="1"/>
            </a:lvl5pPr>
            <a:lvl6pPr marL="2332406" indent="0">
              <a:buNone/>
              <a:defRPr sz="1600" b="1"/>
            </a:lvl6pPr>
            <a:lvl7pPr marL="2798887" indent="0">
              <a:buNone/>
              <a:defRPr sz="1600" b="1"/>
            </a:lvl7pPr>
            <a:lvl8pPr marL="3265368" indent="0">
              <a:buNone/>
              <a:defRPr sz="1600" b="1"/>
            </a:lvl8pPr>
            <a:lvl9pPr marL="373184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703" y="2175318"/>
            <a:ext cx="4041502" cy="39505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oc id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pg num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DECE4-E7C1-48FC-8339-268D6039D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5703"/>
      </p:ext>
    </p:extLst>
  </p:cSld>
  <p:clrMapOvr>
    <a:masterClrMapping/>
  </p:clrMapOvr>
  <p:transition>
    <p:fade thruBlk="1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4348068"/>
      </p:ext>
    </p:extLst>
  </p:cSld>
  <p:clrMapOvr>
    <a:masterClrMapping/>
  </p:clrMapOvr>
  <p:transition>
    <p:fade thruBlk="1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981075"/>
            <a:ext cx="3941763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5038" y="981075"/>
            <a:ext cx="3941762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09392"/>
      </p:ext>
    </p:extLst>
  </p:cSld>
  <p:clrMapOvr>
    <a:masterClrMapping/>
  </p:clrMapOvr>
  <p:transition>
    <p:fade thruBlk="1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04005"/>
      </p:ext>
    </p:extLst>
  </p:cSld>
  <p:clrMapOvr>
    <a:masterClrMapping/>
  </p:clrMapOvr>
  <p:transition>
    <p:fade thruBlk="1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92708"/>
      </p:ext>
    </p:extLst>
  </p:cSld>
  <p:clrMapOvr>
    <a:masterClrMapping/>
  </p:clrMapOvr>
  <p:transition>
    <p:fade thruBlk="1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588211"/>
      </p:ext>
    </p:extLst>
  </p:cSld>
  <p:clrMapOvr>
    <a:masterClrMapping/>
  </p:clrMapOvr>
  <p:transition>
    <p:fade thruBlk="1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495477"/>
      </p:ext>
    </p:extLst>
  </p:cSld>
  <p:clrMapOvr>
    <a:masterClrMapping/>
  </p:clrMapOvr>
  <p:transition>
    <p:fade thruBlk="1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2412311"/>
      </p:ext>
    </p:extLst>
  </p:cSld>
  <p:clrMapOvr>
    <a:masterClrMapping/>
  </p:clrMapOvr>
  <p:transition>
    <p:fade thruBlk="1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46359"/>
      </p:ext>
    </p:extLst>
  </p:cSld>
  <p:clrMapOvr>
    <a:masterClrMapping/>
  </p:clrMapOvr>
  <p:transition>
    <p:fade thruBlk="1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74638"/>
            <a:ext cx="2108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413" y="274638"/>
            <a:ext cx="617378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77565"/>
      </p:ext>
    </p:extLst>
  </p:cSld>
  <p:clrMapOvr>
    <a:masterClrMapping/>
  </p:clrMapOvr>
  <p:transition>
    <p:fade thruBlk="1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74638"/>
            <a:ext cx="8434387" cy="561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50875" y="981075"/>
            <a:ext cx="8035925" cy="51450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297318630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oc id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pg num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F88C5-6543-44DB-AADD-11983D9A7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88510"/>
      </p:ext>
    </p:extLst>
  </p:cSld>
  <p:clrMapOvr>
    <a:masterClrMapping/>
  </p:clrMapOvr>
  <p:transition>
    <p:fade thruBlk="1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8486"/>
      </p:ext>
    </p:extLst>
  </p:cSld>
  <p:clrMapOvr>
    <a:masterClrMapping/>
  </p:clrMapOvr>
  <p:transition>
    <p:fade thruBlk="1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96422"/>
      </p:ext>
    </p:extLst>
  </p:cSld>
  <p:clrMapOvr>
    <a:masterClrMapping/>
  </p:clrMapOvr>
  <p:transition>
    <p:fade thruBlk="1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971081"/>
      </p:ext>
    </p:extLst>
  </p:cSld>
  <p:clrMapOvr>
    <a:masterClrMapping/>
  </p:clrMapOvr>
  <p:transition>
    <p:fade thruBlk="1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981075"/>
            <a:ext cx="3941763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5038" y="981075"/>
            <a:ext cx="3941762" cy="5145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99669"/>
      </p:ext>
    </p:extLst>
  </p:cSld>
  <p:clrMapOvr>
    <a:masterClrMapping/>
  </p:clrMapOvr>
  <p:transition>
    <p:fade thruBlk="1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986"/>
      </p:ext>
    </p:extLst>
  </p:cSld>
  <p:clrMapOvr>
    <a:masterClrMapping/>
  </p:clrMapOvr>
  <p:transition>
    <p:fade thruBlk="1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41667"/>
      </p:ext>
    </p:extLst>
  </p:cSld>
  <p:clrMapOvr>
    <a:masterClrMapping/>
  </p:clrMapOvr>
  <p:transition>
    <p:fade thruBlk="1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434109"/>
      </p:ext>
    </p:extLst>
  </p:cSld>
  <p:clrMapOvr>
    <a:masterClrMapping/>
  </p:clrMapOvr>
  <p:transition>
    <p:fade thruBlk="1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523030"/>
      </p:ext>
    </p:extLst>
  </p:cSld>
  <p:clrMapOvr>
    <a:masterClrMapping/>
  </p:clrMapOvr>
  <p:transition>
    <p:fade thruBlk="1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892868"/>
      </p:ext>
    </p:extLst>
  </p:cSld>
  <p:clrMapOvr>
    <a:masterClrMapping/>
  </p:clrMapOvr>
  <p:transition>
    <p:fade thruBlk="1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77374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c id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pg num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CFDE6-02BE-4ED1-AF1E-B87BE13D7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2437"/>
      </p:ext>
    </p:extLst>
  </p:cSld>
  <p:clrMapOvr>
    <a:masterClrMapping/>
  </p:clrMapOvr>
  <p:transition>
    <p:fade thruBlk="1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74638"/>
            <a:ext cx="2108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413" y="274638"/>
            <a:ext cx="617378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759"/>
      </p:ext>
    </p:extLst>
  </p:cSld>
  <p:clrMapOvr>
    <a:masterClrMapping/>
  </p:clrMapOvr>
  <p:transition>
    <p:fade thruBlk="1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413" y="274638"/>
            <a:ext cx="8434387" cy="5619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50875" y="981075"/>
            <a:ext cx="8035925" cy="5145088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01406725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795" y="273738"/>
            <a:ext cx="3008044" cy="116135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988" y="273738"/>
            <a:ext cx="5112217" cy="585213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6795" y="1435094"/>
            <a:ext cx="3008044" cy="4690781"/>
          </a:xfrm>
        </p:spPr>
        <p:txBody>
          <a:bodyPr/>
          <a:lstStyle>
            <a:lvl1pPr marL="0" indent="0">
              <a:buNone/>
              <a:defRPr sz="1400"/>
            </a:lvl1pPr>
            <a:lvl2pPr marL="466481" indent="0">
              <a:buNone/>
              <a:defRPr sz="1200"/>
            </a:lvl2pPr>
            <a:lvl3pPr marL="932962" indent="0">
              <a:buNone/>
              <a:defRPr sz="1000"/>
            </a:lvl3pPr>
            <a:lvl4pPr marL="1399443" indent="0">
              <a:buNone/>
              <a:defRPr sz="900"/>
            </a:lvl4pPr>
            <a:lvl5pPr marL="1865925" indent="0">
              <a:buNone/>
              <a:defRPr sz="900"/>
            </a:lvl5pPr>
            <a:lvl6pPr marL="2332406" indent="0">
              <a:buNone/>
              <a:defRPr sz="900"/>
            </a:lvl6pPr>
            <a:lvl7pPr marL="2798887" indent="0">
              <a:buNone/>
              <a:defRPr sz="900"/>
            </a:lvl7pPr>
            <a:lvl8pPr marL="3265368" indent="0">
              <a:buNone/>
              <a:defRPr sz="900"/>
            </a:lvl8pPr>
            <a:lvl9pPr marL="373184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oc id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g num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7A076-2470-4D0F-9A47-41A65DACD6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29218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544" y="4800924"/>
            <a:ext cx="5486400" cy="5669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544" y="612264"/>
            <a:ext cx="5486400" cy="4115772"/>
          </a:xfrm>
        </p:spPr>
        <p:txBody>
          <a:bodyPr/>
          <a:lstStyle>
            <a:lvl1pPr marL="0" indent="0">
              <a:buNone/>
              <a:defRPr sz="3300"/>
            </a:lvl1pPr>
            <a:lvl2pPr marL="466481" indent="0">
              <a:buNone/>
              <a:defRPr sz="2900"/>
            </a:lvl2pPr>
            <a:lvl3pPr marL="932962" indent="0">
              <a:buNone/>
              <a:defRPr sz="2400"/>
            </a:lvl3pPr>
            <a:lvl4pPr marL="1399443" indent="0">
              <a:buNone/>
              <a:defRPr sz="2000"/>
            </a:lvl4pPr>
            <a:lvl5pPr marL="1865925" indent="0">
              <a:buNone/>
              <a:defRPr sz="2000"/>
            </a:lvl5pPr>
            <a:lvl6pPr marL="2332406" indent="0">
              <a:buNone/>
              <a:defRPr sz="2000"/>
            </a:lvl6pPr>
            <a:lvl7pPr marL="2798887" indent="0">
              <a:buNone/>
              <a:defRPr sz="2000"/>
            </a:lvl7pPr>
            <a:lvl8pPr marL="3265368" indent="0">
              <a:buNone/>
              <a:defRPr sz="2000"/>
            </a:lvl8pPr>
            <a:lvl9pPr marL="3731849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544" y="5367835"/>
            <a:ext cx="5486400" cy="805014"/>
          </a:xfrm>
        </p:spPr>
        <p:txBody>
          <a:bodyPr/>
          <a:lstStyle>
            <a:lvl1pPr marL="0" indent="0">
              <a:buNone/>
              <a:defRPr sz="1400"/>
            </a:lvl1pPr>
            <a:lvl2pPr marL="466481" indent="0">
              <a:buNone/>
              <a:defRPr sz="1200"/>
            </a:lvl2pPr>
            <a:lvl3pPr marL="932962" indent="0">
              <a:buNone/>
              <a:defRPr sz="1000"/>
            </a:lvl3pPr>
            <a:lvl4pPr marL="1399443" indent="0">
              <a:buNone/>
              <a:defRPr sz="900"/>
            </a:lvl4pPr>
            <a:lvl5pPr marL="1865925" indent="0">
              <a:buNone/>
              <a:defRPr sz="900"/>
            </a:lvl5pPr>
            <a:lvl6pPr marL="2332406" indent="0">
              <a:buNone/>
              <a:defRPr sz="900"/>
            </a:lvl6pPr>
            <a:lvl7pPr marL="2798887" indent="0">
              <a:buNone/>
              <a:defRPr sz="900"/>
            </a:lvl7pPr>
            <a:lvl8pPr marL="3265368" indent="0">
              <a:buNone/>
              <a:defRPr sz="900"/>
            </a:lvl8pPr>
            <a:lvl9pPr marL="373184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oc id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pg num"/>
          <p:cNvSpPr>
            <a:spLocks noGrp="1" noChangeArrowheads="1"/>
          </p:cNvSpPr>
          <p:nvPr>
            <p:ph type="sldNum" sz="quarter" idx="11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D8B52-B56E-4BCE-9A4B-F6BE217D1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1752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7319963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44538"/>
            <a:ext cx="8229600" cy="5603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140" tIns="45571" rIns="91140" bIns="45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31963"/>
            <a:ext cx="8229600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40" tIns="45571" rIns="91140" bIns="45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5301" name="doc id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457200"/>
            <a:ext cx="28956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40" tIns="45571" rIns="91140" bIns="45571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4" name="pg num"/>
          <p:cNvSpPr>
            <a:spLocks noGrp="1" noChangeArrowheads="1"/>
          </p:cNvSpPr>
          <p:nvPr>
            <p:ph type="sldNum" sz="quarter" idx="4"/>
            <p:custDataLst>
              <p:tags r:id="rId14"/>
            </p:custDataLst>
          </p:nvPr>
        </p:nvSpPr>
        <p:spPr bwMode="auto">
          <a:xfrm>
            <a:off x="7159625" y="6565900"/>
            <a:ext cx="19050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2FDA92A-B9B2-45C9-A1F9-877D7B159B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2" descr="image00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725" y="0"/>
            <a:ext cx="14382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transition>
    <p:fade thruBlk="1"/>
  </p:transition>
  <p:hf hdr="0" ftr="0" dt="0"/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D000D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D000D"/>
          </a:solidFill>
          <a:effectLst>
            <a:outerShdw blurRad="38100" dist="38100" dir="2700000" algn="tl">
              <a:srgbClr val="C0C0C0"/>
            </a:outerShdw>
          </a:effectLst>
          <a:latin typeface="Futura Lt BT" pitchFamily="34" charset="0"/>
        </a:defRPr>
      </a:lvl2pPr>
      <a:lvl3pPr algn="l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D000D"/>
          </a:solidFill>
          <a:effectLst>
            <a:outerShdw blurRad="38100" dist="38100" dir="2700000" algn="tl">
              <a:srgbClr val="C0C0C0"/>
            </a:outerShdw>
          </a:effectLst>
          <a:latin typeface="Futura Lt BT" pitchFamily="34" charset="0"/>
        </a:defRPr>
      </a:lvl3pPr>
      <a:lvl4pPr algn="l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D000D"/>
          </a:solidFill>
          <a:effectLst>
            <a:outerShdw blurRad="38100" dist="38100" dir="2700000" algn="tl">
              <a:srgbClr val="C0C0C0"/>
            </a:outerShdw>
          </a:effectLst>
          <a:latin typeface="Futura Lt BT" pitchFamily="34" charset="0"/>
        </a:defRPr>
      </a:lvl4pPr>
      <a:lvl5pPr algn="l" defTabSz="912813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D000D"/>
          </a:solidFill>
          <a:effectLst>
            <a:outerShdw blurRad="38100" dist="38100" dir="2700000" algn="tl">
              <a:srgbClr val="C0C0C0"/>
            </a:outerShdw>
          </a:effectLst>
          <a:latin typeface="Futura Lt BT" pitchFamily="34" charset="0"/>
        </a:defRPr>
      </a:lvl5pPr>
      <a:lvl6pPr marL="466481" algn="l" defTabSz="913526" rtl="0" fontAlgn="base">
        <a:spcBef>
          <a:spcPct val="0"/>
        </a:spcBef>
        <a:spcAft>
          <a:spcPct val="0"/>
        </a:spcAft>
        <a:defRPr sz="3000" b="1">
          <a:solidFill>
            <a:srgbClr val="FD000D"/>
          </a:solidFill>
          <a:latin typeface="Futura Lt BT" pitchFamily="34" charset="0"/>
        </a:defRPr>
      </a:lvl6pPr>
      <a:lvl7pPr marL="932962" algn="l" defTabSz="913526" rtl="0" fontAlgn="base">
        <a:spcBef>
          <a:spcPct val="0"/>
        </a:spcBef>
        <a:spcAft>
          <a:spcPct val="0"/>
        </a:spcAft>
        <a:defRPr sz="3000" b="1">
          <a:solidFill>
            <a:srgbClr val="FD000D"/>
          </a:solidFill>
          <a:latin typeface="Futura Lt BT" pitchFamily="34" charset="0"/>
        </a:defRPr>
      </a:lvl7pPr>
      <a:lvl8pPr marL="1399443" algn="l" defTabSz="913526" rtl="0" fontAlgn="base">
        <a:spcBef>
          <a:spcPct val="0"/>
        </a:spcBef>
        <a:spcAft>
          <a:spcPct val="0"/>
        </a:spcAft>
        <a:defRPr sz="3000" b="1">
          <a:solidFill>
            <a:srgbClr val="FD000D"/>
          </a:solidFill>
          <a:latin typeface="Futura Lt BT" pitchFamily="34" charset="0"/>
        </a:defRPr>
      </a:lvl8pPr>
      <a:lvl9pPr marL="1865925" algn="l" defTabSz="913526" rtl="0" fontAlgn="base">
        <a:spcBef>
          <a:spcPct val="0"/>
        </a:spcBef>
        <a:spcAft>
          <a:spcPct val="0"/>
        </a:spcAft>
        <a:defRPr sz="3000" b="1">
          <a:solidFill>
            <a:srgbClr val="FD000D"/>
          </a:solidFill>
          <a:latin typeface="Futura Lt BT" pitchFamily="34" charset="0"/>
        </a:defRPr>
      </a:lvl9pPr>
    </p:titleStyle>
    <p:bodyStyle>
      <a:lvl1pPr marL="342900" indent="-342900" algn="l" defTabSz="91281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28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defTabSz="912813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7013" algn="l" defTabSz="912813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23533" indent="-228382" algn="l" defTabSz="913526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90015" indent="-228382" algn="l" defTabSz="913526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56496" indent="-228382" algn="l" defTabSz="913526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922977" indent="-228382" algn="l" defTabSz="913526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36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3100" y="6515100"/>
            <a:ext cx="2133600" cy="2603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1C116E8-90DB-4D4D-BCF8-D53B75C2C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2238"/>
            <a:ext cx="7319963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6472238"/>
            <a:ext cx="13493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wah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3" t="16084"/>
          <a:stretch>
            <a:fillRect/>
          </a:stretch>
        </p:blipFill>
        <p:spPr bwMode="auto">
          <a:xfrm>
            <a:off x="0" y="6092825"/>
            <a:ext cx="703421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096962"/>
          </a:xfrm>
          <a:prstGeom prst="rect">
            <a:avLst/>
          </a:prstGeom>
          <a:solidFill>
            <a:srgbClr val="FF0000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5638800" y="6526213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smtClean="0">
                <a:solidFill>
                  <a:srgbClr val="000000"/>
                </a:solidFill>
                <a:latin typeface="Futura Md BT" pitchFamily="34" charset="0"/>
              </a:rPr>
              <a:t>Page </a:t>
            </a:r>
            <a:fld id="{A2CF6AA6-FC04-4C2A-B82C-9973609F44CB}" type="slidenum">
              <a:rPr lang="en-US" sz="1400" smtClean="0">
                <a:solidFill>
                  <a:srgbClr val="000000"/>
                </a:solidFill>
                <a:latin typeface="Futura Md BT" pitchFamily="34" charset="0"/>
              </a:rPr>
              <a:pPr eaLnBrk="1" hangingPunct="1">
                <a:defRPr/>
              </a:pPr>
              <a:t>‹#›</a:t>
            </a:fld>
            <a:endParaRPr lang="en-US" sz="1400" smtClean="0">
              <a:solidFill>
                <a:srgbClr val="000000"/>
              </a:solidFill>
              <a:latin typeface="Futura Md BT" pitchFamily="34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6010275"/>
            <a:ext cx="2200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63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Futura Md BT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Futura Md BT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Futura Md BT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Futura Md BT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Futura Md B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Futura Md B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Futura Md B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Futura Md B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wah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2825"/>
            <a:ext cx="703421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22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47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5638800" y="6526213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Georgia" pitchFamily="18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Georgia" pitchFamily="18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Georgia" pitchFamily="18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Georgia" pitchFamily="18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Georgia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eorgia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eorgia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eorgia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Georgia" pitchFamily="18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="0" smtClean="0">
                <a:solidFill>
                  <a:srgbClr val="000000"/>
                </a:solidFill>
                <a:latin typeface="Futura Md BT" pitchFamily="34" charset="0"/>
              </a:rPr>
              <a:t>Page </a:t>
            </a:r>
            <a:fld id="{94042BDB-E232-413C-A042-88CFC58FD894}" type="slidenum">
              <a:rPr lang="en-US" sz="1400" b="0" smtClean="0">
                <a:solidFill>
                  <a:srgbClr val="000000"/>
                </a:solidFill>
                <a:latin typeface="Futura Md BT" pitchFamily="34" charset="0"/>
              </a:rPr>
              <a:pPr eaLnBrk="1" hangingPunct="1">
                <a:defRPr/>
              </a:pPr>
              <a:t>‹#›</a:t>
            </a:fld>
            <a:endParaRPr lang="en-US" sz="1400" b="0" smtClean="0">
              <a:solidFill>
                <a:srgbClr val="000000"/>
              </a:solidFill>
              <a:latin typeface="Futura Md BT" pitchFamily="34" charset="0"/>
            </a:endParaRPr>
          </a:p>
        </p:txBody>
      </p:sp>
      <p:pic>
        <p:nvPicPr>
          <p:cNvPr id="1030" name="Picture 8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5734050"/>
            <a:ext cx="2200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76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Futura Md BT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Futura Md BT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Futura Md BT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Futura Md BT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Futura Md BT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Futura Md BT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Futura Md BT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F0000"/>
          </a:solidFill>
          <a:latin typeface="Futura Md BT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bawah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70342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981075"/>
            <a:ext cx="8035925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levelu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274638"/>
            <a:ext cx="8434387" cy="561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6225" y="6524625"/>
            <a:ext cx="735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rgbClr val="FFFFFF"/>
                </a:solidFill>
                <a:latin typeface="Univers 45 Light" pitchFamily="2" charset="0"/>
              </a:rPr>
              <a:t>Page </a:t>
            </a:r>
            <a:fld id="{FCBB587E-27A3-42A5-B6B9-83D0AC921B51}" type="slidenum">
              <a:rPr lang="en-US" sz="1200" smtClean="0">
                <a:solidFill>
                  <a:srgbClr val="FFFFFF"/>
                </a:solidFill>
                <a:latin typeface="Univers 45 Light" pitchFamily="2" charset="0"/>
              </a:rPr>
              <a:pPr>
                <a:defRPr/>
              </a:pPr>
              <a:t>‹#›</a:t>
            </a:fld>
            <a:endParaRPr lang="en-US" sz="1200" smtClean="0">
              <a:solidFill>
                <a:srgbClr val="FFFFFF"/>
              </a:solidFill>
              <a:latin typeface="Univers 45 Light" pitchFamily="2" charset="0"/>
            </a:endParaRP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211138" y="6515100"/>
            <a:ext cx="11255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id-ID" sz="1400" b="1" smtClean="0">
              <a:solidFill>
                <a:srgbClr val="FFFFFF"/>
              </a:solidFill>
            </a:endParaRPr>
          </a:p>
        </p:txBody>
      </p:sp>
      <p:pic>
        <p:nvPicPr>
          <p:cNvPr id="7175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183313"/>
            <a:ext cx="17526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2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utura Md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utura Md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utura Md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utura Md BT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utura Md B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utura Md B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utura Md B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utura Md B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wah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70342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875" y="981075"/>
            <a:ext cx="8035925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levelu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2413" y="274638"/>
            <a:ext cx="8434387" cy="56197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76225" y="6524625"/>
            <a:ext cx="7350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defRPr/>
            </a:pPr>
            <a:r>
              <a:rPr lang="en-US" sz="1200" smtClean="0">
                <a:solidFill>
                  <a:srgbClr val="FFFFFF"/>
                </a:solidFill>
                <a:latin typeface="Univers 45 Light" pitchFamily="2" charset="0"/>
              </a:rPr>
              <a:t>Page </a:t>
            </a:r>
            <a:fld id="{6EA10ACC-74E3-4E50-A2C6-DC98AFC0B57D}" type="slidenum">
              <a:rPr lang="en-US" sz="1200" smtClean="0">
                <a:solidFill>
                  <a:srgbClr val="FFFFFF"/>
                </a:solidFill>
                <a:latin typeface="Univers 45 Light" pitchFamily="2" charset="0"/>
              </a:rPr>
              <a:pPr>
                <a:defRPr/>
              </a:pPr>
              <a:t>‹#›</a:t>
            </a:fld>
            <a:endParaRPr lang="en-US" sz="1200" smtClean="0">
              <a:solidFill>
                <a:srgbClr val="FFFFFF"/>
              </a:solidFill>
              <a:latin typeface="Univers 45 Light" pitchFamily="2" charset="0"/>
            </a:endParaRP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211138" y="6515100"/>
            <a:ext cx="11255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id-ID" sz="1400" b="1" smtClean="0">
              <a:solidFill>
                <a:srgbClr val="FFFFFF"/>
              </a:solidFill>
            </a:endParaRPr>
          </a:p>
        </p:txBody>
      </p:sp>
      <p:pic>
        <p:nvPicPr>
          <p:cNvPr id="2055" name="Picture 8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6183313"/>
            <a:ext cx="17526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10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  <p:sldLayoutId id="2147484096" r:id="rId7"/>
    <p:sldLayoutId id="2147484097" r:id="rId8"/>
    <p:sldLayoutId id="2147484098" r:id="rId9"/>
    <p:sldLayoutId id="2147484099" r:id="rId10"/>
    <p:sldLayoutId id="2147484100" r:id="rId11"/>
    <p:sldLayoutId id="2147484101" r:id="rId12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utura Md B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utura Md B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utura Md B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utura Md BT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utura Md B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utura Md B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utura Md B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Futura Md B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7500" y="5865813"/>
            <a:ext cx="3759200" cy="679450"/>
          </a:xfrm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en-US" sz="2000" b="1" dirty="0" smtClean="0">
                <a:latin typeface="+mj-lt"/>
              </a:rPr>
              <a:t>Nov 2</a:t>
            </a:r>
            <a:r>
              <a:rPr lang="en-US" sz="2000" b="1" baseline="30000" dirty="0" smtClean="0">
                <a:latin typeface="+mj-lt"/>
              </a:rPr>
              <a:t>nd</a:t>
            </a:r>
            <a:r>
              <a:rPr lang="en-US" sz="2000" b="1" dirty="0" smtClean="0">
                <a:latin typeface="+mj-lt"/>
              </a:rPr>
              <a:t>, </a:t>
            </a:r>
            <a:r>
              <a:rPr lang="en-US" sz="2000" b="1" dirty="0" smtClean="0">
                <a:latin typeface="+mj-lt"/>
              </a:rPr>
              <a:t>2014</a:t>
            </a:r>
            <a:endParaRPr lang="en-US" sz="2000" b="1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250" y="1803400"/>
            <a:ext cx="7772400" cy="2045269"/>
          </a:xfrm>
        </p:spPr>
        <p:txBody>
          <a:bodyPr/>
          <a:lstStyle/>
          <a:p>
            <a:pPr>
              <a:defRPr/>
            </a:pPr>
            <a: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Lt BT" pitchFamily="34" charset="0"/>
              </a:rPr>
              <a:t>1</a:t>
            </a:r>
            <a:r>
              <a:rPr lang="en-US" sz="3600" b="0" baseline="30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Lt BT" pitchFamily="34" charset="0"/>
              </a:rPr>
              <a:t>st</a:t>
            </a:r>
            <a: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Lt BT" pitchFamily="34" charset="0"/>
              </a:rPr>
              <a:t> HSSE Meeting</a:t>
            </a:r>
            <a:r>
              <a:rPr lang="en-US" sz="4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Lt BT" pitchFamily="34" charset="0"/>
              </a:rPr>
              <a:t/>
            </a:r>
            <a:br>
              <a:rPr lang="en-US" sz="40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Lt BT" pitchFamily="34" charset="0"/>
              </a:rPr>
            </a:br>
            <a:r>
              <a:rPr lang="en-US" sz="3200" b="0" i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utura Lt BT" pitchFamily="34" charset="0"/>
              </a:rPr>
              <a:t>PHE ONWJ – Temporary Storage Tanker</a:t>
            </a:r>
            <a:endParaRPr lang="en-US" sz="3200" b="0" i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Futura Lt BT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ERP (Emergency Response Plan)</a:t>
            </a:r>
          </a:p>
          <a:p>
            <a:r>
              <a:rPr lang="en-US" dirty="0" smtClean="0">
                <a:latin typeface="+mj-lt"/>
              </a:rPr>
              <a:t>ONWJ Personnel Requirements</a:t>
            </a:r>
          </a:p>
          <a:p>
            <a:r>
              <a:rPr lang="en-US" dirty="0" smtClean="0">
                <a:latin typeface="+mj-lt"/>
              </a:rPr>
              <a:t>HSSE Document List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F980F-0A06-4FCB-B782-3914622C6E8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6467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Incident Response Org.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F980F-0A06-4FCB-B782-3914622C6E8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6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1364776"/>
            <a:ext cx="2660125" cy="478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31" y="528636"/>
            <a:ext cx="4067175" cy="580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961564" y="6005015"/>
            <a:ext cx="1323767" cy="32434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61564" y="641445"/>
            <a:ext cx="2088108" cy="419213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5858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Personnel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F980F-0A06-4FCB-B782-3914622C6E8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7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5" y="1678674"/>
            <a:ext cx="7674761" cy="4458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680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HSSE Document List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073210"/>
              </p:ext>
            </p:extLst>
          </p:nvPr>
        </p:nvGraphicFramePr>
        <p:xfrm>
          <a:off x="1224697" y="1624747"/>
          <a:ext cx="6121400" cy="3909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14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PC-1065 Contractor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Project HSSE Plan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Emergency Response Procedure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MCU &amp; Fitness for Work Procedures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HSSE Performance Procedure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Oil Spill Contingency Procedure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HSSE Training And Induction Procedure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Bridging Control of Work (CoW) Execution Procedure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Risk Assessment &amp; Hazard Identification Procedure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General Lifting &amp; Rigging Operation Procedure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Material Handling Procedure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Accident, Incident Investigation and Reporting Procedure</a:t>
                      </a:r>
                      <a:endParaRPr lang="en-US" sz="1200" b="0" i="0" u="none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Personnel Transfer Procedure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Simultaneous Operations (SIMOPS) Procedure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Confined Space Entry Procedure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Personal Protective Equipment (PPE) Procedure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Sea Transportation Procedure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Industrial Hygiene Procedure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Working at Height Procedure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Project Risk Register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171450" marR="9525" marT="9525" marB="0" anchor="b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F980F-0A06-4FCB-B782-3914622C6E8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2589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F980F-0A06-4FCB-B782-3914622C6E8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266" y="603344"/>
            <a:ext cx="4200667" cy="3853076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 bwMode="auto">
          <a:xfrm>
            <a:off x="2896883" y="3756871"/>
            <a:ext cx="3763224" cy="583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9803" tIns="44899" rIns="89803" bIns="44899" anchor="ctr">
            <a:spAutoFit/>
          </a:bodyPr>
          <a:lstStyle>
            <a:defPPr>
              <a:defRPr lang="en-US"/>
            </a:defPPr>
            <a:lvl1pPr marL="0" algn="l" defTabSz="9107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5361" algn="l" defTabSz="9107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0720" algn="l" defTabSz="9107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6075" algn="l" defTabSz="9107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1436" algn="l" defTabSz="9107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76805" algn="l" defTabSz="9107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2155" algn="l" defTabSz="9107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7518" algn="l" defTabSz="9107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42869" algn="l" defTabSz="9107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2978">
              <a:defRPr/>
            </a:pPr>
            <a:r>
              <a:rPr lang="en-US" sz="32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3698769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F980F-0A06-4FCB-B782-3914622C6E8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86" y="2148953"/>
            <a:ext cx="7934185" cy="3173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74172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Emergency Incident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F980F-0A06-4FCB-B782-3914622C6E8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7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7" y="2359232"/>
            <a:ext cx="8008765" cy="34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2319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32Pagb4UKSQOKAPnY6P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32Pagb4UKSQOKAPnY6P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32Pagb4UKSQOKAPnY6P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32Pagb4UKSQOKAPnY6P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32Pagb4UKSQOKAPnY6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LcIHG.EHtUu42QQN70N2T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32Pagb4UKSQOKAPnY6P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32Pagb4UKSQOKAPnY6P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32Pagb4UKSQOKAPnY6P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32Pagb4UKSQOKAPnY6P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32Pagb4UKSQOKAPnY6P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32Pagb4UKSQOKAPnY6P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32Pagb4UKSQOKAPnY6Pg"/>
</p:tagLst>
</file>

<file path=ppt/theme/theme1.xml><?xml version="1.0" encoding="utf-8"?>
<a:theme xmlns:a="http://schemas.openxmlformats.org/drawingml/2006/main" name="template ONWJ">
  <a:themeElements>
    <a:clrScheme name="1_Template Presentation With New Logo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1_Template Presentation With New Logo">
      <a:majorFont>
        <a:latin typeface="Futura Lt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Template Presentation With New Log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 Presentation With New Log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 Presentation With New Log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 Presentation With New Log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 Presentation With New Log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late Presentation With New Log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 Presentation With New Log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 Presentation With New Log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 Presentation With New Log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 Presentation With New Log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 Presentation With New Log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mplate Presentation With New Log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utura Md BT"/>
        <a:ea typeface=""/>
        <a:cs typeface="Arial"/>
      </a:majorFont>
      <a:minorFont>
        <a:latin typeface="Futura Md B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utura Md BT"/>
        <a:ea typeface=""/>
        <a:cs typeface="Arial"/>
      </a:majorFont>
      <a:minorFont>
        <a:latin typeface="Futura Md B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utura Md BT"/>
        <a:ea typeface=""/>
        <a:cs typeface=""/>
      </a:majorFont>
      <a:minorFont>
        <a:latin typeface="Univers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 BT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 BT" pitchFamily="34" charset="0"/>
            <a:cs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utura Md BT"/>
        <a:ea typeface=""/>
        <a:cs typeface=""/>
      </a:majorFont>
      <a:minorFont>
        <a:latin typeface="Univers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 BT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prstShdw prst="shdw17" dist="17961" dir="2700000">
            <a:schemeClr val="accent1">
              <a:gamma/>
              <a:shade val="60000"/>
              <a:invGamma/>
            </a:schemeClr>
          </a:prst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 BT" pitchFamily="34" charset="0"/>
            <a:cs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ONWJ</Template>
  <TotalTime>65247</TotalTime>
  <Words>133</Words>
  <Application>Microsoft Office PowerPoint</Application>
  <PresentationFormat>On-screen Show (4:3)</PresentationFormat>
  <Paragraphs>39</Paragraphs>
  <Slides>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template ONWJ</vt:lpstr>
      <vt:lpstr>Custom Design</vt:lpstr>
      <vt:lpstr>Default Design</vt:lpstr>
      <vt:lpstr>1_Default Design</vt:lpstr>
      <vt:lpstr>2_Default Design</vt:lpstr>
      <vt:lpstr>3_Default Design</vt:lpstr>
      <vt:lpstr>1st HSSE Meeting PHE ONWJ – Temporary Storage Tanker</vt:lpstr>
      <vt:lpstr>Scope</vt:lpstr>
      <vt:lpstr>Incident Response Org.</vt:lpstr>
      <vt:lpstr>Personnel Requirements</vt:lpstr>
      <vt:lpstr>HSSE Document List</vt:lpstr>
      <vt:lpstr>PowerPoint Presentation</vt:lpstr>
      <vt:lpstr>Initial Notification</vt:lpstr>
      <vt:lpstr>Emergency Incident Criteria</vt:lpstr>
    </vt:vector>
  </TitlesOfParts>
  <Company>BP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Title</dc:title>
  <dc:creator>Mohamad Abdurrafiq</dc:creator>
  <cp:lastModifiedBy>Bangkit Satya Budi</cp:lastModifiedBy>
  <cp:revision>951</cp:revision>
  <cp:lastPrinted>2014-09-29T09:54:40Z</cp:lastPrinted>
  <dcterms:created xsi:type="dcterms:W3CDTF">2009-07-23T06:38:17Z</dcterms:created>
  <dcterms:modified xsi:type="dcterms:W3CDTF">2014-11-03T03:57:55Z</dcterms:modified>
</cp:coreProperties>
</file>