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 id="2147483650" r:id="rId3"/>
    <p:sldMasterId id="2147483651" r:id="rId4"/>
    <p:sldMasterId id="2147483652" r:id="rId5"/>
    <p:sldMasterId id="2147483653" r:id="rId6"/>
    <p:sldMasterId id="2147483654" r:id="rId7"/>
    <p:sldMasterId id="2147483655" r:id="rId8"/>
    <p:sldMasterId id="2147483656" r:id="rId9"/>
    <p:sldMasterId id="2147483657" r:id="rId10"/>
    <p:sldMasterId id="2147483658" r:id="rId11"/>
    <p:sldMasterId id="2147483659" r:id="rId12"/>
  </p:sldMasterIdLst>
  <p:notesMasterIdLst>
    <p:notesMasterId r:id="rId26"/>
  </p:notesMasterIdLst>
  <p:handoutMasterIdLst>
    <p:handoutMasterId r:id="rId27"/>
  </p:handoutMasterIdLst>
  <p:sldIdLst>
    <p:sldId id="256" r:id="rId13"/>
    <p:sldId id="257" r:id="rId14"/>
    <p:sldId id="260" r:id="rId15"/>
    <p:sldId id="261" r:id="rId16"/>
    <p:sldId id="262" r:id="rId17"/>
    <p:sldId id="273" r:id="rId18"/>
    <p:sldId id="264" r:id="rId19"/>
    <p:sldId id="274" r:id="rId20"/>
    <p:sldId id="266" r:id="rId21"/>
    <p:sldId id="270" r:id="rId22"/>
    <p:sldId id="275" r:id="rId23"/>
    <p:sldId id="271" r:id="rId24"/>
    <p:sldId id="272" r:id="rId25"/>
  </p:sldIdLst>
  <p:sldSz cx="9144000" cy="6858000" type="screen4x3"/>
  <p:notesSz cx="7045325" cy="9345613"/>
  <p:defaultTextStyle>
    <a:defPPr>
      <a:defRPr lang="en-GB"/>
    </a:defPPr>
    <a:lvl1pPr algn="l" defTabSz="457200" rtl="0" fontAlgn="base">
      <a:spcBef>
        <a:spcPct val="0"/>
      </a:spcBef>
      <a:spcAft>
        <a:spcPct val="0"/>
      </a:spcAft>
      <a:buClr>
        <a:srgbClr val="000000"/>
      </a:buClr>
      <a:buSzPct val="100000"/>
      <a:buFont typeface="Times New Roman" pitchFamily="16" charset="0"/>
      <a:defRPr kern="1200">
        <a:solidFill>
          <a:schemeClr val="bg1"/>
        </a:solidFill>
        <a:latin typeface="Calibri" pitchFamily="32" charset="0"/>
        <a:ea typeface="+mn-ea"/>
        <a:cs typeface="Arial Unicode MS" pitchFamily="32" charset="0"/>
      </a:defRPr>
    </a:lvl1pPr>
    <a:lvl2pPr marL="742950" indent="-285750" algn="l" defTabSz="457200" rtl="0" fontAlgn="base">
      <a:spcBef>
        <a:spcPct val="0"/>
      </a:spcBef>
      <a:spcAft>
        <a:spcPct val="0"/>
      </a:spcAft>
      <a:buClr>
        <a:srgbClr val="000000"/>
      </a:buClr>
      <a:buSzPct val="100000"/>
      <a:buFont typeface="Times New Roman" pitchFamily="16" charset="0"/>
      <a:defRPr kern="1200">
        <a:solidFill>
          <a:schemeClr val="bg1"/>
        </a:solidFill>
        <a:latin typeface="Calibri" pitchFamily="32" charset="0"/>
        <a:ea typeface="+mn-ea"/>
        <a:cs typeface="Arial Unicode MS" pitchFamily="32" charset="0"/>
      </a:defRPr>
    </a:lvl2pPr>
    <a:lvl3pPr marL="1143000" indent="-228600" algn="l" defTabSz="457200" rtl="0" fontAlgn="base">
      <a:spcBef>
        <a:spcPct val="0"/>
      </a:spcBef>
      <a:spcAft>
        <a:spcPct val="0"/>
      </a:spcAft>
      <a:buClr>
        <a:srgbClr val="000000"/>
      </a:buClr>
      <a:buSzPct val="100000"/>
      <a:buFont typeface="Times New Roman" pitchFamily="16" charset="0"/>
      <a:defRPr kern="1200">
        <a:solidFill>
          <a:schemeClr val="bg1"/>
        </a:solidFill>
        <a:latin typeface="Calibri" pitchFamily="32" charset="0"/>
        <a:ea typeface="+mn-ea"/>
        <a:cs typeface="Arial Unicode MS" pitchFamily="32" charset="0"/>
      </a:defRPr>
    </a:lvl3pPr>
    <a:lvl4pPr marL="1600200" indent="-228600" algn="l" defTabSz="457200" rtl="0" fontAlgn="base">
      <a:spcBef>
        <a:spcPct val="0"/>
      </a:spcBef>
      <a:spcAft>
        <a:spcPct val="0"/>
      </a:spcAft>
      <a:buClr>
        <a:srgbClr val="000000"/>
      </a:buClr>
      <a:buSzPct val="100000"/>
      <a:buFont typeface="Times New Roman" pitchFamily="16" charset="0"/>
      <a:defRPr kern="1200">
        <a:solidFill>
          <a:schemeClr val="bg1"/>
        </a:solidFill>
        <a:latin typeface="Calibri" pitchFamily="32" charset="0"/>
        <a:ea typeface="+mn-ea"/>
        <a:cs typeface="Arial Unicode MS" pitchFamily="32" charset="0"/>
      </a:defRPr>
    </a:lvl4pPr>
    <a:lvl5pPr marL="2057400" indent="-228600" algn="l" defTabSz="457200" rtl="0" fontAlgn="base">
      <a:spcBef>
        <a:spcPct val="0"/>
      </a:spcBef>
      <a:spcAft>
        <a:spcPct val="0"/>
      </a:spcAft>
      <a:buClr>
        <a:srgbClr val="000000"/>
      </a:buClr>
      <a:buSzPct val="100000"/>
      <a:buFont typeface="Times New Roman" pitchFamily="16" charset="0"/>
      <a:defRPr kern="1200">
        <a:solidFill>
          <a:schemeClr val="bg1"/>
        </a:solidFill>
        <a:latin typeface="Calibri" pitchFamily="32" charset="0"/>
        <a:ea typeface="+mn-ea"/>
        <a:cs typeface="Arial Unicode MS" pitchFamily="32" charset="0"/>
      </a:defRPr>
    </a:lvl5pPr>
    <a:lvl6pPr marL="2286000" algn="l" defTabSz="914400" rtl="0" eaLnBrk="1" latinLnBrk="0" hangingPunct="1">
      <a:defRPr kern="1200">
        <a:solidFill>
          <a:schemeClr val="bg1"/>
        </a:solidFill>
        <a:latin typeface="Calibri" pitchFamily="32" charset="0"/>
        <a:ea typeface="+mn-ea"/>
        <a:cs typeface="Arial Unicode MS" pitchFamily="32" charset="0"/>
      </a:defRPr>
    </a:lvl6pPr>
    <a:lvl7pPr marL="2743200" algn="l" defTabSz="914400" rtl="0" eaLnBrk="1" latinLnBrk="0" hangingPunct="1">
      <a:defRPr kern="1200">
        <a:solidFill>
          <a:schemeClr val="bg1"/>
        </a:solidFill>
        <a:latin typeface="Calibri" pitchFamily="32" charset="0"/>
        <a:ea typeface="+mn-ea"/>
        <a:cs typeface="Arial Unicode MS" pitchFamily="32" charset="0"/>
      </a:defRPr>
    </a:lvl7pPr>
    <a:lvl8pPr marL="3200400" algn="l" defTabSz="914400" rtl="0" eaLnBrk="1" latinLnBrk="0" hangingPunct="1">
      <a:defRPr kern="1200">
        <a:solidFill>
          <a:schemeClr val="bg1"/>
        </a:solidFill>
        <a:latin typeface="Calibri" pitchFamily="32" charset="0"/>
        <a:ea typeface="+mn-ea"/>
        <a:cs typeface="Arial Unicode MS" pitchFamily="32" charset="0"/>
      </a:defRPr>
    </a:lvl8pPr>
    <a:lvl9pPr marL="3657600" algn="l" defTabSz="914400" rtl="0" eaLnBrk="1" latinLnBrk="0" hangingPunct="1">
      <a:defRPr kern="1200">
        <a:solidFill>
          <a:schemeClr val="bg1"/>
        </a:solidFill>
        <a:latin typeface="Calibri" pitchFamily="32" charset="0"/>
        <a:ea typeface="+mn-ea"/>
        <a:cs typeface="Arial Unicode MS" pitchFamily="32" charset="0"/>
      </a:defRPr>
    </a:lvl9pPr>
  </p:defaultTextStyle>
  <p:extLst>
    <p:ext uri="{521415D9-36F7-43E2-AB2F-B90AF26B5E84}">
      <p14:sectionLst xmlns:p14="http://schemas.microsoft.com/office/powerpoint/2010/main">
        <p14:section name="Default Section" id="{9A488043-D8D8-44CC-9DF2-02F8E2C50827}">
          <p14:sldIdLst>
            <p14:sldId id="256"/>
            <p14:sldId id="257"/>
            <p14:sldId id="260"/>
            <p14:sldId id="261"/>
            <p14:sldId id="262"/>
            <p14:sldId id="273"/>
            <p14:sldId id="264"/>
            <p14:sldId id="274"/>
            <p14:sldId id="266"/>
            <p14:sldId id="270"/>
            <p14:sldId id="275"/>
            <p14:sldId id="271"/>
            <p14:sldId id="27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068" y="-84"/>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9.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5.xml"/><Relationship Id="rId25"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2.xml"/><Relationship Id="rId5" Type="http://schemas.openxmlformats.org/officeDocument/2006/relationships/slideMaster" Target="slideMasters/slideMaster5.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presProps" Target="presProps.xml"/><Relationship Id="rId10" Type="http://schemas.openxmlformats.org/officeDocument/2006/relationships/slideMaster" Target="slideMasters/slideMaster10.xml"/><Relationship Id="rId19" Type="http://schemas.openxmlformats.org/officeDocument/2006/relationships/slide" Target="slides/slide7.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3052763"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90976" y="2"/>
            <a:ext cx="3052763" cy="466725"/>
          </a:xfrm>
          <a:prstGeom prst="rect">
            <a:avLst/>
          </a:prstGeom>
        </p:spPr>
        <p:txBody>
          <a:bodyPr vert="horz" lIns="91440" tIns="45720" rIns="91440" bIns="45720" rtlCol="0"/>
          <a:lstStyle>
            <a:lvl1pPr algn="r">
              <a:defRPr sz="1200"/>
            </a:lvl1pPr>
          </a:lstStyle>
          <a:p>
            <a:fld id="{990490AB-99DD-4FE5-A4D3-77DB71145875}" type="datetimeFigureOut">
              <a:rPr lang="en-US" smtClean="0"/>
              <a:t>12/11/2013</a:t>
            </a:fld>
            <a:endParaRPr lang="en-US"/>
          </a:p>
        </p:txBody>
      </p:sp>
      <p:sp>
        <p:nvSpPr>
          <p:cNvPr id="4" name="Footer Placeholder 3"/>
          <p:cNvSpPr>
            <a:spLocks noGrp="1"/>
          </p:cNvSpPr>
          <p:nvPr>
            <p:ph type="ftr" sz="quarter" idx="2"/>
          </p:nvPr>
        </p:nvSpPr>
        <p:spPr>
          <a:xfrm>
            <a:off x="0" y="8877301"/>
            <a:ext cx="3052763"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90976" y="8877301"/>
            <a:ext cx="3052763" cy="466725"/>
          </a:xfrm>
          <a:prstGeom prst="rect">
            <a:avLst/>
          </a:prstGeom>
        </p:spPr>
        <p:txBody>
          <a:bodyPr vert="horz" lIns="91440" tIns="45720" rIns="91440" bIns="45720" rtlCol="0" anchor="b"/>
          <a:lstStyle>
            <a:lvl1pPr algn="r">
              <a:defRPr sz="1200"/>
            </a:lvl1pPr>
          </a:lstStyle>
          <a:p>
            <a:fld id="{6026BF59-F5A9-4F57-B2C8-02DC46F2D3EE}" type="slidenum">
              <a:rPr lang="en-US" smtClean="0"/>
              <a:t>‹#›</a:t>
            </a:fld>
            <a:endParaRPr lang="en-US"/>
          </a:p>
        </p:txBody>
      </p:sp>
    </p:spTree>
    <p:extLst>
      <p:ext uri="{BB962C8B-B14F-4D97-AF65-F5344CB8AC3E}">
        <p14:creationId xmlns:p14="http://schemas.microsoft.com/office/powerpoint/2010/main" val="283521718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3" name="AutoShape 1"/>
          <p:cNvSpPr>
            <a:spLocks noChangeArrowheads="1"/>
          </p:cNvSpPr>
          <p:nvPr/>
        </p:nvSpPr>
        <p:spPr bwMode="auto">
          <a:xfrm>
            <a:off x="1" y="1"/>
            <a:ext cx="7045325" cy="9345613"/>
          </a:xfrm>
          <a:prstGeom prst="roundRect">
            <a:avLst>
              <a:gd name="adj" fmla="val 19"/>
            </a:avLst>
          </a:prstGeom>
          <a:solidFill>
            <a:srgbClr val="FFFFF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14" name="AutoShape 2"/>
          <p:cNvSpPr>
            <a:spLocks noChangeArrowheads="1"/>
          </p:cNvSpPr>
          <p:nvPr/>
        </p:nvSpPr>
        <p:spPr bwMode="auto">
          <a:xfrm>
            <a:off x="1" y="1"/>
            <a:ext cx="7045325" cy="9345613"/>
          </a:xfrm>
          <a:prstGeom prst="roundRect">
            <a:avLst>
              <a:gd name="adj" fmla="val 19"/>
            </a:avLst>
          </a:prstGeom>
          <a:solidFill>
            <a:srgbClr val="FFFFF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15" name="AutoShape 3"/>
          <p:cNvSpPr>
            <a:spLocks noChangeArrowheads="1"/>
          </p:cNvSpPr>
          <p:nvPr/>
        </p:nvSpPr>
        <p:spPr bwMode="auto">
          <a:xfrm>
            <a:off x="1" y="1"/>
            <a:ext cx="7045325" cy="9345613"/>
          </a:xfrm>
          <a:prstGeom prst="roundRect">
            <a:avLst>
              <a:gd name="adj" fmla="val 19"/>
            </a:avLst>
          </a:prstGeom>
          <a:solidFill>
            <a:srgbClr val="FFFFF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16" name="AutoShape 4"/>
          <p:cNvSpPr>
            <a:spLocks noChangeArrowheads="1"/>
          </p:cNvSpPr>
          <p:nvPr/>
        </p:nvSpPr>
        <p:spPr bwMode="auto">
          <a:xfrm>
            <a:off x="1" y="1"/>
            <a:ext cx="7045325" cy="9345613"/>
          </a:xfrm>
          <a:prstGeom prst="roundRect">
            <a:avLst>
              <a:gd name="adj" fmla="val 19"/>
            </a:avLst>
          </a:prstGeom>
          <a:solidFill>
            <a:srgbClr val="FFFFF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17" name="AutoShape 5"/>
          <p:cNvSpPr>
            <a:spLocks noChangeArrowheads="1"/>
          </p:cNvSpPr>
          <p:nvPr/>
        </p:nvSpPr>
        <p:spPr bwMode="auto">
          <a:xfrm>
            <a:off x="1" y="1"/>
            <a:ext cx="7045325" cy="9345613"/>
          </a:xfrm>
          <a:prstGeom prst="roundRect">
            <a:avLst>
              <a:gd name="adj" fmla="val 19"/>
            </a:avLst>
          </a:prstGeom>
          <a:solidFill>
            <a:srgbClr val="FFFFF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18" name="AutoShape 6"/>
          <p:cNvSpPr>
            <a:spLocks noChangeArrowheads="1"/>
          </p:cNvSpPr>
          <p:nvPr/>
        </p:nvSpPr>
        <p:spPr bwMode="auto">
          <a:xfrm>
            <a:off x="1" y="1"/>
            <a:ext cx="7045325" cy="9345613"/>
          </a:xfrm>
          <a:prstGeom prst="roundRect">
            <a:avLst>
              <a:gd name="adj" fmla="val 19"/>
            </a:avLst>
          </a:prstGeom>
          <a:solidFill>
            <a:srgbClr val="FFFFF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19" name="AutoShape 7"/>
          <p:cNvSpPr>
            <a:spLocks noChangeArrowheads="1"/>
          </p:cNvSpPr>
          <p:nvPr/>
        </p:nvSpPr>
        <p:spPr bwMode="auto">
          <a:xfrm>
            <a:off x="1" y="1"/>
            <a:ext cx="7045325" cy="9345613"/>
          </a:xfrm>
          <a:prstGeom prst="roundRect">
            <a:avLst>
              <a:gd name="adj" fmla="val 19"/>
            </a:avLst>
          </a:prstGeom>
          <a:solidFill>
            <a:srgbClr val="FFFFF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20" name="AutoShape 8"/>
          <p:cNvSpPr>
            <a:spLocks noChangeArrowheads="1"/>
          </p:cNvSpPr>
          <p:nvPr/>
        </p:nvSpPr>
        <p:spPr bwMode="auto">
          <a:xfrm>
            <a:off x="1" y="1"/>
            <a:ext cx="7045325" cy="9345613"/>
          </a:xfrm>
          <a:prstGeom prst="roundRect">
            <a:avLst>
              <a:gd name="adj" fmla="val 19"/>
            </a:avLst>
          </a:prstGeom>
          <a:solidFill>
            <a:srgbClr val="FFFFF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21" name="AutoShape 9"/>
          <p:cNvSpPr>
            <a:spLocks noChangeArrowheads="1"/>
          </p:cNvSpPr>
          <p:nvPr/>
        </p:nvSpPr>
        <p:spPr bwMode="auto">
          <a:xfrm>
            <a:off x="1" y="1"/>
            <a:ext cx="7045325" cy="9345613"/>
          </a:xfrm>
          <a:prstGeom prst="roundRect">
            <a:avLst>
              <a:gd name="adj" fmla="val 19"/>
            </a:avLst>
          </a:prstGeom>
          <a:solidFill>
            <a:srgbClr val="FFFFF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22" name="Text Box 10"/>
          <p:cNvSpPr txBox="1">
            <a:spLocks noChangeArrowheads="1"/>
          </p:cNvSpPr>
          <p:nvPr/>
        </p:nvSpPr>
        <p:spPr bwMode="auto">
          <a:xfrm>
            <a:off x="0" y="2"/>
            <a:ext cx="3052763"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23" name="Text Box 11"/>
          <p:cNvSpPr txBox="1">
            <a:spLocks noChangeArrowheads="1"/>
          </p:cNvSpPr>
          <p:nvPr/>
        </p:nvSpPr>
        <p:spPr bwMode="auto">
          <a:xfrm>
            <a:off x="3990976" y="1"/>
            <a:ext cx="3051175" cy="46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24" name="Rectangle 12"/>
          <p:cNvSpPr>
            <a:spLocks noGrp="1" noRot="1" noChangeAspect="1" noChangeArrowheads="1"/>
          </p:cNvSpPr>
          <p:nvPr>
            <p:ph type="sldImg"/>
          </p:nvPr>
        </p:nvSpPr>
        <p:spPr bwMode="auto">
          <a:xfrm>
            <a:off x="1190625" y="701675"/>
            <a:ext cx="4649788" cy="3489325"/>
          </a:xfrm>
          <a:prstGeom prst="rect">
            <a:avLst/>
          </a:prstGeom>
          <a:noFill/>
          <a:ln w="1260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13325" name="Rectangle 13"/>
          <p:cNvSpPr>
            <a:spLocks noGrp="1" noChangeArrowheads="1"/>
          </p:cNvSpPr>
          <p:nvPr>
            <p:ph type="body"/>
          </p:nvPr>
        </p:nvSpPr>
        <p:spPr bwMode="auto">
          <a:xfrm>
            <a:off x="704850" y="4438650"/>
            <a:ext cx="5621338" cy="419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600" tIns="46800" rIns="93600" bIns="46800" numCol="1" anchor="t" anchorCtr="0" compatLnSpc="1">
            <a:prstTxWarp prst="textNoShape">
              <a:avLst/>
            </a:prstTxWarp>
          </a:bodyPr>
          <a:lstStyle/>
          <a:p>
            <a:pPr lvl="0"/>
            <a:endParaRPr lang="en-US" smtClean="0"/>
          </a:p>
        </p:txBody>
      </p:sp>
      <p:sp>
        <p:nvSpPr>
          <p:cNvPr id="13326" name="Text Box 14"/>
          <p:cNvSpPr txBox="1">
            <a:spLocks noChangeArrowheads="1"/>
          </p:cNvSpPr>
          <p:nvPr/>
        </p:nvSpPr>
        <p:spPr bwMode="auto">
          <a:xfrm>
            <a:off x="0" y="8877301"/>
            <a:ext cx="3052763"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27" name="Rectangle 15"/>
          <p:cNvSpPr>
            <a:spLocks noGrp="1" noChangeArrowheads="1"/>
          </p:cNvSpPr>
          <p:nvPr>
            <p:ph type="sldNum"/>
          </p:nvPr>
        </p:nvSpPr>
        <p:spPr bwMode="auto">
          <a:xfrm>
            <a:off x="3990976" y="8877300"/>
            <a:ext cx="3038475" cy="452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600" tIns="46800" rIns="93600" bIns="46800" numCol="1" anchor="b" anchorCtr="0" compatLnSpc="1">
            <a:prstTxWarp prst="textNoShape">
              <a:avLst/>
            </a:prstTxWarp>
          </a:bodyPr>
          <a:lstStyle>
            <a:lvl1pPr algn="r">
              <a:buClrTx/>
              <a:buFontTx/>
              <a:buNone/>
              <a:tabLst>
                <a:tab pos="723900" algn="l"/>
                <a:tab pos="1447800" algn="l"/>
                <a:tab pos="2171700" algn="l"/>
                <a:tab pos="2895600" algn="l"/>
              </a:tabLst>
              <a:defRPr sz="1200">
                <a:solidFill>
                  <a:srgbClr val="000000"/>
                </a:solidFill>
                <a:latin typeface="Times New Roman" pitchFamily="16" charset="0"/>
                <a:cs typeface="Lucida Sans Unicode" pitchFamily="32" charset="0"/>
              </a:defRPr>
            </a:lvl1pPr>
          </a:lstStyle>
          <a:p>
            <a:fld id="{27022F71-FC24-4486-A2B5-FD49C8B4EC78}" type="slidenum">
              <a:rPr lang="en-US"/>
              <a:pPr/>
              <a:t>‹#›</a:t>
            </a:fld>
            <a:endParaRPr lang="en-US"/>
          </a:p>
        </p:txBody>
      </p:sp>
    </p:spTree>
    <p:extLst>
      <p:ext uri="{BB962C8B-B14F-4D97-AF65-F5344CB8AC3E}">
        <p14:creationId xmlns:p14="http://schemas.microsoft.com/office/powerpoint/2010/main" val="370869707"/>
      </p:ext>
    </p:extLst>
  </p:cSld>
  <p:clrMap bg1="lt1" tx1="dk1" bg2="lt2" tx2="dk2" accent1="accent1" accent2="accent2" accent3="accent3" accent4="accent4" accent5="accent5" accent6="accent6" hlink="hlink" folHlink="folHlink"/>
  <p:hf sldNum="0" hdr="0" ftr="0" dt="0"/>
  <p:notesStyle>
    <a:lvl1pPr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5" name="Rectangle 1"/>
          <p:cNvSpPr txBox="1">
            <a:spLocks noGrp="1" noRot="1" noChangeAspect="1" noChangeArrowheads="1"/>
          </p:cNvSpPr>
          <p:nvPr>
            <p:ph type="sldImg"/>
          </p:nvPr>
        </p:nvSpPr>
        <p:spPr bwMode="auto">
          <a:xfrm>
            <a:off x="1190625" y="701675"/>
            <a:ext cx="4652963" cy="34909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1746" name="Rectangle 2"/>
          <p:cNvSpPr txBox="1">
            <a:spLocks noGrp="1" noChangeArrowheads="1"/>
          </p:cNvSpPr>
          <p:nvPr>
            <p:ph type="body" idx="1"/>
          </p:nvPr>
        </p:nvSpPr>
        <p:spPr bwMode="auto">
          <a:xfrm>
            <a:off x="704851" y="4438650"/>
            <a:ext cx="5622925" cy="41925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1" name="Text Box 1"/>
          <p:cNvSpPr txBox="1">
            <a:spLocks noChangeArrowheads="1"/>
          </p:cNvSpPr>
          <p:nvPr/>
        </p:nvSpPr>
        <p:spPr bwMode="auto">
          <a:xfrm>
            <a:off x="3990976" y="8877301"/>
            <a:ext cx="3040063"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3600" tIns="46800" rIns="936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9pPr>
          </a:lstStyle>
          <a:p>
            <a:pPr algn="r">
              <a:buClrTx/>
              <a:buFontTx/>
              <a:buNone/>
            </a:pPr>
            <a:fld id="{EBCE6509-6E5D-4CD0-918C-538CC1358A9E}" type="slidenum">
              <a:rPr lang="en-US" sz="1200">
                <a:solidFill>
                  <a:srgbClr val="000000"/>
                </a:solidFill>
                <a:latin typeface="Times New Roman" pitchFamily="16" charset="0"/>
                <a:cs typeface="Lucida Sans Unicode" pitchFamily="32" charset="0"/>
              </a:rPr>
              <a:pPr algn="r">
                <a:buClrTx/>
                <a:buFontTx/>
                <a:buNone/>
              </a:pPr>
              <a:t>10</a:t>
            </a:fld>
            <a:endParaRPr lang="en-US" sz="1200">
              <a:solidFill>
                <a:srgbClr val="000000"/>
              </a:solidFill>
              <a:latin typeface="Times New Roman" pitchFamily="16" charset="0"/>
              <a:cs typeface="Lucida Sans Unicode" pitchFamily="32" charset="0"/>
            </a:endParaRPr>
          </a:p>
        </p:txBody>
      </p:sp>
      <p:sp>
        <p:nvSpPr>
          <p:cNvPr id="46082" name="Text Box 2"/>
          <p:cNvSpPr txBox="1">
            <a:spLocks noChangeArrowheads="1"/>
          </p:cNvSpPr>
          <p:nvPr/>
        </p:nvSpPr>
        <p:spPr bwMode="auto">
          <a:xfrm>
            <a:off x="3990976" y="8877300"/>
            <a:ext cx="3051175" cy="46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3600" tIns="46800" rIns="936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9pPr>
          </a:lstStyle>
          <a:p>
            <a:pPr algn="r">
              <a:buClrTx/>
              <a:buFontTx/>
              <a:buNone/>
            </a:pPr>
            <a:fld id="{DCD6DA74-F962-4D71-85E4-84B42124C4ED}" type="slidenum">
              <a:rPr lang="en-US" sz="1200">
                <a:solidFill>
                  <a:srgbClr val="000000"/>
                </a:solidFill>
                <a:latin typeface="Times New Roman" pitchFamily="16" charset="0"/>
              </a:rPr>
              <a:pPr algn="r">
                <a:buClrTx/>
                <a:buFontTx/>
                <a:buNone/>
              </a:pPr>
              <a:t>10</a:t>
            </a:fld>
            <a:endParaRPr lang="en-US" sz="1200">
              <a:solidFill>
                <a:srgbClr val="000000"/>
              </a:solidFill>
              <a:latin typeface="Times New Roman" pitchFamily="16" charset="0"/>
            </a:endParaRPr>
          </a:p>
        </p:txBody>
      </p:sp>
      <p:sp>
        <p:nvSpPr>
          <p:cNvPr id="46083" name="Rectangle 3"/>
          <p:cNvSpPr txBox="1">
            <a:spLocks noGrp="1" noRot="1" noChangeAspect="1" noChangeArrowheads="1"/>
          </p:cNvSpPr>
          <p:nvPr>
            <p:ph type="sldImg"/>
          </p:nvPr>
        </p:nvSpPr>
        <p:spPr bwMode="auto">
          <a:xfrm>
            <a:off x="1187450" y="701675"/>
            <a:ext cx="4670425" cy="35036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6084" name="Rectangle 4"/>
          <p:cNvSpPr txBox="1">
            <a:spLocks noGrp="1" noChangeArrowheads="1"/>
          </p:cNvSpPr>
          <p:nvPr>
            <p:ph type="body" idx="1"/>
          </p:nvPr>
        </p:nvSpPr>
        <p:spPr bwMode="auto">
          <a:xfrm>
            <a:off x="704850" y="4438650"/>
            <a:ext cx="5635625" cy="42052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1" name="Text Box 1"/>
          <p:cNvSpPr txBox="1">
            <a:spLocks noChangeArrowheads="1"/>
          </p:cNvSpPr>
          <p:nvPr/>
        </p:nvSpPr>
        <p:spPr bwMode="auto">
          <a:xfrm>
            <a:off x="3990976" y="8877301"/>
            <a:ext cx="3040063"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3600" tIns="46800" rIns="936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9pPr>
          </a:lstStyle>
          <a:p>
            <a:pPr algn="r">
              <a:buClrTx/>
              <a:buFontTx/>
              <a:buNone/>
            </a:pPr>
            <a:fld id="{EBCE6509-6E5D-4CD0-918C-538CC1358A9E}" type="slidenum">
              <a:rPr lang="en-US" sz="1200">
                <a:solidFill>
                  <a:srgbClr val="000000"/>
                </a:solidFill>
                <a:latin typeface="Times New Roman" pitchFamily="16" charset="0"/>
                <a:cs typeface="Lucida Sans Unicode" pitchFamily="32" charset="0"/>
              </a:rPr>
              <a:pPr algn="r">
                <a:buClrTx/>
                <a:buFontTx/>
                <a:buNone/>
              </a:pPr>
              <a:t>11</a:t>
            </a:fld>
            <a:endParaRPr lang="en-US" sz="1200">
              <a:solidFill>
                <a:srgbClr val="000000"/>
              </a:solidFill>
              <a:latin typeface="Times New Roman" pitchFamily="16" charset="0"/>
              <a:cs typeface="Lucida Sans Unicode" pitchFamily="32" charset="0"/>
            </a:endParaRPr>
          </a:p>
        </p:txBody>
      </p:sp>
      <p:sp>
        <p:nvSpPr>
          <p:cNvPr id="46082" name="Text Box 2"/>
          <p:cNvSpPr txBox="1">
            <a:spLocks noChangeArrowheads="1"/>
          </p:cNvSpPr>
          <p:nvPr/>
        </p:nvSpPr>
        <p:spPr bwMode="auto">
          <a:xfrm>
            <a:off x="3990976" y="8877300"/>
            <a:ext cx="3051175" cy="46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3600" tIns="46800" rIns="936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9pPr>
          </a:lstStyle>
          <a:p>
            <a:pPr algn="r">
              <a:buClrTx/>
              <a:buFontTx/>
              <a:buNone/>
            </a:pPr>
            <a:fld id="{DCD6DA74-F962-4D71-85E4-84B42124C4ED}" type="slidenum">
              <a:rPr lang="en-US" sz="1200">
                <a:solidFill>
                  <a:srgbClr val="000000"/>
                </a:solidFill>
                <a:latin typeface="Times New Roman" pitchFamily="16" charset="0"/>
              </a:rPr>
              <a:pPr algn="r">
                <a:buClrTx/>
                <a:buFontTx/>
                <a:buNone/>
              </a:pPr>
              <a:t>11</a:t>
            </a:fld>
            <a:endParaRPr lang="en-US" sz="1200">
              <a:solidFill>
                <a:srgbClr val="000000"/>
              </a:solidFill>
              <a:latin typeface="Times New Roman" pitchFamily="16" charset="0"/>
            </a:endParaRPr>
          </a:p>
        </p:txBody>
      </p:sp>
      <p:sp>
        <p:nvSpPr>
          <p:cNvPr id="46083" name="Rectangle 3"/>
          <p:cNvSpPr txBox="1">
            <a:spLocks noGrp="1" noRot="1" noChangeAspect="1" noChangeArrowheads="1"/>
          </p:cNvSpPr>
          <p:nvPr>
            <p:ph type="sldImg"/>
          </p:nvPr>
        </p:nvSpPr>
        <p:spPr bwMode="auto">
          <a:xfrm>
            <a:off x="1187450" y="701675"/>
            <a:ext cx="4670425" cy="35036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6084" name="Rectangle 4"/>
          <p:cNvSpPr txBox="1">
            <a:spLocks noGrp="1" noChangeArrowheads="1"/>
          </p:cNvSpPr>
          <p:nvPr>
            <p:ph type="body" idx="1"/>
          </p:nvPr>
        </p:nvSpPr>
        <p:spPr bwMode="auto">
          <a:xfrm>
            <a:off x="704850" y="4438650"/>
            <a:ext cx="5635625" cy="42052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5" name="Text Box 1"/>
          <p:cNvSpPr txBox="1">
            <a:spLocks noChangeArrowheads="1"/>
          </p:cNvSpPr>
          <p:nvPr/>
        </p:nvSpPr>
        <p:spPr bwMode="auto">
          <a:xfrm>
            <a:off x="3990976" y="8877301"/>
            <a:ext cx="3040063"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3600" tIns="46800" rIns="936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9pPr>
          </a:lstStyle>
          <a:p>
            <a:pPr algn="r">
              <a:buClrTx/>
              <a:buFontTx/>
              <a:buNone/>
            </a:pPr>
            <a:fld id="{A25AB387-18B9-4AA8-A1FA-2F5A56E7BAB1}" type="slidenum">
              <a:rPr lang="en-US" sz="1200">
                <a:solidFill>
                  <a:srgbClr val="000000"/>
                </a:solidFill>
                <a:latin typeface="Times New Roman" pitchFamily="16" charset="0"/>
                <a:cs typeface="Lucida Sans Unicode" pitchFamily="32" charset="0"/>
              </a:rPr>
              <a:pPr algn="r">
                <a:buClrTx/>
                <a:buFontTx/>
                <a:buNone/>
              </a:pPr>
              <a:t>12</a:t>
            </a:fld>
            <a:endParaRPr lang="en-US" sz="1200">
              <a:solidFill>
                <a:srgbClr val="000000"/>
              </a:solidFill>
              <a:latin typeface="Times New Roman" pitchFamily="16" charset="0"/>
              <a:cs typeface="Lucida Sans Unicode" pitchFamily="32" charset="0"/>
            </a:endParaRPr>
          </a:p>
        </p:txBody>
      </p:sp>
      <p:sp>
        <p:nvSpPr>
          <p:cNvPr id="47106" name="Text Box 2"/>
          <p:cNvSpPr txBox="1">
            <a:spLocks noChangeArrowheads="1"/>
          </p:cNvSpPr>
          <p:nvPr/>
        </p:nvSpPr>
        <p:spPr bwMode="auto">
          <a:xfrm>
            <a:off x="3990976" y="8877300"/>
            <a:ext cx="3051175" cy="46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3600" tIns="46800" rIns="936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9pPr>
          </a:lstStyle>
          <a:p>
            <a:pPr algn="r">
              <a:buClrTx/>
              <a:buFontTx/>
              <a:buNone/>
            </a:pPr>
            <a:fld id="{8E33C21D-4DFA-47E8-925A-56A8C070BB55}" type="slidenum">
              <a:rPr lang="en-US" sz="1200">
                <a:solidFill>
                  <a:srgbClr val="000000"/>
                </a:solidFill>
                <a:latin typeface="Times New Roman" pitchFamily="16" charset="0"/>
              </a:rPr>
              <a:pPr algn="r">
                <a:buClrTx/>
                <a:buFontTx/>
                <a:buNone/>
              </a:pPr>
              <a:t>12</a:t>
            </a:fld>
            <a:endParaRPr lang="en-US" sz="1200">
              <a:solidFill>
                <a:srgbClr val="000000"/>
              </a:solidFill>
              <a:latin typeface="Times New Roman" pitchFamily="16" charset="0"/>
            </a:endParaRPr>
          </a:p>
        </p:txBody>
      </p:sp>
      <p:sp>
        <p:nvSpPr>
          <p:cNvPr id="47107" name="Rectangle 3"/>
          <p:cNvSpPr txBox="1">
            <a:spLocks noGrp="1" noRot="1" noChangeAspect="1" noChangeArrowheads="1"/>
          </p:cNvSpPr>
          <p:nvPr>
            <p:ph type="sldImg"/>
          </p:nvPr>
        </p:nvSpPr>
        <p:spPr bwMode="auto">
          <a:xfrm>
            <a:off x="1187450" y="701675"/>
            <a:ext cx="4670425" cy="35036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7108" name="Rectangle 4"/>
          <p:cNvSpPr txBox="1">
            <a:spLocks noGrp="1" noChangeArrowheads="1"/>
          </p:cNvSpPr>
          <p:nvPr>
            <p:ph type="body" idx="1"/>
          </p:nvPr>
        </p:nvSpPr>
        <p:spPr bwMode="auto">
          <a:xfrm>
            <a:off x="704850" y="4438650"/>
            <a:ext cx="5635625" cy="42052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29" name="Text Box 1"/>
          <p:cNvSpPr txBox="1">
            <a:spLocks noChangeArrowheads="1"/>
          </p:cNvSpPr>
          <p:nvPr/>
        </p:nvSpPr>
        <p:spPr bwMode="auto">
          <a:xfrm>
            <a:off x="3990976" y="8877301"/>
            <a:ext cx="3040063"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3600" tIns="46800" rIns="936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9pPr>
          </a:lstStyle>
          <a:p>
            <a:pPr algn="r">
              <a:buClrTx/>
              <a:buFontTx/>
              <a:buNone/>
            </a:pPr>
            <a:fld id="{378B8632-43C4-4D51-921B-630BE2DD7113}" type="slidenum">
              <a:rPr lang="en-US" sz="1200">
                <a:solidFill>
                  <a:srgbClr val="000000"/>
                </a:solidFill>
                <a:latin typeface="Times New Roman" pitchFamily="16" charset="0"/>
                <a:cs typeface="Lucida Sans Unicode" pitchFamily="32" charset="0"/>
              </a:rPr>
              <a:pPr algn="r">
                <a:buClrTx/>
                <a:buFontTx/>
                <a:buNone/>
              </a:pPr>
              <a:t>13</a:t>
            </a:fld>
            <a:endParaRPr lang="en-US" sz="1200">
              <a:solidFill>
                <a:srgbClr val="000000"/>
              </a:solidFill>
              <a:latin typeface="Times New Roman" pitchFamily="16" charset="0"/>
              <a:cs typeface="Lucida Sans Unicode" pitchFamily="32" charset="0"/>
            </a:endParaRPr>
          </a:p>
        </p:txBody>
      </p:sp>
      <p:sp>
        <p:nvSpPr>
          <p:cNvPr id="48130" name="Text Box 2"/>
          <p:cNvSpPr txBox="1">
            <a:spLocks noChangeArrowheads="1"/>
          </p:cNvSpPr>
          <p:nvPr/>
        </p:nvSpPr>
        <p:spPr bwMode="auto">
          <a:xfrm>
            <a:off x="3990976" y="8877300"/>
            <a:ext cx="3051175" cy="46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3600" tIns="46800" rIns="936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9pPr>
          </a:lstStyle>
          <a:p>
            <a:pPr algn="r">
              <a:buClrTx/>
              <a:buFontTx/>
              <a:buNone/>
            </a:pPr>
            <a:fld id="{004C01D7-67D3-48CF-AFCD-A7F07D4289E4}" type="slidenum">
              <a:rPr lang="en-US" sz="1200">
                <a:solidFill>
                  <a:srgbClr val="000000"/>
                </a:solidFill>
                <a:latin typeface="Times New Roman" pitchFamily="16" charset="0"/>
              </a:rPr>
              <a:pPr algn="r">
                <a:buClrTx/>
                <a:buFontTx/>
                <a:buNone/>
              </a:pPr>
              <a:t>13</a:t>
            </a:fld>
            <a:endParaRPr lang="en-US" sz="1200">
              <a:solidFill>
                <a:srgbClr val="000000"/>
              </a:solidFill>
              <a:latin typeface="Times New Roman" pitchFamily="16" charset="0"/>
            </a:endParaRPr>
          </a:p>
        </p:txBody>
      </p:sp>
      <p:sp>
        <p:nvSpPr>
          <p:cNvPr id="48131" name="Rectangle 3"/>
          <p:cNvSpPr txBox="1">
            <a:spLocks noGrp="1" noRot="1" noChangeAspect="1" noChangeArrowheads="1"/>
          </p:cNvSpPr>
          <p:nvPr>
            <p:ph type="sldImg"/>
          </p:nvPr>
        </p:nvSpPr>
        <p:spPr bwMode="auto">
          <a:xfrm>
            <a:off x="1187450" y="701675"/>
            <a:ext cx="4670425" cy="35036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8132" name="Rectangle 4"/>
          <p:cNvSpPr txBox="1">
            <a:spLocks noGrp="1" noChangeArrowheads="1"/>
          </p:cNvSpPr>
          <p:nvPr>
            <p:ph type="body" idx="1"/>
          </p:nvPr>
        </p:nvSpPr>
        <p:spPr bwMode="auto">
          <a:xfrm>
            <a:off x="704850" y="4438650"/>
            <a:ext cx="5635625" cy="42052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69" name="Text Box 1"/>
          <p:cNvSpPr txBox="1">
            <a:spLocks noChangeArrowheads="1"/>
          </p:cNvSpPr>
          <p:nvPr/>
        </p:nvSpPr>
        <p:spPr bwMode="auto">
          <a:xfrm>
            <a:off x="3990976" y="8877301"/>
            <a:ext cx="3040063"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3600" tIns="46800" rIns="936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9pPr>
          </a:lstStyle>
          <a:p>
            <a:pPr algn="r">
              <a:buClrTx/>
              <a:buFontTx/>
              <a:buNone/>
            </a:pPr>
            <a:fld id="{D2BDC461-B1BC-4BE2-9FF4-2E797B76A761}" type="slidenum">
              <a:rPr lang="en-US" sz="1200">
                <a:solidFill>
                  <a:srgbClr val="000000"/>
                </a:solidFill>
                <a:latin typeface="Times New Roman" pitchFamily="16" charset="0"/>
                <a:cs typeface="Lucida Sans Unicode" pitchFamily="32" charset="0"/>
              </a:rPr>
              <a:pPr algn="r">
                <a:buClrTx/>
                <a:buFontTx/>
                <a:buNone/>
              </a:pPr>
              <a:t>2</a:t>
            </a:fld>
            <a:endParaRPr lang="en-US" sz="1200">
              <a:solidFill>
                <a:srgbClr val="000000"/>
              </a:solidFill>
              <a:latin typeface="Times New Roman" pitchFamily="16" charset="0"/>
              <a:cs typeface="Lucida Sans Unicode" pitchFamily="32" charset="0"/>
            </a:endParaRPr>
          </a:p>
        </p:txBody>
      </p:sp>
      <p:sp>
        <p:nvSpPr>
          <p:cNvPr id="32770" name="Text Box 2"/>
          <p:cNvSpPr txBox="1">
            <a:spLocks noChangeArrowheads="1"/>
          </p:cNvSpPr>
          <p:nvPr/>
        </p:nvSpPr>
        <p:spPr bwMode="auto">
          <a:xfrm>
            <a:off x="3990976" y="8877300"/>
            <a:ext cx="3051175" cy="46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3600" tIns="46800" rIns="936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9pPr>
          </a:lstStyle>
          <a:p>
            <a:pPr algn="r">
              <a:buClrTx/>
              <a:buFontTx/>
              <a:buNone/>
            </a:pPr>
            <a:fld id="{BAE4B93B-2618-4A86-A501-76CA276C785B}" type="slidenum">
              <a:rPr lang="en-US" sz="1200">
                <a:solidFill>
                  <a:srgbClr val="000000"/>
                </a:solidFill>
                <a:latin typeface="Times New Roman" pitchFamily="16" charset="0"/>
              </a:rPr>
              <a:pPr algn="r">
                <a:buClrTx/>
                <a:buFontTx/>
                <a:buNone/>
              </a:pPr>
              <a:t>2</a:t>
            </a:fld>
            <a:endParaRPr lang="en-US" sz="1200">
              <a:solidFill>
                <a:srgbClr val="000000"/>
              </a:solidFill>
              <a:latin typeface="Times New Roman" pitchFamily="16" charset="0"/>
            </a:endParaRPr>
          </a:p>
        </p:txBody>
      </p:sp>
      <p:sp>
        <p:nvSpPr>
          <p:cNvPr id="32771" name="Rectangle 3"/>
          <p:cNvSpPr txBox="1">
            <a:spLocks noGrp="1" noRot="1" noChangeAspect="1" noChangeArrowheads="1"/>
          </p:cNvSpPr>
          <p:nvPr>
            <p:ph type="sldImg"/>
          </p:nvPr>
        </p:nvSpPr>
        <p:spPr bwMode="auto">
          <a:xfrm>
            <a:off x="1187450" y="701675"/>
            <a:ext cx="4670425" cy="35036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2772" name="Rectangle 4"/>
          <p:cNvSpPr txBox="1">
            <a:spLocks noGrp="1" noChangeArrowheads="1"/>
          </p:cNvSpPr>
          <p:nvPr>
            <p:ph type="body" idx="1"/>
          </p:nvPr>
        </p:nvSpPr>
        <p:spPr bwMode="auto">
          <a:xfrm>
            <a:off x="704850" y="4438650"/>
            <a:ext cx="5635625" cy="42052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1" name="Text Box 1"/>
          <p:cNvSpPr txBox="1">
            <a:spLocks noChangeArrowheads="1"/>
          </p:cNvSpPr>
          <p:nvPr/>
        </p:nvSpPr>
        <p:spPr bwMode="auto">
          <a:xfrm>
            <a:off x="3990976" y="8877301"/>
            <a:ext cx="3040063"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3600" tIns="46800" rIns="936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9pPr>
          </a:lstStyle>
          <a:p>
            <a:pPr algn="r">
              <a:buClrTx/>
              <a:buFontTx/>
              <a:buNone/>
            </a:pPr>
            <a:fld id="{FFF6E0B2-D726-4428-B952-57F21AAFCF53}" type="slidenum">
              <a:rPr lang="en-US" sz="1200">
                <a:solidFill>
                  <a:srgbClr val="000000"/>
                </a:solidFill>
                <a:latin typeface="Times New Roman" pitchFamily="16" charset="0"/>
                <a:cs typeface="Lucida Sans Unicode" pitchFamily="32" charset="0"/>
              </a:rPr>
              <a:pPr algn="r">
                <a:buClrTx/>
                <a:buFontTx/>
                <a:buNone/>
              </a:pPr>
              <a:t>3</a:t>
            </a:fld>
            <a:endParaRPr lang="en-US" sz="1200">
              <a:solidFill>
                <a:srgbClr val="000000"/>
              </a:solidFill>
              <a:latin typeface="Times New Roman" pitchFamily="16" charset="0"/>
              <a:cs typeface="Lucida Sans Unicode" pitchFamily="32" charset="0"/>
            </a:endParaRPr>
          </a:p>
        </p:txBody>
      </p:sp>
      <p:sp>
        <p:nvSpPr>
          <p:cNvPr id="35842" name="Text Box 2"/>
          <p:cNvSpPr txBox="1">
            <a:spLocks noChangeArrowheads="1"/>
          </p:cNvSpPr>
          <p:nvPr/>
        </p:nvSpPr>
        <p:spPr bwMode="auto">
          <a:xfrm>
            <a:off x="3990976" y="8877300"/>
            <a:ext cx="3051175" cy="46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3600" tIns="46800" rIns="936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9pPr>
          </a:lstStyle>
          <a:p>
            <a:pPr algn="r">
              <a:buClrTx/>
              <a:buFontTx/>
              <a:buNone/>
            </a:pPr>
            <a:fld id="{53D27156-433E-44E7-98B6-C9C22612ED79}" type="slidenum">
              <a:rPr lang="en-US" sz="1200">
                <a:solidFill>
                  <a:srgbClr val="000000"/>
                </a:solidFill>
                <a:latin typeface="Times New Roman" pitchFamily="16" charset="0"/>
              </a:rPr>
              <a:pPr algn="r">
                <a:buClrTx/>
                <a:buFontTx/>
                <a:buNone/>
              </a:pPr>
              <a:t>3</a:t>
            </a:fld>
            <a:endParaRPr lang="en-US" sz="1200">
              <a:solidFill>
                <a:srgbClr val="000000"/>
              </a:solidFill>
              <a:latin typeface="Times New Roman" pitchFamily="16" charset="0"/>
            </a:endParaRPr>
          </a:p>
        </p:txBody>
      </p:sp>
      <p:sp>
        <p:nvSpPr>
          <p:cNvPr id="35843" name="Rectangle 3"/>
          <p:cNvSpPr txBox="1">
            <a:spLocks noGrp="1" noRot="1" noChangeAspect="1" noChangeArrowheads="1"/>
          </p:cNvSpPr>
          <p:nvPr>
            <p:ph type="sldImg"/>
          </p:nvPr>
        </p:nvSpPr>
        <p:spPr bwMode="auto">
          <a:xfrm>
            <a:off x="1187450" y="701675"/>
            <a:ext cx="4670425" cy="35036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844" name="Rectangle 4"/>
          <p:cNvSpPr txBox="1">
            <a:spLocks noGrp="1" noChangeArrowheads="1"/>
          </p:cNvSpPr>
          <p:nvPr>
            <p:ph type="body" idx="1"/>
          </p:nvPr>
        </p:nvSpPr>
        <p:spPr bwMode="auto">
          <a:xfrm>
            <a:off x="704850" y="4438650"/>
            <a:ext cx="5635625" cy="42052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5" name="Rectangle 1"/>
          <p:cNvSpPr txBox="1">
            <a:spLocks noGrp="1" noRot="1" noChangeAspect="1" noChangeArrowheads="1"/>
          </p:cNvSpPr>
          <p:nvPr>
            <p:ph type="sldImg"/>
          </p:nvPr>
        </p:nvSpPr>
        <p:spPr bwMode="auto">
          <a:xfrm>
            <a:off x="1190625" y="701675"/>
            <a:ext cx="4652963" cy="34909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6866" name="Rectangle 2"/>
          <p:cNvSpPr txBox="1">
            <a:spLocks noGrp="1" noChangeArrowheads="1"/>
          </p:cNvSpPr>
          <p:nvPr>
            <p:ph type="body" idx="1"/>
          </p:nvPr>
        </p:nvSpPr>
        <p:spPr bwMode="auto">
          <a:xfrm>
            <a:off x="704851" y="4438650"/>
            <a:ext cx="5622925" cy="41925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89" name="Rectangle 1"/>
          <p:cNvSpPr txBox="1">
            <a:spLocks noGrp="1" noRot="1" noChangeAspect="1" noChangeArrowheads="1"/>
          </p:cNvSpPr>
          <p:nvPr>
            <p:ph type="sldImg"/>
          </p:nvPr>
        </p:nvSpPr>
        <p:spPr bwMode="auto">
          <a:xfrm>
            <a:off x="1190625" y="701675"/>
            <a:ext cx="4652963" cy="34909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7890" name="Rectangle 2"/>
          <p:cNvSpPr txBox="1">
            <a:spLocks noGrp="1" noChangeArrowheads="1"/>
          </p:cNvSpPr>
          <p:nvPr>
            <p:ph type="body" idx="1"/>
          </p:nvPr>
        </p:nvSpPr>
        <p:spPr bwMode="auto">
          <a:xfrm>
            <a:off x="704851" y="4438650"/>
            <a:ext cx="5622925" cy="41925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1" name="Rectangle 1"/>
          <p:cNvSpPr txBox="1">
            <a:spLocks noGrp="1" noRot="1" noChangeAspect="1" noChangeArrowheads="1"/>
          </p:cNvSpPr>
          <p:nvPr>
            <p:ph type="sldImg"/>
          </p:nvPr>
        </p:nvSpPr>
        <p:spPr bwMode="auto">
          <a:xfrm>
            <a:off x="1190625" y="701675"/>
            <a:ext cx="4652963" cy="34909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962" name="Rectangle 2"/>
          <p:cNvSpPr txBox="1">
            <a:spLocks noGrp="1" noChangeArrowheads="1"/>
          </p:cNvSpPr>
          <p:nvPr>
            <p:ph type="body" idx="1"/>
          </p:nvPr>
        </p:nvSpPr>
        <p:spPr bwMode="auto">
          <a:xfrm>
            <a:off x="704851" y="4438650"/>
            <a:ext cx="5622925" cy="41925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7" name="Rectangle 1"/>
          <p:cNvSpPr txBox="1">
            <a:spLocks noGrp="1" noRot="1" noChangeAspect="1" noChangeArrowheads="1"/>
          </p:cNvSpPr>
          <p:nvPr>
            <p:ph type="sldImg"/>
          </p:nvPr>
        </p:nvSpPr>
        <p:spPr bwMode="auto">
          <a:xfrm>
            <a:off x="1190625" y="701675"/>
            <a:ext cx="4652963" cy="34909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9938" name="Rectangle 2"/>
          <p:cNvSpPr txBox="1">
            <a:spLocks noGrp="1" noChangeArrowheads="1"/>
          </p:cNvSpPr>
          <p:nvPr>
            <p:ph type="body" idx="1"/>
          </p:nvPr>
        </p:nvSpPr>
        <p:spPr bwMode="auto">
          <a:xfrm>
            <a:off x="704851" y="4438650"/>
            <a:ext cx="5622925" cy="41925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7" name="Rectangle 1"/>
          <p:cNvSpPr txBox="1">
            <a:spLocks noGrp="1" noRot="1" noChangeAspect="1" noChangeArrowheads="1"/>
          </p:cNvSpPr>
          <p:nvPr>
            <p:ph type="sldImg"/>
          </p:nvPr>
        </p:nvSpPr>
        <p:spPr bwMode="auto">
          <a:xfrm>
            <a:off x="1190625" y="701675"/>
            <a:ext cx="4652963" cy="34909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9938" name="Rectangle 2"/>
          <p:cNvSpPr txBox="1">
            <a:spLocks noGrp="1" noChangeArrowheads="1"/>
          </p:cNvSpPr>
          <p:nvPr>
            <p:ph type="body" idx="1"/>
          </p:nvPr>
        </p:nvSpPr>
        <p:spPr bwMode="auto">
          <a:xfrm>
            <a:off x="704851" y="4438650"/>
            <a:ext cx="5622925" cy="41925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5" name="Text Box 1"/>
          <p:cNvSpPr txBox="1">
            <a:spLocks noChangeArrowheads="1"/>
          </p:cNvSpPr>
          <p:nvPr/>
        </p:nvSpPr>
        <p:spPr bwMode="auto">
          <a:xfrm>
            <a:off x="3990976" y="8877301"/>
            <a:ext cx="3040063"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3600" tIns="46800" rIns="936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9pPr>
          </a:lstStyle>
          <a:p>
            <a:pPr algn="r">
              <a:buClrTx/>
              <a:buFontTx/>
              <a:buNone/>
            </a:pPr>
            <a:fld id="{A834F2CD-CF4D-4AF9-AFEF-73139CD657A5}" type="slidenum">
              <a:rPr lang="en-US" sz="1200">
                <a:solidFill>
                  <a:srgbClr val="000000"/>
                </a:solidFill>
                <a:latin typeface="Times New Roman" pitchFamily="16" charset="0"/>
                <a:cs typeface="Lucida Sans Unicode" pitchFamily="32" charset="0"/>
              </a:rPr>
              <a:pPr algn="r">
                <a:buClrTx/>
                <a:buFontTx/>
                <a:buNone/>
              </a:pPr>
              <a:t>9</a:t>
            </a:fld>
            <a:endParaRPr lang="en-US" sz="1200">
              <a:solidFill>
                <a:srgbClr val="000000"/>
              </a:solidFill>
              <a:latin typeface="Times New Roman" pitchFamily="16" charset="0"/>
              <a:cs typeface="Lucida Sans Unicode" pitchFamily="32" charset="0"/>
            </a:endParaRPr>
          </a:p>
        </p:txBody>
      </p:sp>
      <p:sp>
        <p:nvSpPr>
          <p:cNvPr id="41986" name="Text Box 2"/>
          <p:cNvSpPr txBox="1">
            <a:spLocks noChangeArrowheads="1"/>
          </p:cNvSpPr>
          <p:nvPr/>
        </p:nvSpPr>
        <p:spPr bwMode="auto">
          <a:xfrm>
            <a:off x="3990976" y="8877300"/>
            <a:ext cx="3051175" cy="46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3600" tIns="46800" rIns="936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9pPr>
          </a:lstStyle>
          <a:p>
            <a:pPr algn="r">
              <a:buClrTx/>
              <a:buFontTx/>
              <a:buNone/>
            </a:pPr>
            <a:fld id="{89DF3F84-4356-4481-A0E9-E9B0E718B915}" type="slidenum">
              <a:rPr lang="en-US" sz="1200">
                <a:solidFill>
                  <a:srgbClr val="000000"/>
                </a:solidFill>
                <a:latin typeface="Times New Roman" pitchFamily="16" charset="0"/>
              </a:rPr>
              <a:pPr algn="r">
                <a:buClrTx/>
                <a:buFontTx/>
                <a:buNone/>
              </a:pPr>
              <a:t>9</a:t>
            </a:fld>
            <a:endParaRPr lang="en-US" sz="1200">
              <a:solidFill>
                <a:srgbClr val="000000"/>
              </a:solidFill>
              <a:latin typeface="Times New Roman" pitchFamily="16" charset="0"/>
            </a:endParaRPr>
          </a:p>
        </p:txBody>
      </p:sp>
      <p:sp>
        <p:nvSpPr>
          <p:cNvPr id="41987" name="Rectangle 3"/>
          <p:cNvSpPr txBox="1">
            <a:spLocks noGrp="1" noRot="1" noChangeAspect="1" noChangeArrowheads="1"/>
          </p:cNvSpPr>
          <p:nvPr>
            <p:ph type="sldImg"/>
          </p:nvPr>
        </p:nvSpPr>
        <p:spPr bwMode="auto">
          <a:xfrm>
            <a:off x="1187450" y="701675"/>
            <a:ext cx="4670425" cy="35036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988" name="Rectangle 4"/>
          <p:cNvSpPr txBox="1">
            <a:spLocks noGrp="1" noChangeArrowheads="1"/>
          </p:cNvSpPr>
          <p:nvPr>
            <p:ph type="body" idx="1"/>
          </p:nvPr>
        </p:nvSpPr>
        <p:spPr bwMode="auto">
          <a:xfrm>
            <a:off x="704850" y="4438650"/>
            <a:ext cx="5635625" cy="42052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idx="10"/>
          </p:nvPr>
        </p:nvSpPr>
        <p:spPr/>
        <p:txBody>
          <a:bodyPr/>
          <a:lstStyle>
            <a:lvl1pPr>
              <a:defRPr/>
            </a:lvl1pPr>
          </a:lstStyle>
          <a:p>
            <a:r>
              <a:rPr lang="en-US" smtClean="0"/>
              <a:t>10/11/13</a:t>
            </a:r>
            <a:endParaRPr lang="en-US"/>
          </a:p>
        </p:txBody>
      </p:sp>
      <p:sp>
        <p:nvSpPr>
          <p:cNvPr id="5" name="Slide Number Placeholder 4"/>
          <p:cNvSpPr>
            <a:spLocks noGrp="1"/>
          </p:cNvSpPr>
          <p:nvPr>
            <p:ph type="sldNum" idx="11"/>
          </p:nvPr>
        </p:nvSpPr>
        <p:spPr/>
        <p:txBody>
          <a:bodyPr/>
          <a:lstStyle>
            <a:lvl1pPr>
              <a:defRPr/>
            </a:lvl1pPr>
          </a:lstStyle>
          <a:p>
            <a:fld id="{602041CF-6003-48BE-A859-8A3F86E90B64}" type="slidenum">
              <a:rPr lang="en-US"/>
              <a:pPr/>
              <a:t>‹#›</a:t>
            </a:fld>
            <a:endParaRPr lang="en-US"/>
          </a:p>
        </p:txBody>
      </p:sp>
    </p:spTree>
    <p:extLst>
      <p:ext uri="{BB962C8B-B14F-4D97-AF65-F5344CB8AC3E}">
        <p14:creationId xmlns:p14="http://schemas.microsoft.com/office/powerpoint/2010/main" val="637789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r>
              <a:rPr lang="en-US" smtClean="0"/>
              <a:t>10/11/13</a:t>
            </a:r>
            <a:endParaRPr lang="en-US"/>
          </a:p>
        </p:txBody>
      </p:sp>
      <p:sp>
        <p:nvSpPr>
          <p:cNvPr id="5" name="Slide Number Placeholder 4"/>
          <p:cNvSpPr>
            <a:spLocks noGrp="1"/>
          </p:cNvSpPr>
          <p:nvPr>
            <p:ph type="sldNum" idx="11"/>
          </p:nvPr>
        </p:nvSpPr>
        <p:spPr/>
        <p:txBody>
          <a:bodyPr/>
          <a:lstStyle>
            <a:lvl1pPr>
              <a:defRPr/>
            </a:lvl1pPr>
          </a:lstStyle>
          <a:p>
            <a:fld id="{FE9494E4-40CA-45E2-A198-3798AA3BCE5B}" type="slidenum">
              <a:rPr lang="en-US"/>
              <a:pPr/>
              <a:t>‹#›</a:t>
            </a:fld>
            <a:endParaRPr lang="en-US"/>
          </a:p>
        </p:txBody>
      </p:sp>
    </p:spTree>
    <p:extLst>
      <p:ext uri="{BB962C8B-B14F-4D97-AF65-F5344CB8AC3E}">
        <p14:creationId xmlns:p14="http://schemas.microsoft.com/office/powerpoint/2010/main" val="3623970819"/>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idx="10"/>
          </p:nvPr>
        </p:nvSpPr>
        <p:spPr/>
        <p:txBody>
          <a:bodyPr/>
          <a:lstStyle>
            <a:lvl1pPr>
              <a:defRPr/>
            </a:lvl1pPr>
          </a:lstStyle>
          <a:p>
            <a:r>
              <a:rPr lang="en-US" smtClean="0"/>
              <a:t>10/11/13</a:t>
            </a:r>
            <a:endParaRPr lang="en-US"/>
          </a:p>
        </p:txBody>
      </p:sp>
      <p:sp>
        <p:nvSpPr>
          <p:cNvPr id="5" name="Slide Number Placeholder 4"/>
          <p:cNvSpPr>
            <a:spLocks noGrp="1"/>
          </p:cNvSpPr>
          <p:nvPr>
            <p:ph type="sldNum" idx="11"/>
          </p:nvPr>
        </p:nvSpPr>
        <p:spPr/>
        <p:txBody>
          <a:bodyPr/>
          <a:lstStyle>
            <a:lvl1pPr>
              <a:defRPr/>
            </a:lvl1pPr>
          </a:lstStyle>
          <a:p>
            <a:fld id="{DA2B2BF3-062B-4623-9C90-5BBCB3090D48}" type="slidenum">
              <a:rPr lang="en-US"/>
              <a:pPr/>
              <a:t>‹#›</a:t>
            </a:fld>
            <a:endParaRPr lang="en-US"/>
          </a:p>
        </p:txBody>
      </p:sp>
    </p:spTree>
    <p:extLst>
      <p:ext uri="{BB962C8B-B14F-4D97-AF65-F5344CB8AC3E}">
        <p14:creationId xmlns:p14="http://schemas.microsoft.com/office/powerpoint/2010/main" val="1365712568"/>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r>
              <a:rPr lang="en-US" smtClean="0"/>
              <a:t>10/11/13</a:t>
            </a:r>
            <a:endParaRPr lang="en-US"/>
          </a:p>
        </p:txBody>
      </p:sp>
      <p:sp>
        <p:nvSpPr>
          <p:cNvPr id="5" name="Slide Number Placeholder 4"/>
          <p:cNvSpPr>
            <a:spLocks noGrp="1"/>
          </p:cNvSpPr>
          <p:nvPr>
            <p:ph type="sldNum" idx="11"/>
          </p:nvPr>
        </p:nvSpPr>
        <p:spPr/>
        <p:txBody>
          <a:bodyPr/>
          <a:lstStyle>
            <a:lvl1pPr>
              <a:defRPr/>
            </a:lvl1pPr>
          </a:lstStyle>
          <a:p>
            <a:fld id="{339786D7-CB6C-4022-A5A2-F215243D14E4}" type="slidenum">
              <a:rPr lang="en-US"/>
              <a:pPr/>
              <a:t>‹#›</a:t>
            </a:fld>
            <a:endParaRPr lang="en-US"/>
          </a:p>
        </p:txBody>
      </p:sp>
    </p:spTree>
    <p:extLst>
      <p:ext uri="{BB962C8B-B14F-4D97-AF65-F5344CB8AC3E}">
        <p14:creationId xmlns:p14="http://schemas.microsoft.com/office/powerpoint/2010/main" val="1198424614"/>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idx="10"/>
          </p:nvPr>
        </p:nvSpPr>
        <p:spPr/>
        <p:txBody>
          <a:bodyPr/>
          <a:lstStyle>
            <a:lvl1pPr>
              <a:defRPr/>
            </a:lvl1pPr>
          </a:lstStyle>
          <a:p>
            <a:r>
              <a:rPr lang="en-US" smtClean="0"/>
              <a:t>10/11/13</a:t>
            </a:r>
            <a:endParaRPr lang="en-US"/>
          </a:p>
        </p:txBody>
      </p:sp>
      <p:sp>
        <p:nvSpPr>
          <p:cNvPr id="5" name="Slide Number Placeholder 4"/>
          <p:cNvSpPr>
            <a:spLocks noGrp="1"/>
          </p:cNvSpPr>
          <p:nvPr>
            <p:ph type="sldNum" idx="11"/>
          </p:nvPr>
        </p:nvSpPr>
        <p:spPr/>
        <p:txBody>
          <a:bodyPr/>
          <a:lstStyle>
            <a:lvl1pPr>
              <a:defRPr/>
            </a:lvl1pPr>
          </a:lstStyle>
          <a:p>
            <a:fld id="{D3BD05D4-7D32-4F5F-8685-4E6B59D11ADB}" type="slidenum">
              <a:rPr lang="en-US"/>
              <a:pPr/>
              <a:t>‹#›</a:t>
            </a:fld>
            <a:endParaRPr lang="en-US"/>
          </a:p>
        </p:txBody>
      </p:sp>
    </p:spTree>
    <p:extLst>
      <p:ext uri="{BB962C8B-B14F-4D97-AF65-F5344CB8AC3E}">
        <p14:creationId xmlns:p14="http://schemas.microsoft.com/office/powerpoint/2010/main" val="2045007969"/>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71538" y="2674938"/>
            <a:ext cx="3627437" cy="34496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1375" y="2674938"/>
            <a:ext cx="3627438" cy="34496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idx="10"/>
          </p:nvPr>
        </p:nvSpPr>
        <p:spPr/>
        <p:txBody>
          <a:bodyPr/>
          <a:lstStyle>
            <a:lvl1pPr>
              <a:defRPr/>
            </a:lvl1pPr>
          </a:lstStyle>
          <a:p>
            <a:r>
              <a:rPr lang="en-US" smtClean="0"/>
              <a:t>10/11/13</a:t>
            </a:r>
            <a:endParaRPr lang="en-US"/>
          </a:p>
        </p:txBody>
      </p:sp>
      <p:sp>
        <p:nvSpPr>
          <p:cNvPr id="6" name="Slide Number Placeholder 5"/>
          <p:cNvSpPr>
            <a:spLocks noGrp="1"/>
          </p:cNvSpPr>
          <p:nvPr>
            <p:ph type="sldNum" idx="11"/>
          </p:nvPr>
        </p:nvSpPr>
        <p:spPr/>
        <p:txBody>
          <a:bodyPr/>
          <a:lstStyle>
            <a:lvl1pPr>
              <a:defRPr/>
            </a:lvl1pPr>
          </a:lstStyle>
          <a:p>
            <a:fld id="{0EA2B5E6-ABE2-48C6-BADD-1685D1554DA6}" type="slidenum">
              <a:rPr lang="en-US"/>
              <a:pPr/>
              <a:t>‹#›</a:t>
            </a:fld>
            <a:endParaRPr lang="en-US"/>
          </a:p>
        </p:txBody>
      </p:sp>
    </p:spTree>
    <p:extLst>
      <p:ext uri="{BB962C8B-B14F-4D97-AF65-F5344CB8AC3E}">
        <p14:creationId xmlns:p14="http://schemas.microsoft.com/office/powerpoint/2010/main" val="3430414612"/>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idx="10"/>
          </p:nvPr>
        </p:nvSpPr>
        <p:spPr/>
        <p:txBody>
          <a:bodyPr/>
          <a:lstStyle>
            <a:lvl1pPr>
              <a:defRPr/>
            </a:lvl1pPr>
          </a:lstStyle>
          <a:p>
            <a:r>
              <a:rPr lang="en-US" smtClean="0"/>
              <a:t>10/11/13</a:t>
            </a:r>
            <a:endParaRPr lang="en-US"/>
          </a:p>
        </p:txBody>
      </p:sp>
      <p:sp>
        <p:nvSpPr>
          <p:cNvPr id="8" name="Slide Number Placeholder 7"/>
          <p:cNvSpPr>
            <a:spLocks noGrp="1"/>
          </p:cNvSpPr>
          <p:nvPr>
            <p:ph type="sldNum" idx="11"/>
          </p:nvPr>
        </p:nvSpPr>
        <p:spPr/>
        <p:txBody>
          <a:bodyPr/>
          <a:lstStyle>
            <a:lvl1pPr>
              <a:defRPr/>
            </a:lvl1pPr>
          </a:lstStyle>
          <a:p>
            <a:fld id="{AB654713-680E-4556-85BF-5F798000C2C8}" type="slidenum">
              <a:rPr lang="en-US"/>
              <a:pPr/>
              <a:t>‹#›</a:t>
            </a:fld>
            <a:endParaRPr lang="en-US"/>
          </a:p>
        </p:txBody>
      </p:sp>
    </p:spTree>
    <p:extLst>
      <p:ext uri="{BB962C8B-B14F-4D97-AF65-F5344CB8AC3E}">
        <p14:creationId xmlns:p14="http://schemas.microsoft.com/office/powerpoint/2010/main" val="402898997"/>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idx="10"/>
          </p:nvPr>
        </p:nvSpPr>
        <p:spPr/>
        <p:txBody>
          <a:bodyPr/>
          <a:lstStyle>
            <a:lvl1pPr>
              <a:defRPr/>
            </a:lvl1pPr>
          </a:lstStyle>
          <a:p>
            <a:r>
              <a:rPr lang="en-US" smtClean="0"/>
              <a:t>10/11/13</a:t>
            </a:r>
            <a:endParaRPr lang="en-US"/>
          </a:p>
        </p:txBody>
      </p:sp>
      <p:sp>
        <p:nvSpPr>
          <p:cNvPr id="4" name="Slide Number Placeholder 3"/>
          <p:cNvSpPr>
            <a:spLocks noGrp="1"/>
          </p:cNvSpPr>
          <p:nvPr>
            <p:ph type="sldNum" idx="11"/>
          </p:nvPr>
        </p:nvSpPr>
        <p:spPr/>
        <p:txBody>
          <a:bodyPr/>
          <a:lstStyle>
            <a:lvl1pPr>
              <a:defRPr/>
            </a:lvl1pPr>
          </a:lstStyle>
          <a:p>
            <a:fld id="{D53935EC-BFA7-46AB-865C-E6F90673AADA}" type="slidenum">
              <a:rPr lang="en-US"/>
              <a:pPr/>
              <a:t>‹#›</a:t>
            </a:fld>
            <a:endParaRPr lang="en-US"/>
          </a:p>
        </p:txBody>
      </p:sp>
    </p:spTree>
    <p:extLst>
      <p:ext uri="{BB962C8B-B14F-4D97-AF65-F5344CB8AC3E}">
        <p14:creationId xmlns:p14="http://schemas.microsoft.com/office/powerpoint/2010/main" val="1017558037"/>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r>
              <a:rPr lang="en-US" smtClean="0"/>
              <a:t>10/11/13</a:t>
            </a:r>
            <a:endParaRPr lang="en-US"/>
          </a:p>
        </p:txBody>
      </p:sp>
      <p:sp>
        <p:nvSpPr>
          <p:cNvPr id="3" name="Slide Number Placeholder 2"/>
          <p:cNvSpPr>
            <a:spLocks noGrp="1"/>
          </p:cNvSpPr>
          <p:nvPr>
            <p:ph type="sldNum" idx="11"/>
          </p:nvPr>
        </p:nvSpPr>
        <p:spPr/>
        <p:txBody>
          <a:bodyPr/>
          <a:lstStyle>
            <a:lvl1pPr>
              <a:defRPr/>
            </a:lvl1pPr>
          </a:lstStyle>
          <a:p>
            <a:fld id="{182D21A4-3278-4DE8-9E5B-5D52F54B3D2C}" type="slidenum">
              <a:rPr lang="en-US"/>
              <a:pPr/>
              <a:t>‹#›</a:t>
            </a:fld>
            <a:endParaRPr lang="en-US"/>
          </a:p>
        </p:txBody>
      </p:sp>
    </p:spTree>
    <p:extLst>
      <p:ext uri="{BB962C8B-B14F-4D97-AF65-F5344CB8AC3E}">
        <p14:creationId xmlns:p14="http://schemas.microsoft.com/office/powerpoint/2010/main" val="2702024853"/>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r>
              <a:rPr lang="en-US" smtClean="0"/>
              <a:t>10/11/13</a:t>
            </a:r>
            <a:endParaRPr lang="en-US"/>
          </a:p>
        </p:txBody>
      </p:sp>
      <p:sp>
        <p:nvSpPr>
          <p:cNvPr id="6" name="Slide Number Placeholder 5"/>
          <p:cNvSpPr>
            <a:spLocks noGrp="1"/>
          </p:cNvSpPr>
          <p:nvPr>
            <p:ph type="sldNum" idx="11"/>
          </p:nvPr>
        </p:nvSpPr>
        <p:spPr/>
        <p:txBody>
          <a:bodyPr/>
          <a:lstStyle>
            <a:lvl1pPr>
              <a:defRPr/>
            </a:lvl1pPr>
          </a:lstStyle>
          <a:p>
            <a:fld id="{6FEBEECA-89C2-47CF-92FE-2E347554F207}" type="slidenum">
              <a:rPr lang="en-US"/>
              <a:pPr/>
              <a:t>‹#›</a:t>
            </a:fld>
            <a:endParaRPr lang="en-US"/>
          </a:p>
        </p:txBody>
      </p:sp>
    </p:spTree>
    <p:extLst>
      <p:ext uri="{BB962C8B-B14F-4D97-AF65-F5344CB8AC3E}">
        <p14:creationId xmlns:p14="http://schemas.microsoft.com/office/powerpoint/2010/main" val="2408340397"/>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r>
              <a:rPr lang="en-US" smtClean="0"/>
              <a:t>10/11/13</a:t>
            </a:r>
            <a:endParaRPr lang="en-US"/>
          </a:p>
        </p:txBody>
      </p:sp>
      <p:sp>
        <p:nvSpPr>
          <p:cNvPr id="6" name="Slide Number Placeholder 5"/>
          <p:cNvSpPr>
            <a:spLocks noGrp="1"/>
          </p:cNvSpPr>
          <p:nvPr>
            <p:ph type="sldNum" idx="11"/>
          </p:nvPr>
        </p:nvSpPr>
        <p:spPr/>
        <p:txBody>
          <a:bodyPr/>
          <a:lstStyle>
            <a:lvl1pPr>
              <a:defRPr/>
            </a:lvl1pPr>
          </a:lstStyle>
          <a:p>
            <a:fld id="{4EF89A84-E73A-439E-9D27-1C2C7A0B7087}" type="slidenum">
              <a:rPr lang="en-US"/>
              <a:pPr/>
              <a:t>‹#›</a:t>
            </a:fld>
            <a:endParaRPr lang="en-US"/>
          </a:p>
        </p:txBody>
      </p:sp>
    </p:spTree>
    <p:extLst>
      <p:ext uri="{BB962C8B-B14F-4D97-AF65-F5344CB8AC3E}">
        <p14:creationId xmlns:p14="http://schemas.microsoft.com/office/powerpoint/2010/main" val="1493486905"/>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r>
              <a:rPr lang="en-US" smtClean="0"/>
              <a:t>10/11/13</a:t>
            </a:r>
            <a:endParaRPr lang="en-US"/>
          </a:p>
        </p:txBody>
      </p:sp>
      <p:sp>
        <p:nvSpPr>
          <p:cNvPr id="5" name="Slide Number Placeholder 4"/>
          <p:cNvSpPr>
            <a:spLocks noGrp="1"/>
          </p:cNvSpPr>
          <p:nvPr>
            <p:ph type="sldNum" idx="11"/>
          </p:nvPr>
        </p:nvSpPr>
        <p:spPr/>
        <p:txBody>
          <a:bodyPr/>
          <a:lstStyle>
            <a:lvl1pPr>
              <a:defRPr/>
            </a:lvl1pPr>
          </a:lstStyle>
          <a:p>
            <a:fld id="{2B2C8B26-E082-4786-93F4-08A4B0DB8B4C}" type="slidenum">
              <a:rPr lang="en-US"/>
              <a:pPr/>
              <a:t>‹#›</a:t>
            </a:fld>
            <a:endParaRPr lang="en-US"/>
          </a:p>
        </p:txBody>
      </p:sp>
    </p:spTree>
    <p:extLst>
      <p:ext uri="{BB962C8B-B14F-4D97-AF65-F5344CB8AC3E}">
        <p14:creationId xmlns:p14="http://schemas.microsoft.com/office/powerpoint/2010/main" val="3154340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9875" y="338138"/>
            <a:ext cx="2052638" cy="57737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38138"/>
            <a:ext cx="6010275" cy="57737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r>
              <a:rPr lang="en-US" smtClean="0"/>
              <a:t>10/11/13</a:t>
            </a:r>
            <a:endParaRPr lang="en-US"/>
          </a:p>
        </p:txBody>
      </p:sp>
      <p:sp>
        <p:nvSpPr>
          <p:cNvPr id="5" name="Slide Number Placeholder 4"/>
          <p:cNvSpPr>
            <a:spLocks noGrp="1"/>
          </p:cNvSpPr>
          <p:nvPr>
            <p:ph type="sldNum" idx="11"/>
          </p:nvPr>
        </p:nvSpPr>
        <p:spPr/>
        <p:txBody>
          <a:bodyPr/>
          <a:lstStyle>
            <a:lvl1pPr>
              <a:defRPr/>
            </a:lvl1pPr>
          </a:lstStyle>
          <a:p>
            <a:fld id="{37441BD5-6E09-445B-B1AE-83B5EFC36614}" type="slidenum">
              <a:rPr lang="en-US"/>
              <a:pPr/>
              <a:t>‹#›</a:t>
            </a:fld>
            <a:endParaRPr lang="en-US"/>
          </a:p>
        </p:txBody>
      </p:sp>
    </p:spTree>
    <p:extLst>
      <p:ext uri="{BB962C8B-B14F-4D97-AF65-F5344CB8AC3E}">
        <p14:creationId xmlns:p14="http://schemas.microsoft.com/office/powerpoint/2010/main" val="2358970890"/>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38138"/>
            <a:ext cx="2055813" cy="57864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38138"/>
            <a:ext cx="6019800" cy="57864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r>
              <a:rPr lang="en-US" smtClean="0"/>
              <a:t>10/11/13</a:t>
            </a:r>
            <a:endParaRPr lang="en-US"/>
          </a:p>
        </p:txBody>
      </p:sp>
      <p:sp>
        <p:nvSpPr>
          <p:cNvPr id="5" name="Slide Number Placeholder 4"/>
          <p:cNvSpPr>
            <a:spLocks noGrp="1"/>
          </p:cNvSpPr>
          <p:nvPr>
            <p:ph type="sldNum" idx="11"/>
          </p:nvPr>
        </p:nvSpPr>
        <p:spPr/>
        <p:txBody>
          <a:bodyPr/>
          <a:lstStyle>
            <a:lvl1pPr>
              <a:defRPr/>
            </a:lvl1pPr>
          </a:lstStyle>
          <a:p>
            <a:fld id="{E008FDC9-2596-4718-ACBC-E1821903471B}" type="slidenum">
              <a:rPr lang="en-US"/>
              <a:pPr/>
              <a:t>‹#›</a:t>
            </a:fld>
            <a:endParaRPr lang="en-US"/>
          </a:p>
        </p:txBody>
      </p:sp>
    </p:spTree>
    <p:extLst>
      <p:ext uri="{BB962C8B-B14F-4D97-AF65-F5344CB8AC3E}">
        <p14:creationId xmlns:p14="http://schemas.microsoft.com/office/powerpoint/2010/main" val="768522038"/>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idx="10"/>
          </p:nvPr>
        </p:nvSpPr>
        <p:spPr/>
        <p:txBody>
          <a:bodyPr/>
          <a:lstStyle>
            <a:lvl1pPr>
              <a:defRPr/>
            </a:lvl1pPr>
          </a:lstStyle>
          <a:p>
            <a:r>
              <a:rPr lang="en-US" smtClean="0"/>
              <a:t>10/11/13</a:t>
            </a:r>
            <a:endParaRPr lang="en-US"/>
          </a:p>
        </p:txBody>
      </p:sp>
      <p:sp>
        <p:nvSpPr>
          <p:cNvPr id="5" name="Slide Number Placeholder 4"/>
          <p:cNvSpPr>
            <a:spLocks noGrp="1"/>
          </p:cNvSpPr>
          <p:nvPr>
            <p:ph type="sldNum" idx="11"/>
          </p:nvPr>
        </p:nvSpPr>
        <p:spPr/>
        <p:txBody>
          <a:bodyPr/>
          <a:lstStyle>
            <a:lvl1pPr>
              <a:defRPr/>
            </a:lvl1pPr>
          </a:lstStyle>
          <a:p>
            <a:fld id="{051D6CA1-AFD2-4B13-AB83-17C362715AA2}" type="slidenum">
              <a:rPr lang="en-US"/>
              <a:pPr/>
              <a:t>‹#›</a:t>
            </a:fld>
            <a:endParaRPr lang="en-US"/>
          </a:p>
        </p:txBody>
      </p:sp>
    </p:spTree>
    <p:extLst>
      <p:ext uri="{BB962C8B-B14F-4D97-AF65-F5344CB8AC3E}">
        <p14:creationId xmlns:p14="http://schemas.microsoft.com/office/powerpoint/2010/main" val="2805422796"/>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r>
              <a:rPr lang="en-US" smtClean="0"/>
              <a:t>10/11/13</a:t>
            </a:r>
            <a:endParaRPr lang="en-US"/>
          </a:p>
        </p:txBody>
      </p:sp>
      <p:sp>
        <p:nvSpPr>
          <p:cNvPr id="5" name="Slide Number Placeholder 4"/>
          <p:cNvSpPr>
            <a:spLocks noGrp="1"/>
          </p:cNvSpPr>
          <p:nvPr>
            <p:ph type="sldNum" idx="11"/>
          </p:nvPr>
        </p:nvSpPr>
        <p:spPr/>
        <p:txBody>
          <a:bodyPr/>
          <a:lstStyle>
            <a:lvl1pPr>
              <a:defRPr/>
            </a:lvl1pPr>
          </a:lstStyle>
          <a:p>
            <a:fld id="{81A2C9AC-05E8-43B1-8F00-AB640BEECCD7}" type="slidenum">
              <a:rPr lang="en-US"/>
              <a:pPr/>
              <a:t>‹#›</a:t>
            </a:fld>
            <a:endParaRPr lang="en-US"/>
          </a:p>
        </p:txBody>
      </p:sp>
    </p:spTree>
    <p:extLst>
      <p:ext uri="{BB962C8B-B14F-4D97-AF65-F5344CB8AC3E}">
        <p14:creationId xmlns:p14="http://schemas.microsoft.com/office/powerpoint/2010/main" val="4053516942"/>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idx="10"/>
          </p:nvPr>
        </p:nvSpPr>
        <p:spPr/>
        <p:txBody>
          <a:bodyPr/>
          <a:lstStyle>
            <a:lvl1pPr>
              <a:defRPr/>
            </a:lvl1pPr>
          </a:lstStyle>
          <a:p>
            <a:r>
              <a:rPr lang="en-US" smtClean="0"/>
              <a:t>10/11/13</a:t>
            </a:r>
            <a:endParaRPr lang="en-US"/>
          </a:p>
        </p:txBody>
      </p:sp>
      <p:sp>
        <p:nvSpPr>
          <p:cNvPr id="5" name="Slide Number Placeholder 4"/>
          <p:cNvSpPr>
            <a:spLocks noGrp="1"/>
          </p:cNvSpPr>
          <p:nvPr>
            <p:ph type="sldNum" idx="11"/>
          </p:nvPr>
        </p:nvSpPr>
        <p:spPr/>
        <p:txBody>
          <a:bodyPr/>
          <a:lstStyle>
            <a:lvl1pPr>
              <a:defRPr/>
            </a:lvl1pPr>
          </a:lstStyle>
          <a:p>
            <a:fld id="{C34BEEBC-EBCB-4D97-BB2D-A027CED8196D}" type="slidenum">
              <a:rPr lang="en-US"/>
              <a:pPr/>
              <a:t>‹#›</a:t>
            </a:fld>
            <a:endParaRPr lang="en-US"/>
          </a:p>
        </p:txBody>
      </p:sp>
    </p:spTree>
    <p:extLst>
      <p:ext uri="{BB962C8B-B14F-4D97-AF65-F5344CB8AC3E}">
        <p14:creationId xmlns:p14="http://schemas.microsoft.com/office/powerpoint/2010/main" val="690049900"/>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71538" y="2674938"/>
            <a:ext cx="3627437" cy="34496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1375" y="2674938"/>
            <a:ext cx="3627438" cy="34496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idx="10"/>
          </p:nvPr>
        </p:nvSpPr>
        <p:spPr/>
        <p:txBody>
          <a:bodyPr/>
          <a:lstStyle>
            <a:lvl1pPr>
              <a:defRPr/>
            </a:lvl1pPr>
          </a:lstStyle>
          <a:p>
            <a:r>
              <a:rPr lang="en-US" smtClean="0"/>
              <a:t>10/11/13</a:t>
            </a:r>
            <a:endParaRPr lang="en-US"/>
          </a:p>
        </p:txBody>
      </p:sp>
      <p:sp>
        <p:nvSpPr>
          <p:cNvPr id="6" name="Slide Number Placeholder 5"/>
          <p:cNvSpPr>
            <a:spLocks noGrp="1"/>
          </p:cNvSpPr>
          <p:nvPr>
            <p:ph type="sldNum" idx="11"/>
          </p:nvPr>
        </p:nvSpPr>
        <p:spPr/>
        <p:txBody>
          <a:bodyPr/>
          <a:lstStyle>
            <a:lvl1pPr>
              <a:defRPr/>
            </a:lvl1pPr>
          </a:lstStyle>
          <a:p>
            <a:fld id="{C6874DEF-5D8A-4EE6-8759-6C827178D48C}" type="slidenum">
              <a:rPr lang="en-US"/>
              <a:pPr/>
              <a:t>‹#›</a:t>
            </a:fld>
            <a:endParaRPr lang="en-US"/>
          </a:p>
        </p:txBody>
      </p:sp>
    </p:spTree>
    <p:extLst>
      <p:ext uri="{BB962C8B-B14F-4D97-AF65-F5344CB8AC3E}">
        <p14:creationId xmlns:p14="http://schemas.microsoft.com/office/powerpoint/2010/main" val="603984850"/>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idx="10"/>
          </p:nvPr>
        </p:nvSpPr>
        <p:spPr/>
        <p:txBody>
          <a:bodyPr/>
          <a:lstStyle>
            <a:lvl1pPr>
              <a:defRPr/>
            </a:lvl1pPr>
          </a:lstStyle>
          <a:p>
            <a:r>
              <a:rPr lang="en-US" smtClean="0"/>
              <a:t>10/11/13</a:t>
            </a:r>
            <a:endParaRPr lang="en-US"/>
          </a:p>
        </p:txBody>
      </p:sp>
      <p:sp>
        <p:nvSpPr>
          <p:cNvPr id="8" name="Slide Number Placeholder 7"/>
          <p:cNvSpPr>
            <a:spLocks noGrp="1"/>
          </p:cNvSpPr>
          <p:nvPr>
            <p:ph type="sldNum" idx="11"/>
          </p:nvPr>
        </p:nvSpPr>
        <p:spPr/>
        <p:txBody>
          <a:bodyPr/>
          <a:lstStyle>
            <a:lvl1pPr>
              <a:defRPr/>
            </a:lvl1pPr>
          </a:lstStyle>
          <a:p>
            <a:fld id="{33398F9A-2D84-47DB-8B89-FBC5C3D10592}" type="slidenum">
              <a:rPr lang="en-US"/>
              <a:pPr/>
              <a:t>‹#›</a:t>
            </a:fld>
            <a:endParaRPr lang="en-US"/>
          </a:p>
        </p:txBody>
      </p:sp>
    </p:spTree>
    <p:extLst>
      <p:ext uri="{BB962C8B-B14F-4D97-AF65-F5344CB8AC3E}">
        <p14:creationId xmlns:p14="http://schemas.microsoft.com/office/powerpoint/2010/main" val="4147461677"/>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idx="10"/>
          </p:nvPr>
        </p:nvSpPr>
        <p:spPr/>
        <p:txBody>
          <a:bodyPr/>
          <a:lstStyle>
            <a:lvl1pPr>
              <a:defRPr/>
            </a:lvl1pPr>
          </a:lstStyle>
          <a:p>
            <a:r>
              <a:rPr lang="en-US" smtClean="0"/>
              <a:t>10/11/13</a:t>
            </a:r>
            <a:endParaRPr lang="en-US"/>
          </a:p>
        </p:txBody>
      </p:sp>
      <p:sp>
        <p:nvSpPr>
          <p:cNvPr id="4" name="Slide Number Placeholder 3"/>
          <p:cNvSpPr>
            <a:spLocks noGrp="1"/>
          </p:cNvSpPr>
          <p:nvPr>
            <p:ph type="sldNum" idx="11"/>
          </p:nvPr>
        </p:nvSpPr>
        <p:spPr/>
        <p:txBody>
          <a:bodyPr/>
          <a:lstStyle>
            <a:lvl1pPr>
              <a:defRPr/>
            </a:lvl1pPr>
          </a:lstStyle>
          <a:p>
            <a:fld id="{9A6811B2-E185-4583-BDF6-A05D78F50FC9}" type="slidenum">
              <a:rPr lang="en-US"/>
              <a:pPr/>
              <a:t>‹#›</a:t>
            </a:fld>
            <a:endParaRPr lang="en-US"/>
          </a:p>
        </p:txBody>
      </p:sp>
    </p:spTree>
    <p:extLst>
      <p:ext uri="{BB962C8B-B14F-4D97-AF65-F5344CB8AC3E}">
        <p14:creationId xmlns:p14="http://schemas.microsoft.com/office/powerpoint/2010/main" val="2387963104"/>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r>
              <a:rPr lang="en-US" smtClean="0"/>
              <a:t>10/11/13</a:t>
            </a:r>
            <a:endParaRPr lang="en-US"/>
          </a:p>
        </p:txBody>
      </p:sp>
      <p:sp>
        <p:nvSpPr>
          <p:cNvPr id="3" name="Slide Number Placeholder 2"/>
          <p:cNvSpPr>
            <a:spLocks noGrp="1"/>
          </p:cNvSpPr>
          <p:nvPr>
            <p:ph type="sldNum" idx="11"/>
          </p:nvPr>
        </p:nvSpPr>
        <p:spPr/>
        <p:txBody>
          <a:bodyPr/>
          <a:lstStyle>
            <a:lvl1pPr>
              <a:defRPr/>
            </a:lvl1pPr>
          </a:lstStyle>
          <a:p>
            <a:fld id="{2B4F5605-EA4B-4086-9701-075E0B45BC2B}" type="slidenum">
              <a:rPr lang="en-US"/>
              <a:pPr/>
              <a:t>‹#›</a:t>
            </a:fld>
            <a:endParaRPr lang="en-US"/>
          </a:p>
        </p:txBody>
      </p:sp>
    </p:spTree>
    <p:extLst>
      <p:ext uri="{BB962C8B-B14F-4D97-AF65-F5344CB8AC3E}">
        <p14:creationId xmlns:p14="http://schemas.microsoft.com/office/powerpoint/2010/main" val="2713291137"/>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r>
              <a:rPr lang="en-US" smtClean="0"/>
              <a:t>10/11/13</a:t>
            </a:r>
            <a:endParaRPr lang="en-US"/>
          </a:p>
        </p:txBody>
      </p:sp>
      <p:sp>
        <p:nvSpPr>
          <p:cNvPr id="6" name="Slide Number Placeholder 5"/>
          <p:cNvSpPr>
            <a:spLocks noGrp="1"/>
          </p:cNvSpPr>
          <p:nvPr>
            <p:ph type="sldNum" idx="11"/>
          </p:nvPr>
        </p:nvSpPr>
        <p:spPr/>
        <p:txBody>
          <a:bodyPr/>
          <a:lstStyle>
            <a:lvl1pPr>
              <a:defRPr/>
            </a:lvl1pPr>
          </a:lstStyle>
          <a:p>
            <a:fld id="{DAFAC6CD-0A7A-4B59-9F73-9EF7AB501337}" type="slidenum">
              <a:rPr lang="en-US"/>
              <a:pPr/>
              <a:t>‹#›</a:t>
            </a:fld>
            <a:endParaRPr lang="en-US"/>
          </a:p>
        </p:txBody>
      </p:sp>
    </p:spTree>
    <p:extLst>
      <p:ext uri="{BB962C8B-B14F-4D97-AF65-F5344CB8AC3E}">
        <p14:creationId xmlns:p14="http://schemas.microsoft.com/office/powerpoint/2010/main" val="4197659031"/>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r>
              <a:rPr lang="en-US" smtClean="0"/>
              <a:t>10/11/13</a:t>
            </a:r>
            <a:endParaRPr lang="en-US"/>
          </a:p>
        </p:txBody>
      </p:sp>
      <p:sp>
        <p:nvSpPr>
          <p:cNvPr id="6" name="Slide Number Placeholder 5"/>
          <p:cNvSpPr>
            <a:spLocks noGrp="1"/>
          </p:cNvSpPr>
          <p:nvPr>
            <p:ph type="sldNum" idx="11"/>
          </p:nvPr>
        </p:nvSpPr>
        <p:spPr/>
        <p:txBody>
          <a:bodyPr/>
          <a:lstStyle>
            <a:lvl1pPr>
              <a:defRPr/>
            </a:lvl1pPr>
          </a:lstStyle>
          <a:p>
            <a:fld id="{9D0C69AE-5FDB-4160-93D8-C0050377B61A}" type="slidenum">
              <a:rPr lang="en-US"/>
              <a:pPr/>
              <a:t>‹#›</a:t>
            </a:fld>
            <a:endParaRPr lang="en-US"/>
          </a:p>
        </p:txBody>
      </p:sp>
    </p:spTree>
    <p:extLst>
      <p:ext uri="{BB962C8B-B14F-4D97-AF65-F5344CB8AC3E}">
        <p14:creationId xmlns:p14="http://schemas.microsoft.com/office/powerpoint/2010/main" val="22016240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idx="10"/>
          </p:nvPr>
        </p:nvSpPr>
        <p:spPr/>
        <p:txBody>
          <a:bodyPr/>
          <a:lstStyle>
            <a:lvl1pPr>
              <a:defRPr/>
            </a:lvl1pPr>
          </a:lstStyle>
          <a:p>
            <a:r>
              <a:rPr lang="en-US" smtClean="0"/>
              <a:t>10/11/13</a:t>
            </a:r>
            <a:endParaRPr lang="en-US"/>
          </a:p>
        </p:txBody>
      </p:sp>
      <p:sp>
        <p:nvSpPr>
          <p:cNvPr id="5" name="Slide Number Placeholder 4"/>
          <p:cNvSpPr>
            <a:spLocks noGrp="1"/>
          </p:cNvSpPr>
          <p:nvPr>
            <p:ph type="sldNum" idx="11"/>
          </p:nvPr>
        </p:nvSpPr>
        <p:spPr/>
        <p:txBody>
          <a:bodyPr/>
          <a:lstStyle>
            <a:lvl1pPr>
              <a:defRPr/>
            </a:lvl1pPr>
          </a:lstStyle>
          <a:p>
            <a:fld id="{E33F902C-68A2-48A2-8B62-40912C79DAA5}" type="slidenum">
              <a:rPr lang="en-US"/>
              <a:pPr/>
              <a:t>‹#›</a:t>
            </a:fld>
            <a:endParaRPr lang="en-US"/>
          </a:p>
        </p:txBody>
      </p:sp>
    </p:spTree>
    <p:extLst>
      <p:ext uri="{BB962C8B-B14F-4D97-AF65-F5344CB8AC3E}">
        <p14:creationId xmlns:p14="http://schemas.microsoft.com/office/powerpoint/2010/main" val="2582564962"/>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r>
              <a:rPr lang="en-US" smtClean="0"/>
              <a:t>10/11/13</a:t>
            </a:r>
            <a:endParaRPr lang="en-US"/>
          </a:p>
        </p:txBody>
      </p:sp>
      <p:sp>
        <p:nvSpPr>
          <p:cNvPr id="5" name="Slide Number Placeholder 4"/>
          <p:cNvSpPr>
            <a:spLocks noGrp="1"/>
          </p:cNvSpPr>
          <p:nvPr>
            <p:ph type="sldNum" idx="11"/>
          </p:nvPr>
        </p:nvSpPr>
        <p:spPr/>
        <p:txBody>
          <a:bodyPr/>
          <a:lstStyle>
            <a:lvl1pPr>
              <a:defRPr/>
            </a:lvl1pPr>
          </a:lstStyle>
          <a:p>
            <a:fld id="{6D7D5203-C3EE-41A4-8A7C-AAB3ED4B8815}" type="slidenum">
              <a:rPr lang="en-US"/>
              <a:pPr/>
              <a:t>‹#›</a:t>
            </a:fld>
            <a:endParaRPr lang="en-US"/>
          </a:p>
        </p:txBody>
      </p:sp>
    </p:spTree>
    <p:extLst>
      <p:ext uri="{BB962C8B-B14F-4D97-AF65-F5344CB8AC3E}">
        <p14:creationId xmlns:p14="http://schemas.microsoft.com/office/powerpoint/2010/main" val="2545376379"/>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38138"/>
            <a:ext cx="2055813" cy="57864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38138"/>
            <a:ext cx="6019800" cy="57864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r>
              <a:rPr lang="en-US" smtClean="0"/>
              <a:t>10/11/13</a:t>
            </a:r>
            <a:endParaRPr lang="en-US"/>
          </a:p>
        </p:txBody>
      </p:sp>
      <p:sp>
        <p:nvSpPr>
          <p:cNvPr id="5" name="Slide Number Placeholder 4"/>
          <p:cNvSpPr>
            <a:spLocks noGrp="1"/>
          </p:cNvSpPr>
          <p:nvPr>
            <p:ph type="sldNum" idx="11"/>
          </p:nvPr>
        </p:nvSpPr>
        <p:spPr/>
        <p:txBody>
          <a:bodyPr/>
          <a:lstStyle>
            <a:lvl1pPr>
              <a:defRPr/>
            </a:lvl1pPr>
          </a:lstStyle>
          <a:p>
            <a:fld id="{11E1D36E-687D-4EBB-8390-3941EE20A91F}" type="slidenum">
              <a:rPr lang="en-US"/>
              <a:pPr/>
              <a:t>‹#›</a:t>
            </a:fld>
            <a:endParaRPr lang="en-US"/>
          </a:p>
        </p:txBody>
      </p:sp>
    </p:spTree>
    <p:extLst>
      <p:ext uri="{BB962C8B-B14F-4D97-AF65-F5344CB8AC3E}">
        <p14:creationId xmlns:p14="http://schemas.microsoft.com/office/powerpoint/2010/main" val="3926040894"/>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idx="10"/>
          </p:nvPr>
        </p:nvSpPr>
        <p:spPr/>
        <p:txBody>
          <a:bodyPr/>
          <a:lstStyle>
            <a:lvl1pPr>
              <a:defRPr/>
            </a:lvl1pPr>
          </a:lstStyle>
          <a:p>
            <a:r>
              <a:rPr lang="en-US" smtClean="0"/>
              <a:t>10/11/13</a:t>
            </a:r>
            <a:endParaRPr lang="en-US"/>
          </a:p>
        </p:txBody>
      </p:sp>
      <p:sp>
        <p:nvSpPr>
          <p:cNvPr id="5" name="Slide Number Placeholder 4"/>
          <p:cNvSpPr>
            <a:spLocks noGrp="1"/>
          </p:cNvSpPr>
          <p:nvPr>
            <p:ph type="sldNum" idx="11"/>
          </p:nvPr>
        </p:nvSpPr>
        <p:spPr/>
        <p:txBody>
          <a:bodyPr/>
          <a:lstStyle>
            <a:lvl1pPr>
              <a:defRPr/>
            </a:lvl1pPr>
          </a:lstStyle>
          <a:p>
            <a:fld id="{BE9027FA-D34F-45E3-AEFB-4E05B5C8CB75}" type="slidenum">
              <a:rPr lang="en-US"/>
              <a:pPr/>
              <a:t>‹#›</a:t>
            </a:fld>
            <a:endParaRPr lang="en-US"/>
          </a:p>
        </p:txBody>
      </p:sp>
    </p:spTree>
    <p:extLst>
      <p:ext uri="{BB962C8B-B14F-4D97-AF65-F5344CB8AC3E}">
        <p14:creationId xmlns:p14="http://schemas.microsoft.com/office/powerpoint/2010/main" val="1861166406"/>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r>
              <a:rPr lang="en-US" smtClean="0"/>
              <a:t>10/11/13</a:t>
            </a:r>
            <a:endParaRPr lang="en-US"/>
          </a:p>
        </p:txBody>
      </p:sp>
      <p:sp>
        <p:nvSpPr>
          <p:cNvPr id="5" name="Slide Number Placeholder 4"/>
          <p:cNvSpPr>
            <a:spLocks noGrp="1"/>
          </p:cNvSpPr>
          <p:nvPr>
            <p:ph type="sldNum" idx="11"/>
          </p:nvPr>
        </p:nvSpPr>
        <p:spPr/>
        <p:txBody>
          <a:bodyPr/>
          <a:lstStyle>
            <a:lvl1pPr>
              <a:defRPr/>
            </a:lvl1pPr>
          </a:lstStyle>
          <a:p>
            <a:fld id="{5C073256-D25A-404B-AB4E-775A1876AA86}" type="slidenum">
              <a:rPr lang="en-US"/>
              <a:pPr/>
              <a:t>‹#›</a:t>
            </a:fld>
            <a:endParaRPr lang="en-US"/>
          </a:p>
        </p:txBody>
      </p:sp>
    </p:spTree>
    <p:extLst>
      <p:ext uri="{BB962C8B-B14F-4D97-AF65-F5344CB8AC3E}">
        <p14:creationId xmlns:p14="http://schemas.microsoft.com/office/powerpoint/2010/main" val="2991614123"/>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idx="10"/>
          </p:nvPr>
        </p:nvSpPr>
        <p:spPr/>
        <p:txBody>
          <a:bodyPr/>
          <a:lstStyle>
            <a:lvl1pPr>
              <a:defRPr/>
            </a:lvl1pPr>
          </a:lstStyle>
          <a:p>
            <a:r>
              <a:rPr lang="en-US" smtClean="0"/>
              <a:t>10/11/13</a:t>
            </a:r>
            <a:endParaRPr lang="en-US"/>
          </a:p>
        </p:txBody>
      </p:sp>
      <p:sp>
        <p:nvSpPr>
          <p:cNvPr id="5" name="Slide Number Placeholder 4"/>
          <p:cNvSpPr>
            <a:spLocks noGrp="1"/>
          </p:cNvSpPr>
          <p:nvPr>
            <p:ph type="sldNum" idx="11"/>
          </p:nvPr>
        </p:nvSpPr>
        <p:spPr/>
        <p:txBody>
          <a:bodyPr/>
          <a:lstStyle>
            <a:lvl1pPr>
              <a:defRPr/>
            </a:lvl1pPr>
          </a:lstStyle>
          <a:p>
            <a:fld id="{90714A85-E013-421E-B81F-C3764F507839}" type="slidenum">
              <a:rPr lang="en-US"/>
              <a:pPr/>
              <a:t>‹#›</a:t>
            </a:fld>
            <a:endParaRPr lang="en-US"/>
          </a:p>
        </p:txBody>
      </p:sp>
    </p:spTree>
    <p:extLst>
      <p:ext uri="{BB962C8B-B14F-4D97-AF65-F5344CB8AC3E}">
        <p14:creationId xmlns:p14="http://schemas.microsoft.com/office/powerpoint/2010/main" val="1285095183"/>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71538" y="2674938"/>
            <a:ext cx="3627437" cy="34496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1375" y="2674938"/>
            <a:ext cx="3627438" cy="34496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idx="10"/>
          </p:nvPr>
        </p:nvSpPr>
        <p:spPr/>
        <p:txBody>
          <a:bodyPr/>
          <a:lstStyle>
            <a:lvl1pPr>
              <a:defRPr/>
            </a:lvl1pPr>
          </a:lstStyle>
          <a:p>
            <a:r>
              <a:rPr lang="en-US" smtClean="0"/>
              <a:t>10/11/13</a:t>
            </a:r>
            <a:endParaRPr lang="en-US"/>
          </a:p>
        </p:txBody>
      </p:sp>
      <p:sp>
        <p:nvSpPr>
          <p:cNvPr id="6" name="Slide Number Placeholder 5"/>
          <p:cNvSpPr>
            <a:spLocks noGrp="1"/>
          </p:cNvSpPr>
          <p:nvPr>
            <p:ph type="sldNum" idx="11"/>
          </p:nvPr>
        </p:nvSpPr>
        <p:spPr/>
        <p:txBody>
          <a:bodyPr/>
          <a:lstStyle>
            <a:lvl1pPr>
              <a:defRPr/>
            </a:lvl1pPr>
          </a:lstStyle>
          <a:p>
            <a:fld id="{398EB573-847F-4CC4-9F11-E4710984078B}" type="slidenum">
              <a:rPr lang="en-US"/>
              <a:pPr/>
              <a:t>‹#›</a:t>
            </a:fld>
            <a:endParaRPr lang="en-US"/>
          </a:p>
        </p:txBody>
      </p:sp>
    </p:spTree>
    <p:extLst>
      <p:ext uri="{BB962C8B-B14F-4D97-AF65-F5344CB8AC3E}">
        <p14:creationId xmlns:p14="http://schemas.microsoft.com/office/powerpoint/2010/main" val="2377449124"/>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idx="10"/>
          </p:nvPr>
        </p:nvSpPr>
        <p:spPr/>
        <p:txBody>
          <a:bodyPr/>
          <a:lstStyle>
            <a:lvl1pPr>
              <a:defRPr/>
            </a:lvl1pPr>
          </a:lstStyle>
          <a:p>
            <a:r>
              <a:rPr lang="en-US" smtClean="0"/>
              <a:t>10/11/13</a:t>
            </a:r>
            <a:endParaRPr lang="en-US"/>
          </a:p>
        </p:txBody>
      </p:sp>
      <p:sp>
        <p:nvSpPr>
          <p:cNvPr id="8" name="Slide Number Placeholder 7"/>
          <p:cNvSpPr>
            <a:spLocks noGrp="1"/>
          </p:cNvSpPr>
          <p:nvPr>
            <p:ph type="sldNum" idx="11"/>
          </p:nvPr>
        </p:nvSpPr>
        <p:spPr/>
        <p:txBody>
          <a:bodyPr/>
          <a:lstStyle>
            <a:lvl1pPr>
              <a:defRPr/>
            </a:lvl1pPr>
          </a:lstStyle>
          <a:p>
            <a:fld id="{AA7D67EE-FABD-4C25-86F6-72C5A29E5D3E}" type="slidenum">
              <a:rPr lang="en-US"/>
              <a:pPr/>
              <a:t>‹#›</a:t>
            </a:fld>
            <a:endParaRPr lang="en-US"/>
          </a:p>
        </p:txBody>
      </p:sp>
    </p:spTree>
    <p:extLst>
      <p:ext uri="{BB962C8B-B14F-4D97-AF65-F5344CB8AC3E}">
        <p14:creationId xmlns:p14="http://schemas.microsoft.com/office/powerpoint/2010/main" val="3614583013"/>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idx="10"/>
          </p:nvPr>
        </p:nvSpPr>
        <p:spPr/>
        <p:txBody>
          <a:bodyPr/>
          <a:lstStyle>
            <a:lvl1pPr>
              <a:defRPr/>
            </a:lvl1pPr>
          </a:lstStyle>
          <a:p>
            <a:r>
              <a:rPr lang="en-US" smtClean="0"/>
              <a:t>10/11/13</a:t>
            </a:r>
            <a:endParaRPr lang="en-US"/>
          </a:p>
        </p:txBody>
      </p:sp>
      <p:sp>
        <p:nvSpPr>
          <p:cNvPr id="4" name="Slide Number Placeholder 3"/>
          <p:cNvSpPr>
            <a:spLocks noGrp="1"/>
          </p:cNvSpPr>
          <p:nvPr>
            <p:ph type="sldNum" idx="11"/>
          </p:nvPr>
        </p:nvSpPr>
        <p:spPr/>
        <p:txBody>
          <a:bodyPr/>
          <a:lstStyle>
            <a:lvl1pPr>
              <a:defRPr/>
            </a:lvl1pPr>
          </a:lstStyle>
          <a:p>
            <a:fld id="{18F88510-05DA-46D6-8AFC-B744E9FB99F7}" type="slidenum">
              <a:rPr lang="en-US"/>
              <a:pPr/>
              <a:t>‹#›</a:t>
            </a:fld>
            <a:endParaRPr lang="en-US"/>
          </a:p>
        </p:txBody>
      </p:sp>
    </p:spTree>
    <p:extLst>
      <p:ext uri="{BB962C8B-B14F-4D97-AF65-F5344CB8AC3E}">
        <p14:creationId xmlns:p14="http://schemas.microsoft.com/office/powerpoint/2010/main" val="3027480670"/>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r>
              <a:rPr lang="en-US" smtClean="0"/>
              <a:t>10/11/13</a:t>
            </a:r>
            <a:endParaRPr lang="en-US"/>
          </a:p>
        </p:txBody>
      </p:sp>
      <p:sp>
        <p:nvSpPr>
          <p:cNvPr id="3" name="Slide Number Placeholder 2"/>
          <p:cNvSpPr>
            <a:spLocks noGrp="1"/>
          </p:cNvSpPr>
          <p:nvPr>
            <p:ph type="sldNum" idx="11"/>
          </p:nvPr>
        </p:nvSpPr>
        <p:spPr/>
        <p:txBody>
          <a:bodyPr/>
          <a:lstStyle>
            <a:lvl1pPr>
              <a:defRPr/>
            </a:lvl1pPr>
          </a:lstStyle>
          <a:p>
            <a:fld id="{930EA5F4-B6F8-4FB8-964A-7085947E2CCA}" type="slidenum">
              <a:rPr lang="en-US"/>
              <a:pPr/>
              <a:t>‹#›</a:t>
            </a:fld>
            <a:endParaRPr lang="en-US"/>
          </a:p>
        </p:txBody>
      </p:sp>
    </p:spTree>
    <p:extLst>
      <p:ext uri="{BB962C8B-B14F-4D97-AF65-F5344CB8AC3E}">
        <p14:creationId xmlns:p14="http://schemas.microsoft.com/office/powerpoint/2010/main" val="59097220"/>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r>
              <a:rPr lang="en-US" smtClean="0"/>
              <a:t>10/11/13</a:t>
            </a:r>
            <a:endParaRPr lang="en-US"/>
          </a:p>
        </p:txBody>
      </p:sp>
      <p:sp>
        <p:nvSpPr>
          <p:cNvPr id="6" name="Slide Number Placeholder 5"/>
          <p:cNvSpPr>
            <a:spLocks noGrp="1"/>
          </p:cNvSpPr>
          <p:nvPr>
            <p:ph type="sldNum" idx="11"/>
          </p:nvPr>
        </p:nvSpPr>
        <p:spPr/>
        <p:txBody>
          <a:bodyPr/>
          <a:lstStyle>
            <a:lvl1pPr>
              <a:defRPr/>
            </a:lvl1pPr>
          </a:lstStyle>
          <a:p>
            <a:fld id="{CBE08774-8BB5-4229-8239-F141E15E4806}" type="slidenum">
              <a:rPr lang="en-US"/>
              <a:pPr/>
              <a:t>‹#›</a:t>
            </a:fld>
            <a:endParaRPr lang="en-US"/>
          </a:p>
        </p:txBody>
      </p:sp>
    </p:spTree>
    <p:extLst>
      <p:ext uri="{BB962C8B-B14F-4D97-AF65-F5344CB8AC3E}">
        <p14:creationId xmlns:p14="http://schemas.microsoft.com/office/powerpoint/2010/main" val="20071151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r>
              <a:rPr lang="en-US" smtClean="0"/>
              <a:t>10/11/13</a:t>
            </a:r>
            <a:endParaRPr lang="en-US"/>
          </a:p>
        </p:txBody>
      </p:sp>
      <p:sp>
        <p:nvSpPr>
          <p:cNvPr id="5" name="Slide Number Placeholder 4"/>
          <p:cNvSpPr>
            <a:spLocks noGrp="1"/>
          </p:cNvSpPr>
          <p:nvPr>
            <p:ph type="sldNum" idx="11"/>
          </p:nvPr>
        </p:nvSpPr>
        <p:spPr/>
        <p:txBody>
          <a:bodyPr/>
          <a:lstStyle>
            <a:lvl1pPr>
              <a:defRPr/>
            </a:lvl1pPr>
          </a:lstStyle>
          <a:p>
            <a:fld id="{204B94C0-757D-4B91-BAA9-0C33DBD52CFE}" type="slidenum">
              <a:rPr lang="en-US"/>
              <a:pPr/>
              <a:t>‹#›</a:t>
            </a:fld>
            <a:endParaRPr lang="en-US"/>
          </a:p>
        </p:txBody>
      </p:sp>
    </p:spTree>
    <p:extLst>
      <p:ext uri="{BB962C8B-B14F-4D97-AF65-F5344CB8AC3E}">
        <p14:creationId xmlns:p14="http://schemas.microsoft.com/office/powerpoint/2010/main" val="2629611917"/>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r>
              <a:rPr lang="en-US" smtClean="0"/>
              <a:t>10/11/13</a:t>
            </a:r>
            <a:endParaRPr lang="en-US"/>
          </a:p>
        </p:txBody>
      </p:sp>
      <p:sp>
        <p:nvSpPr>
          <p:cNvPr id="6" name="Slide Number Placeholder 5"/>
          <p:cNvSpPr>
            <a:spLocks noGrp="1"/>
          </p:cNvSpPr>
          <p:nvPr>
            <p:ph type="sldNum" idx="11"/>
          </p:nvPr>
        </p:nvSpPr>
        <p:spPr/>
        <p:txBody>
          <a:bodyPr/>
          <a:lstStyle>
            <a:lvl1pPr>
              <a:defRPr/>
            </a:lvl1pPr>
          </a:lstStyle>
          <a:p>
            <a:fld id="{02654253-796B-44A7-9DD1-D5586BB93E68}" type="slidenum">
              <a:rPr lang="en-US"/>
              <a:pPr/>
              <a:t>‹#›</a:t>
            </a:fld>
            <a:endParaRPr lang="en-US"/>
          </a:p>
        </p:txBody>
      </p:sp>
    </p:spTree>
    <p:extLst>
      <p:ext uri="{BB962C8B-B14F-4D97-AF65-F5344CB8AC3E}">
        <p14:creationId xmlns:p14="http://schemas.microsoft.com/office/powerpoint/2010/main" val="285747951"/>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r>
              <a:rPr lang="en-US" smtClean="0"/>
              <a:t>10/11/13</a:t>
            </a:r>
            <a:endParaRPr lang="en-US"/>
          </a:p>
        </p:txBody>
      </p:sp>
      <p:sp>
        <p:nvSpPr>
          <p:cNvPr id="5" name="Slide Number Placeholder 4"/>
          <p:cNvSpPr>
            <a:spLocks noGrp="1"/>
          </p:cNvSpPr>
          <p:nvPr>
            <p:ph type="sldNum" idx="11"/>
          </p:nvPr>
        </p:nvSpPr>
        <p:spPr/>
        <p:txBody>
          <a:bodyPr/>
          <a:lstStyle>
            <a:lvl1pPr>
              <a:defRPr/>
            </a:lvl1pPr>
          </a:lstStyle>
          <a:p>
            <a:fld id="{BFBD5682-996B-4367-A88A-E347F0F3467E}" type="slidenum">
              <a:rPr lang="en-US"/>
              <a:pPr/>
              <a:t>‹#›</a:t>
            </a:fld>
            <a:endParaRPr lang="en-US"/>
          </a:p>
        </p:txBody>
      </p:sp>
    </p:spTree>
    <p:extLst>
      <p:ext uri="{BB962C8B-B14F-4D97-AF65-F5344CB8AC3E}">
        <p14:creationId xmlns:p14="http://schemas.microsoft.com/office/powerpoint/2010/main" val="3224536565"/>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38138"/>
            <a:ext cx="2055813" cy="57864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38138"/>
            <a:ext cx="6019800" cy="57864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r>
              <a:rPr lang="en-US" smtClean="0"/>
              <a:t>10/11/13</a:t>
            </a:r>
            <a:endParaRPr lang="en-US"/>
          </a:p>
        </p:txBody>
      </p:sp>
      <p:sp>
        <p:nvSpPr>
          <p:cNvPr id="5" name="Slide Number Placeholder 4"/>
          <p:cNvSpPr>
            <a:spLocks noGrp="1"/>
          </p:cNvSpPr>
          <p:nvPr>
            <p:ph type="sldNum" idx="11"/>
          </p:nvPr>
        </p:nvSpPr>
        <p:spPr/>
        <p:txBody>
          <a:bodyPr/>
          <a:lstStyle>
            <a:lvl1pPr>
              <a:defRPr/>
            </a:lvl1pPr>
          </a:lstStyle>
          <a:p>
            <a:fld id="{27AE7F68-082F-4AF4-A316-951FC32627CD}" type="slidenum">
              <a:rPr lang="en-US"/>
              <a:pPr/>
              <a:t>‹#›</a:t>
            </a:fld>
            <a:endParaRPr lang="en-US"/>
          </a:p>
        </p:txBody>
      </p:sp>
    </p:spTree>
    <p:extLst>
      <p:ext uri="{BB962C8B-B14F-4D97-AF65-F5344CB8AC3E}">
        <p14:creationId xmlns:p14="http://schemas.microsoft.com/office/powerpoint/2010/main" val="34502832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idx="10"/>
          </p:nvPr>
        </p:nvSpPr>
        <p:spPr/>
        <p:txBody>
          <a:bodyPr/>
          <a:lstStyle>
            <a:lvl1pPr>
              <a:defRPr/>
            </a:lvl1pPr>
          </a:lstStyle>
          <a:p>
            <a:r>
              <a:rPr lang="en-US" smtClean="0"/>
              <a:t>10/11/13</a:t>
            </a:r>
            <a:endParaRPr lang="en-US"/>
          </a:p>
        </p:txBody>
      </p:sp>
      <p:sp>
        <p:nvSpPr>
          <p:cNvPr id="5" name="Slide Number Placeholder 4"/>
          <p:cNvSpPr>
            <a:spLocks noGrp="1"/>
          </p:cNvSpPr>
          <p:nvPr>
            <p:ph type="sldNum" idx="11"/>
          </p:nvPr>
        </p:nvSpPr>
        <p:spPr/>
        <p:txBody>
          <a:bodyPr/>
          <a:lstStyle>
            <a:lvl1pPr>
              <a:defRPr/>
            </a:lvl1pPr>
          </a:lstStyle>
          <a:p>
            <a:fld id="{C84C239C-E1E2-4B7D-835E-8CE884E94032}" type="slidenum">
              <a:rPr lang="en-US"/>
              <a:pPr/>
              <a:t>‹#›</a:t>
            </a:fld>
            <a:endParaRPr lang="en-US"/>
          </a:p>
        </p:txBody>
      </p:sp>
    </p:spTree>
    <p:extLst>
      <p:ext uri="{BB962C8B-B14F-4D97-AF65-F5344CB8AC3E}">
        <p14:creationId xmlns:p14="http://schemas.microsoft.com/office/powerpoint/2010/main" val="37280253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71538" y="2674938"/>
            <a:ext cx="3621087" cy="34369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5025" y="2674938"/>
            <a:ext cx="3621088" cy="34369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idx="10"/>
          </p:nvPr>
        </p:nvSpPr>
        <p:spPr/>
        <p:txBody>
          <a:bodyPr/>
          <a:lstStyle>
            <a:lvl1pPr>
              <a:defRPr/>
            </a:lvl1pPr>
          </a:lstStyle>
          <a:p>
            <a:r>
              <a:rPr lang="en-US" smtClean="0"/>
              <a:t>10/11/13</a:t>
            </a:r>
            <a:endParaRPr lang="en-US"/>
          </a:p>
        </p:txBody>
      </p:sp>
      <p:sp>
        <p:nvSpPr>
          <p:cNvPr id="6" name="Slide Number Placeholder 5"/>
          <p:cNvSpPr>
            <a:spLocks noGrp="1"/>
          </p:cNvSpPr>
          <p:nvPr>
            <p:ph type="sldNum" idx="11"/>
          </p:nvPr>
        </p:nvSpPr>
        <p:spPr/>
        <p:txBody>
          <a:bodyPr/>
          <a:lstStyle>
            <a:lvl1pPr>
              <a:defRPr/>
            </a:lvl1pPr>
          </a:lstStyle>
          <a:p>
            <a:fld id="{DCCC63C4-62BE-4B67-BA5F-2BD9C7787582}" type="slidenum">
              <a:rPr lang="en-US"/>
              <a:pPr/>
              <a:t>‹#›</a:t>
            </a:fld>
            <a:endParaRPr lang="en-US"/>
          </a:p>
        </p:txBody>
      </p:sp>
    </p:spTree>
    <p:extLst>
      <p:ext uri="{BB962C8B-B14F-4D97-AF65-F5344CB8AC3E}">
        <p14:creationId xmlns:p14="http://schemas.microsoft.com/office/powerpoint/2010/main" val="14283792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idx="10"/>
          </p:nvPr>
        </p:nvSpPr>
        <p:spPr/>
        <p:txBody>
          <a:bodyPr/>
          <a:lstStyle>
            <a:lvl1pPr>
              <a:defRPr/>
            </a:lvl1pPr>
          </a:lstStyle>
          <a:p>
            <a:r>
              <a:rPr lang="en-US" smtClean="0"/>
              <a:t>10/11/13</a:t>
            </a:r>
            <a:endParaRPr lang="en-US"/>
          </a:p>
        </p:txBody>
      </p:sp>
      <p:sp>
        <p:nvSpPr>
          <p:cNvPr id="8" name="Slide Number Placeholder 7"/>
          <p:cNvSpPr>
            <a:spLocks noGrp="1"/>
          </p:cNvSpPr>
          <p:nvPr>
            <p:ph type="sldNum" idx="11"/>
          </p:nvPr>
        </p:nvSpPr>
        <p:spPr/>
        <p:txBody>
          <a:bodyPr/>
          <a:lstStyle>
            <a:lvl1pPr>
              <a:defRPr/>
            </a:lvl1pPr>
          </a:lstStyle>
          <a:p>
            <a:fld id="{A059622B-5A99-4D77-8D08-610747A9F612}" type="slidenum">
              <a:rPr lang="en-US"/>
              <a:pPr/>
              <a:t>‹#›</a:t>
            </a:fld>
            <a:endParaRPr lang="en-US"/>
          </a:p>
        </p:txBody>
      </p:sp>
    </p:spTree>
    <p:extLst>
      <p:ext uri="{BB962C8B-B14F-4D97-AF65-F5344CB8AC3E}">
        <p14:creationId xmlns:p14="http://schemas.microsoft.com/office/powerpoint/2010/main" val="9590647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idx="10"/>
          </p:nvPr>
        </p:nvSpPr>
        <p:spPr/>
        <p:txBody>
          <a:bodyPr/>
          <a:lstStyle>
            <a:lvl1pPr>
              <a:defRPr/>
            </a:lvl1pPr>
          </a:lstStyle>
          <a:p>
            <a:r>
              <a:rPr lang="en-US" smtClean="0"/>
              <a:t>10/11/13</a:t>
            </a:r>
            <a:endParaRPr lang="en-US"/>
          </a:p>
        </p:txBody>
      </p:sp>
      <p:sp>
        <p:nvSpPr>
          <p:cNvPr id="4" name="Slide Number Placeholder 3"/>
          <p:cNvSpPr>
            <a:spLocks noGrp="1"/>
          </p:cNvSpPr>
          <p:nvPr>
            <p:ph type="sldNum" idx="11"/>
          </p:nvPr>
        </p:nvSpPr>
        <p:spPr/>
        <p:txBody>
          <a:bodyPr/>
          <a:lstStyle>
            <a:lvl1pPr>
              <a:defRPr/>
            </a:lvl1pPr>
          </a:lstStyle>
          <a:p>
            <a:fld id="{56650678-6CB5-40B3-A022-8790FFA5F489}" type="slidenum">
              <a:rPr lang="en-US"/>
              <a:pPr/>
              <a:t>‹#›</a:t>
            </a:fld>
            <a:endParaRPr lang="en-US"/>
          </a:p>
        </p:txBody>
      </p:sp>
    </p:spTree>
    <p:extLst>
      <p:ext uri="{BB962C8B-B14F-4D97-AF65-F5344CB8AC3E}">
        <p14:creationId xmlns:p14="http://schemas.microsoft.com/office/powerpoint/2010/main" val="37416933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r>
              <a:rPr lang="en-US" smtClean="0"/>
              <a:t>10/11/13</a:t>
            </a:r>
            <a:endParaRPr lang="en-US"/>
          </a:p>
        </p:txBody>
      </p:sp>
      <p:sp>
        <p:nvSpPr>
          <p:cNvPr id="3" name="Slide Number Placeholder 2"/>
          <p:cNvSpPr>
            <a:spLocks noGrp="1"/>
          </p:cNvSpPr>
          <p:nvPr>
            <p:ph type="sldNum" idx="11"/>
          </p:nvPr>
        </p:nvSpPr>
        <p:spPr/>
        <p:txBody>
          <a:bodyPr/>
          <a:lstStyle>
            <a:lvl1pPr>
              <a:defRPr/>
            </a:lvl1pPr>
          </a:lstStyle>
          <a:p>
            <a:fld id="{EF25FF5A-49E5-42FA-824D-99A6DD96F628}" type="slidenum">
              <a:rPr lang="en-US"/>
              <a:pPr/>
              <a:t>‹#›</a:t>
            </a:fld>
            <a:endParaRPr lang="en-US"/>
          </a:p>
        </p:txBody>
      </p:sp>
    </p:spTree>
    <p:extLst>
      <p:ext uri="{BB962C8B-B14F-4D97-AF65-F5344CB8AC3E}">
        <p14:creationId xmlns:p14="http://schemas.microsoft.com/office/powerpoint/2010/main" val="34189054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r>
              <a:rPr lang="en-US" smtClean="0"/>
              <a:t>10/11/13</a:t>
            </a:r>
            <a:endParaRPr lang="en-US"/>
          </a:p>
        </p:txBody>
      </p:sp>
      <p:sp>
        <p:nvSpPr>
          <p:cNvPr id="6" name="Slide Number Placeholder 5"/>
          <p:cNvSpPr>
            <a:spLocks noGrp="1"/>
          </p:cNvSpPr>
          <p:nvPr>
            <p:ph type="sldNum" idx="11"/>
          </p:nvPr>
        </p:nvSpPr>
        <p:spPr/>
        <p:txBody>
          <a:bodyPr/>
          <a:lstStyle>
            <a:lvl1pPr>
              <a:defRPr/>
            </a:lvl1pPr>
          </a:lstStyle>
          <a:p>
            <a:fld id="{D2A36336-5054-4933-9349-8F34C1BC082F}" type="slidenum">
              <a:rPr lang="en-US"/>
              <a:pPr/>
              <a:t>‹#›</a:t>
            </a:fld>
            <a:endParaRPr lang="en-US"/>
          </a:p>
        </p:txBody>
      </p:sp>
    </p:spTree>
    <p:extLst>
      <p:ext uri="{BB962C8B-B14F-4D97-AF65-F5344CB8AC3E}">
        <p14:creationId xmlns:p14="http://schemas.microsoft.com/office/powerpoint/2010/main" val="558249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r>
              <a:rPr lang="en-US" smtClean="0"/>
              <a:t>10/11/13</a:t>
            </a:r>
            <a:endParaRPr lang="en-US"/>
          </a:p>
        </p:txBody>
      </p:sp>
      <p:sp>
        <p:nvSpPr>
          <p:cNvPr id="5" name="Slide Number Placeholder 4"/>
          <p:cNvSpPr>
            <a:spLocks noGrp="1"/>
          </p:cNvSpPr>
          <p:nvPr>
            <p:ph type="sldNum" idx="11"/>
          </p:nvPr>
        </p:nvSpPr>
        <p:spPr/>
        <p:txBody>
          <a:bodyPr/>
          <a:lstStyle>
            <a:lvl1pPr>
              <a:defRPr/>
            </a:lvl1pPr>
          </a:lstStyle>
          <a:p>
            <a:fld id="{12AE2A62-94B7-4B90-847D-6F8E81B103E1}" type="slidenum">
              <a:rPr lang="en-US"/>
              <a:pPr/>
              <a:t>‹#›</a:t>
            </a:fld>
            <a:endParaRPr lang="en-US"/>
          </a:p>
        </p:txBody>
      </p:sp>
    </p:spTree>
    <p:extLst>
      <p:ext uri="{BB962C8B-B14F-4D97-AF65-F5344CB8AC3E}">
        <p14:creationId xmlns:p14="http://schemas.microsoft.com/office/powerpoint/2010/main" val="15944536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r>
              <a:rPr lang="en-US" smtClean="0"/>
              <a:t>10/11/13</a:t>
            </a:r>
            <a:endParaRPr lang="en-US"/>
          </a:p>
        </p:txBody>
      </p:sp>
      <p:sp>
        <p:nvSpPr>
          <p:cNvPr id="6" name="Slide Number Placeholder 5"/>
          <p:cNvSpPr>
            <a:spLocks noGrp="1"/>
          </p:cNvSpPr>
          <p:nvPr>
            <p:ph type="sldNum" idx="11"/>
          </p:nvPr>
        </p:nvSpPr>
        <p:spPr/>
        <p:txBody>
          <a:bodyPr/>
          <a:lstStyle>
            <a:lvl1pPr>
              <a:defRPr/>
            </a:lvl1pPr>
          </a:lstStyle>
          <a:p>
            <a:fld id="{3EF922FD-5564-4EF9-9420-76F7D5C21C73}" type="slidenum">
              <a:rPr lang="en-US"/>
              <a:pPr/>
              <a:t>‹#›</a:t>
            </a:fld>
            <a:endParaRPr lang="en-US"/>
          </a:p>
        </p:txBody>
      </p:sp>
    </p:spTree>
    <p:extLst>
      <p:ext uri="{BB962C8B-B14F-4D97-AF65-F5344CB8AC3E}">
        <p14:creationId xmlns:p14="http://schemas.microsoft.com/office/powerpoint/2010/main" val="24053661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r>
              <a:rPr lang="en-US" smtClean="0"/>
              <a:t>10/11/13</a:t>
            </a:r>
            <a:endParaRPr lang="en-US"/>
          </a:p>
        </p:txBody>
      </p:sp>
      <p:sp>
        <p:nvSpPr>
          <p:cNvPr id="5" name="Slide Number Placeholder 4"/>
          <p:cNvSpPr>
            <a:spLocks noGrp="1"/>
          </p:cNvSpPr>
          <p:nvPr>
            <p:ph type="sldNum" idx="11"/>
          </p:nvPr>
        </p:nvSpPr>
        <p:spPr/>
        <p:txBody>
          <a:bodyPr/>
          <a:lstStyle>
            <a:lvl1pPr>
              <a:defRPr/>
            </a:lvl1pPr>
          </a:lstStyle>
          <a:p>
            <a:fld id="{1A5C4DE9-26F9-4090-ACBD-BA9B8FBBAB55}" type="slidenum">
              <a:rPr lang="en-US"/>
              <a:pPr/>
              <a:t>‹#›</a:t>
            </a:fld>
            <a:endParaRPr lang="en-US"/>
          </a:p>
        </p:txBody>
      </p:sp>
    </p:spTree>
    <p:extLst>
      <p:ext uri="{BB962C8B-B14F-4D97-AF65-F5344CB8AC3E}">
        <p14:creationId xmlns:p14="http://schemas.microsoft.com/office/powerpoint/2010/main" val="42182196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9875" y="338138"/>
            <a:ext cx="2052638" cy="57737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38138"/>
            <a:ext cx="6010275" cy="57737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r>
              <a:rPr lang="en-US" smtClean="0"/>
              <a:t>10/11/13</a:t>
            </a:r>
            <a:endParaRPr lang="en-US"/>
          </a:p>
        </p:txBody>
      </p:sp>
      <p:sp>
        <p:nvSpPr>
          <p:cNvPr id="5" name="Slide Number Placeholder 4"/>
          <p:cNvSpPr>
            <a:spLocks noGrp="1"/>
          </p:cNvSpPr>
          <p:nvPr>
            <p:ph type="sldNum" idx="11"/>
          </p:nvPr>
        </p:nvSpPr>
        <p:spPr/>
        <p:txBody>
          <a:bodyPr/>
          <a:lstStyle>
            <a:lvl1pPr>
              <a:defRPr/>
            </a:lvl1pPr>
          </a:lstStyle>
          <a:p>
            <a:fld id="{C29128A1-C98A-4CEC-9245-3092497636D4}" type="slidenum">
              <a:rPr lang="en-US"/>
              <a:pPr/>
              <a:t>‹#›</a:t>
            </a:fld>
            <a:endParaRPr lang="en-US"/>
          </a:p>
        </p:txBody>
      </p:sp>
    </p:spTree>
    <p:extLst>
      <p:ext uri="{BB962C8B-B14F-4D97-AF65-F5344CB8AC3E}">
        <p14:creationId xmlns:p14="http://schemas.microsoft.com/office/powerpoint/2010/main" val="19268035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idx="10"/>
          </p:nvPr>
        </p:nvSpPr>
        <p:spPr/>
        <p:txBody>
          <a:bodyPr/>
          <a:lstStyle>
            <a:lvl1pPr>
              <a:defRPr/>
            </a:lvl1pPr>
          </a:lstStyle>
          <a:p>
            <a:r>
              <a:rPr lang="en-US" smtClean="0"/>
              <a:t>10/11/13</a:t>
            </a:r>
            <a:endParaRPr lang="en-US"/>
          </a:p>
        </p:txBody>
      </p:sp>
      <p:sp>
        <p:nvSpPr>
          <p:cNvPr id="5" name="Slide Number Placeholder 4"/>
          <p:cNvSpPr>
            <a:spLocks noGrp="1"/>
          </p:cNvSpPr>
          <p:nvPr>
            <p:ph type="sldNum" idx="11"/>
          </p:nvPr>
        </p:nvSpPr>
        <p:spPr/>
        <p:txBody>
          <a:bodyPr/>
          <a:lstStyle>
            <a:lvl1pPr>
              <a:defRPr/>
            </a:lvl1pPr>
          </a:lstStyle>
          <a:p>
            <a:fld id="{AE5CC32C-839C-4B92-A1E5-0B646228D1D6}" type="slidenum">
              <a:rPr lang="en-US"/>
              <a:pPr/>
              <a:t>‹#›</a:t>
            </a:fld>
            <a:endParaRPr lang="en-US"/>
          </a:p>
        </p:txBody>
      </p:sp>
    </p:spTree>
    <p:extLst>
      <p:ext uri="{BB962C8B-B14F-4D97-AF65-F5344CB8AC3E}">
        <p14:creationId xmlns:p14="http://schemas.microsoft.com/office/powerpoint/2010/main" val="25860020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r>
              <a:rPr lang="en-US" smtClean="0"/>
              <a:t>10/11/13</a:t>
            </a:r>
            <a:endParaRPr lang="en-US"/>
          </a:p>
        </p:txBody>
      </p:sp>
      <p:sp>
        <p:nvSpPr>
          <p:cNvPr id="5" name="Slide Number Placeholder 4"/>
          <p:cNvSpPr>
            <a:spLocks noGrp="1"/>
          </p:cNvSpPr>
          <p:nvPr>
            <p:ph type="sldNum" idx="11"/>
          </p:nvPr>
        </p:nvSpPr>
        <p:spPr/>
        <p:txBody>
          <a:bodyPr/>
          <a:lstStyle>
            <a:lvl1pPr>
              <a:defRPr/>
            </a:lvl1pPr>
          </a:lstStyle>
          <a:p>
            <a:fld id="{5C979D8B-FBE7-4310-8A92-7016E581045C}" type="slidenum">
              <a:rPr lang="en-US"/>
              <a:pPr/>
              <a:t>‹#›</a:t>
            </a:fld>
            <a:endParaRPr lang="en-US"/>
          </a:p>
        </p:txBody>
      </p:sp>
    </p:spTree>
    <p:extLst>
      <p:ext uri="{BB962C8B-B14F-4D97-AF65-F5344CB8AC3E}">
        <p14:creationId xmlns:p14="http://schemas.microsoft.com/office/powerpoint/2010/main" val="7871985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idx="10"/>
          </p:nvPr>
        </p:nvSpPr>
        <p:spPr/>
        <p:txBody>
          <a:bodyPr/>
          <a:lstStyle>
            <a:lvl1pPr>
              <a:defRPr/>
            </a:lvl1pPr>
          </a:lstStyle>
          <a:p>
            <a:r>
              <a:rPr lang="en-US" smtClean="0"/>
              <a:t>10/11/13</a:t>
            </a:r>
            <a:endParaRPr lang="en-US"/>
          </a:p>
        </p:txBody>
      </p:sp>
      <p:sp>
        <p:nvSpPr>
          <p:cNvPr id="5" name="Slide Number Placeholder 4"/>
          <p:cNvSpPr>
            <a:spLocks noGrp="1"/>
          </p:cNvSpPr>
          <p:nvPr>
            <p:ph type="sldNum" idx="11"/>
          </p:nvPr>
        </p:nvSpPr>
        <p:spPr/>
        <p:txBody>
          <a:bodyPr/>
          <a:lstStyle>
            <a:lvl1pPr>
              <a:defRPr/>
            </a:lvl1pPr>
          </a:lstStyle>
          <a:p>
            <a:fld id="{186B622C-7D38-44E8-973E-0F683C41DD96}" type="slidenum">
              <a:rPr lang="en-US"/>
              <a:pPr/>
              <a:t>‹#›</a:t>
            </a:fld>
            <a:endParaRPr lang="en-US"/>
          </a:p>
        </p:txBody>
      </p:sp>
    </p:spTree>
    <p:extLst>
      <p:ext uri="{BB962C8B-B14F-4D97-AF65-F5344CB8AC3E}">
        <p14:creationId xmlns:p14="http://schemas.microsoft.com/office/powerpoint/2010/main" val="345779342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71538" y="2674938"/>
            <a:ext cx="3621087" cy="34369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5025" y="2674938"/>
            <a:ext cx="3621088" cy="34369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idx="10"/>
          </p:nvPr>
        </p:nvSpPr>
        <p:spPr/>
        <p:txBody>
          <a:bodyPr/>
          <a:lstStyle>
            <a:lvl1pPr>
              <a:defRPr/>
            </a:lvl1pPr>
          </a:lstStyle>
          <a:p>
            <a:r>
              <a:rPr lang="en-US" smtClean="0"/>
              <a:t>10/11/13</a:t>
            </a:r>
            <a:endParaRPr lang="en-US"/>
          </a:p>
        </p:txBody>
      </p:sp>
      <p:sp>
        <p:nvSpPr>
          <p:cNvPr id="6" name="Slide Number Placeholder 5"/>
          <p:cNvSpPr>
            <a:spLocks noGrp="1"/>
          </p:cNvSpPr>
          <p:nvPr>
            <p:ph type="sldNum" idx="11"/>
          </p:nvPr>
        </p:nvSpPr>
        <p:spPr/>
        <p:txBody>
          <a:bodyPr/>
          <a:lstStyle>
            <a:lvl1pPr>
              <a:defRPr/>
            </a:lvl1pPr>
          </a:lstStyle>
          <a:p>
            <a:fld id="{50FA6B9E-0B05-413C-B2B9-4B43EB47C5C8}" type="slidenum">
              <a:rPr lang="en-US"/>
              <a:pPr/>
              <a:t>‹#›</a:t>
            </a:fld>
            <a:endParaRPr lang="en-US"/>
          </a:p>
        </p:txBody>
      </p:sp>
    </p:spTree>
    <p:extLst>
      <p:ext uri="{BB962C8B-B14F-4D97-AF65-F5344CB8AC3E}">
        <p14:creationId xmlns:p14="http://schemas.microsoft.com/office/powerpoint/2010/main" val="8968248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idx="10"/>
          </p:nvPr>
        </p:nvSpPr>
        <p:spPr/>
        <p:txBody>
          <a:bodyPr/>
          <a:lstStyle>
            <a:lvl1pPr>
              <a:defRPr/>
            </a:lvl1pPr>
          </a:lstStyle>
          <a:p>
            <a:r>
              <a:rPr lang="en-US" smtClean="0"/>
              <a:t>10/11/13</a:t>
            </a:r>
            <a:endParaRPr lang="en-US"/>
          </a:p>
        </p:txBody>
      </p:sp>
      <p:sp>
        <p:nvSpPr>
          <p:cNvPr id="8" name="Slide Number Placeholder 7"/>
          <p:cNvSpPr>
            <a:spLocks noGrp="1"/>
          </p:cNvSpPr>
          <p:nvPr>
            <p:ph type="sldNum" idx="11"/>
          </p:nvPr>
        </p:nvSpPr>
        <p:spPr/>
        <p:txBody>
          <a:bodyPr/>
          <a:lstStyle>
            <a:lvl1pPr>
              <a:defRPr/>
            </a:lvl1pPr>
          </a:lstStyle>
          <a:p>
            <a:fld id="{2EB38310-82C9-4846-ABD0-0EE0353F60D8}" type="slidenum">
              <a:rPr lang="en-US"/>
              <a:pPr/>
              <a:t>‹#›</a:t>
            </a:fld>
            <a:endParaRPr lang="en-US"/>
          </a:p>
        </p:txBody>
      </p:sp>
    </p:spTree>
    <p:extLst>
      <p:ext uri="{BB962C8B-B14F-4D97-AF65-F5344CB8AC3E}">
        <p14:creationId xmlns:p14="http://schemas.microsoft.com/office/powerpoint/2010/main" val="387961817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idx="10"/>
          </p:nvPr>
        </p:nvSpPr>
        <p:spPr/>
        <p:txBody>
          <a:bodyPr/>
          <a:lstStyle>
            <a:lvl1pPr>
              <a:defRPr/>
            </a:lvl1pPr>
          </a:lstStyle>
          <a:p>
            <a:r>
              <a:rPr lang="en-US" smtClean="0"/>
              <a:t>10/11/13</a:t>
            </a:r>
            <a:endParaRPr lang="en-US"/>
          </a:p>
        </p:txBody>
      </p:sp>
      <p:sp>
        <p:nvSpPr>
          <p:cNvPr id="4" name="Slide Number Placeholder 3"/>
          <p:cNvSpPr>
            <a:spLocks noGrp="1"/>
          </p:cNvSpPr>
          <p:nvPr>
            <p:ph type="sldNum" idx="11"/>
          </p:nvPr>
        </p:nvSpPr>
        <p:spPr/>
        <p:txBody>
          <a:bodyPr/>
          <a:lstStyle>
            <a:lvl1pPr>
              <a:defRPr/>
            </a:lvl1pPr>
          </a:lstStyle>
          <a:p>
            <a:fld id="{99C5675F-0D06-4831-A7B1-616CBE33F44A}" type="slidenum">
              <a:rPr lang="en-US"/>
              <a:pPr/>
              <a:t>‹#›</a:t>
            </a:fld>
            <a:endParaRPr lang="en-US"/>
          </a:p>
        </p:txBody>
      </p:sp>
    </p:spTree>
    <p:extLst>
      <p:ext uri="{BB962C8B-B14F-4D97-AF65-F5344CB8AC3E}">
        <p14:creationId xmlns:p14="http://schemas.microsoft.com/office/powerpoint/2010/main" val="13494719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r>
              <a:rPr lang="en-US" smtClean="0"/>
              <a:t>10/11/13</a:t>
            </a:r>
            <a:endParaRPr lang="en-US"/>
          </a:p>
        </p:txBody>
      </p:sp>
      <p:sp>
        <p:nvSpPr>
          <p:cNvPr id="3" name="Slide Number Placeholder 2"/>
          <p:cNvSpPr>
            <a:spLocks noGrp="1"/>
          </p:cNvSpPr>
          <p:nvPr>
            <p:ph type="sldNum" idx="11"/>
          </p:nvPr>
        </p:nvSpPr>
        <p:spPr/>
        <p:txBody>
          <a:bodyPr/>
          <a:lstStyle>
            <a:lvl1pPr>
              <a:defRPr/>
            </a:lvl1pPr>
          </a:lstStyle>
          <a:p>
            <a:fld id="{A8EB2C0F-5369-4B5B-8BD6-7C577081371B}" type="slidenum">
              <a:rPr lang="en-US"/>
              <a:pPr/>
              <a:t>‹#›</a:t>
            </a:fld>
            <a:endParaRPr lang="en-US"/>
          </a:p>
        </p:txBody>
      </p:sp>
    </p:spTree>
    <p:extLst>
      <p:ext uri="{BB962C8B-B14F-4D97-AF65-F5344CB8AC3E}">
        <p14:creationId xmlns:p14="http://schemas.microsoft.com/office/powerpoint/2010/main" val="2969086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idx="10"/>
          </p:nvPr>
        </p:nvSpPr>
        <p:spPr/>
        <p:txBody>
          <a:bodyPr/>
          <a:lstStyle>
            <a:lvl1pPr>
              <a:defRPr/>
            </a:lvl1pPr>
          </a:lstStyle>
          <a:p>
            <a:r>
              <a:rPr lang="en-US" smtClean="0"/>
              <a:t>10/11/13</a:t>
            </a:r>
            <a:endParaRPr lang="en-US"/>
          </a:p>
        </p:txBody>
      </p:sp>
      <p:sp>
        <p:nvSpPr>
          <p:cNvPr id="5" name="Slide Number Placeholder 4"/>
          <p:cNvSpPr>
            <a:spLocks noGrp="1"/>
          </p:cNvSpPr>
          <p:nvPr>
            <p:ph type="sldNum" idx="11"/>
          </p:nvPr>
        </p:nvSpPr>
        <p:spPr/>
        <p:txBody>
          <a:bodyPr/>
          <a:lstStyle>
            <a:lvl1pPr>
              <a:defRPr/>
            </a:lvl1pPr>
          </a:lstStyle>
          <a:p>
            <a:fld id="{6214E63C-4D45-4A56-96ED-4C4CDB596CBE}" type="slidenum">
              <a:rPr lang="en-US"/>
              <a:pPr/>
              <a:t>‹#›</a:t>
            </a:fld>
            <a:endParaRPr lang="en-US"/>
          </a:p>
        </p:txBody>
      </p:sp>
    </p:spTree>
    <p:extLst>
      <p:ext uri="{BB962C8B-B14F-4D97-AF65-F5344CB8AC3E}">
        <p14:creationId xmlns:p14="http://schemas.microsoft.com/office/powerpoint/2010/main" val="92969487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r>
              <a:rPr lang="en-US" smtClean="0"/>
              <a:t>10/11/13</a:t>
            </a:r>
            <a:endParaRPr lang="en-US"/>
          </a:p>
        </p:txBody>
      </p:sp>
      <p:sp>
        <p:nvSpPr>
          <p:cNvPr id="6" name="Slide Number Placeholder 5"/>
          <p:cNvSpPr>
            <a:spLocks noGrp="1"/>
          </p:cNvSpPr>
          <p:nvPr>
            <p:ph type="sldNum" idx="11"/>
          </p:nvPr>
        </p:nvSpPr>
        <p:spPr/>
        <p:txBody>
          <a:bodyPr/>
          <a:lstStyle>
            <a:lvl1pPr>
              <a:defRPr/>
            </a:lvl1pPr>
          </a:lstStyle>
          <a:p>
            <a:fld id="{71F7C782-C6BB-4476-9762-E2718685510D}" type="slidenum">
              <a:rPr lang="en-US"/>
              <a:pPr/>
              <a:t>‹#›</a:t>
            </a:fld>
            <a:endParaRPr lang="en-US"/>
          </a:p>
        </p:txBody>
      </p:sp>
    </p:spTree>
    <p:extLst>
      <p:ext uri="{BB962C8B-B14F-4D97-AF65-F5344CB8AC3E}">
        <p14:creationId xmlns:p14="http://schemas.microsoft.com/office/powerpoint/2010/main" val="148837559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r>
              <a:rPr lang="en-US" smtClean="0"/>
              <a:t>10/11/13</a:t>
            </a:r>
            <a:endParaRPr lang="en-US"/>
          </a:p>
        </p:txBody>
      </p:sp>
      <p:sp>
        <p:nvSpPr>
          <p:cNvPr id="6" name="Slide Number Placeholder 5"/>
          <p:cNvSpPr>
            <a:spLocks noGrp="1"/>
          </p:cNvSpPr>
          <p:nvPr>
            <p:ph type="sldNum" idx="11"/>
          </p:nvPr>
        </p:nvSpPr>
        <p:spPr/>
        <p:txBody>
          <a:bodyPr/>
          <a:lstStyle>
            <a:lvl1pPr>
              <a:defRPr/>
            </a:lvl1pPr>
          </a:lstStyle>
          <a:p>
            <a:fld id="{A54C272F-E64D-48C8-99BF-9F51AF9C48B0}" type="slidenum">
              <a:rPr lang="en-US"/>
              <a:pPr/>
              <a:t>‹#›</a:t>
            </a:fld>
            <a:endParaRPr lang="en-US"/>
          </a:p>
        </p:txBody>
      </p:sp>
    </p:spTree>
    <p:extLst>
      <p:ext uri="{BB962C8B-B14F-4D97-AF65-F5344CB8AC3E}">
        <p14:creationId xmlns:p14="http://schemas.microsoft.com/office/powerpoint/2010/main" val="179463574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r>
              <a:rPr lang="en-US" smtClean="0"/>
              <a:t>10/11/13</a:t>
            </a:r>
            <a:endParaRPr lang="en-US"/>
          </a:p>
        </p:txBody>
      </p:sp>
      <p:sp>
        <p:nvSpPr>
          <p:cNvPr id="5" name="Slide Number Placeholder 4"/>
          <p:cNvSpPr>
            <a:spLocks noGrp="1"/>
          </p:cNvSpPr>
          <p:nvPr>
            <p:ph type="sldNum" idx="11"/>
          </p:nvPr>
        </p:nvSpPr>
        <p:spPr/>
        <p:txBody>
          <a:bodyPr/>
          <a:lstStyle>
            <a:lvl1pPr>
              <a:defRPr/>
            </a:lvl1pPr>
          </a:lstStyle>
          <a:p>
            <a:fld id="{27FFCE08-1B4B-4364-8BCD-543D11371B7F}" type="slidenum">
              <a:rPr lang="en-US"/>
              <a:pPr/>
              <a:t>‹#›</a:t>
            </a:fld>
            <a:endParaRPr lang="en-US"/>
          </a:p>
        </p:txBody>
      </p:sp>
    </p:spTree>
    <p:extLst>
      <p:ext uri="{BB962C8B-B14F-4D97-AF65-F5344CB8AC3E}">
        <p14:creationId xmlns:p14="http://schemas.microsoft.com/office/powerpoint/2010/main" val="291292911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9875" y="338138"/>
            <a:ext cx="2052638" cy="57737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38138"/>
            <a:ext cx="6010275" cy="57737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r>
              <a:rPr lang="en-US" smtClean="0"/>
              <a:t>10/11/13</a:t>
            </a:r>
            <a:endParaRPr lang="en-US"/>
          </a:p>
        </p:txBody>
      </p:sp>
      <p:sp>
        <p:nvSpPr>
          <p:cNvPr id="5" name="Slide Number Placeholder 4"/>
          <p:cNvSpPr>
            <a:spLocks noGrp="1"/>
          </p:cNvSpPr>
          <p:nvPr>
            <p:ph type="sldNum" idx="11"/>
          </p:nvPr>
        </p:nvSpPr>
        <p:spPr/>
        <p:txBody>
          <a:bodyPr/>
          <a:lstStyle>
            <a:lvl1pPr>
              <a:defRPr/>
            </a:lvl1pPr>
          </a:lstStyle>
          <a:p>
            <a:fld id="{5D461DB0-623D-4D0E-AFC7-694121A64AF4}" type="slidenum">
              <a:rPr lang="en-US"/>
              <a:pPr/>
              <a:t>‹#›</a:t>
            </a:fld>
            <a:endParaRPr lang="en-US"/>
          </a:p>
        </p:txBody>
      </p:sp>
    </p:spTree>
    <p:extLst>
      <p:ext uri="{BB962C8B-B14F-4D97-AF65-F5344CB8AC3E}">
        <p14:creationId xmlns:p14="http://schemas.microsoft.com/office/powerpoint/2010/main" val="288978798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idx="10"/>
          </p:nvPr>
        </p:nvSpPr>
        <p:spPr/>
        <p:txBody>
          <a:bodyPr/>
          <a:lstStyle>
            <a:lvl1pPr>
              <a:defRPr/>
            </a:lvl1pPr>
          </a:lstStyle>
          <a:p>
            <a:r>
              <a:rPr lang="en-US" smtClean="0"/>
              <a:t>10/11/13</a:t>
            </a:r>
            <a:endParaRPr lang="en-US"/>
          </a:p>
        </p:txBody>
      </p:sp>
      <p:sp>
        <p:nvSpPr>
          <p:cNvPr id="5" name="Slide Number Placeholder 4"/>
          <p:cNvSpPr>
            <a:spLocks noGrp="1"/>
          </p:cNvSpPr>
          <p:nvPr>
            <p:ph type="sldNum" idx="11"/>
          </p:nvPr>
        </p:nvSpPr>
        <p:spPr/>
        <p:txBody>
          <a:bodyPr/>
          <a:lstStyle>
            <a:lvl1pPr>
              <a:defRPr/>
            </a:lvl1pPr>
          </a:lstStyle>
          <a:p>
            <a:fld id="{841AE76C-E6D9-47B4-9D86-0E2F051D8F7D}" type="slidenum">
              <a:rPr lang="en-US"/>
              <a:pPr/>
              <a:t>‹#›</a:t>
            </a:fld>
            <a:endParaRPr lang="en-US"/>
          </a:p>
        </p:txBody>
      </p:sp>
    </p:spTree>
    <p:extLst>
      <p:ext uri="{BB962C8B-B14F-4D97-AF65-F5344CB8AC3E}">
        <p14:creationId xmlns:p14="http://schemas.microsoft.com/office/powerpoint/2010/main" val="367268531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r>
              <a:rPr lang="en-US" smtClean="0"/>
              <a:t>10/11/13</a:t>
            </a:r>
            <a:endParaRPr lang="en-US"/>
          </a:p>
        </p:txBody>
      </p:sp>
      <p:sp>
        <p:nvSpPr>
          <p:cNvPr id="5" name="Slide Number Placeholder 4"/>
          <p:cNvSpPr>
            <a:spLocks noGrp="1"/>
          </p:cNvSpPr>
          <p:nvPr>
            <p:ph type="sldNum" idx="11"/>
          </p:nvPr>
        </p:nvSpPr>
        <p:spPr/>
        <p:txBody>
          <a:bodyPr/>
          <a:lstStyle>
            <a:lvl1pPr>
              <a:defRPr/>
            </a:lvl1pPr>
          </a:lstStyle>
          <a:p>
            <a:fld id="{A5796A76-274F-4809-A22B-BF4CB422572F}" type="slidenum">
              <a:rPr lang="en-US"/>
              <a:pPr/>
              <a:t>‹#›</a:t>
            </a:fld>
            <a:endParaRPr lang="en-US"/>
          </a:p>
        </p:txBody>
      </p:sp>
    </p:spTree>
    <p:extLst>
      <p:ext uri="{BB962C8B-B14F-4D97-AF65-F5344CB8AC3E}">
        <p14:creationId xmlns:p14="http://schemas.microsoft.com/office/powerpoint/2010/main" val="264202268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idx="10"/>
          </p:nvPr>
        </p:nvSpPr>
        <p:spPr/>
        <p:txBody>
          <a:bodyPr/>
          <a:lstStyle>
            <a:lvl1pPr>
              <a:defRPr/>
            </a:lvl1pPr>
          </a:lstStyle>
          <a:p>
            <a:r>
              <a:rPr lang="en-US" smtClean="0"/>
              <a:t>10/11/13</a:t>
            </a:r>
            <a:endParaRPr lang="en-US"/>
          </a:p>
        </p:txBody>
      </p:sp>
      <p:sp>
        <p:nvSpPr>
          <p:cNvPr id="5" name="Slide Number Placeholder 4"/>
          <p:cNvSpPr>
            <a:spLocks noGrp="1"/>
          </p:cNvSpPr>
          <p:nvPr>
            <p:ph type="sldNum" idx="11"/>
          </p:nvPr>
        </p:nvSpPr>
        <p:spPr/>
        <p:txBody>
          <a:bodyPr/>
          <a:lstStyle>
            <a:lvl1pPr>
              <a:defRPr/>
            </a:lvl1pPr>
          </a:lstStyle>
          <a:p>
            <a:fld id="{B6410DA0-D4A3-4023-A6D7-B5C754C89361}" type="slidenum">
              <a:rPr lang="en-US"/>
              <a:pPr/>
              <a:t>‹#›</a:t>
            </a:fld>
            <a:endParaRPr lang="en-US"/>
          </a:p>
        </p:txBody>
      </p:sp>
    </p:spTree>
    <p:extLst>
      <p:ext uri="{BB962C8B-B14F-4D97-AF65-F5344CB8AC3E}">
        <p14:creationId xmlns:p14="http://schemas.microsoft.com/office/powerpoint/2010/main" val="23458261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71538" y="2674938"/>
            <a:ext cx="3621087" cy="34369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5025" y="2674938"/>
            <a:ext cx="3621088" cy="34369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idx="10"/>
          </p:nvPr>
        </p:nvSpPr>
        <p:spPr/>
        <p:txBody>
          <a:bodyPr/>
          <a:lstStyle>
            <a:lvl1pPr>
              <a:defRPr/>
            </a:lvl1pPr>
          </a:lstStyle>
          <a:p>
            <a:r>
              <a:rPr lang="en-US" smtClean="0"/>
              <a:t>10/11/13</a:t>
            </a:r>
            <a:endParaRPr lang="en-US"/>
          </a:p>
        </p:txBody>
      </p:sp>
      <p:sp>
        <p:nvSpPr>
          <p:cNvPr id="6" name="Slide Number Placeholder 5"/>
          <p:cNvSpPr>
            <a:spLocks noGrp="1"/>
          </p:cNvSpPr>
          <p:nvPr>
            <p:ph type="sldNum" idx="11"/>
          </p:nvPr>
        </p:nvSpPr>
        <p:spPr/>
        <p:txBody>
          <a:bodyPr/>
          <a:lstStyle>
            <a:lvl1pPr>
              <a:defRPr/>
            </a:lvl1pPr>
          </a:lstStyle>
          <a:p>
            <a:fld id="{C4CB4D27-14D1-495D-9A76-19D4AA322D82}" type="slidenum">
              <a:rPr lang="en-US"/>
              <a:pPr/>
              <a:t>‹#›</a:t>
            </a:fld>
            <a:endParaRPr lang="en-US"/>
          </a:p>
        </p:txBody>
      </p:sp>
    </p:spTree>
    <p:extLst>
      <p:ext uri="{BB962C8B-B14F-4D97-AF65-F5344CB8AC3E}">
        <p14:creationId xmlns:p14="http://schemas.microsoft.com/office/powerpoint/2010/main" val="46627198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idx="10"/>
          </p:nvPr>
        </p:nvSpPr>
        <p:spPr/>
        <p:txBody>
          <a:bodyPr/>
          <a:lstStyle>
            <a:lvl1pPr>
              <a:defRPr/>
            </a:lvl1pPr>
          </a:lstStyle>
          <a:p>
            <a:r>
              <a:rPr lang="en-US" smtClean="0"/>
              <a:t>10/11/13</a:t>
            </a:r>
            <a:endParaRPr lang="en-US"/>
          </a:p>
        </p:txBody>
      </p:sp>
      <p:sp>
        <p:nvSpPr>
          <p:cNvPr id="8" name="Slide Number Placeholder 7"/>
          <p:cNvSpPr>
            <a:spLocks noGrp="1"/>
          </p:cNvSpPr>
          <p:nvPr>
            <p:ph type="sldNum" idx="11"/>
          </p:nvPr>
        </p:nvSpPr>
        <p:spPr/>
        <p:txBody>
          <a:bodyPr/>
          <a:lstStyle>
            <a:lvl1pPr>
              <a:defRPr/>
            </a:lvl1pPr>
          </a:lstStyle>
          <a:p>
            <a:fld id="{0DA16998-636A-4F66-9F5E-5773711E4CB7}" type="slidenum">
              <a:rPr lang="en-US"/>
              <a:pPr/>
              <a:t>‹#›</a:t>
            </a:fld>
            <a:endParaRPr lang="en-US"/>
          </a:p>
        </p:txBody>
      </p:sp>
    </p:spTree>
    <p:extLst>
      <p:ext uri="{BB962C8B-B14F-4D97-AF65-F5344CB8AC3E}">
        <p14:creationId xmlns:p14="http://schemas.microsoft.com/office/powerpoint/2010/main" val="143248993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idx="10"/>
          </p:nvPr>
        </p:nvSpPr>
        <p:spPr/>
        <p:txBody>
          <a:bodyPr/>
          <a:lstStyle>
            <a:lvl1pPr>
              <a:defRPr/>
            </a:lvl1pPr>
          </a:lstStyle>
          <a:p>
            <a:r>
              <a:rPr lang="en-US" smtClean="0"/>
              <a:t>10/11/13</a:t>
            </a:r>
            <a:endParaRPr lang="en-US"/>
          </a:p>
        </p:txBody>
      </p:sp>
      <p:sp>
        <p:nvSpPr>
          <p:cNvPr id="4" name="Slide Number Placeholder 3"/>
          <p:cNvSpPr>
            <a:spLocks noGrp="1"/>
          </p:cNvSpPr>
          <p:nvPr>
            <p:ph type="sldNum" idx="11"/>
          </p:nvPr>
        </p:nvSpPr>
        <p:spPr/>
        <p:txBody>
          <a:bodyPr/>
          <a:lstStyle>
            <a:lvl1pPr>
              <a:defRPr/>
            </a:lvl1pPr>
          </a:lstStyle>
          <a:p>
            <a:fld id="{84760DBA-7736-47B8-A487-92E22FC9CD8B}" type="slidenum">
              <a:rPr lang="en-US"/>
              <a:pPr/>
              <a:t>‹#›</a:t>
            </a:fld>
            <a:endParaRPr lang="en-US"/>
          </a:p>
        </p:txBody>
      </p:sp>
    </p:spTree>
    <p:extLst>
      <p:ext uri="{BB962C8B-B14F-4D97-AF65-F5344CB8AC3E}">
        <p14:creationId xmlns:p14="http://schemas.microsoft.com/office/powerpoint/2010/main" val="355350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71538" y="2674938"/>
            <a:ext cx="3621087" cy="34369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5025" y="2674938"/>
            <a:ext cx="3621088" cy="34369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idx="10"/>
          </p:nvPr>
        </p:nvSpPr>
        <p:spPr/>
        <p:txBody>
          <a:bodyPr/>
          <a:lstStyle>
            <a:lvl1pPr>
              <a:defRPr/>
            </a:lvl1pPr>
          </a:lstStyle>
          <a:p>
            <a:r>
              <a:rPr lang="en-US" smtClean="0"/>
              <a:t>10/11/13</a:t>
            </a:r>
            <a:endParaRPr lang="en-US"/>
          </a:p>
        </p:txBody>
      </p:sp>
      <p:sp>
        <p:nvSpPr>
          <p:cNvPr id="6" name="Slide Number Placeholder 5"/>
          <p:cNvSpPr>
            <a:spLocks noGrp="1"/>
          </p:cNvSpPr>
          <p:nvPr>
            <p:ph type="sldNum" idx="11"/>
          </p:nvPr>
        </p:nvSpPr>
        <p:spPr/>
        <p:txBody>
          <a:bodyPr/>
          <a:lstStyle>
            <a:lvl1pPr>
              <a:defRPr/>
            </a:lvl1pPr>
          </a:lstStyle>
          <a:p>
            <a:fld id="{23412DC1-7719-4B1F-A96F-2257429FD156}" type="slidenum">
              <a:rPr lang="en-US"/>
              <a:pPr/>
              <a:t>‹#›</a:t>
            </a:fld>
            <a:endParaRPr lang="en-US"/>
          </a:p>
        </p:txBody>
      </p:sp>
    </p:spTree>
    <p:extLst>
      <p:ext uri="{BB962C8B-B14F-4D97-AF65-F5344CB8AC3E}">
        <p14:creationId xmlns:p14="http://schemas.microsoft.com/office/powerpoint/2010/main" val="96820373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r>
              <a:rPr lang="en-US" smtClean="0"/>
              <a:t>10/11/13</a:t>
            </a:r>
            <a:endParaRPr lang="en-US"/>
          </a:p>
        </p:txBody>
      </p:sp>
      <p:sp>
        <p:nvSpPr>
          <p:cNvPr id="3" name="Slide Number Placeholder 2"/>
          <p:cNvSpPr>
            <a:spLocks noGrp="1"/>
          </p:cNvSpPr>
          <p:nvPr>
            <p:ph type="sldNum" idx="11"/>
          </p:nvPr>
        </p:nvSpPr>
        <p:spPr/>
        <p:txBody>
          <a:bodyPr/>
          <a:lstStyle>
            <a:lvl1pPr>
              <a:defRPr/>
            </a:lvl1pPr>
          </a:lstStyle>
          <a:p>
            <a:fld id="{C24ECFD4-93B1-47B8-82A3-01C323F8E105}" type="slidenum">
              <a:rPr lang="en-US"/>
              <a:pPr/>
              <a:t>‹#›</a:t>
            </a:fld>
            <a:endParaRPr lang="en-US"/>
          </a:p>
        </p:txBody>
      </p:sp>
    </p:spTree>
    <p:extLst>
      <p:ext uri="{BB962C8B-B14F-4D97-AF65-F5344CB8AC3E}">
        <p14:creationId xmlns:p14="http://schemas.microsoft.com/office/powerpoint/2010/main" val="259589141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r>
              <a:rPr lang="en-US" smtClean="0"/>
              <a:t>10/11/13</a:t>
            </a:r>
            <a:endParaRPr lang="en-US"/>
          </a:p>
        </p:txBody>
      </p:sp>
      <p:sp>
        <p:nvSpPr>
          <p:cNvPr id="6" name="Slide Number Placeholder 5"/>
          <p:cNvSpPr>
            <a:spLocks noGrp="1"/>
          </p:cNvSpPr>
          <p:nvPr>
            <p:ph type="sldNum" idx="11"/>
          </p:nvPr>
        </p:nvSpPr>
        <p:spPr/>
        <p:txBody>
          <a:bodyPr/>
          <a:lstStyle>
            <a:lvl1pPr>
              <a:defRPr/>
            </a:lvl1pPr>
          </a:lstStyle>
          <a:p>
            <a:fld id="{6FD51F1F-B5BF-485A-846E-81BD1D1C3FC2}" type="slidenum">
              <a:rPr lang="en-US"/>
              <a:pPr/>
              <a:t>‹#›</a:t>
            </a:fld>
            <a:endParaRPr lang="en-US"/>
          </a:p>
        </p:txBody>
      </p:sp>
    </p:spTree>
    <p:extLst>
      <p:ext uri="{BB962C8B-B14F-4D97-AF65-F5344CB8AC3E}">
        <p14:creationId xmlns:p14="http://schemas.microsoft.com/office/powerpoint/2010/main" val="322771188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r>
              <a:rPr lang="en-US" smtClean="0"/>
              <a:t>10/11/13</a:t>
            </a:r>
            <a:endParaRPr lang="en-US"/>
          </a:p>
        </p:txBody>
      </p:sp>
      <p:sp>
        <p:nvSpPr>
          <p:cNvPr id="6" name="Slide Number Placeholder 5"/>
          <p:cNvSpPr>
            <a:spLocks noGrp="1"/>
          </p:cNvSpPr>
          <p:nvPr>
            <p:ph type="sldNum" idx="11"/>
          </p:nvPr>
        </p:nvSpPr>
        <p:spPr/>
        <p:txBody>
          <a:bodyPr/>
          <a:lstStyle>
            <a:lvl1pPr>
              <a:defRPr/>
            </a:lvl1pPr>
          </a:lstStyle>
          <a:p>
            <a:fld id="{BAB0FE29-D7F3-4D13-87A6-92522690EE9F}" type="slidenum">
              <a:rPr lang="en-US"/>
              <a:pPr/>
              <a:t>‹#›</a:t>
            </a:fld>
            <a:endParaRPr lang="en-US"/>
          </a:p>
        </p:txBody>
      </p:sp>
    </p:spTree>
    <p:extLst>
      <p:ext uri="{BB962C8B-B14F-4D97-AF65-F5344CB8AC3E}">
        <p14:creationId xmlns:p14="http://schemas.microsoft.com/office/powerpoint/2010/main" val="405865123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r>
              <a:rPr lang="en-US" smtClean="0"/>
              <a:t>10/11/13</a:t>
            </a:r>
            <a:endParaRPr lang="en-US"/>
          </a:p>
        </p:txBody>
      </p:sp>
      <p:sp>
        <p:nvSpPr>
          <p:cNvPr id="5" name="Slide Number Placeholder 4"/>
          <p:cNvSpPr>
            <a:spLocks noGrp="1"/>
          </p:cNvSpPr>
          <p:nvPr>
            <p:ph type="sldNum" idx="11"/>
          </p:nvPr>
        </p:nvSpPr>
        <p:spPr/>
        <p:txBody>
          <a:bodyPr/>
          <a:lstStyle>
            <a:lvl1pPr>
              <a:defRPr/>
            </a:lvl1pPr>
          </a:lstStyle>
          <a:p>
            <a:fld id="{3BA78291-4EEF-4A1D-8A2B-DA78466895F6}" type="slidenum">
              <a:rPr lang="en-US"/>
              <a:pPr/>
              <a:t>‹#›</a:t>
            </a:fld>
            <a:endParaRPr lang="en-US"/>
          </a:p>
        </p:txBody>
      </p:sp>
    </p:spTree>
    <p:extLst>
      <p:ext uri="{BB962C8B-B14F-4D97-AF65-F5344CB8AC3E}">
        <p14:creationId xmlns:p14="http://schemas.microsoft.com/office/powerpoint/2010/main" val="54415741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9875" y="338138"/>
            <a:ext cx="2052638" cy="57737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38138"/>
            <a:ext cx="6010275" cy="57737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r>
              <a:rPr lang="en-US" smtClean="0"/>
              <a:t>10/11/13</a:t>
            </a:r>
            <a:endParaRPr lang="en-US"/>
          </a:p>
        </p:txBody>
      </p:sp>
      <p:sp>
        <p:nvSpPr>
          <p:cNvPr id="5" name="Slide Number Placeholder 4"/>
          <p:cNvSpPr>
            <a:spLocks noGrp="1"/>
          </p:cNvSpPr>
          <p:nvPr>
            <p:ph type="sldNum" idx="11"/>
          </p:nvPr>
        </p:nvSpPr>
        <p:spPr/>
        <p:txBody>
          <a:bodyPr/>
          <a:lstStyle>
            <a:lvl1pPr>
              <a:defRPr/>
            </a:lvl1pPr>
          </a:lstStyle>
          <a:p>
            <a:fld id="{A4F141AE-82CF-4054-89F2-5DB40802DE4E}" type="slidenum">
              <a:rPr lang="en-US"/>
              <a:pPr/>
              <a:t>‹#›</a:t>
            </a:fld>
            <a:endParaRPr lang="en-US"/>
          </a:p>
        </p:txBody>
      </p:sp>
    </p:spTree>
    <p:extLst>
      <p:ext uri="{BB962C8B-B14F-4D97-AF65-F5344CB8AC3E}">
        <p14:creationId xmlns:p14="http://schemas.microsoft.com/office/powerpoint/2010/main" val="80376213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idx="10"/>
          </p:nvPr>
        </p:nvSpPr>
        <p:spPr/>
        <p:txBody>
          <a:bodyPr/>
          <a:lstStyle>
            <a:lvl1pPr>
              <a:defRPr/>
            </a:lvl1pPr>
          </a:lstStyle>
          <a:p>
            <a:r>
              <a:rPr lang="en-US" smtClean="0"/>
              <a:t>10/11/13</a:t>
            </a:r>
            <a:endParaRPr lang="en-US"/>
          </a:p>
        </p:txBody>
      </p:sp>
      <p:sp>
        <p:nvSpPr>
          <p:cNvPr id="5" name="Slide Number Placeholder 4"/>
          <p:cNvSpPr>
            <a:spLocks noGrp="1"/>
          </p:cNvSpPr>
          <p:nvPr>
            <p:ph type="sldNum" idx="11"/>
          </p:nvPr>
        </p:nvSpPr>
        <p:spPr/>
        <p:txBody>
          <a:bodyPr/>
          <a:lstStyle>
            <a:lvl1pPr>
              <a:defRPr/>
            </a:lvl1pPr>
          </a:lstStyle>
          <a:p>
            <a:fld id="{5C221D01-2671-4EA4-9B2A-51017BD8CF5C}" type="slidenum">
              <a:rPr lang="en-US"/>
              <a:pPr/>
              <a:t>‹#›</a:t>
            </a:fld>
            <a:endParaRPr lang="en-US"/>
          </a:p>
        </p:txBody>
      </p:sp>
    </p:spTree>
    <p:extLst>
      <p:ext uri="{BB962C8B-B14F-4D97-AF65-F5344CB8AC3E}">
        <p14:creationId xmlns:p14="http://schemas.microsoft.com/office/powerpoint/2010/main" val="58265300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r>
              <a:rPr lang="en-US" smtClean="0"/>
              <a:t>10/11/13</a:t>
            </a:r>
            <a:endParaRPr lang="en-US"/>
          </a:p>
        </p:txBody>
      </p:sp>
      <p:sp>
        <p:nvSpPr>
          <p:cNvPr id="5" name="Slide Number Placeholder 4"/>
          <p:cNvSpPr>
            <a:spLocks noGrp="1"/>
          </p:cNvSpPr>
          <p:nvPr>
            <p:ph type="sldNum" idx="11"/>
          </p:nvPr>
        </p:nvSpPr>
        <p:spPr/>
        <p:txBody>
          <a:bodyPr/>
          <a:lstStyle>
            <a:lvl1pPr>
              <a:defRPr/>
            </a:lvl1pPr>
          </a:lstStyle>
          <a:p>
            <a:fld id="{9D90D4F6-259B-4600-9622-74EC69ACF008}" type="slidenum">
              <a:rPr lang="en-US"/>
              <a:pPr/>
              <a:t>‹#›</a:t>
            </a:fld>
            <a:endParaRPr lang="en-US"/>
          </a:p>
        </p:txBody>
      </p:sp>
    </p:spTree>
    <p:extLst>
      <p:ext uri="{BB962C8B-B14F-4D97-AF65-F5344CB8AC3E}">
        <p14:creationId xmlns:p14="http://schemas.microsoft.com/office/powerpoint/2010/main" val="322722664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idx="10"/>
          </p:nvPr>
        </p:nvSpPr>
        <p:spPr/>
        <p:txBody>
          <a:bodyPr/>
          <a:lstStyle>
            <a:lvl1pPr>
              <a:defRPr/>
            </a:lvl1pPr>
          </a:lstStyle>
          <a:p>
            <a:r>
              <a:rPr lang="en-US" smtClean="0"/>
              <a:t>10/11/13</a:t>
            </a:r>
            <a:endParaRPr lang="en-US"/>
          </a:p>
        </p:txBody>
      </p:sp>
      <p:sp>
        <p:nvSpPr>
          <p:cNvPr id="5" name="Slide Number Placeholder 4"/>
          <p:cNvSpPr>
            <a:spLocks noGrp="1"/>
          </p:cNvSpPr>
          <p:nvPr>
            <p:ph type="sldNum" idx="11"/>
          </p:nvPr>
        </p:nvSpPr>
        <p:spPr/>
        <p:txBody>
          <a:bodyPr/>
          <a:lstStyle>
            <a:lvl1pPr>
              <a:defRPr/>
            </a:lvl1pPr>
          </a:lstStyle>
          <a:p>
            <a:fld id="{2F5A1F55-76A0-40C1-BEAE-9F2EEC0D4087}" type="slidenum">
              <a:rPr lang="en-US"/>
              <a:pPr/>
              <a:t>‹#›</a:t>
            </a:fld>
            <a:endParaRPr lang="en-US"/>
          </a:p>
        </p:txBody>
      </p:sp>
    </p:spTree>
    <p:extLst>
      <p:ext uri="{BB962C8B-B14F-4D97-AF65-F5344CB8AC3E}">
        <p14:creationId xmlns:p14="http://schemas.microsoft.com/office/powerpoint/2010/main" val="266105353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71538" y="2674938"/>
            <a:ext cx="3621087" cy="34369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5025" y="2674938"/>
            <a:ext cx="3621088" cy="34369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idx="10"/>
          </p:nvPr>
        </p:nvSpPr>
        <p:spPr/>
        <p:txBody>
          <a:bodyPr/>
          <a:lstStyle>
            <a:lvl1pPr>
              <a:defRPr/>
            </a:lvl1pPr>
          </a:lstStyle>
          <a:p>
            <a:r>
              <a:rPr lang="en-US" smtClean="0"/>
              <a:t>10/11/13</a:t>
            </a:r>
            <a:endParaRPr lang="en-US"/>
          </a:p>
        </p:txBody>
      </p:sp>
      <p:sp>
        <p:nvSpPr>
          <p:cNvPr id="6" name="Slide Number Placeholder 5"/>
          <p:cNvSpPr>
            <a:spLocks noGrp="1"/>
          </p:cNvSpPr>
          <p:nvPr>
            <p:ph type="sldNum" idx="11"/>
          </p:nvPr>
        </p:nvSpPr>
        <p:spPr/>
        <p:txBody>
          <a:bodyPr/>
          <a:lstStyle>
            <a:lvl1pPr>
              <a:defRPr/>
            </a:lvl1pPr>
          </a:lstStyle>
          <a:p>
            <a:fld id="{6E509E12-B7E4-46A6-BA57-24CF3A484A5C}" type="slidenum">
              <a:rPr lang="en-US"/>
              <a:pPr/>
              <a:t>‹#›</a:t>
            </a:fld>
            <a:endParaRPr lang="en-US"/>
          </a:p>
        </p:txBody>
      </p:sp>
    </p:spTree>
    <p:extLst>
      <p:ext uri="{BB962C8B-B14F-4D97-AF65-F5344CB8AC3E}">
        <p14:creationId xmlns:p14="http://schemas.microsoft.com/office/powerpoint/2010/main" val="407971293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idx="10"/>
          </p:nvPr>
        </p:nvSpPr>
        <p:spPr/>
        <p:txBody>
          <a:bodyPr/>
          <a:lstStyle>
            <a:lvl1pPr>
              <a:defRPr/>
            </a:lvl1pPr>
          </a:lstStyle>
          <a:p>
            <a:r>
              <a:rPr lang="en-US" smtClean="0"/>
              <a:t>10/11/13</a:t>
            </a:r>
            <a:endParaRPr lang="en-US"/>
          </a:p>
        </p:txBody>
      </p:sp>
      <p:sp>
        <p:nvSpPr>
          <p:cNvPr id="8" name="Slide Number Placeholder 7"/>
          <p:cNvSpPr>
            <a:spLocks noGrp="1"/>
          </p:cNvSpPr>
          <p:nvPr>
            <p:ph type="sldNum" idx="11"/>
          </p:nvPr>
        </p:nvSpPr>
        <p:spPr/>
        <p:txBody>
          <a:bodyPr/>
          <a:lstStyle>
            <a:lvl1pPr>
              <a:defRPr/>
            </a:lvl1pPr>
          </a:lstStyle>
          <a:p>
            <a:fld id="{BC53F058-1CD3-426E-9C65-06515A80D5AB}" type="slidenum">
              <a:rPr lang="en-US"/>
              <a:pPr/>
              <a:t>‹#›</a:t>
            </a:fld>
            <a:endParaRPr lang="en-US"/>
          </a:p>
        </p:txBody>
      </p:sp>
    </p:spTree>
    <p:extLst>
      <p:ext uri="{BB962C8B-B14F-4D97-AF65-F5344CB8AC3E}">
        <p14:creationId xmlns:p14="http://schemas.microsoft.com/office/powerpoint/2010/main" val="2775778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idx="10"/>
          </p:nvPr>
        </p:nvSpPr>
        <p:spPr/>
        <p:txBody>
          <a:bodyPr/>
          <a:lstStyle>
            <a:lvl1pPr>
              <a:defRPr/>
            </a:lvl1pPr>
          </a:lstStyle>
          <a:p>
            <a:r>
              <a:rPr lang="en-US" smtClean="0"/>
              <a:t>10/11/13</a:t>
            </a:r>
            <a:endParaRPr lang="en-US"/>
          </a:p>
        </p:txBody>
      </p:sp>
      <p:sp>
        <p:nvSpPr>
          <p:cNvPr id="8" name="Slide Number Placeholder 7"/>
          <p:cNvSpPr>
            <a:spLocks noGrp="1"/>
          </p:cNvSpPr>
          <p:nvPr>
            <p:ph type="sldNum" idx="11"/>
          </p:nvPr>
        </p:nvSpPr>
        <p:spPr/>
        <p:txBody>
          <a:bodyPr/>
          <a:lstStyle>
            <a:lvl1pPr>
              <a:defRPr/>
            </a:lvl1pPr>
          </a:lstStyle>
          <a:p>
            <a:fld id="{E53C5438-2D65-45FD-98AB-348D0286673D}" type="slidenum">
              <a:rPr lang="en-US"/>
              <a:pPr/>
              <a:t>‹#›</a:t>
            </a:fld>
            <a:endParaRPr lang="en-US"/>
          </a:p>
        </p:txBody>
      </p:sp>
    </p:spTree>
    <p:extLst>
      <p:ext uri="{BB962C8B-B14F-4D97-AF65-F5344CB8AC3E}">
        <p14:creationId xmlns:p14="http://schemas.microsoft.com/office/powerpoint/2010/main" val="19324566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idx="10"/>
          </p:nvPr>
        </p:nvSpPr>
        <p:spPr/>
        <p:txBody>
          <a:bodyPr/>
          <a:lstStyle>
            <a:lvl1pPr>
              <a:defRPr/>
            </a:lvl1pPr>
          </a:lstStyle>
          <a:p>
            <a:r>
              <a:rPr lang="en-US" smtClean="0"/>
              <a:t>10/11/13</a:t>
            </a:r>
            <a:endParaRPr lang="en-US"/>
          </a:p>
        </p:txBody>
      </p:sp>
      <p:sp>
        <p:nvSpPr>
          <p:cNvPr id="4" name="Slide Number Placeholder 3"/>
          <p:cNvSpPr>
            <a:spLocks noGrp="1"/>
          </p:cNvSpPr>
          <p:nvPr>
            <p:ph type="sldNum" idx="11"/>
          </p:nvPr>
        </p:nvSpPr>
        <p:spPr/>
        <p:txBody>
          <a:bodyPr/>
          <a:lstStyle>
            <a:lvl1pPr>
              <a:defRPr/>
            </a:lvl1pPr>
          </a:lstStyle>
          <a:p>
            <a:fld id="{1FA3B3B6-6047-4335-9414-D47EFCD1AA36}" type="slidenum">
              <a:rPr lang="en-US"/>
              <a:pPr/>
              <a:t>‹#›</a:t>
            </a:fld>
            <a:endParaRPr lang="en-US"/>
          </a:p>
        </p:txBody>
      </p:sp>
    </p:spTree>
    <p:extLst>
      <p:ext uri="{BB962C8B-B14F-4D97-AF65-F5344CB8AC3E}">
        <p14:creationId xmlns:p14="http://schemas.microsoft.com/office/powerpoint/2010/main" val="291553778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r>
              <a:rPr lang="en-US" smtClean="0"/>
              <a:t>10/11/13</a:t>
            </a:r>
            <a:endParaRPr lang="en-US"/>
          </a:p>
        </p:txBody>
      </p:sp>
      <p:sp>
        <p:nvSpPr>
          <p:cNvPr id="3" name="Slide Number Placeholder 2"/>
          <p:cNvSpPr>
            <a:spLocks noGrp="1"/>
          </p:cNvSpPr>
          <p:nvPr>
            <p:ph type="sldNum" idx="11"/>
          </p:nvPr>
        </p:nvSpPr>
        <p:spPr/>
        <p:txBody>
          <a:bodyPr/>
          <a:lstStyle>
            <a:lvl1pPr>
              <a:defRPr/>
            </a:lvl1pPr>
          </a:lstStyle>
          <a:p>
            <a:fld id="{F810FFD3-2A1B-421F-B9A5-3AB57C74CB44}" type="slidenum">
              <a:rPr lang="en-US"/>
              <a:pPr/>
              <a:t>‹#›</a:t>
            </a:fld>
            <a:endParaRPr lang="en-US"/>
          </a:p>
        </p:txBody>
      </p:sp>
    </p:spTree>
    <p:extLst>
      <p:ext uri="{BB962C8B-B14F-4D97-AF65-F5344CB8AC3E}">
        <p14:creationId xmlns:p14="http://schemas.microsoft.com/office/powerpoint/2010/main" val="156548481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r>
              <a:rPr lang="en-US" smtClean="0"/>
              <a:t>10/11/13</a:t>
            </a:r>
            <a:endParaRPr lang="en-US"/>
          </a:p>
        </p:txBody>
      </p:sp>
      <p:sp>
        <p:nvSpPr>
          <p:cNvPr id="6" name="Slide Number Placeholder 5"/>
          <p:cNvSpPr>
            <a:spLocks noGrp="1"/>
          </p:cNvSpPr>
          <p:nvPr>
            <p:ph type="sldNum" idx="11"/>
          </p:nvPr>
        </p:nvSpPr>
        <p:spPr/>
        <p:txBody>
          <a:bodyPr/>
          <a:lstStyle>
            <a:lvl1pPr>
              <a:defRPr/>
            </a:lvl1pPr>
          </a:lstStyle>
          <a:p>
            <a:fld id="{A0B2533E-8F08-4489-8882-8CB6734EF3FF}" type="slidenum">
              <a:rPr lang="en-US"/>
              <a:pPr/>
              <a:t>‹#›</a:t>
            </a:fld>
            <a:endParaRPr lang="en-US"/>
          </a:p>
        </p:txBody>
      </p:sp>
    </p:spTree>
    <p:extLst>
      <p:ext uri="{BB962C8B-B14F-4D97-AF65-F5344CB8AC3E}">
        <p14:creationId xmlns:p14="http://schemas.microsoft.com/office/powerpoint/2010/main" val="6034333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r>
              <a:rPr lang="en-US" smtClean="0"/>
              <a:t>10/11/13</a:t>
            </a:r>
            <a:endParaRPr lang="en-US"/>
          </a:p>
        </p:txBody>
      </p:sp>
      <p:sp>
        <p:nvSpPr>
          <p:cNvPr id="6" name="Slide Number Placeholder 5"/>
          <p:cNvSpPr>
            <a:spLocks noGrp="1"/>
          </p:cNvSpPr>
          <p:nvPr>
            <p:ph type="sldNum" idx="11"/>
          </p:nvPr>
        </p:nvSpPr>
        <p:spPr/>
        <p:txBody>
          <a:bodyPr/>
          <a:lstStyle>
            <a:lvl1pPr>
              <a:defRPr/>
            </a:lvl1pPr>
          </a:lstStyle>
          <a:p>
            <a:fld id="{62D83F2C-04BD-40D4-A48B-264193B6CA50}" type="slidenum">
              <a:rPr lang="en-US"/>
              <a:pPr/>
              <a:t>‹#›</a:t>
            </a:fld>
            <a:endParaRPr lang="en-US"/>
          </a:p>
        </p:txBody>
      </p:sp>
    </p:spTree>
    <p:extLst>
      <p:ext uri="{BB962C8B-B14F-4D97-AF65-F5344CB8AC3E}">
        <p14:creationId xmlns:p14="http://schemas.microsoft.com/office/powerpoint/2010/main" val="25242850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r>
              <a:rPr lang="en-US" smtClean="0"/>
              <a:t>10/11/13</a:t>
            </a:r>
            <a:endParaRPr lang="en-US"/>
          </a:p>
        </p:txBody>
      </p:sp>
      <p:sp>
        <p:nvSpPr>
          <p:cNvPr id="5" name="Slide Number Placeholder 4"/>
          <p:cNvSpPr>
            <a:spLocks noGrp="1"/>
          </p:cNvSpPr>
          <p:nvPr>
            <p:ph type="sldNum" idx="11"/>
          </p:nvPr>
        </p:nvSpPr>
        <p:spPr/>
        <p:txBody>
          <a:bodyPr/>
          <a:lstStyle>
            <a:lvl1pPr>
              <a:defRPr/>
            </a:lvl1pPr>
          </a:lstStyle>
          <a:p>
            <a:fld id="{ED60750C-C977-4FE0-A647-A8F7F38898F9}" type="slidenum">
              <a:rPr lang="en-US"/>
              <a:pPr/>
              <a:t>‹#›</a:t>
            </a:fld>
            <a:endParaRPr lang="en-US"/>
          </a:p>
        </p:txBody>
      </p:sp>
    </p:spTree>
    <p:extLst>
      <p:ext uri="{BB962C8B-B14F-4D97-AF65-F5344CB8AC3E}">
        <p14:creationId xmlns:p14="http://schemas.microsoft.com/office/powerpoint/2010/main" val="30722430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9875" y="338138"/>
            <a:ext cx="2052638" cy="57737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38138"/>
            <a:ext cx="6010275" cy="57737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r>
              <a:rPr lang="en-US" smtClean="0"/>
              <a:t>10/11/13</a:t>
            </a:r>
            <a:endParaRPr lang="en-US"/>
          </a:p>
        </p:txBody>
      </p:sp>
      <p:sp>
        <p:nvSpPr>
          <p:cNvPr id="5" name="Slide Number Placeholder 4"/>
          <p:cNvSpPr>
            <a:spLocks noGrp="1"/>
          </p:cNvSpPr>
          <p:nvPr>
            <p:ph type="sldNum" idx="11"/>
          </p:nvPr>
        </p:nvSpPr>
        <p:spPr/>
        <p:txBody>
          <a:bodyPr/>
          <a:lstStyle>
            <a:lvl1pPr>
              <a:defRPr/>
            </a:lvl1pPr>
          </a:lstStyle>
          <a:p>
            <a:fld id="{779C3CE6-58ED-419D-B662-3C17064ECEAE}" type="slidenum">
              <a:rPr lang="en-US"/>
              <a:pPr/>
              <a:t>‹#›</a:t>
            </a:fld>
            <a:endParaRPr lang="en-US"/>
          </a:p>
        </p:txBody>
      </p:sp>
    </p:spTree>
    <p:extLst>
      <p:ext uri="{BB962C8B-B14F-4D97-AF65-F5344CB8AC3E}">
        <p14:creationId xmlns:p14="http://schemas.microsoft.com/office/powerpoint/2010/main" val="7190265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idx="10"/>
          </p:nvPr>
        </p:nvSpPr>
        <p:spPr/>
        <p:txBody>
          <a:bodyPr/>
          <a:lstStyle>
            <a:lvl1pPr>
              <a:defRPr/>
            </a:lvl1pPr>
          </a:lstStyle>
          <a:p>
            <a:r>
              <a:rPr lang="en-US" smtClean="0"/>
              <a:t>10/11/13</a:t>
            </a:r>
            <a:endParaRPr lang="en-US"/>
          </a:p>
        </p:txBody>
      </p:sp>
      <p:sp>
        <p:nvSpPr>
          <p:cNvPr id="5" name="Slide Number Placeholder 4"/>
          <p:cNvSpPr>
            <a:spLocks noGrp="1"/>
          </p:cNvSpPr>
          <p:nvPr>
            <p:ph type="sldNum" idx="11"/>
          </p:nvPr>
        </p:nvSpPr>
        <p:spPr/>
        <p:txBody>
          <a:bodyPr/>
          <a:lstStyle>
            <a:lvl1pPr>
              <a:defRPr/>
            </a:lvl1pPr>
          </a:lstStyle>
          <a:p>
            <a:fld id="{6F11F218-D39E-42B5-AEA7-92165ABC72F7}" type="slidenum">
              <a:rPr lang="en-US"/>
              <a:pPr/>
              <a:t>‹#›</a:t>
            </a:fld>
            <a:endParaRPr lang="en-US"/>
          </a:p>
        </p:txBody>
      </p:sp>
    </p:spTree>
    <p:extLst>
      <p:ext uri="{BB962C8B-B14F-4D97-AF65-F5344CB8AC3E}">
        <p14:creationId xmlns:p14="http://schemas.microsoft.com/office/powerpoint/2010/main" val="183360845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r>
              <a:rPr lang="en-US" smtClean="0"/>
              <a:t>10/11/13</a:t>
            </a:r>
            <a:endParaRPr lang="en-US"/>
          </a:p>
        </p:txBody>
      </p:sp>
      <p:sp>
        <p:nvSpPr>
          <p:cNvPr id="5" name="Slide Number Placeholder 4"/>
          <p:cNvSpPr>
            <a:spLocks noGrp="1"/>
          </p:cNvSpPr>
          <p:nvPr>
            <p:ph type="sldNum" idx="11"/>
          </p:nvPr>
        </p:nvSpPr>
        <p:spPr/>
        <p:txBody>
          <a:bodyPr/>
          <a:lstStyle>
            <a:lvl1pPr>
              <a:defRPr/>
            </a:lvl1pPr>
          </a:lstStyle>
          <a:p>
            <a:fld id="{0CCC13FC-FD84-421C-BE1E-F36638305F43}" type="slidenum">
              <a:rPr lang="en-US"/>
              <a:pPr/>
              <a:t>‹#›</a:t>
            </a:fld>
            <a:endParaRPr lang="en-US"/>
          </a:p>
        </p:txBody>
      </p:sp>
    </p:spTree>
    <p:extLst>
      <p:ext uri="{BB962C8B-B14F-4D97-AF65-F5344CB8AC3E}">
        <p14:creationId xmlns:p14="http://schemas.microsoft.com/office/powerpoint/2010/main" val="134038868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idx="10"/>
          </p:nvPr>
        </p:nvSpPr>
        <p:spPr/>
        <p:txBody>
          <a:bodyPr/>
          <a:lstStyle>
            <a:lvl1pPr>
              <a:defRPr/>
            </a:lvl1pPr>
          </a:lstStyle>
          <a:p>
            <a:r>
              <a:rPr lang="en-US" smtClean="0"/>
              <a:t>10/11/13</a:t>
            </a:r>
            <a:endParaRPr lang="en-US"/>
          </a:p>
        </p:txBody>
      </p:sp>
      <p:sp>
        <p:nvSpPr>
          <p:cNvPr id="5" name="Slide Number Placeholder 4"/>
          <p:cNvSpPr>
            <a:spLocks noGrp="1"/>
          </p:cNvSpPr>
          <p:nvPr>
            <p:ph type="sldNum" idx="11"/>
          </p:nvPr>
        </p:nvSpPr>
        <p:spPr/>
        <p:txBody>
          <a:bodyPr/>
          <a:lstStyle>
            <a:lvl1pPr>
              <a:defRPr/>
            </a:lvl1pPr>
          </a:lstStyle>
          <a:p>
            <a:fld id="{9998EA9E-A61D-435E-9E6F-E23B956CACFA}" type="slidenum">
              <a:rPr lang="en-US"/>
              <a:pPr/>
              <a:t>‹#›</a:t>
            </a:fld>
            <a:endParaRPr lang="en-US"/>
          </a:p>
        </p:txBody>
      </p:sp>
    </p:spTree>
    <p:extLst>
      <p:ext uri="{BB962C8B-B14F-4D97-AF65-F5344CB8AC3E}">
        <p14:creationId xmlns:p14="http://schemas.microsoft.com/office/powerpoint/2010/main" val="41869795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71538" y="2674938"/>
            <a:ext cx="3627437" cy="34496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1375" y="2674938"/>
            <a:ext cx="3627438" cy="34496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idx="10"/>
          </p:nvPr>
        </p:nvSpPr>
        <p:spPr/>
        <p:txBody>
          <a:bodyPr/>
          <a:lstStyle>
            <a:lvl1pPr>
              <a:defRPr/>
            </a:lvl1pPr>
          </a:lstStyle>
          <a:p>
            <a:r>
              <a:rPr lang="en-US" smtClean="0"/>
              <a:t>10/11/13</a:t>
            </a:r>
            <a:endParaRPr lang="en-US"/>
          </a:p>
        </p:txBody>
      </p:sp>
      <p:sp>
        <p:nvSpPr>
          <p:cNvPr id="6" name="Slide Number Placeholder 5"/>
          <p:cNvSpPr>
            <a:spLocks noGrp="1"/>
          </p:cNvSpPr>
          <p:nvPr>
            <p:ph type="sldNum" idx="11"/>
          </p:nvPr>
        </p:nvSpPr>
        <p:spPr/>
        <p:txBody>
          <a:bodyPr/>
          <a:lstStyle>
            <a:lvl1pPr>
              <a:defRPr/>
            </a:lvl1pPr>
          </a:lstStyle>
          <a:p>
            <a:fld id="{2790CEE6-61DD-492B-9490-6CC330FABDF1}" type="slidenum">
              <a:rPr lang="en-US"/>
              <a:pPr/>
              <a:t>‹#›</a:t>
            </a:fld>
            <a:endParaRPr lang="en-US"/>
          </a:p>
        </p:txBody>
      </p:sp>
    </p:spTree>
    <p:extLst>
      <p:ext uri="{BB962C8B-B14F-4D97-AF65-F5344CB8AC3E}">
        <p14:creationId xmlns:p14="http://schemas.microsoft.com/office/powerpoint/2010/main" val="2442143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idx="10"/>
          </p:nvPr>
        </p:nvSpPr>
        <p:spPr/>
        <p:txBody>
          <a:bodyPr/>
          <a:lstStyle>
            <a:lvl1pPr>
              <a:defRPr/>
            </a:lvl1pPr>
          </a:lstStyle>
          <a:p>
            <a:r>
              <a:rPr lang="en-US" smtClean="0"/>
              <a:t>10/11/13</a:t>
            </a:r>
            <a:endParaRPr lang="en-US"/>
          </a:p>
        </p:txBody>
      </p:sp>
      <p:sp>
        <p:nvSpPr>
          <p:cNvPr id="4" name="Slide Number Placeholder 3"/>
          <p:cNvSpPr>
            <a:spLocks noGrp="1"/>
          </p:cNvSpPr>
          <p:nvPr>
            <p:ph type="sldNum" idx="11"/>
          </p:nvPr>
        </p:nvSpPr>
        <p:spPr/>
        <p:txBody>
          <a:bodyPr/>
          <a:lstStyle>
            <a:lvl1pPr>
              <a:defRPr/>
            </a:lvl1pPr>
          </a:lstStyle>
          <a:p>
            <a:fld id="{CC3C2651-652F-4111-9FB0-3FF79A1BC099}" type="slidenum">
              <a:rPr lang="en-US"/>
              <a:pPr/>
              <a:t>‹#›</a:t>
            </a:fld>
            <a:endParaRPr lang="en-US"/>
          </a:p>
        </p:txBody>
      </p:sp>
    </p:spTree>
    <p:extLst>
      <p:ext uri="{BB962C8B-B14F-4D97-AF65-F5344CB8AC3E}">
        <p14:creationId xmlns:p14="http://schemas.microsoft.com/office/powerpoint/2010/main" val="218915371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idx="10"/>
          </p:nvPr>
        </p:nvSpPr>
        <p:spPr/>
        <p:txBody>
          <a:bodyPr/>
          <a:lstStyle>
            <a:lvl1pPr>
              <a:defRPr/>
            </a:lvl1pPr>
          </a:lstStyle>
          <a:p>
            <a:r>
              <a:rPr lang="en-US" smtClean="0"/>
              <a:t>10/11/13</a:t>
            </a:r>
            <a:endParaRPr lang="en-US"/>
          </a:p>
        </p:txBody>
      </p:sp>
      <p:sp>
        <p:nvSpPr>
          <p:cNvPr id="8" name="Slide Number Placeholder 7"/>
          <p:cNvSpPr>
            <a:spLocks noGrp="1"/>
          </p:cNvSpPr>
          <p:nvPr>
            <p:ph type="sldNum" idx="11"/>
          </p:nvPr>
        </p:nvSpPr>
        <p:spPr/>
        <p:txBody>
          <a:bodyPr/>
          <a:lstStyle>
            <a:lvl1pPr>
              <a:defRPr/>
            </a:lvl1pPr>
          </a:lstStyle>
          <a:p>
            <a:fld id="{0CA8B416-BCF1-45D1-BD1A-C6DCAF44A047}" type="slidenum">
              <a:rPr lang="en-US"/>
              <a:pPr/>
              <a:t>‹#›</a:t>
            </a:fld>
            <a:endParaRPr lang="en-US"/>
          </a:p>
        </p:txBody>
      </p:sp>
    </p:spTree>
    <p:extLst>
      <p:ext uri="{BB962C8B-B14F-4D97-AF65-F5344CB8AC3E}">
        <p14:creationId xmlns:p14="http://schemas.microsoft.com/office/powerpoint/2010/main" val="25486411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idx="10"/>
          </p:nvPr>
        </p:nvSpPr>
        <p:spPr/>
        <p:txBody>
          <a:bodyPr/>
          <a:lstStyle>
            <a:lvl1pPr>
              <a:defRPr/>
            </a:lvl1pPr>
          </a:lstStyle>
          <a:p>
            <a:r>
              <a:rPr lang="en-US" smtClean="0"/>
              <a:t>10/11/13</a:t>
            </a:r>
            <a:endParaRPr lang="en-US"/>
          </a:p>
        </p:txBody>
      </p:sp>
      <p:sp>
        <p:nvSpPr>
          <p:cNvPr id="4" name="Slide Number Placeholder 3"/>
          <p:cNvSpPr>
            <a:spLocks noGrp="1"/>
          </p:cNvSpPr>
          <p:nvPr>
            <p:ph type="sldNum" idx="11"/>
          </p:nvPr>
        </p:nvSpPr>
        <p:spPr/>
        <p:txBody>
          <a:bodyPr/>
          <a:lstStyle>
            <a:lvl1pPr>
              <a:defRPr/>
            </a:lvl1pPr>
          </a:lstStyle>
          <a:p>
            <a:fld id="{BEFEECF8-5C3F-4546-BFC0-2A9A97C0EB69}" type="slidenum">
              <a:rPr lang="en-US"/>
              <a:pPr/>
              <a:t>‹#›</a:t>
            </a:fld>
            <a:endParaRPr lang="en-US"/>
          </a:p>
        </p:txBody>
      </p:sp>
    </p:spTree>
    <p:extLst>
      <p:ext uri="{BB962C8B-B14F-4D97-AF65-F5344CB8AC3E}">
        <p14:creationId xmlns:p14="http://schemas.microsoft.com/office/powerpoint/2010/main" val="25846918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r>
              <a:rPr lang="en-US" smtClean="0"/>
              <a:t>10/11/13</a:t>
            </a:r>
            <a:endParaRPr lang="en-US"/>
          </a:p>
        </p:txBody>
      </p:sp>
      <p:sp>
        <p:nvSpPr>
          <p:cNvPr id="3" name="Slide Number Placeholder 2"/>
          <p:cNvSpPr>
            <a:spLocks noGrp="1"/>
          </p:cNvSpPr>
          <p:nvPr>
            <p:ph type="sldNum" idx="11"/>
          </p:nvPr>
        </p:nvSpPr>
        <p:spPr/>
        <p:txBody>
          <a:bodyPr/>
          <a:lstStyle>
            <a:lvl1pPr>
              <a:defRPr/>
            </a:lvl1pPr>
          </a:lstStyle>
          <a:p>
            <a:fld id="{35547A71-9C9F-4E9E-842D-D794B530A8DA}" type="slidenum">
              <a:rPr lang="en-US"/>
              <a:pPr/>
              <a:t>‹#›</a:t>
            </a:fld>
            <a:endParaRPr lang="en-US"/>
          </a:p>
        </p:txBody>
      </p:sp>
    </p:spTree>
    <p:extLst>
      <p:ext uri="{BB962C8B-B14F-4D97-AF65-F5344CB8AC3E}">
        <p14:creationId xmlns:p14="http://schemas.microsoft.com/office/powerpoint/2010/main" val="357358350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r>
              <a:rPr lang="en-US" smtClean="0"/>
              <a:t>10/11/13</a:t>
            </a:r>
            <a:endParaRPr lang="en-US"/>
          </a:p>
        </p:txBody>
      </p:sp>
      <p:sp>
        <p:nvSpPr>
          <p:cNvPr id="6" name="Slide Number Placeholder 5"/>
          <p:cNvSpPr>
            <a:spLocks noGrp="1"/>
          </p:cNvSpPr>
          <p:nvPr>
            <p:ph type="sldNum" idx="11"/>
          </p:nvPr>
        </p:nvSpPr>
        <p:spPr/>
        <p:txBody>
          <a:bodyPr/>
          <a:lstStyle>
            <a:lvl1pPr>
              <a:defRPr/>
            </a:lvl1pPr>
          </a:lstStyle>
          <a:p>
            <a:fld id="{9BD8DEB9-B4D1-465E-9529-93701CCEE35D}" type="slidenum">
              <a:rPr lang="en-US"/>
              <a:pPr/>
              <a:t>‹#›</a:t>
            </a:fld>
            <a:endParaRPr lang="en-US"/>
          </a:p>
        </p:txBody>
      </p:sp>
    </p:spTree>
    <p:extLst>
      <p:ext uri="{BB962C8B-B14F-4D97-AF65-F5344CB8AC3E}">
        <p14:creationId xmlns:p14="http://schemas.microsoft.com/office/powerpoint/2010/main" val="371204533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r>
              <a:rPr lang="en-US" smtClean="0"/>
              <a:t>10/11/13</a:t>
            </a:r>
            <a:endParaRPr lang="en-US"/>
          </a:p>
        </p:txBody>
      </p:sp>
      <p:sp>
        <p:nvSpPr>
          <p:cNvPr id="6" name="Slide Number Placeholder 5"/>
          <p:cNvSpPr>
            <a:spLocks noGrp="1"/>
          </p:cNvSpPr>
          <p:nvPr>
            <p:ph type="sldNum" idx="11"/>
          </p:nvPr>
        </p:nvSpPr>
        <p:spPr/>
        <p:txBody>
          <a:bodyPr/>
          <a:lstStyle>
            <a:lvl1pPr>
              <a:defRPr/>
            </a:lvl1pPr>
          </a:lstStyle>
          <a:p>
            <a:fld id="{03006006-12B0-4FCF-8755-E9BC8759A16E}" type="slidenum">
              <a:rPr lang="en-US"/>
              <a:pPr/>
              <a:t>‹#›</a:t>
            </a:fld>
            <a:endParaRPr lang="en-US"/>
          </a:p>
        </p:txBody>
      </p:sp>
    </p:spTree>
    <p:extLst>
      <p:ext uri="{BB962C8B-B14F-4D97-AF65-F5344CB8AC3E}">
        <p14:creationId xmlns:p14="http://schemas.microsoft.com/office/powerpoint/2010/main" val="407546038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r>
              <a:rPr lang="en-US" smtClean="0"/>
              <a:t>10/11/13</a:t>
            </a:r>
            <a:endParaRPr lang="en-US"/>
          </a:p>
        </p:txBody>
      </p:sp>
      <p:sp>
        <p:nvSpPr>
          <p:cNvPr id="5" name="Slide Number Placeholder 4"/>
          <p:cNvSpPr>
            <a:spLocks noGrp="1"/>
          </p:cNvSpPr>
          <p:nvPr>
            <p:ph type="sldNum" idx="11"/>
          </p:nvPr>
        </p:nvSpPr>
        <p:spPr/>
        <p:txBody>
          <a:bodyPr/>
          <a:lstStyle>
            <a:lvl1pPr>
              <a:defRPr/>
            </a:lvl1pPr>
          </a:lstStyle>
          <a:p>
            <a:fld id="{4FEB0ADF-E463-4D55-B473-00F8187EC0BC}" type="slidenum">
              <a:rPr lang="en-US"/>
              <a:pPr/>
              <a:t>‹#›</a:t>
            </a:fld>
            <a:endParaRPr lang="en-US"/>
          </a:p>
        </p:txBody>
      </p:sp>
    </p:spTree>
    <p:extLst>
      <p:ext uri="{BB962C8B-B14F-4D97-AF65-F5344CB8AC3E}">
        <p14:creationId xmlns:p14="http://schemas.microsoft.com/office/powerpoint/2010/main" val="392407112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38138"/>
            <a:ext cx="2055813" cy="57864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38138"/>
            <a:ext cx="6019800" cy="57864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r>
              <a:rPr lang="en-US" smtClean="0"/>
              <a:t>10/11/13</a:t>
            </a:r>
            <a:endParaRPr lang="en-US"/>
          </a:p>
        </p:txBody>
      </p:sp>
      <p:sp>
        <p:nvSpPr>
          <p:cNvPr id="5" name="Slide Number Placeholder 4"/>
          <p:cNvSpPr>
            <a:spLocks noGrp="1"/>
          </p:cNvSpPr>
          <p:nvPr>
            <p:ph type="sldNum" idx="11"/>
          </p:nvPr>
        </p:nvSpPr>
        <p:spPr/>
        <p:txBody>
          <a:bodyPr/>
          <a:lstStyle>
            <a:lvl1pPr>
              <a:defRPr/>
            </a:lvl1pPr>
          </a:lstStyle>
          <a:p>
            <a:fld id="{65E76754-7694-4D86-8960-3D9E1638EF50}" type="slidenum">
              <a:rPr lang="en-US"/>
              <a:pPr/>
              <a:t>‹#›</a:t>
            </a:fld>
            <a:endParaRPr lang="en-US"/>
          </a:p>
        </p:txBody>
      </p:sp>
    </p:spTree>
    <p:extLst>
      <p:ext uri="{BB962C8B-B14F-4D97-AF65-F5344CB8AC3E}">
        <p14:creationId xmlns:p14="http://schemas.microsoft.com/office/powerpoint/2010/main" val="265534472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idx="10"/>
          </p:nvPr>
        </p:nvSpPr>
        <p:spPr/>
        <p:txBody>
          <a:bodyPr/>
          <a:lstStyle>
            <a:lvl1pPr>
              <a:defRPr/>
            </a:lvl1pPr>
          </a:lstStyle>
          <a:p>
            <a:r>
              <a:rPr lang="en-US" smtClean="0"/>
              <a:t>10/11/13</a:t>
            </a:r>
            <a:endParaRPr lang="en-US"/>
          </a:p>
        </p:txBody>
      </p:sp>
      <p:sp>
        <p:nvSpPr>
          <p:cNvPr id="5" name="Slide Number Placeholder 4"/>
          <p:cNvSpPr>
            <a:spLocks noGrp="1"/>
          </p:cNvSpPr>
          <p:nvPr>
            <p:ph type="sldNum" idx="11"/>
          </p:nvPr>
        </p:nvSpPr>
        <p:spPr/>
        <p:txBody>
          <a:bodyPr/>
          <a:lstStyle>
            <a:lvl1pPr>
              <a:defRPr/>
            </a:lvl1pPr>
          </a:lstStyle>
          <a:p>
            <a:fld id="{56F224CD-BCAE-4CF8-AB80-1B90F899473F}" type="slidenum">
              <a:rPr lang="en-US"/>
              <a:pPr/>
              <a:t>‹#›</a:t>
            </a:fld>
            <a:endParaRPr lang="en-US"/>
          </a:p>
        </p:txBody>
      </p:sp>
    </p:spTree>
    <p:extLst>
      <p:ext uri="{BB962C8B-B14F-4D97-AF65-F5344CB8AC3E}">
        <p14:creationId xmlns:p14="http://schemas.microsoft.com/office/powerpoint/2010/main" val="233642380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r>
              <a:rPr lang="en-US" smtClean="0"/>
              <a:t>10/11/13</a:t>
            </a:r>
            <a:endParaRPr lang="en-US"/>
          </a:p>
        </p:txBody>
      </p:sp>
      <p:sp>
        <p:nvSpPr>
          <p:cNvPr id="5" name="Slide Number Placeholder 4"/>
          <p:cNvSpPr>
            <a:spLocks noGrp="1"/>
          </p:cNvSpPr>
          <p:nvPr>
            <p:ph type="sldNum" idx="11"/>
          </p:nvPr>
        </p:nvSpPr>
        <p:spPr/>
        <p:txBody>
          <a:bodyPr/>
          <a:lstStyle>
            <a:lvl1pPr>
              <a:defRPr/>
            </a:lvl1pPr>
          </a:lstStyle>
          <a:p>
            <a:fld id="{00780C1F-4F6C-4EAA-AC22-4F941EA53CF4}" type="slidenum">
              <a:rPr lang="en-US"/>
              <a:pPr/>
              <a:t>‹#›</a:t>
            </a:fld>
            <a:endParaRPr lang="en-US"/>
          </a:p>
        </p:txBody>
      </p:sp>
    </p:spTree>
    <p:extLst>
      <p:ext uri="{BB962C8B-B14F-4D97-AF65-F5344CB8AC3E}">
        <p14:creationId xmlns:p14="http://schemas.microsoft.com/office/powerpoint/2010/main" val="255575614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idx="10"/>
          </p:nvPr>
        </p:nvSpPr>
        <p:spPr/>
        <p:txBody>
          <a:bodyPr/>
          <a:lstStyle>
            <a:lvl1pPr>
              <a:defRPr/>
            </a:lvl1pPr>
          </a:lstStyle>
          <a:p>
            <a:r>
              <a:rPr lang="en-US" smtClean="0"/>
              <a:t>10/11/13</a:t>
            </a:r>
            <a:endParaRPr lang="en-US"/>
          </a:p>
        </p:txBody>
      </p:sp>
      <p:sp>
        <p:nvSpPr>
          <p:cNvPr id="5" name="Slide Number Placeholder 4"/>
          <p:cNvSpPr>
            <a:spLocks noGrp="1"/>
          </p:cNvSpPr>
          <p:nvPr>
            <p:ph type="sldNum" idx="11"/>
          </p:nvPr>
        </p:nvSpPr>
        <p:spPr/>
        <p:txBody>
          <a:bodyPr/>
          <a:lstStyle>
            <a:lvl1pPr>
              <a:defRPr/>
            </a:lvl1pPr>
          </a:lstStyle>
          <a:p>
            <a:fld id="{E159E57D-46B1-469E-984B-B5DD1297F2F4}" type="slidenum">
              <a:rPr lang="en-US"/>
              <a:pPr/>
              <a:t>‹#›</a:t>
            </a:fld>
            <a:endParaRPr lang="en-US"/>
          </a:p>
        </p:txBody>
      </p:sp>
    </p:spTree>
    <p:extLst>
      <p:ext uri="{BB962C8B-B14F-4D97-AF65-F5344CB8AC3E}">
        <p14:creationId xmlns:p14="http://schemas.microsoft.com/office/powerpoint/2010/main" val="874044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r>
              <a:rPr lang="en-US" smtClean="0"/>
              <a:t>10/11/13</a:t>
            </a:r>
            <a:endParaRPr lang="en-US"/>
          </a:p>
        </p:txBody>
      </p:sp>
      <p:sp>
        <p:nvSpPr>
          <p:cNvPr id="3" name="Slide Number Placeholder 2"/>
          <p:cNvSpPr>
            <a:spLocks noGrp="1"/>
          </p:cNvSpPr>
          <p:nvPr>
            <p:ph type="sldNum" idx="11"/>
          </p:nvPr>
        </p:nvSpPr>
        <p:spPr/>
        <p:txBody>
          <a:bodyPr/>
          <a:lstStyle>
            <a:lvl1pPr>
              <a:defRPr/>
            </a:lvl1pPr>
          </a:lstStyle>
          <a:p>
            <a:fld id="{9AB1AAE5-E8A6-4D61-98F6-1D04F7807C1E}" type="slidenum">
              <a:rPr lang="en-US"/>
              <a:pPr/>
              <a:t>‹#›</a:t>
            </a:fld>
            <a:endParaRPr lang="en-US"/>
          </a:p>
        </p:txBody>
      </p:sp>
    </p:spTree>
    <p:extLst>
      <p:ext uri="{BB962C8B-B14F-4D97-AF65-F5344CB8AC3E}">
        <p14:creationId xmlns:p14="http://schemas.microsoft.com/office/powerpoint/2010/main" val="2251502252"/>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71538" y="2674938"/>
            <a:ext cx="3627437" cy="34496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1375" y="2674938"/>
            <a:ext cx="3627438" cy="34496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idx="10"/>
          </p:nvPr>
        </p:nvSpPr>
        <p:spPr/>
        <p:txBody>
          <a:bodyPr/>
          <a:lstStyle>
            <a:lvl1pPr>
              <a:defRPr/>
            </a:lvl1pPr>
          </a:lstStyle>
          <a:p>
            <a:r>
              <a:rPr lang="en-US" smtClean="0"/>
              <a:t>10/11/13</a:t>
            </a:r>
            <a:endParaRPr lang="en-US"/>
          </a:p>
        </p:txBody>
      </p:sp>
      <p:sp>
        <p:nvSpPr>
          <p:cNvPr id="6" name="Slide Number Placeholder 5"/>
          <p:cNvSpPr>
            <a:spLocks noGrp="1"/>
          </p:cNvSpPr>
          <p:nvPr>
            <p:ph type="sldNum" idx="11"/>
          </p:nvPr>
        </p:nvSpPr>
        <p:spPr/>
        <p:txBody>
          <a:bodyPr/>
          <a:lstStyle>
            <a:lvl1pPr>
              <a:defRPr/>
            </a:lvl1pPr>
          </a:lstStyle>
          <a:p>
            <a:fld id="{25BB3882-0AA7-4332-BD68-551821DADEED}" type="slidenum">
              <a:rPr lang="en-US"/>
              <a:pPr/>
              <a:t>‹#›</a:t>
            </a:fld>
            <a:endParaRPr lang="en-US"/>
          </a:p>
        </p:txBody>
      </p:sp>
    </p:spTree>
    <p:extLst>
      <p:ext uri="{BB962C8B-B14F-4D97-AF65-F5344CB8AC3E}">
        <p14:creationId xmlns:p14="http://schemas.microsoft.com/office/powerpoint/2010/main" val="56363389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idx="10"/>
          </p:nvPr>
        </p:nvSpPr>
        <p:spPr/>
        <p:txBody>
          <a:bodyPr/>
          <a:lstStyle>
            <a:lvl1pPr>
              <a:defRPr/>
            </a:lvl1pPr>
          </a:lstStyle>
          <a:p>
            <a:r>
              <a:rPr lang="en-US" smtClean="0"/>
              <a:t>10/11/13</a:t>
            </a:r>
            <a:endParaRPr lang="en-US"/>
          </a:p>
        </p:txBody>
      </p:sp>
      <p:sp>
        <p:nvSpPr>
          <p:cNvPr id="8" name="Slide Number Placeholder 7"/>
          <p:cNvSpPr>
            <a:spLocks noGrp="1"/>
          </p:cNvSpPr>
          <p:nvPr>
            <p:ph type="sldNum" idx="11"/>
          </p:nvPr>
        </p:nvSpPr>
        <p:spPr/>
        <p:txBody>
          <a:bodyPr/>
          <a:lstStyle>
            <a:lvl1pPr>
              <a:defRPr/>
            </a:lvl1pPr>
          </a:lstStyle>
          <a:p>
            <a:fld id="{730010C5-B6BD-4E32-9076-B44AA1D7E56B}" type="slidenum">
              <a:rPr lang="en-US"/>
              <a:pPr/>
              <a:t>‹#›</a:t>
            </a:fld>
            <a:endParaRPr lang="en-US"/>
          </a:p>
        </p:txBody>
      </p:sp>
    </p:spTree>
    <p:extLst>
      <p:ext uri="{BB962C8B-B14F-4D97-AF65-F5344CB8AC3E}">
        <p14:creationId xmlns:p14="http://schemas.microsoft.com/office/powerpoint/2010/main" val="30825818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idx="10"/>
          </p:nvPr>
        </p:nvSpPr>
        <p:spPr/>
        <p:txBody>
          <a:bodyPr/>
          <a:lstStyle>
            <a:lvl1pPr>
              <a:defRPr/>
            </a:lvl1pPr>
          </a:lstStyle>
          <a:p>
            <a:r>
              <a:rPr lang="en-US" smtClean="0"/>
              <a:t>10/11/13</a:t>
            </a:r>
            <a:endParaRPr lang="en-US"/>
          </a:p>
        </p:txBody>
      </p:sp>
      <p:sp>
        <p:nvSpPr>
          <p:cNvPr id="4" name="Slide Number Placeholder 3"/>
          <p:cNvSpPr>
            <a:spLocks noGrp="1"/>
          </p:cNvSpPr>
          <p:nvPr>
            <p:ph type="sldNum" idx="11"/>
          </p:nvPr>
        </p:nvSpPr>
        <p:spPr/>
        <p:txBody>
          <a:bodyPr/>
          <a:lstStyle>
            <a:lvl1pPr>
              <a:defRPr/>
            </a:lvl1pPr>
          </a:lstStyle>
          <a:p>
            <a:fld id="{914B8D15-97ED-4B42-B8FB-AE7000C82236}" type="slidenum">
              <a:rPr lang="en-US"/>
              <a:pPr/>
              <a:t>‹#›</a:t>
            </a:fld>
            <a:endParaRPr lang="en-US"/>
          </a:p>
        </p:txBody>
      </p:sp>
    </p:spTree>
    <p:extLst>
      <p:ext uri="{BB962C8B-B14F-4D97-AF65-F5344CB8AC3E}">
        <p14:creationId xmlns:p14="http://schemas.microsoft.com/office/powerpoint/2010/main" val="128924676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r>
              <a:rPr lang="en-US" smtClean="0"/>
              <a:t>10/11/13</a:t>
            </a:r>
            <a:endParaRPr lang="en-US"/>
          </a:p>
        </p:txBody>
      </p:sp>
      <p:sp>
        <p:nvSpPr>
          <p:cNvPr id="3" name="Slide Number Placeholder 2"/>
          <p:cNvSpPr>
            <a:spLocks noGrp="1"/>
          </p:cNvSpPr>
          <p:nvPr>
            <p:ph type="sldNum" idx="11"/>
          </p:nvPr>
        </p:nvSpPr>
        <p:spPr/>
        <p:txBody>
          <a:bodyPr/>
          <a:lstStyle>
            <a:lvl1pPr>
              <a:defRPr/>
            </a:lvl1pPr>
          </a:lstStyle>
          <a:p>
            <a:fld id="{0EAB26E8-B5B4-472B-AD9A-931C44AEF444}" type="slidenum">
              <a:rPr lang="en-US"/>
              <a:pPr/>
              <a:t>‹#›</a:t>
            </a:fld>
            <a:endParaRPr lang="en-US"/>
          </a:p>
        </p:txBody>
      </p:sp>
    </p:spTree>
    <p:extLst>
      <p:ext uri="{BB962C8B-B14F-4D97-AF65-F5344CB8AC3E}">
        <p14:creationId xmlns:p14="http://schemas.microsoft.com/office/powerpoint/2010/main" val="227482454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r>
              <a:rPr lang="en-US" smtClean="0"/>
              <a:t>10/11/13</a:t>
            </a:r>
            <a:endParaRPr lang="en-US"/>
          </a:p>
        </p:txBody>
      </p:sp>
      <p:sp>
        <p:nvSpPr>
          <p:cNvPr id="6" name="Slide Number Placeholder 5"/>
          <p:cNvSpPr>
            <a:spLocks noGrp="1"/>
          </p:cNvSpPr>
          <p:nvPr>
            <p:ph type="sldNum" idx="11"/>
          </p:nvPr>
        </p:nvSpPr>
        <p:spPr/>
        <p:txBody>
          <a:bodyPr/>
          <a:lstStyle>
            <a:lvl1pPr>
              <a:defRPr/>
            </a:lvl1pPr>
          </a:lstStyle>
          <a:p>
            <a:fld id="{45FD4657-D735-4822-BECB-38CBA6AE5A5A}" type="slidenum">
              <a:rPr lang="en-US"/>
              <a:pPr/>
              <a:t>‹#›</a:t>
            </a:fld>
            <a:endParaRPr lang="en-US"/>
          </a:p>
        </p:txBody>
      </p:sp>
    </p:spTree>
    <p:extLst>
      <p:ext uri="{BB962C8B-B14F-4D97-AF65-F5344CB8AC3E}">
        <p14:creationId xmlns:p14="http://schemas.microsoft.com/office/powerpoint/2010/main" val="313151029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r>
              <a:rPr lang="en-US" smtClean="0"/>
              <a:t>10/11/13</a:t>
            </a:r>
            <a:endParaRPr lang="en-US"/>
          </a:p>
        </p:txBody>
      </p:sp>
      <p:sp>
        <p:nvSpPr>
          <p:cNvPr id="6" name="Slide Number Placeholder 5"/>
          <p:cNvSpPr>
            <a:spLocks noGrp="1"/>
          </p:cNvSpPr>
          <p:nvPr>
            <p:ph type="sldNum" idx="11"/>
          </p:nvPr>
        </p:nvSpPr>
        <p:spPr/>
        <p:txBody>
          <a:bodyPr/>
          <a:lstStyle>
            <a:lvl1pPr>
              <a:defRPr/>
            </a:lvl1pPr>
          </a:lstStyle>
          <a:p>
            <a:fld id="{5D818639-8997-4D84-8B50-4C8708A75461}" type="slidenum">
              <a:rPr lang="en-US"/>
              <a:pPr/>
              <a:t>‹#›</a:t>
            </a:fld>
            <a:endParaRPr lang="en-US"/>
          </a:p>
        </p:txBody>
      </p:sp>
    </p:spTree>
    <p:extLst>
      <p:ext uri="{BB962C8B-B14F-4D97-AF65-F5344CB8AC3E}">
        <p14:creationId xmlns:p14="http://schemas.microsoft.com/office/powerpoint/2010/main" val="351590400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r>
              <a:rPr lang="en-US" smtClean="0"/>
              <a:t>10/11/13</a:t>
            </a:r>
            <a:endParaRPr lang="en-US"/>
          </a:p>
        </p:txBody>
      </p:sp>
      <p:sp>
        <p:nvSpPr>
          <p:cNvPr id="5" name="Slide Number Placeholder 4"/>
          <p:cNvSpPr>
            <a:spLocks noGrp="1"/>
          </p:cNvSpPr>
          <p:nvPr>
            <p:ph type="sldNum" idx="11"/>
          </p:nvPr>
        </p:nvSpPr>
        <p:spPr/>
        <p:txBody>
          <a:bodyPr/>
          <a:lstStyle>
            <a:lvl1pPr>
              <a:defRPr/>
            </a:lvl1pPr>
          </a:lstStyle>
          <a:p>
            <a:fld id="{0DAD6715-EC1B-4F07-96EE-24FC576A1ECD}" type="slidenum">
              <a:rPr lang="en-US"/>
              <a:pPr/>
              <a:t>‹#›</a:t>
            </a:fld>
            <a:endParaRPr lang="en-US"/>
          </a:p>
        </p:txBody>
      </p:sp>
    </p:spTree>
    <p:extLst>
      <p:ext uri="{BB962C8B-B14F-4D97-AF65-F5344CB8AC3E}">
        <p14:creationId xmlns:p14="http://schemas.microsoft.com/office/powerpoint/2010/main" val="168174424"/>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38138"/>
            <a:ext cx="2055813" cy="57864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38138"/>
            <a:ext cx="6019800" cy="57864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r>
              <a:rPr lang="en-US" smtClean="0"/>
              <a:t>10/11/13</a:t>
            </a:r>
            <a:endParaRPr lang="en-US"/>
          </a:p>
        </p:txBody>
      </p:sp>
      <p:sp>
        <p:nvSpPr>
          <p:cNvPr id="5" name="Slide Number Placeholder 4"/>
          <p:cNvSpPr>
            <a:spLocks noGrp="1"/>
          </p:cNvSpPr>
          <p:nvPr>
            <p:ph type="sldNum" idx="11"/>
          </p:nvPr>
        </p:nvSpPr>
        <p:spPr/>
        <p:txBody>
          <a:bodyPr/>
          <a:lstStyle>
            <a:lvl1pPr>
              <a:defRPr/>
            </a:lvl1pPr>
          </a:lstStyle>
          <a:p>
            <a:fld id="{6F61B361-6151-4114-ACCB-94C6CF3C5CE4}" type="slidenum">
              <a:rPr lang="en-US"/>
              <a:pPr/>
              <a:t>‹#›</a:t>
            </a:fld>
            <a:endParaRPr lang="en-US"/>
          </a:p>
        </p:txBody>
      </p:sp>
    </p:spTree>
    <p:extLst>
      <p:ext uri="{BB962C8B-B14F-4D97-AF65-F5344CB8AC3E}">
        <p14:creationId xmlns:p14="http://schemas.microsoft.com/office/powerpoint/2010/main" val="144124135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idx="10"/>
          </p:nvPr>
        </p:nvSpPr>
        <p:spPr/>
        <p:txBody>
          <a:bodyPr/>
          <a:lstStyle>
            <a:lvl1pPr>
              <a:defRPr/>
            </a:lvl1pPr>
          </a:lstStyle>
          <a:p>
            <a:r>
              <a:rPr lang="en-US" smtClean="0"/>
              <a:t>10/11/13</a:t>
            </a:r>
            <a:endParaRPr lang="en-US"/>
          </a:p>
        </p:txBody>
      </p:sp>
      <p:sp>
        <p:nvSpPr>
          <p:cNvPr id="5" name="Slide Number Placeholder 4"/>
          <p:cNvSpPr>
            <a:spLocks noGrp="1"/>
          </p:cNvSpPr>
          <p:nvPr>
            <p:ph type="sldNum" idx="11"/>
          </p:nvPr>
        </p:nvSpPr>
        <p:spPr/>
        <p:txBody>
          <a:bodyPr/>
          <a:lstStyle>
            <a:lvl1pPr>
              <a:defRPr/>
            </a:lvl1pPr>
          </a:lstStyle>
          <a:p>
            <a:fld id="{ACF07BC5-C119-4796-AA9F-C8ED9F24495E}" type="slidenum">
              <a:rPr lang="en-US"/>
              <a:pPr/>
              <a:t>‹#›</a:t>
            </a:fld>
            <a:endParaRPr lang="en-US"/>
          </a:p>
        </p:txBody>
      </p:sp>
    </p:spTree>
    <p:extLst>
      <p:ext uri="{BB962C8B-B14F-4D97-AF65-F5344CB8AC3E}">
        <p14:creationId xmlns:p14="http://schemas.microsoft.com/office/powerpoint/2010/main" val="1597983461"/>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r>
              <a:rPr lang="en-US" smtClean="0"/>
              <a:t>10/11/13</a:t>
            </a:r>
            <a:endParaRPr lang="en-US"/>
          </a:p>
        </p:txBody>
      </p:sp>
      <p:sp>
        <p:nvSpPr>
          <p:cNvPr id="5" name="Slide Number Placeholder 4"/>
          <p:cNvSpPr>
            <a:spLocks noGrp="1"/>
          </p:cNvSpPr>
          <p:nvPr>
            <p:ph type="sldNum" idx="11"/>
          </p:nvPr>
        </p:nvSpPr>
        <p:spPr/>
        <p:txBody>
          <a:bodyPr/>
          <a:lstStyle>
            <a:lvl1pPr>
              <a:defRPr/>
            </a:lvl1pPr>
          </a:lstStyle>
          <a:p>
            <a:fld id="{735B1AA2-4BF4-43F5-9806-25E6FC1C64B8}" type="slidenum">
              <a:rPr lang="en-US"/>
              <a:pPr/>
              <a:t>‹#›</a:t>
            </a:fld>
            <a:endParaRPr lang="en-US"/>
          </a:p>
        </p:txBody>
      </p:sp>
    </p:spTree>
    <p:extLst>
      <p:ext uri="{BB962C8B-B14F-4D97-AF65-F5344CB8AC3E}">
        <p14:creationId xmlns:p14="http://schemas.microsoft.com/office/powerpoint/2010/main" val="4035193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r>
              <a:rPr lang="en-US" smtClean="0"/>
              <a:t>10/11/13</a:t>
            </a:r>
            <a:endParaRPr lang="en-US"/>
          </a:p>
        </p:txBody>
      </p:sp>
      <p:sp>
        <p:nvSpPr>
          <p:cNvPr id="6" name="Slide Number Placeholder 5"/>
          <p:cNvSpPr>
            <a:spLocks noGrp="1"/>
          </p:cNvSpPr>
          <p:nvPr>
            <p:ph type="sldNum" idx="11"/>
          </p:nvPr>
        </p:nvSpPr>
        <p:spPr/>
        <p:txBody>
          <a:bodyPr/>
          <a:lstStyle>
            <a:lvl1pPr>
              <a:defRPr/>
            </a:lvl1pPr>
          </a:lstStyle>
          <a:p>
            <a:fld id="{DAC302A5-A43F-4353-9F10-C6E1FD77822A}" type="slidenum">
              <a:rPr lang="en-US"/>
              <a:pPr/>
              <a:t>‹#›</a:t>
            </a:fld>
            <a:endParaRPr lang="en-US"/>
          </a:p>
        </p:txBody>
      </p:sp>
    </p:spTree>
    <p:extLst>
      <p:ext uri="{BB962C8B-B14F-4D97-AF65-F5344CB8AC3E}">
        <p14:creationId xmlns:p14="http://schemas.microsoft.com/office/powerpoint/2010/main" val="1066209303"/>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idx="10"/>
          </p:nvPr>
        </p:nvSpPr>
        <p:spPr/>
        <p:txBody>
          <a:bodyPr/>
          <a:lstStyle>
            <a:lvl1pPr>
              <a:defRPr/>
            </a:lvl1pPr>
          </a:lstStyle>
          <a:p>
            <a:r>
              <a:rPr lang="en-US" smtClean="0"/>
              <a:t>10/11/13</a:t>
            </a:r>
            <a:endParaRPr lang="en-US"/>
          </a:p>
        </p:txBody>
      </p:sp>
      <p:sp>
        <p:nvSpPr>
          <p:cNvPr id="5" name="Slide Number Placeholder 4"/>
          <p:cNvSpPr>
            <a:spLocks noGrp="1"/>
          </p:cNvSpPr>
          <p:nvPr>
            <p:ph type="sldNum" idx="11"/>
          </p:nvPr>
        </p:nvSpPr>
        <p:spPr/>
        <p:txBody>
          <a:bodyPr/>
          <a:lstStyle>
            <a:lvl1pPr>
              <a:defRPr/>
            </a:lvl1pPr>
          </a:lstStyle>
          <a:p>
            <a:fld id="{C4DAD5A7-784A-4F36-8FCA-D2EC127BD26C}" type="slidenum">
              <a:rPr lang="en-US"/>
              <a:pPr/>
              <a:t>‹#›</a:t>
            </a:fld>
            <a:endParaRPr lang="en-US"/>
          </a:p>
        </p:txBody>
      </p:sp>
    </p:spTree>
    <p:extLst>
      <p:ext uri="{BB962C8B-B14F-4D97-AF65-F5344CB8AC3E}">
        <p14:creationId xmlns:p14="http://schemas.microsoft.com/office/powerpoint/2010/main" val="114576654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71538" y="2674938"/>
            <a:ext cx="3627437" cy="34496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1375" y="2674938"/>
            <a:ext cx="3627438" cy="34496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idx="10"/>
          </p:nvPr>
        </p:nvSpPr>
        <p:spPr/>
        <p:txBody>
          <a:bodyPr/>
          <a:lstStyle>
            <a:lvl1pPr>
              <a:defRPr/>
            </a:lvl1pPr>
          </a:lstStyle>
          <a:p>
            <a:r>
              <a:rPr lang="en-US" smtClean="0"/>
              <a:t>10/11/13</a:t>
            </a:r>
            <a:endParaRPr lang="en-US"/>
          </a:p>
        </p:txBody>
      </p:sp>
      <p:sp>
        <p:nvSpPr>
          <p:cNvPr id="6" name="Slide Number Placeholder 5"/>
          <p:cNvSpPr>
            <a:spLocks noGrp="1"/>
          </p:cNvSpPr>
          <p:nvPr>
            <p:ph type="sldNum" idx="11"/>
          </p:nvPr>
        </p:nvSpPr>
        <p:spPr/>
        <p:txBody>
          <a:bodyPr/>
          <a:lstStyle>
            <a:lvl1pPr>
              <a:defRPr/>
            </a:lvl1pPr>
          </a:lstStyle>
          <a:p>
            <a:fld id="{FE39F52D-1373-44AE-B712-171BFE96CBA4}" type="slidenum">
              <a:rPr lang="en-US"/>
              <a:pPr/>
              <a:t>‹#›</a:t>
            </a:fld>
            <a:endParaRPr lang="en-US"/>
          </a:p>
        </p:txBody>
      </p:sp>
    </p:spTree>
    <p:extLst>
      <p:ext uri="{BB962C8B-B14F-4D97-AF65-F5344CB8AC3E}">
        <p14:creationId xmlns:p14="http://schemas.microsoft.com/office/powerpoint/2010/main" val="130555643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idx="10"/>
          </p:nvPr>
        </p:nvSpPr>
        <p:spPr/>
        <p:txBody>
          <a:bodyPr/>
          <a:lstStyle>
            <a:lvl1pPr>
              <a:defRPr/>
            </a:lvl1pPr>
          </a:lstStyle>
          <a:p>
            <a:r>
              <a:rPr lang="en-US" smtClean="0"/>
              <a:t>10/11/13</a:t>
            </a:r>
            <a:endParaRPr lang="en-US"/>
          </a:p>
        </p:txBody>
      </p:sp>
      <p:sp>
        <p:nvSpPr>
          <p:cNvPr id="8" name="Slide Number Placeholder 7"/>
          <p:cNvSpPr>
            <a:spLocks noGrp="1"/>
          </p:cNvSpPr>
          <p:nvPr>
            <p:ph type="sldNum" idx="11"/>
          </p:nvPr>
        </p:nvSpPr>
        <p:spPr/>
        <p:txBody>
          <a:bodyPr/>
          <a:lstStyle>
            <a:lvl1pPr>
              <a:defRPr/>
            </a:lvl1pPr>
          </a:lstStyle>
          <a:p>
            <a:fld id="{6F4000CF-B3D0-4B67-B06D-202B0A52F9D8}" type="slidenum">
              <a:rPr lang="en-US"/>
              <a:pPr/>
              <a:t>‹#›</a:t>
            </a:fld>
            <a:endParaRPr lang="en-US"/>
          </a:p>
        </p:txBody>
      </p:sp>
    </p:spTree>
    <p:extLst>
      <p:ext uri="{BB962C8B-B14F-4D97-AF65-F5344CB8AC3E}">
        <p14:creationId xmlns:p14="http://schemas.microsoft.com/office/powerpoint/2010/main" val="248547377"/>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idx="10"/>
          </p:nvPr>
        </p:nvSpPr>
        <p:spPr/>
        <p:txBody>
          <a:bodyPr/>
          <a:lstStyle>
            <a:lvl1pPr>
              <a:defRPr/>
            </a:lvl1pPr>
          </a:lstStyle>
          <a:p>
            <a:r>
              <a:rPr lang="en-US" smtClean="0"/>
              <a:t>10/11/13</a:t>
            </a:r>
            <a:endParaRPr lang="en-US"/>
          </a:p>
        </p:txBody>
      </p:sp>
      <p:sp>
        <p:nvSpPr>
          <p:cNvPr id="4" name="Slide Number Placeholder 3"/>
          <p:cNvSpPr>
            <a:spLocks noGrp="1"/>
          </p:cNvSpPr>
          <p:nvPr>
            <p:ph type="sldNum" idx="11"/>
          </p:nvPr>
        </p:nvSpPr>
        <p:spPr/>
        <p:txBody>
          <a:bodyPr/>
          <a:lstStyle>
            <a:lvl1pPr>
              <a:defRPr/>
            </a:lvl1pPr>
          </a:lstStyle>
          <a:p>
            <a:fld id="{10DE985F-57EC-47D1-BAD8-0203DA304EF5}" type="slidenum">
              <a:rPr lang="en-US"/>
              <a:pPr/>
              <a:t>‹#›</a:t>
            </a:fld>
            <a:endParaRPr lang="en-US"/>
          </a:p>
        </p:txBody>
      </p:sp>
    </p:spTree>
    <p:extLst>
      <p:ext uri="{BB962C8B-B14F-4D97-AF65-F5344CB8AC3E}">
        <p14:creationId xmlns:p14="http://schemas.microsoft.com/office/powerpoint/2010/main" val="1048880616"/>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r>
              <a:rPr lang="en-US" smtClean="0"/>
              <a:t>10/11/13</a:t>
            </a:r>
            <a:endParaRPr lang="en-US"/>
          </a:p>
        </p:txBody>
      </p:sp>
      <p:sp>
        <p:nvSpPr>
          <p:cNvPr id="3" name="Slide Number Placeholder 2"/>
          <p:cNvSpPr>
            <a:spLocks noGrp="1"/>
          </p:cNvSpPr>
          <p:nvPr>
            <p:ph type="sldNum" idx="11"/>
          </p:nvPr>
        </p:nvSpPr>
        <p:spPr/>
        <p:txBody>
          <a:bodyPr/>
          <a:lstStyle>
            <a:lvl1pPr>
              <a:defRPr/>
            </a:lvl1pPr>
          </a:lstStyle>
          <a:p>
            <a:fld id="{614B0DE1-1FC4-45E4-A0D0-0A9534E091FF}" type="slidenum">
              <a:rPr lang="en-US"/>
              <a:pPr/>
              <a:t>‹#›</a:t>
            </a:fld>
            <a:endParaRPr lang="en-US"/>
          </a:p>
        </p:txBody>
      </p:sp>
    </p:spTree>
    <p:extLst>
      <p:ext uri="{BB962C8B-B14F-4D97-AF65-F5344CB8AC3E}">
        <p14:creationId xmlns:p14="http://schemas.microsoft.com/office/powerpoint/2010/main" val="2628851927"/>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r>
              <a:rPr lang="en-US" smtClean="0"/>
              <a:t>10/11/13</a:t>
            </a:r>
            <a:endParaRPr lang="en-US"/>
          </a:p>
        </p:txBody>
      </p:sp>
      <p:sp>
        <p:nvSpPr>
          <p:cNvPr id="6" name="Slide Number Placeholder 5"/>
          <p:cNvSpPr>
            <a:spLocks noGrp="1"/>
          </p:cNvSpPr>
          <p:nvPr>
            <p:ph type="sldNum" idx="11"/>
          </p:nvPr>
        </p:nvSpPr>
        <p:spPr/>
        <p:txBody>
          <a:bodyPr/>
          <a:lstStyle>
            <a:lvl1pPr>
              <a:defRPr/>
            </a:lvl1pPr>
          </a:lstStyle>
          <a:p>
            <a:fld id="{75365D7A-8DBA-4391-A661-8F01A9784873}" type="slidenum">
              <a:rPr lang="en-US"/>
              <a:pPr/>
              <a:t>‹#›</a:t>
            </a:fld>
            <a:endParaRPr lang="en-US"/>
          </a:p>
        </p:txBody>
      </p:sp>
    </p:spTree>
    <p:extLst>
      <p:ext uri="{BB962C8B-B14F-4D97-AF65-F5344CB8AC3E}">
        <p14:creationId xmlns:p14="http://schemas.microsoft.com/office/powerpoint/2010/main" val="635047610"/>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r>
              <a:rPr lang="en-US" smtClean="0"/>
              <a:t>10/11/13</a:t>
            </a:r>
            <a:endParaRPr lang="en-US"/>
          </a:p>
        </p:txBody>
      </p:sp>
      <p:sp>
        <p:nvSpPr>
          <p:cNvPr id="6" name="Slide Number Placeholder 5"/>
          <p:cNvSpPr>
            <a:spLocks noGrp="1"/>
          </p:cNvSpPr>
          <p:nvPr>
            <p:ph type="sldNum" idx="11"/>
          </p:nvPr>
        </p:nvSpPr>
        <p:spPr/>
        <p:txBody>
          <a:bodyPr/>
          <a:lstStyle>
            <a:lvl1pPr>
              <a:defRPr/>
            </a:lvl1pPr>
          </a:lstStyle>
          <a:p>
            <a:fld id="{C61FFAA6-55AD-47A7-B8C8-3B38B6A7B2D8}" type="slidenum">
              <a:rPr lang="en-US"/>
              <a:pPr/>
              <a:t>‹#›</a:t>
            </a:fld>
            <a:endParaRPr lang="en-US"/>
          </a:p>
        </p:txBody>
      </p:sp>
    </p:spTree>
    <p:extLst>
      <p:ext uri="{BB962C8B-B14F-4D97-AF65-F5344CB8AC3E}">
        <p14:creationId xmlns:p14="http://schemas.microsoft.com/office/powerpoint/2010/main" val="2372548412"/>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r>
              <a:rPr lang="en-US" smtClean="0"/>
              <a:t>10/11/13</a:t>
            </a:r>
            <a:endParaRPr lang="en-US"/>
          </a:p>
        </p:txBody>
      </p:sp>
      <p:sp>
        <p:nvSpPr>
          <p:cNvPr id="5" name="Slide Number Placeholder 4"/>
          <p:cNvSpPr>
            <a:spLocks noGrp="1"/>
          </p:cNvSpPr>
          <p:nvPr>
            <p:ph type="sldNum" idx="11"/>
          </p:nvPr>
        </p:nvSpPr>
        <p:spPr/>
        <p:txBody>
          <a:bodyPr/>
          <a:lstStyle>
            <a:lvl1pPr>
              <a:defRPr/>
            </a:lvl1pPr>
          </a:lstStyle>
          <a:p>
            <a:fld id="{22E5D195-EF81-4BFA-AA09-490D8BCE92C6}" type="slidenum">
              <a:rPr lang="en-US"/>
              <a:pPr/>
              <a:t>‹#›</a:t>
            </a:fld>
            <a:endParaRPr lang="en-US"/>
          </a:p>
        </p:txBody>
      </p:sp>
    </p:spTree>
    <p:extLst>
      <p:ext uri="{BB962C8B-B14F-4D97-AF65-F5344CB8AC3E}">
        <p14:creationId xmlns:p14="http://schemas.microsoft.com/office/powerpoint/2010/main" val="1689828095"/>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38138"/>
            <a:ext cx="2055813" cy="57864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38138"/>
            <a:ext cx="6019800" cy="57864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r>
              <a:rPr lang="en-US" smtClean="0"/>
              <a:t>10/11/13</a:t>
            </a:r>
            <a:endParaRPr lang="en-US"/>
          </a:p>
        </p:txBody>
      </p:sp>
      <p:sp>
        <p:nvSpPr>
          <p:cNvPr id="5" name="Slide Number Placeholder 4"/>
          <p:cNvSpPr>
            <a:spLocks noGrp="1"/>
          </p:cNvSpPr>
          <p:nvPr>
            <p:ph type="sldNum" idx="11"/>
          </p:nvPr>
        </p:nvSpPr>
        <p:spPr/>
        <p:txBody>
          <a:bodyPr/>
          <a:lstStyle>
            <a:lvl1pPr>
              <a:defRPr/>
            </a:lvl1pPr>
          </a:lstStyle>
          <a:p>
            <a:fld id="{5AE5BC03-0CFA-4A6A-A760-1BD5BDC2CB28}" type="slidenum">
              <a:rPr lang="en-US"/>
              <a:pPr/>
              <a:t>‹#›</a:t>
            </a:fld>
            <a:endParaRPr lang="en-US"/>
          </a:p>
        </p:txBody>
      </p:sp>
    </p:spTree>
    <p:extLst>
      <p:ext uri="{BB962C8B-B14F-4D97-AF65-F5344CB8AC3E}">
        <p14:creationId xmlns:p14="http://schemas.microsoft.com/office/powerpoint/2010/main" val="698057149"/>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idx="10"/>
          </p:nvPr>
        </p:nvSpPr>
        <p:spPr/>
        <p:txBody>
          <a:bodyPr/>
          <a:lstStyle>
            <a:lvl1pPr>
              <a:defRPr/>
            </a:lvl1pPr>
          </a:lstStyle>
          <a:p>
            <a:r>
              <a:rPr lang="en-US" smtClean="0"/>
              <a:t>10/11/13</a:t>
            </a:r>
            <a:endParaRPr lang="en-US"/>
          </a:p>
        </p:txBody>
      </p:sp>
      <p:sp>
        <p:nvSpPr>
          <p:cNvPr id="5" name="Slide Number Placeholder 4"/>
          <p:cNvSpPr>
            <a:spLocks noGrp="1"/>
          </p:cNvSpPr>
          <p:nvPr>
            <p:ph type="sldNum" idx="11"/>
          </p:nvPr>
        </p:nvSpPr>
        <p:spPr/>
        <p:txBody>
          <a:bodyPr/>
          <a:lstStyle>
            <a:lvl1pPr>
              <a:defRPr/>
            </a:lvl1pPr>
          </a:lstStyle>
          <a:p>
            <a:fld id="{BC976C7A-7150-42D5-928B-E09F40600151}" type="slidenum">
              <a:rPr lang="en-US"/>
              <a:pPr/>
              <a:t>‹#›</a:t>
            </a:fld>
            <a:endParaRPr lang="en-US"/>
          </a:p>
        </p:txBody>
      </p:sp>
    </p:spTree>
    <p:extLst>
      <p:ext uri="{BB962C8B-B14F-4D97-AF65-F5344CB8AC3E}">
        <p14:creationId xmlns:p14="http://schemas.microsoft.com/office/powerpoint/2010/main" val="1217363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r>
              <a:rPr lang="en-US" smtClean="0"/>
              <a:t>10/11/13</a:t>
            </a:r>
            <a:endParaRPr lang="en-US"/>
          </a:p>
        </p:txBody>
      </p:sp>
      <p:sp>
        <p:nvSpPr>
          <p:cNvPr id="6" name="Slide Number Placeholder 5"/>
          <p:cNvSpPr>
            <a:spLocks noGrp="1"/>
          </p:cNvSpPr>
          <p:nvPr>
            <p:ph type="sldNum" idx="11"/>
          </p:nvPr>
        </p:nvSpPr>
        <p:spPr/>
        <p:txBody>
          <a:bodyPr/>
          <a:lstStyle>
            <a:lvl1pPr>
              <a:defRPr/>
            </a:lvl1pPr>
          </a:lstStyle>
          <a:p>
            <a:fld id="{F5432350-EA07-40DE-B08A-7AD3FA2C2DA5}" type="slidenum">
              <a:rPr lang="en-US"/>
              <a:pPr/>
              <a:t>‹#›</a:t>
            </a:fld>
            <a:endParaRPr lang="en-US"/>
          </a:p>
        </p:txBody>
      </p:sp>
    </p:spTree>
    <p:extLst>
      <p:ext uri="{BB962C8B-B14F-4D97-AF65-F5344CB8AC3E}">
        <p14:creationId xmlns:p14="http://schemas.microsoft.com/office/powerpoint/2010/main" val="283492212"/>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r>
              <a:rPr lang="en-US" smtClean="0"/>
              <a:t>10/11/13</a:t>
            </a:r>
            <a:endParaRPr lang="en-US"/>
          </a:p>
        </p:txBody>
      </p:sp>
      <p:sp>
        <p:nvSpPr>
          <p:cNvPr id="5" name="Slide Number Placeholder 4"/>
          <p:cNvSpPr>
            <a:spLocks noGrp="1"/>
          </p:cNvSpPr>
          <p:nvPr>
            <p:ph type="sldNum" idx="11"/>
          </p:nvPr>
        </p:nvSpPr>
        <p:spPr/>
        <p:txBody>
          <a:bodyPr/>
          <a:lstStyle>
            <a:lvl1pPr>
              <a:defRPr/>
            </a:lvl1pPr>
          </a:lstStyle>
          <a:p>
            <a:fld id="{C42E60DA-DC69-4BBA-8377-FD43B3B395F6}" type="slidenum">
              <a:rPr lang="en-US"/>
              <a:pPr/>
              <a:t>‹#›</a:t>
            </a:fld>
            <a:endParaRPr lang="en-US"/>
          </a:p>
        </p:txBody>
      </p:sp>
    </p:spTree>
    <p:extLst>
      <p:ext uri="{BB962C8B-B14F-4D97-AF65-F5344CB8AC3E}">
        <p14:creationId xmlns:p14="http://schemas.microsoft.com/office/powerpoint/2010/main" val="1602417336"/>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idx="10"/>
          </p:nvPr>
        </p:nvSpPr>
        <p:spPr/>
        <p:txBody>
          <a:bodyPr/>
          <a:lstStyle>
            <a:lvl1pPr>
              <a:defRPr/>
            </a:lvl1pPr>
          </a:lstStyle>
          <a:p>
            <a:r>
              <a:rPr lang="en-US" smtClean="0"/>
              <a:t>10/11/13</a:t>
            </a:r>
            <a:endParaRPr lang="en-US"/>
          </a:p>
        </p:txBody>
      </p:sp>
      <p:sp>
        <p:nvSpPr>
          <p:cNvPr id="5" name="Slide Number Placeholder 4"/>
          <p:cNvSpPr>
            <a:spLocks noGrp="1"/>
          </p:cNvSpPr>
          <p:nvPr>
            <p:ph type="sldNum" idx="11"/>
          </p:nvPr>
        </p:nvSpPr>
        <p:spPr/>
        <p:txBody>
          <a:bodyPr/>
          <a:lstStyle>
            <a:lvl1pPr>
              <a:defRPr/>
            </a:lvl1pPr>
          </a:lstStyle>
          <a:p>
            <a:fld id="{694CF967-B2D6-4769-9B9E-D6F6A6794C9D}" type="slidenum">
              <a:rPr lang="en-US"/>
              <a:pPr/>
              <a:t>‹#›</a:t>
            </a:fld>
            <a:endParaRPr lang="en-US"/>
          </a:p>
        </p:txBody>
      </p:sp>
    </p:spTree>
    <p:extLst>
      <p:ext uri="{BB962C8B-B14F-4D97-AF65-F5344CB8AC3E}">
        <p14:creationId xmlns:p14="http://schemas.microsoft.com/office/powerpoint/2010/main" val="709572411"/>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71538" y="2674938"/>
            <a:ext cx="3627437" cy="34496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1375" y="2674938"/>
            <a:ext cx="3627438" cy="34496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idx="10"/>
          </p:nvPr>
        </p:nvSpPr>
        <p:spPr/>
        <p:txBody>
          <a:bodyPr/>
          <a:lstStyle>
            <a:lvl1pPr>
              <a:defRPr/>
            </a:lvl1pPr>
          </a:lstStyle>
          <a:p>
            <a:r>
              <a:rPr lang="en-US" smtClean="0"/>
              <a:t>10/11/13</a:t>
            </a:r>
            <a:endParaRPr lang="en-US"/>
          </a:p>
        </p:txBody>
      </p:sp>
      <p:sp>
        <p:nvSpPr>
          <p:cNvPr id="6" name="Slide Number Placeholder 5"/>
          <p:cNvSpPr>
            <a:spLocks noGrp="1"/>
          </p:cNvSpPr>
          <p:nvPr>
            <p:ph type="sldNum" idx="11"/>
          </p:nvPr>
        </p:nvSpPr>
        <p:spPr/>
        <p:txBody>
          <a:bodyPr/>
          <a:lstStyle>
            <a:lvl1pPr>
              <a:defRPr/>
            </a:lvl1pPr>
          </a:lstStyle>
          <a:p>
            <a:fld id="{19907F77-5C64-4CEF-ACCC-35B48B699C2F}" type="slidenum">
              <a:rPr lang="en-US"/>
              <a:pPr/>
              <a:t>‹#›</a:t>
            </a:fld>
            <a:endParaRPr lang="en-US"/>
          </a:p>
        </p:txBody>
      </p:sp>
    </p:spTree>
    <p:extLst>
      <p:ext uri="{BB962C8B-B14F-4D97-AF65-F5344CB8AC3E}">
        <p14:creationId xmlns:p14="http://schemas.microsoft.com/office/powerpoint/2010/main" val="956153027"/>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idx="10"/>
          </p:nvPr>
        </p:nvSpPr>
        <p:spPr/>
        <p:txBody>
          <a:bodyPr/>
          <a:lstStyle>
            <a:lvl1pPr>
              <a:defRPr/>
            </a:lvl1pPr>
          </a:lstStyle>
          <a:p>
            <a:r>
              <a:rPr lang="en-US" smtClean="0"/>
              <a:t>10/11/13</a:t>
            </a:r>
            <a:endParaRPr lang="en-US"/>
          </a:p>
        </p:txBody>
      </p:sp>
      <p:sp>
        <p:nvSpPr>
          <p:cNvPr id="8" name="Slide Number Placeholder 7"/>
          <p:cNvSpPr>
            <a:spLocks noGrp="1"/>
          </p:cNvSpPr>
          <p:nvPr>
            <p:ph type="sldNum" idx="11"/>
          </p:nvPr>
        </p:nvSpPr>
        <p:spPr/>
        <p:txBody>
          <a:bodyPr/>
          <a:lstStyle>
            <a:lvl1pPr>
              <a:defRPr/>
            </a:lvl1pPr>
          </a:lstStyle>
          <a:p>
            <a:fld id="{9F12650D-8B19-4B08-8F30-F6A16C1E04EE}" type="slidenum">
              <a:rPr lang="en-US"/>
              <a:pPr/>
              <a:t>‹#›</a:t>
            </a:fld>
            <a:endParaRPr lang="en-US"/>
          </a:p>
        </p:txBody>
      </p:sp>
    </p:spTree>
    <p:extLst>
      <p:ext uri="{BB962C8B-B14F-4D97-AF65-F5344CB8AC3E}">
        <p14:creationId xmlns:p14="http://schemas.microsoft.com/office/powerpoint/2010/main" val="1108459000"/>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idx="10"/>
          </p:nvPr>
        </p:nvSpPr>
        <p:spPr/>
        <p:txBody>
          <a:bodyPr/>
          <a:lstStyle>
            <a:lvl1pPr>
              <a:defRPr/>
            </a:lvl1pPr>
          </a:lstStyle>
          <a:p>
            <a:r>
              <a:rPr lang="en-US" smtClean="0"/>
              <a:t>10/11/13</a:t>
            </a:r>
            <a:endParaRPr lang="en-US"/>
          </a:p>
        </p:txBody>
      </p:sp>
      <p:sp>
        <p:nvSpPr>
          <p:cNvPr id="4" name="Slide Number Placeholder 3"/>
          <p:cNvSpPr>
            <a:spLocks noGrp="1"/>
          </p:cNvSpPr>
          <p:nvPr>
            <p:ph type="sldNum" idx="11"/>
          </p:nvPr>
        </p:nvSpPr>
        <p:spPr/>
        <p:txBody>
          <a:bodyPr/>
          <a:lstStyle>
            <a:lvl1pPr>
              <a:defRPr/>
            </a:lvl1pPr>
          </a:lstStyle>
          <a:p>
            <a:fld id="{21AE311E-0806-45A2-A53C-12AF0B02C765}" type="slidenum">
              <a:rPr lang="en-US"/>
              <a:pPr/>
              <a:t>‹#›</a:t>
            </a:fld>
            <a:endParaRPr lang="en-US"/>
          </a:p>
        </p:txBody>
      </p:sp>
    </p:spTree>
    <p:extLst>
      <p:ext uri="{BB962C8B-B14F-4D97-AF65-F5344CB8AC3E}">
        <p14:creationId xmlns:p14="http://schemas.microsoft.com/office/powerpoint/2010/main" val="3346731193"/>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r>
              <a:rPr lang="en-US" smtClean="0"/>
              <a:t>10/11/13</a:t>
            </a:r>
            <a:endParaRPr lang="en-US"/>
          </a:p>
        </p:txBody>
      </p:sp>
      <p:sp>
        <p:nvSpPr>
          <p:cNvPr id="3" name="Slide Number Placeholder 2"/>
          <p:cNvSpPr>
            <a:spLocks noGrp="1"/>
          </p:cNvSpPr>
          <p:nvPr>
            <p:ph type="sldNum" idx="11"/>
          </p:nvPr>
        </p:nvSpPr>
        <p:spPr/>
        <p:txBody>
          <a:bodyPr/>
          <a:lstStyle>
            <a:lvl1pPr>
              <a:defRPr/>
            </a:lvl1pPr>
          </a:lstStyle>
          <a:p>
            <a:fld id="{95CF4117-29FA-477C-9499-AA4D724191ED}" type="slidenum">
              <a:rPr lang="en-US"/>
              <a:pPr/>
              <a:t>‹#›</a:t>
            </a:fld>
            <a:endParaRPr lang="en-US"/>
          </a:p>
        </p:txBody>
      </p:sp>
    </p:spTree>
    <p:extLst>
      <p:ext uri="{BB962C8B-B14F-4D97-AF65-F5344CB8AC3E}">
        <p14:creationId xmlns:p14="http://schemas.microsoft.com/office/powerpoint/2010/main" val="2957016325"/>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r>
              <a:rPr lang="en-US" smtClean="0"/>
              <a:t>10/11/13</a:t>
            </a:r>
            <a:endParaRPr lang="en-US"/>
          </a:p>
        </p:txBody>
      </p:sp>
      <p:sp>
        <p:nvSpPr>
          <p:cNvPr id="6" name="Slide Number Placeholder 5"/>
          <p:cNvSpPr>
            <a:spLocks noGrp="1"/>
          </p:cNvSpPr>
          <p:nvPr>
            <p:ph type="sldNum" idx="11"/>
          </p:nvPr>
        </p:nvSpPr>
        <p:spPr/>
        <p:txBody>
          <a:bodyPr/>
          <a:lstStyle>
            <a:lvl1pPr>
              <a:defRPr/>
            </a:lvl1pPr>
          </a:lstStyle>
          <a:p>
            <a:fld id="{8E52B7C7-620A-4551-B125-3FDB602A6378}" type="slidenum">
              <a:rPr lang="en-US"/>
              <a:pPr/>
              <a:t>‹#›</a:t>
            </a:fld>
            <a:endParaRPr lang="en-US"/>
          </a:p>
        </p:txBody>
      </p:sp>
    </p:spTree>
    <p:extLst>
      <p:ext uri="{BB962C8B-B14F-4D97-AF65-F5344CB8AC3E}">
        <p14:creationId xmlns:p14="http://schemas.microsoft.com/office/powerpoint/2010/main" val="1587720526"/>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r>
              <a:rPr lang="en-US" smtClean="0"/>
              <a:t>10/11/13</a:t>
            </a:r>
            <a:endParaRPr lang="en-US"/>
          </a:p>
        </p:txBody>
      </p:sp>
      <p:sp>
        <p:nvSpPr>
          <p:cNvPr id="6" name="Slide Number Placeholder 5"/>
          <p:cNvSpPr>
            <a:spLocks noGrp="1"/>
          </p:cNvSpPr>
          <p:nvPr>
            <p:ph type="sldNum" idx="11"/>
          </p:nvPr>
        </p:nvSpPr>
        <p:spPr/>
        <p:txBody>
          <a:bodyPr/>
          <a:lstStyle>
            <a:lvl1pPr>
              <a:defRPr/>
            </a:lvl1pPr>
          </a:lstStyle>
          <a:p>
            <a:fld id="{D124DEB7-2934-4D4A-BFD0-79880F9CF515}" type="slidenum">
              <a:rPr lang="en-US"/>
              <a:pPr/>
              <a:t>‹#›</a:t>
            </a:fld>
            <a:endParaRPr lang="en-US"/>
          </a:p>
        </p:txBody>
      </p:sp>
    </p:spTree>
    <p:extLst>
      <p:ext uri="{BB962C8B-B14F-4D97-AF65-F5344CB8AC3E}">
        <p14:creationId xmlns:p14="http://schemas.microsoft.com/office/powerpoint/2010/main" val="1346316816"/>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r>
              <a:rPr lang="en-US" smtClean="0"/>
              <a:t>10/11/13</a:t>
            </a:r>
            <a:endParaRPr lang="en-US"/>
          </a:p>
        </p:txBody>
      </p:sp>
      <p:sp>
        <p:nvSpPr>
          <p:cNvPr id="5" name="Slide Number Placeholder 4"/>
          <p:cNvSpPr>
            <a:spLocks noGrp="1"/>
          </p:cNvSpPr>
          <p:nvPr>
            <p:ph type="sldNum" idx="11"/>
          </p:nvPr>
        </p:nvSpPr>
        <p:spPr/>
        <p:txBody>
          <a:bodyPr/>
          <a:lstStyle>
            <a:lvl1pPr>
              <a:defRPr/>
            </a:lvl1pPr>
          </a:lstStyle>
          <a:p>
            <a:fld id="{A272E2F3-6FAE-4BF0-88BE-B0CFFEE9E90D}" type="slidenum">
              <a:rPr lang="en-US"/>
              <a:pPr/>
              <a:t>‹#›</a:t>
            </a:fld>
            <a:endParaRPr lang="en-US"/>
          </a:p>
        </p:txBody>
      </p:sp>
    </p:spTree>
    <p:extLst>
      <p:ext uri="{BB962C8B-B14F-4D97-AF65-F5344CB8AC3E}">
        <p14:creationId xmlns:p14="http://schemas.microsoft.com/office/powerpoint/2010/main" val="1496148738"/>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38138"/>
            <a:ext cx="2055813" cy="57864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38138"/>
            <a:ext cx="6019800" cy="57864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r>
              <a:rPr lang="en-US" smtClean="0"/>
              <a:t>10/11/13</a:t>
            </a:r>
            <a:endParaRPr lang="en-US"/>
          </a:p>
        </p:txBody>
      </p:sp>
      <p:sp>
        <p:nvSpPr>
          <p:cNvPr id="5" name="Slide Number Placeholder 4"/>
          <p:cNvSpPr>
            <a:spLocks noGrp="1"/>
          </p:cNvSpPr>
          <p:nvPr>
            <p:ph type="sldNum" idx="11"/>
          </p:nvPr>
        </p:nvSpPr>
        <p:spPr/>
        <p:txBody>
          <a:bodyPr/>
          <a:lstStyle>
            <a:lvl1pPr>
              <a:defRPr/>
            </a:lvl1pPr>
          </a:lstStyle>
          <a:p>
            <a:fld id="{6EB50C74-6FE1-444D-A85E-7E815FDE78A8}" type="slidenum">
              <a:rPr lang="en-US"/>
              <a:pPr/>
              <a:t>‹#›</a:t>
            </a:fld>
            <a:endParaRPr lang="en-US"/>
          </a:p>
        </p:txBody>
      </p:sp>
    </p:spTree>
    <p:extLst>
      <p:ext uri="{BB962C8B-B14F-4D97-AF65-F5344CB8AC3E}">
        <p14:creationId xmlns:p14="http://schemas.microsoft.com/office/powerpoint/2010/main" val="1047699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9.xml"/><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theme" Target="../theme/theme12.xml"/><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AutoShape 1"/>
          <p:cNvSpPr>
            <a:spLocks noChangeArrowheads="1"/>
          </p:cNvSpPr>
          <p:nvPr/>
        </p:nvSpPr>
        <p:spPr bwMode="auto">
          <a:xfrm>
            <a:off x="228600" y="228600"/>
            <a:ext cx="8696325" cy="4737100"/>
          </a:xfrm>
          <a:prstGeom prst="roundRect">
            <a:avLst>
              <a:gd name="adj" fmla="val 1273"/>
            </a:avLst>
          </a:prstGeom>
          <a:gradFill rotWithShape="0">
            <a:gsLst>
              <a:gs pos="0">
                <a:srgbClr val="83D3FE"/>
              </a:gs>
              <a:gs pos="100000">
                <a:srgbClr val="0293E0"/>
              </a:gs>
            </a:gsLst>
            <a:lin ang="5400000" scaled="1"/>
          </a:gra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6" name="Freeform 2"/>
          <p:cNvSpPr>
            <a:spLocks noChangeArrowheads="1"/>
          </p:cNvSpPr>
          <p:nvPr/>
        </p:nvSpPr>
        <p:spPr bwMode="auto">
          <a:xfrm>
            <a:off x="6046788" y="4203700"/>
            <a:ext cx="2876550" cy="714375"/>
          </a:xfrm>
          <a:custGeom>
            <a:avLst/>
            <a:gdLst>
              <a:gd name="G0" fmla="+- 1 0 0"/>
              <a:gd name="G1" fmla="+- 1 0 0"/>
              <a:gd name="G2" fmla="+- 1 0 0"/>
              <a:gd name="G3" fmla="+- 1 0 0"/>
              <a:gd name="G4" fmla="+- 1 0 0"/>
              <a:gd name="G5" fmla="+- 1 0 0"/>
              <a:gd name="G6" fmla="+- 1 0 0"/>
              <a:gd name="G7" fmla="+- 1 0 0"/>
              <a:gd name="G8" fmla="+- 1 0 0"/>
              <a:gd name="T0" fmla="*/ 572 256 1"/>
              <a:gd name="T1" fmla="*/ 0 256 1"/>
              <a:gd name="G9" fmla="+- 0 T0 T1"/>
              <a:gd name="G10" fmla="sin 55292 G9"/>
              <a:gd name="T2" fmla="*/ 572 256 1"/>
              <a:gd name="T3" fmla="*/ 0 256 1"/>
              <a:gd name="G11" fmla="+- 0 T2 T3"/>
              <a:gd name="G12" fmla="cos 54990 G11"/>
              <a:gd name="G13" fmla="+- G10 0 G12"/>
              <a:gd name="G14" fmla="*/ G13 65535 1"/>
              <a:gd name="G15" fmla="+- G14 10800 0"/>
              <a:gd name="G16" fmla="+- 1 0 0"/>
              <a:gd name="G17" fmla="+- 1 0 0"/>
              <a:gd name="G18" fmla="+- 1 0 0"/>
              <a:gd name="G19" fmla="+- 636 0 0"/>
              <a:gd name="G20" fmla="+- 1 0 0"/>
              <a:gd name="G21" fmla="+- 1 0 0"/>
              <a:gd name="G22" fmla="+- 1 0 0"/>
              <a:gd name="G23" fmla="+- 1 0 0"/>
              <a:gd name="G24" fmla="+- 1 0 0"/>
              <a:gd name="G25" fmla="+- 1 0 0"/>
              <a:gd name="G26" fmla="+- 1 0 0"/>
              <a:gd name="G27" fmla="+- 1 0 0"/>
              <a:gd name="G28" fmla="+- 1 0 0"/>
              <a:gd name="G29" fmla="+- 1 0 0"/>
              <a:gd name="G30" fmla="+- 1 0 0"/>
              <a:gd name="G31" fmla="+- 1 0 0"/>
              <a:gd name="G32" fmla="*/ 1 16385 2"/>
              <a:gd name="G33" fmla="+- 1 0 0"/>
              <a:gd name="G34" fmla="+- 1 0 0"/>
              <a:gd name="G35" fmla="+- 1 0 0"/>
              <a:gd name="G36" fmla="+- 1 0 0"/>
              <a:gd name="G37" fmla="+- 1 0 0"/>
              <a:gd name="G38" fmla="+- 1 0 0"/>
              <a:gd name="G39" fmla="+- 1 0 0"/>
              <a:gd name="G40" fmla="+- 1 0 0"/>
              <a:gd name="G41" fmla="+- 1 0 0"/>
              <a:gd name="G42" fmla="+- 1 0 0"/>
              <a:gd name="G43" fmla="+- 1 0 0"/>
              <a:gd name="G44" fmla="+- 1 0 0"/>
              <a:gd name="G45" fmla="+- 1 0 0"/>
              <a:gd name="G46" fmla="*/ 1 51321 49664"/>
              <a:gd name="G47" fmla="*/ 1 48365 11520"/>
              <a:gd name="G48" fmla="*/ G47 1 180"/>
              <a:gd name="G49" fmla="*/ G46 1 G48"/>
              <a:gd name="G50" fmla="+- 32766 0 0"/>
              <a:gd name="G51" fmla="+- 32767 0 0"/>
              <a:gd name="G52" fmla="+- 1 0 0"/>
              <a:gd name="G53" fmla="+- 1 0 0"/>
              <a:gd name="G54" fmla="+- 1 0 0"/>
              <a:gd name="G55" fmla="+- 1 0 0"/>
              <a:gd name="G56" fmla="+- 1 0 0"/>
              <a:gd name="G57" fmla="+- 1 0 0"/>
              <a:gd name="G58" fmla="+- 1 0 0"/>
              <a:gd name="G59" fmla="+- 1 0 0"/>
              <a:gd name="T4" fmla="*/ 2147483647 w 2706"/>
              <a:gd name="T5" fmla="*/ 0 h 640"/>
              <a:gd name="T6" fmla="*/ 2147483647 w 2706"/>
              <a:gd name="T7" fmla="*/ 0 h 640"/>
              <a:gd name="T8" fmla="*/ 2147483647 w 2706"/>
              <a:gd name="T9" fmla="*/ 2147483647 h 640"/>
              <a:gd name="T10" fmla="*/ 2147483647 w 2706"/>
              <a:gd name="T11" fmla="*/ 2147483647 h 640"/>
              <a:gd name="T12" fmla="*/ 2147483647 w 2706"/>
              <a:gd name="T13" fmla="*/ 2147483647 h 640"/>
              <a:gd name="T14" fmla="*/ 2147483647 w 2706"/>
              <a:gd name="T15" fmla="*/ 2147483647 h 640"/>
              <a:gd name="T16" fmla="*/ 2147483647 w 2706"/>
              <a:gd name="T17" fmla="*/ 2147483647 h 640"/>
              <a:gd name="T18" fmla="*/ 2147483647 w 2706"/>
              <a:gd name="T19" fmla="*/ 2147483647 h 640"/>
              <a:gd name="T20" fmla="*/ 2147483647 w 2706"/>
              <a:gd name="T21" fmla="*/ 2147483647 h 640"/>
              <a:gd name="T22" fmla="*/ 2147483647 w 2706"/>
              <a:gd name="T23" fmla="*/ 2147483647 h 640"/>
              <a:gd name="T24" fmla="*/ 2147483647 w 2706"/>
              <a:gd name="T25" fmla="*/ 2147483647 h 640"/>
              <a:gd name="T26" fmla="*/ 2147483647 w 2706"/>
              <a:gd name="T27" fmla="*/ 2147483647 h 640"/>
              <a:gd name="T28" fmla="*/ 2147483647 w 2706"/>
              <a:gd name="T29" fmla="*/ 2147483647 h 640"/>
              <a:gd name="T30" fmla="*/ 2147483647 w 2706"/>
              <a:gd name="T31" fmla="*/ 2147483647 h 640"/>
              <a:gd name="T32" fmla="*/ 2147483647 w 2706"/>
              <a:gd name="T33" fmla="*/ 2147483647 h 640"/>
              <a:gd name="T34" fmla="*/ 2147483647 w 2706"/>
              <a:gd name="T35" fmla="*/ 2147483647 h 640"/>
              <a:gd name="T36" fmla="*/ 2147483647 w 2706"/>
              <a:gd name="T37" fmla="*/ 2147483647 h 640"/>
              <a:gd name="T38" fmla="*/ 2147483647 w 2706"/>
              <a:gd name="T39" fmla="*/ 2147483647 h 640"/>
              <a:gd name="T40" fmla="*/ 0 w 2706"/>
              <a:gd name="T41" fmla="*/ 2147483647 h 640"/>
              <a:gd name="T42" fmla="*/ 0 w 2706"/>
              <a:gd name="T43" fmla="*/ 2147483647 h 640"/>
              <a:gd name="T44" fmla="*/ 2147483647 w 2706"/>
              <a:gd name="T45" fmla="*/ 2147483647 h 640"/>
              <a:gd name="T46" fmla="*/ 2147483647 w 2706"/>
              <a:gd name="T47" fmla="*/ 2147483647 h 640"/>
              <a:gd name="T48" fmla="*/ 2147483647 w 2706"/>
              <a:gd name="T49" fmla="*/ 2147483647 h 640"/>
              <a:gd name="T50" fmla="*/ 2147483647 w 2706"/>
              <a:gd name="T51" fmla="*/ 2147483647 h 640"/>
              <a:gd name="T52" fmla="*/ 2147483647 w 2706"/>
              <a:gd name="T53" fmla="*/ 2147483647 h 640"/>
              <a:gd name="T54" fmla="*/ 2147483647 w 2706"/>
              <a:gd name="T55" fmla="*/ 2147483647 h 640"/>
              <a:gd name="T56" fmla="*/ 2147483647 w 2706"/>
              <a:gd name="T57" fmla="*/ 2147483647 h 640"/>
              <a:gd name="T58" fmla="*/ 2147483647 w 2706"/>
              <a:gd name="T59" fmla="*/ 2147483647 h 640"/>
              <a:gd name="T60" fmla="*/ 2147483647 w 2706"/>
              <a:gd name="T61" fmla="*/ 2147483647 h 640"/>
              <a:gd name="T62" fmla="*/ 2147483647 w 2706"/>
              <a:gd name="T63" fmla="*/ 2147483647 h 640"/>
              <a:gd name="T64" fmla="*/ 2147483647 w 2706"/>
              <a:gd name="T65" fmla="*/ 2147483647 h 640"/>
              <a:gd name="T66" fmla="*/ 2147483647 w 2706"/>
              <a:gd name="T67" fmla="*/ 2147483647 h 640"/>
              <a:gd name="T68" fmla="*/ 2147483647 w 2706"/>
              <a:gd name="T69" fmla="*/ 2147483647 h 640"/>
              <a:gd name="T70" fmla="*/ 2147483647 w 2706"/>
              <a:gd name="T71" fmla="*/ 2147483647 h 640"/>
              <a:gd name="T72" fmla="*/ 2147483647 w 2706"/>
              <a:gd name="T73" fmla="*/ 2147483647 h 640"/>
              <a:gd name="T74" fmla="*/ 2147483647 w 2706"/>
              <a:gd name="T75" fmla="*/ 2147483647 h 640"/>
              <a:gd name="T76" fmla="*/ 2147483647 w 2706"/>
              <a:gd name="T77" fmla="*/ 2147483647 h 640"/>
              <a:gd name="T78" fmla="*/ 2147483647 w 2706"/>
              <a:gd name="T79" fmla="*/ 2147483647 h 640"/>
              <a:gd name="T80" fmla="*/ 2147483647 w 2706"/>
              <a:gd name="T81" fmla="*/ 2147483647 h 640"/>
              <a:gd name="T82" fmla="*/ 2147483647 w 2706"/>
              <a:gd name="T83" fmla="*/ 2147483647 h 640"/>
              <a:gd name="T84" fmla="*/ 2147483647 w 2706"/>
              <a:gd name="T85" fmla="*/ 2147483647 h 640"/>
              <a:gd name="T86" fmla="*/ 2147483647 w 2706"/>
              <a:gd name="T87" fmla="*/ 2147483647 h 640"/>
              <a:gd name="T88" fmla="*/ 2147483647 w 2706"/>
              <a:gd name="T89" fmla="*/ 2147483647 h 640"/>
              <a:gd name="T90" fmla="*/ 2147483647 w 2706"/>
              <a:gd name="T91" fmla="*/ 2147483647 h 640"/>
              <a:gd name="T92" fmla="*/ 2147483647 w 2706"/>
              <a:gd name="T93" fmla="*/ 2147483647 h 640"/>
              <a:gd name="T94" fmla="*/ 2147483647 w 2706"/>
              <a:gd name="T95" fmla="*/ 2147483647 h 640"/>
              <a:gd name="T96" fmla="*/ 2147483647 w 2706"/>
              <a:gd name="T97" fmla="*/ 2147483647 h 640"/>
              <a:gd name="T98" fmla="*/ 2147483647 w 2706"/>
              <a:gd name="T99" fmla="*/ 2147483647 h 640"/>
              <a:gd name="T100" fmla="*/ 2147483647 w 2706"/>
              <a:gd name="T101" fmla="*/ 2147483647 h 640"/>
              <a:gd name="T102" fmla="*/ 2147483647 w 2706"/>
              <a:gd name="T103" fmla="*/ 2147483647 h 640"/>
              <a:gd name="T104" fmla="*/ 2147483647 w 2706"/>
              <a:gd name="T105" fmla="*/ 2147483647 h 640"/>
              <a:gd name="T106" fmla="*/ 2147483647 w 2706"/>
              <a:gd name="T107" fmla="*/ 2147483647 h 640"/>
              <a:gd name="T108" fmla="*/ 2147483647 w 2706"/>
              <a:gd name="T109" fmla="*/ 2147483647 h 640"/>
              <a:gd name="T110" fmla="*/ 2147483647 w 2706"/>
              <a:gd name="T111" fmla="*/ 0 h 640"/>
              <a:gd name="T112" fmla="*/ 2147483647 w 2706"/>
              <a:gd name="T113" fmla="*/ 0 h 640"/>
              <a:gd name="T114" fmla="*/ 2147483647 w 2706"/>
              <a:gd name="T115" fmla="*/ 0 h 640"/>
              <a:gd name="T116" fmla="*/ 2147483647 w 2706"/>
              <a:gd name="T117" fmla="*/ 0 h 640"/>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rgbClr val="C6E7FC">
              <a:alpha val="28999"/>
            </a:srgbClr>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7" name="Freeform 3"/>
          <p:cNvSpPr>
            <a:spLocks noChangeArrowheads="1"/>
          </p:cNvSpPr>
          <p:nvPr/>
        </p:nvSpPr>
        <p:spPr bwMode="auto">
          <a:xfrm>
            <a:off x="2619375" y="4075113"/>
            <a:ext cx="5545138" cy="850900"/>
          </a:xfrm>
          <a:custGeom>
            <a:avLst/>
            <a:gdLst>
              <a:gd name="G0" fmla="+- 1 0 0"/>
              <a:gd name="G1" fmla="+- 1 0 0"/>
              <a:gd name="T0" fmla="*/ 610 256 1"/>
              <a:gd name="T1" fmla="*/ 0 256 1"/>
              <a:gd name="G2" fmla="+- 0 T0 T1"/>
              <a:gd name="G3" fmla="sin 55388 G2"/>
              <a:gd name="T2" fmla="*/ 610 256 1"/>
              <a:gd name="T3" fmla="*/ 0 256 1"/>
              <a:gd name="G4" fmla="+- 0 T2 T3"/>
              <a:gd name="G5" fmla="cos 59214 G4"/>
              <a:gd name="G6" fmla="+- G3 0 G5"/>
              <a:gd name="G7" fmla="*/ G6 65535 1"/>
              <a:gd name="G8" fmla="+- G7 10800 0"/>
              <a:gd name="G9" fmla="+- 1 0 0"/>
              <a:gd name="G10" fmla="+- 1 0 0"/>
              <a:gd name="T4" fmla="*/ 266 256 1"/>
              <a:gd name="T5" fmla="*/ 0 256 1"/>
              <a:gd name="G11" fmla="+- 0 T4 T5"/>
              <a:gd name="G12" fmla="sin 55032 G11"/>
              <a:gd name="T6" fmla="*/ 266 256 1"/>
              <a:gd name="T7" fmla="*/ 0 256 1"/>
              <a:gd name="G13" fmla="+- 0 T6 T7"/>
              <a:gd name="G14" fmla="cos 57548 G13"/>
              <a:gd name="G15" fmla="+- G12 0 G14"/>
              <a:gd name="G16" fmla="*/ G15 65535 1"/>
              <a:gd name="G17" fmla="+- G16 10800 0"/>
              <a:gd name="G18" fmla="+- 1 0 0"/>
              <a:gd name="G19" fmla="+- 1 0 0"/>
              <a:gd name="G20" fmla="+- 1 0 0"/>
              <a:gd name="G21" fmla="+- 1 0 0"/>
              <a:gd name="G22" fmla="+- 1 0 0"/>
              <a:gd name="G23" fmla="+- 1 0 0"/>
              <a:gd name="G24" fmla="+- 1 0 0"/>
              <a:gd name="G25" fmla="+- 1 0 0"/>
              <a:gd name="G26" fmla="+- 1 0 0"/>
              <a:gd name="G27" fmla="+- 1 0 0"/>
              <a:gd name="G28" fmla="+- 1 0 0"/>
              <a:gd name="G29" fmla="+- 1 0 0"/>
              <a:gd name="G30" fmla="+- 1 0 0"/>
              <a:gd name="G31" fmla="+- 1 0 0"/>
              <a:gd name="G32" fmla="+- 1 0 0"/>
              <a:gd name="G33" fmla="+- 1 0 0"/>
              <a:gd name="G34" fmla="+- 1 0 0"/>
              <a:gd name="G35" fmla="+- 1 0 0"/>
              <a:gd name="G36" fmla="+- 1 0 0"/>
              <a:gd name="G37" fmla="+- 1 0 0"/>
              <a:gd name="G38" fmla="+- 1 0 0"/>
              <a:gd name="G39" fmla="+- 1 0 0"/>
              <a:gd name="G40" fmla="+- 1 0 0"/>
              <a:gd name="G41" fmla="+- 1 0 0"/>
              <a:gd name="G42" fmla="+- 1 0 0"/>
              <a:gd name="G43" fmla="+- 1 0 0"/>
              <a:gd name="G44" fmla="+- 1 0 0"/>
              <a:gd name="G45" fmla="+- 1 0 0"/>
              <a:gd name="G46" fmla="+- 1 0 0"/>
              <a:gd name="G47" fmla="*/ 1 16385 2"/>
              <a:gd name="G48" fmla="+- 1 0 0"/>
              <a:gd name="G49" fmla="+- 1 0 0"/>
              <a:gd name="G50" fmla="+- 1 0 0"/>
              <a:gd name="G51" fmla="+- 1 0 0"/>
              <a:gd name="G52" fmla="+- 1 0 0"/>
              <a:gd name="G53" fmla="+- 1 0 0"/>
              <a:gd name="G54" fmla="+- 1 0 0"/>
              <a:gd name="G55" fmla="+- 1 0 0"/>
              <a:gd name="G56" fmla="+- 1 0 0"/>
              <a:gd name="G57" fmla="+- 1 0 0"/>
              <a:gd name="G58" fmla="+- 1 0 0"/>
              <a:gd name="G59" fmla="+- 1 0 0"/>
              <a:gd name="G60" fmla="+- 1 0 0"/>
              <a:gd name="G61" fmla="+- 1 0 0"/>
              <a:gd name="G62" fmla="+- 1 0 0"/>
              <a:gd name="G63" fmla="+- 1 0 0"/>
              <a:gd name="G64" fmla="*/ 1 29003 51712"/>
              <a:gd name="G65" fmla="+- 1 0 0"/>
              <a:gd name="G66" fmla="+- 1 0 0"/>
              <a:gd name="G67" fmla="+- 1 0 0"/>
              <a:gd name="G68" fmla="+- 1 0 0"/>
              <a:gd name="G69" fmla="+- 1 0 0"/>
              <a:gd name="G70" fmla="+- 1 0 0"/>
              <a:gd name="G71" fmla="+- 1 0 0"/>
              <a:gd name="G72" fmla="+- 1 0 0"/>
              <a:gd name="G73" fmla="+- 1 0 0"/>
              <a:gd name="G74" fmla="+- 1 0 0"/>
              <a:gd name="G75" fmla="+- 1 0 0"/>
              <a:gd name="G76" fmla="+- 1 0 0"/>
              <a:gd name="G77" fmla="+- 1 0 0"/>
              <a:gd name="G78" fmla="+- 1 0 0"/>
              <a:gd name="G79" fmla="+- 1 0 0"/>
              <a:gd name="G80" fmla="+- 1 0 0"/>
              <a:gd name="T8" fmla="*/ 2147483647 w 5216"/>
              <a:gd name="T9" fmla="*/ 2147483647 h 762"/>
              <a:gd name="T10" fmla="*/ 2147483647 w 5216"/>
              <a:gd name="T11" fmla="*/ 2147483647 h 762"/>
              <a:gd name="T12" fmla="*/ 2147483647 w 5216"/>
              <a:gd name="T13" fmla="*/ 2147483647 h 762"/>
              <a:gd name="T14" fmla="*/ 2147483647 w 5216"/>
              <a:gd name="T15" fmla="*/ 2147483647 h 762"/>
              <a:gd name="T16" fmla="*/ 2147483647 w 5216"/>
              <a:gd name="T17" fmla="*/ 2147483647 h 762"/>
              <a:gd name="T18" fmla="*/ 2147483647 w 5216"/>
              <a:gd name="T19" fmla="*/ 2147483647 h 762"/>
              <a:gd name="T20" fmla="*/ 2147483647 w 5216"/>
              <a:gd name="T21" fmla="*/ 2147483647 h 762"/>
              <a:gd name="T22" fmla="*/ 2147483647 w 5216"/>
              <a:gd name="T23" fmla="*/ 2147483647 h 762"/>
              <a:gd name="T24" fmla="*/ 2147483647 w 5216"/>
              <a:gd name="T25" fmla="*/ 2147483647 h 762"/>
              <a:gd name="T26" fmla="*/ 2147483647 w 5216"/>
              <a:gd name="T27" fmla="*/ 2147483647 h 762"/>
              <a:gd name="T28" fmla="*/ 2147483647 w 5216"/>
              <a:gd name="T29" fmla="*/ 2147483647 h 762"/>
              <a:gd name="T30" fmla="*/ 2147483647 w 5216"/>
              <a:gd name="T31" fmla="*/ 2147483647 h 762"/>
              <a:gd name="T32" fmla="*/ 2147483647 w 5216"/>
              <a:gd name="T33" fmla="*/ 2147483647 h 762"/>
              <a:gd name="T34" fmla="*/ 2147483647 w 5216"/>
              <a:gd name="T35" fmla="*/ 0 h 762"/>
              <a:gd name="T36" fmla="*/ 2147483647 w 5216"/>
              <a:gd name="T37" fmla="*/ 2147483647 h 762"/>
              <a:gd name="T38" fmla="*/ 2147483647 w 5216"/>
              <a:gd name="T39" fmla="*/ 2147483647 h 762"/>
              <a:gd name="T40" fmla="*/ 0 w 5216"/>
              <a:gd name="T41" fmla="*/ 2147483647 h 762"/>
              <a:gd name="T42" fmla="*/ 2147483647 w 5216"/>
              <a:gd name="T43" fmla="*/ 2147483647 h 762"/>
              <a:gd name="T44" fmla="*/ 2147483647 w 5216"/>
              <a:gd name="T45" fmla="*/ 2147483647 h 762"/>
              <a:gd name="T46" fmla="*/ 2147483647 w 5216"/>
              <a:gd name="T47" fmla="*/ 2147483647 h 762"/>
              <a:gd name="T48" fmla="*/ 2147483647 w 5216"/>
              <a:gd name="T49" fmla="*/ 2147483647 h 762"/>
              <a:gd name="T50" fmla="*/ 2147483647 w 5216"/>
              <a:gd name="T51" fmla="*/ 2147483647 h 762"/>
              <a:gd name="T52" fmla="*/ 2147483647 w 5216"/>
              <a:gd name="T53" fmla="*/ 2147483647 h 762"/>
              <a:gd name="T54" fmla="*/ 2147483647 w 5216"/>
              <a:gd name="T55" fmla="*/ 2147483647 h 762"/>
              <a:gd name="T56" fmla="*/ 2147483647 w 5216"/>
              <a:gd name="T57" fmla="*/ 2147483647 h 762"/>
              <a:gd name="T58" fmla="*/ 2147483647 w 5216"/>
              <a:gd name="T59" fmla="*/ 2147483647 h 762"/>
              <a:gd name="T60" fmla="*/ 2147483647 w 5216"/>
              <a:gd name="T61" fmla="*/ 2147483647 h 762"/>
              <a:gd name="T62" fmla="*/ 2147483647 w 5216"/>
              <a:gd name="T63" fmla="*/ 2147483647 h 762"/>
              <a:gd name="T64" fmla="*/ 2147483647 w 5216"/>
              <a:gd name="T65" fmla="*/ 2147483647 h 762"/>
              <a:gd name="T66" fmla="*/ 2147483647 w 5216"/>
              <a:gd name="T67" fmla="*/ 2147483647 h 762"/>
              <a:gd name="T68" fmla="*/ 2147483647 w 5216"/>
              <a:gd name="T69" fmla="*/ 2147483647 h 762"/>
              <a:gd name="T70" fmla="*/ 2147483647 w 5216"/>
              <a:gd name="T71" fmla="*/ 2147483647 h 762"/>
              <a:gd name="T72" fmla="*/ 2147483647 w 5216"/>
              <a:gd name="T73" fmla="*/ 2147483647 h 762"/>
              <a:gd name="T74" fmla="*/ 2147483647 w 5216"/>
              <a:gd name="T75" fmla="*/ 2147483647 h 762"/>
              <a:gd name="T76" fmla="*/ 2147483647 w 5216"/>
              <a:gd name="T77" fmla="*/ 2147483647 h 762"/>
              <a:gd name="T78" fmla="*/ 2147483647 w 5216"/>
              <a:gd name="T79" fmla="*/ 2147483647 h 762"/>
            </a:gdLst>
            <a:ahLst/>
            <a:cxnLst>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rgbClr val="C6E7FC">
              <a:alpha val="39999"/>
            </a:srgbClr>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8" name="Freeform 4"/>
          <p:cNvSpPr>
            <a:spLocks noChangeArrowheads="1"/>
          </p:cNvSpPr>
          <p:nvPr/>
        </p:nvSpPr>
        <p:spPr bwMode="auto">
          <a:xfrm>
            <a:off x="2828925" y="4087813"/>
            <a:ext cx="5467350" cy="774700"/>
          </a:xfrm>
          <a:custGeom>
            <a:avLst/>
            <a:gdLst>
              <a:gd name="G0" fmla="*/ 1 0 51712"/>
              <a:gd name="G1" fmla="+- 1 0 0"/>
              <a:gd name="G2" fmla="+- 1 0 0"/>
              <a:gd name="G3" fmla="+- 1 0 0"/>
              <a:gd name="G4" fmla="+- 1 0 0"/>
              <a:gd name="G5" fmla="+- 1 0 0"/>
              <a:gd name="G6" fmla="+- 1 0 0"/>
              <a:gd name="G7" fmla="+- 1 0 0"/>
              <a:gd name="G8" fmla="*/ 1 62497 48160"/>
              <a:gd name="G9" fmla="*/ 1 48365 11520"/>
              <a:gd name="G10" fmla="*/ G9 1 180"/>
              <a:gd name="G11" fmla="*/ G8 1 G10"/>
              <a:gd name="G12" fmla="*/ 1 58637 9632"/>
              <a:gd name="G13" fmla="+- 1 0 0"/>
              <a:gd name="G14" fmla="+- 1 0 0"/>
              <a:gd name="G15" fmla="+- 1 0 0"/>
              <a:gd name="G16" fmla="+- 1 0 0"/>
              <a:gd name="G17" fmla="+- 1 0 0"/>
              <a:gd name="G18" fmla="+- 1 0 0"/>
              <a:gd name="G19" fmla="*/ 1 16385 2"/>
              <a:gd name="G20" fmla="+- 1 0 0"/>
              <a:gd name="G21" fmla="+- 1 0 0"/>
              <a:gd name="G22" fmla="+- 1 0 0"/>
              <a:gd name="G23" fmla="+- 1 0 0"/>
              <a:gd name="G24" fmla="+- 1 0 0"/>
              <a:gd name="G25" fmla="+- 1 0 0"/>
              <a:gd name="G26" fmla="+- 1 0 0"/>
              <a:gd name="G27" fmla="+- 1 0 0"/>
              <a:gd name="G28" fmla="+- 32768 0 0"/>
              <a:gd name="G29" fmla="+- 32768 0 0"/>
              <a:gd name="G30" fmla="+- 1 0 0"/>
              <a:gd name="G31" fmla="+- 1 0 0"/>
              <a:gd name="G32" fmla="+- 1 0 0"/>
              <a:gd name="G33" fmla="+- 1 0 0"/>
              <a:gd name="T0" fmla="*/ 0 w 5144"/>
              <a:gd name="T1" fmla="*/ 2147483647 h 694"/>
              <a:gd name="T2" fmla="*/ 0 w 5144"/>
              <a:gd name="T3" fmla="*/ 2147483647 h 694"/>
              <a:gd name="T4" fmla="*/ 2147483647 w 5144"/>
              <a:gd name="T5" fmla="*/ 2147483647 h 694"/>
              <a:gd name="T6" fmla="*/ 2147483647 w 5144"/>
              <a:gd name="T7" fmla="*/ 2147483647 h 694"/>
              <a:gd name="T8" fmla="*/ 2147483647 w 5144"/>
              <a:gd name="T9" fmla="*/ 2147483647 h 694"/>
              <a:gd name="T10" fmla="*/ 2147483647 w 5144"/>
              <a:gd name="T11" fmla="*/ 2147483647 h 694"/>
              <a:gd name="T12" fmla="*/ 2147483647 w 5144"/>
              <a:gd name="T13" fmla="*/ 2147483647 h 694"/>
              <a:gd name="T14" fmla="*/ 2147483647 w 5144"/>
              <a:gd name="T15" fmla="*/ 2147483647 h 694"/>
              <a:gd name="T16" fmla="*/ 2147483647 w 5144"/>
              <a:gd name="T17" fmla="*/ 2147483647 h 694"/>
              <a:gd name="T18" fmla="*/ 2147483647 w 5144"/>
              <a:gd name="T19" fmla="*/ 2147483647 h 694"/>
              <a:gd name="T20" fmla="*/ 2147483647 w 5144"/>
              <a:gd name="T21" fmla="*/ 2147483647 h 694"/>
              <a:gd name="T22" fmla="*/ 2147483647 w 5144"/>
              <a:gd name="T23" fmla="*/ 2147483647 h 694"/>
              <a:gd name="T24" fmla="*/ 2147483647 w 5144"/>
              <a:gd name="T25" fmla="*/ 0 h 694"/>
              <a:gd name="T26" fmla="*/ 2147483647 w 5144"/>
              <a:gd name="T27" fmla="*/ 2147483647 h 694"/>
              <a:gd name="T28" fmla="*/ 2147483647 w 5144"/>
              <a:gd name="T29" fmla="*/ 2147483647 h 694"/>
              <a:gd name="T30" fmla="*/ 2147483647 w 5144"/>
              <a:gd name="T31" fmla="*/ 2147483647 h 694"/>
              <a:gd name="T32" fmla="*/ 2147483647 w 5144"/>
              <a:gd name="T33" fmla="*/ 2147483647 h 694"/>
              <a:gd name="T34" fmla="*/ 2147483647 w 5144"/>
              <a:gd name="T35" fmla="*/ 2147483647 h 694"/>
              <a:gd name="T36" fmla="*/ 2147483647 w 5144"/>
              <a:gd name="T37" fmla="*/ 2147483647 h 694"/>
              <a:gd name="T38" fmla="*/ 2147483647 w 5144"/>
              <a:gd name="T39" fmla="*/ 2147483647 h 694"/>
              <a:gd name="T40" fmla="*/ 2147483647 w 5144"/>
              <a:gd name="T41" fmla="*/ 2147483647 h 694"/>
              <a:gd name="T42" fmla="*/ 2147483647 w 5144"/>
              <a:gd name="T43" fmla="*/ 2147483647 h 694"/>
              <a:gd name="T44" fmla="*/ 2147483647 w 5144"/>
              <a:gd name="T45" fmla="*/ 2147483647 h 694"/>
              <a:gd name="T46" fmla="*/ 2147483647 w 5144"/>
              <a:gd name="T47" fmla="*/ 2147483647 h 694"/>
              <a:gd name="T48" fmla="*/ 2147483647 w 5144"/>
              <a:gd name="T49" fmla="*/ 2147483647 h 694"/>
              <a:gd name="T50" fmla="*/ 2147483647 w 5144"/>
              <a:gd name="T51" fmla="*/ 2147483647 h 694"/>
              <a:gd name="T52" fmla="*/ 2147483647 w 5144"/>
              <a:gd name="T53" fmla="*/ 2147483647 h 694"/>
              <a:gd name="T54" fmla="*/ 2147483647 w 5144"/>
              <a:gd name="T55" fmla="*/ 2147483647 h 694"/>
              <a:gd name="T56" fmla="*/ 2147483647 w 5144"/>
              <a:gd name="T57" fmla="*/ 2147483647 h 694"/>
              <a:gd name="T58" fmla="*/ 2147483647 w 5144"/>
              <a:gd name="T59" fmla="*/ 2147483647 h 694"/>
              <a:gd name="T60" fmla="*/ 2147483647 w 5144"/>
              <a:gd name="T61" fmla="*/ 2147483647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9360" cap="sq">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9" name="Freeform 5"/>
          <p:cNvSpPr>
            <a:spLocks noChangeArrowheads="1"/>
          </p:cNvSpPr>
          <p:nvPr/>
        </p:nvSpPr>
        <p:spPr bwMode="auto">
          <a:xfrm>
            <a:off x="5610225" y="4073525"/>
            <a:ext cx="3306763" cy="652463"/>
          </a:xfrm>
          <a:custGeom>
            <a:avLst/>
            <a:gdLst>
              <a:gd name="G0" fmla="*/ 1 0 51712"/>
              <a:gd name="G1" fmla="+- 1 0 0"/>
              <a:gd name="G2" fmla="+- 1 0 0"/>
              <a:gd name="G3" fmla="+- 1 0 0"/>
              <a:gd name="G4" fmla="+- 1 0 0"/>
              <a:gd name="G5" fmla="+- 1 0 0"/>
              <a:gd name="G6" fmla="+- 1 0 0"/>
              <a:gd name="G7" fmla="+- 1 0 0"/>
              <a:gd name="G8" fmla="+- 1 0 0"/>
              <a:gd name="G9" fmla="+- 1 0 0"/>
              <a:gd name="G10" fmla="+- 1 0 0"/>
              <a:gd name="G11" fmla="+- 1 0 0"/>
              <a:gd name="G12" fmla="+- 1 0 0"/>
              <a:gd name="G13" fmla="+- 1 0 0"/>
              <a:gd name="G14" fmla="+- 1 0 0"/>
              <a:gd name="G15" fmla="*/ 1 35019 51712"/>
              <a:gd name="G16" fmla="+- 1 0 0"/>
              <a:gd name="G17" fmla="+- 32766 0 0"/>
              <a:gd name="G18" fmla="+- 32767 0 0"/>
              <a:gd name="G19" fmla="+- 1 0 0"/>
              <a:gd name="T0" fmla="*/ 0 w 3112"/>
              <a:gd name="T1" fmla="*/ 2147483647 h 584"/>
              <a:gd name="T2" fmla="*/ 0 w 3112"/>
              <a:gd name="T3" fmla="*/ 2147483647 h 584"/>
              <a:gd name="T4" fmla="*/ 2147483647 w 3112"/>
              <a:gd name="T5" fmla="*/ 2147483647 h 584"/>
              <a:gd name="T6" fmla="*/ 2147483647 w 3112"/>
              <a:gd name="T7" fmla="*/ 2147483647 h 584"/>
              <a:gd name="T8" fmla="*/ 2147483647 w 3112"/>
              <a:gd name="T9" fmla="*/ 2147483647 h 584"/>
              <a:gd name="T10" fmla="*/ 2147483647 w 3112"/>
              <a:gd name="T11" fmla="*/ 2147483647 h 584"/>
              <a:gd name="T12" fmla="*/ 2147483647 w 3112"/>
              <a:gd name="T13" fmla="*/ 2147483647 h 584"/>
              <a:gd name="T14" fmla="*/ 2147483647 w 3112"/>
              <a:gd name="T15" fmla="*/ 2147483647 h 584"/>
              <a:gd name="T16" fmla="*/ 2147483647 w 3112"/>
              <a:gd name="T17" fmla="*/ 2147483647 h 584"/>
              <a:gd name="T18" fmla="*/ 2147483647 w 3112"/>
              <a:gd name="T19" fmla="*/ 2147483647 h 584"/>
              <a:gd name="T20" fmla="*/ 2147483647 w 3112"/>
              <a:gd name="T21" fmla="*/ 2147483647 h 584"/>
              <a:gd name="T22" fmla="*/ 2147483647 w 3112"/>
              <a:gd name="T23" fmla="*/ 2147483647 h 584"/>
              <a:gd name="T24" fmla="*/ 2147483647 w 3112"/>
              <a:gd name="T25" fmla="*/ 2147483647 h 584"/>
              <a:gd name="T26" fmla="*/ 2147483647 w 3112"/>
              <a:gd name="T27" fmla="*/ 2147483647 h 584"/>
              <a:gd name="T28" fmla="*/ 2147483647 w 3112"/>
              <a:gd name="T29" fmla="*/ 2147483647 h 584"/>
              <a:gd name="T30" fmla="*/ 2147483647 w 3112"/>
              <a:gd name="T31" fmla="*/ 2147483647 h 584"/>
              <a:gd name="T32" fmla="*/ 2147483647 w 3112"/>
              <a:gd name="T33" fmla="*/ 2147483647 h 584"/>
              <a:gd name="T34" fmla="*/ 2147483647 w 3112"/>
              <a:gd name="T35" fmla="*/ 2147483647 h 584"/>
              <a:gd name="T36" fmla="*/ 2147483647 w 3112"/>
              <a:gd name="T37" fmla="*/ 2147483647 h 584"/>
              <a:gd name="T38" fmla="*/ 2147483647 w 3112"/>
              <a:gd name="T39" fmla="*/ 0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9360" cap="sq">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30" name="Freeform 6"/>
          <p:cNvSpPr>
            <a:spLocks noChangeArrowheads="1"/>
          </p:cNvSpPr>
          <p:nvPr/>
        </p:nvSpPr>
        <p:spPr bwMode="auto">
          <a:xfrm>
            <a:off x="211138" y="4059238"/>
            <a:ext cx="8723312" cy="1328737"/>
          </a:xfrm>
          <a:custGeom>
            <a:avLst/>
            <a:gdLst>
              <a:gd name="G0" fmla="+- 1 0 0"/>
              <a:gd name="G1" fmla="+- 1 0 0"/>
              <a:gd name="G2" fmla="+- 1 0 0"/>
              <a:gd name="G3" fmla="+- 1 0 0"/>
              <a:gd name="G4" fmla="+- 1 0 0"/>
              <a:gd name="G5" fmla="+- 7310 0 0"/>
              <a:gd name="G6" fmla="+- 1 0 0"/>
              <a:gd name="G7" fmla="+- 1 0 0"/>
              <a:gd name="G8" fmla="+- 1 0 0"/>
              <a:gd name="G9" fmla="+- 1 0 0"/>
              <a:gd name="G10" fmla="+- 1 0 0"/>
              <a:gd name="G11" fmla="+- 1 0 0"/>
              <a:gd name="G12" fmla="+- 1 0 0"/>
              <a:gd name="G13" fmla="+- 1 0 0"/>
              <a:gd name="G14" fmla="+- 1 0 0"/>
              <a:gd name="G15" fmla="+- 1 0 0"/>
              <a:gd name="G16" fmla="+- 1 0 0"/>
              <a:gd name="G17" fmla="+- 1 0 0"/>
              <a:gd name="G18" fmla="+- 1 0 0"/>
              <a:gd name="G19" fmla="+- 1 0 0"/>
              <a:gd name="G20" fmla="+- 1 0 0"/>
              <a:gd name="G21" fmla="+- 1 0 0"/>
              <a:gd name="G22" fmla="+- 1 0 0"/>
              <a:gd name="G23" fmla="+- 1 0 0"/>
              <a:gd name="G24" fmla="+- 1 0 0"/>
              <a:gd name="G25" fmla="+- 1 0 0"/>
              <a:gd name="G26" fmla="+- 1 0 0"/>
              <a:gd name="G27" fmla="+- 1 0 0"/>
              <a:gd name="G28" fmla="+- 1 0 0"/>
              <a:gd name="G29" fmla="+- 1 0 0"/>
              <a:gd name="G30" fmla="+- 1 0 0"/>
              <a:gd name="G31" fmla="+- 64584 0 0"/>
              <a:gd name="G32" fmla="+- G0 8196 0"/>
              <a:gd name="G33" fmla="+- G32 0 1186"/>
              <a:gd name="G34" fmla="+- 1 0 0"/>
              <a:gd name="G35" fmla="+- 1 0 0"/>
              <a:gd name="G36" fmla="+- 1 0 0"/>
              <a:gd name="G37" fmla="+- 1 0 0"/>
              <a:gd name="G38" fmla="+- 1 0 0"/>
              <a:gd name="G39" fmla="+- 1 0 0"/>
              <a:gd name="G40" fmla="+- 1 0 0"/>
              <a:gd name="G41" fmla="+- 1 0 0"/>
              <a:gd name="G42" fmla="+- 1 0 0"/>
              <a:gd name="G43" fmla="+- 1 0 0"/>
              <a:gd name="G44" fmla="+- 1 0 0"/>
              <a:gd name="G45" fmla="+- 1 0 0"/>
              <a:gd name="G46" fmla="+- 1 0 0"/>
              <a:gd name="G47" fmla="+- 1 0 0"/>
              <a:gd name="G48" fmla="+- 1 0 0"/>
              <a:gd name="G49" fmla="+- 1 0 0"/>
              <a:gd name="G50" fmla="+- 1 0 0"/>
              <a:gd name="G51" fmla="+- 1 0 0"/>
              <a:gd name="G52" fmla="*/ 1 2543 44192"/>
              <a:gd name="G53" fmla="+- 1 0 0"/>
              <a:gd name="G54" fmla="+- 1 0 0"/>
              <a:gd name="G55" fmla="+- 1 0 0"/>
              <a:gd name="G56" fmla="+- 1 0 0"/>
              <a:gd name="G57" fmla="+- 1 0 0"/>
              <a:gd name="G58" fmla="+- 1 0 0"/>
              <a:gd name="G59" fmla="+- 1 0 0"/>
              <a:gd name="G60" fmla="+- 1 0 0"/>
              <a:gd name="G61" fmla="+- 1 0 0"/>
              <a:gd name="G62" fmla="+- 1 0 0"/>
              <a:gd name="G63" fmla="+- 1 0 0"/>
              <a:gd name="G64" fmla="+- 1 0 0"/>
              <a:gd name="G65" fmla="+- 1 0 0"/>
              <a:gd name="G66" fmla="+- 1 0 0"/>
              <a:gd name="G67" fmla="+- 1 0 0"/>
              <a:gd name="G68" fmla="+- 1 0 0"/>
              <a:gd name="T0" fmla="*/ 2147483647 w 8196"/>
              <a:gd name="T1" fmla="*/ 2147483647 h 1192"/>
              <a:gd name="T2" fmla="*/ 2147483647 w 8196"/>
              <a:gd name="T3" fmla="*/ 2147483647 h 1192"/>
              <a:gd name="T4" fmla="*/ 2147483647 w 8196"/>
              <a:gd name="T5" fmla="*/ 2147483647 h 1192"/>
              <a:gd name="T6" fmla="*/ 2147483647 w 8196"/>
              <a:gd name="T7" fmla="*/ 2147483647 h 1192"/>
              <a:gd name="T8" fmla="*/ 2147483647 w 8196"/>
              <a:gd name="T9" fmla="*/ 2147483647 h 1192"/>
              <a:gd name="T10" fmla="*/ 2147483647 w 8196"/>
              <a:gd name="T11" fmla="*/ 2147483647 h 1192"/>
              <a:gd name="T12" fmla="*/ 2147483647 w 8196"/>
              <a:gd name="T13" fmla="*/ 2147483647 h 1192"/>
              <a:gd name="T14" fmla="*/ 2147483647 w 8196"/>
              <a:gd name="T15" fmla="*/ 2147483647 h 1192"/>
              <a:gd name="T16" fmla="*/ 2147483647 w 8196"/>
              <a:gd name="T17" fmla="*/ 2147483647 h 1192"/>
              <a:gd name="T18" fmla="*/ 2147483647 w 8196"/>
              <a:gd name="T19" fmla="*/ 2147483647 h 1192"/>
              <a:gd name="T20" fmla="*/ 2147483647 w 8196"/>
              <a:gd name="T21" fmla="*/ 2147483647 h 1192"/>
              <a:gd name="T22" fmla="*/ 2147483647 w 8196"/>
              <a:gd name="T23" fmla="*/ 2147483647 h 1192"/>
              <a:gd name="T24" fmla="*/ 2147483647 w 8196"/>
              <a:gd name="T25" fmla="*/ 2147483647 h 1192"/>
              <a:gd name="T26" fmla="*/ 2147483647 w 8196"/>
              <a:gd name="T27" fmla="*/ 2147483647 h 1192"/>
              <a:gd name="T28" fmla="*/ 2147483647 w 8196"/>
              <a:gd name="T29" fmla="*/ 2147483647 h 1192"/>
              <a:gd name="T30" fmla="*/ 2147483647 w 8196"/>
              <a:gd name="T31" fmla="*/ 2147483647 h 1192"/>
              <a:gd name="T32" fmla="*/ 2147483647 w 8196"/>
              <a:gd name="T33" fmla="*/ 2147483647 h 1192"/>
              <a:gd name="T34" fmla="*/ 2147483647 w 8196"/>
              <a:gd name="T35" fmla="*/ 2147483647 h 1192"/>
              <a:gd name="T36" fmla="*/ 2147483647 w 8196"/>
              <a:gd name="T37" fmla="*/ 2147483647 h 1192"/>
              <a:gd name="T38" fmla="*/ 2147483647 w 8196"/>
              <a:gd name="T39" fmla="*/ 2147483647 h 1192"/>
              <a:gd name="T40" fmla="*/ 2147483647 w 8196"/>
              <a:gd name="T41" fmla="*/ 2147483647 h 1192"/>
              <a:gd name="T42" fmla="*/ 2147483647 w 8196"/>
              <a:gd name="T43" fmla="*/ 2147483647 h 1192"/>
              <a:gd name="T44" fmla="*/ 2147483647 w 8196"/>
              <a:gd name="T45" fmla="*/ 0 h 1192"/>
              <a:gd name="T46" fmla="*/ 2147483647 w 8196"/>
              <a:gd name="T47" fmla="*/ 2147483647 h 1192"/>
              <a:gd name="T48" fmla="*/ 2147483647 w 8196"/>
              <a:gd name="T49" fmla="*/ 2147483647 h 1192"/>
              <a:gd name="T50" fmla="*/ 2147483647 w 8196"/>
              <a:gd name="T51" fmla="*/ 2147483647 h 1192"/>
              <a:gd name="T52" fmla="*/ 2147483647 w 8196"/>
              <a:gd name="T53" fmla="*/ 2147483647 h 1192"/>
              <a:gd name="T54" fmla="*/ 2147483647 w 8196"/>
              <a:gd name="T55" fmla="*/ 2147483647 h 1192"/>
              <a:gd name="T56" fmla="*/ 2147483647 w 8196"/>
              <a:gd name="T57" fmla="*/ 2147483647 h 1192"/>
              <a:gd name="T58" fmla="*/ 2147483647 w 8196"/>
              <a:gd name="T59" fmla="*/ 2147483647 h 1192"/>
              <a:gd name="T60" fmla="*/ 2147483647 w 8196"/>
              <a:gd name="T61" fmla="*/ 2147483647 h 1192"/>
              <a:gd name="T62" fmla="*/ 0 w 8196"/>
              <a:gd name="T63" fmla="*/ 2147483647 h 1192"/>
              <a:gd name="T64" fmla="*/ 2147483647 w 8196"/>
              <a:gd name="T65" fmla="*/ 2147483647 h 1192"/>
              <a:gd name="T66" fmla="*/ 2147483647 w 8196"/>
              <a:gd name="T67" fmla="*/ 2147483647 h 1192"/>
              <a:gd name="T68" fmla="*/ 2147483647 w 8196"/>
              <a:gd name="T69" fmla="*/ 2147483647 h 1192"/>
              <a:gd name="T70" fmla="*/ 2147483647 w 8196"/>
              <a:gd name="T71" fmla="*/ 2147483647 h 1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31" name="Rectangle 7"/>
          <p:cNvSpPr>
            <a:spLocks noGrp="1" noChangeArrowheads="1"/>
          </p:cNvSpPr>
          <p:nvPr>
            <p:ph type="title"/>
          </p:nvPr>
        </p:nvSpPr>
        <p:spPr bwMode="auto">
          <a:xfrm>
            <a:off x="457200" y="338138"/>
            <a:ext cx="8215313" cy="1238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smtClean="0"/>
              <a:t>Click to edit the title text format</a:t>
            </a:r>
          </a:p>
        </p:txBody>
      </p:sp>
      <p:sp>
        <p:nvSpPr>
          <p:cNvPr id="1032" name="Rectangle 8"/>
          <p:cNvSpPr>
            <a:spLocks noGrp="1" noChangeArrowheads="1"/>
          </p:cNvSpPr>
          <p:nvPr>
            <p:ph type="body" idx="1"/>
          </p:nvPr>
        </p:nvSpPr>
        <p:spPr bwMode="auto">
          <a:xfrm>
            <a:off x="871538" y="2674938"/>
            <a:ext cx="7394575" cy="3436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1033" name="Rectangle 9"/>
          <p:cNvSpPr>
            <a:spLocks noGrp="1" noChangeArrowheads="1"/>
          </p:cNvSpPr>
          <p:nvPr>
            <p:ph type="dt"/>
          </p:nvPr>
        </p:nvSpPr>
        <p:spPr bwMode="auto">
          <a:xfrm>
            <a:off x="5164138" y="6242050"/>
            <a:ext cx="377190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lvl1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1pPr>
          </a:lstStyle>
          <a:p>
            <a:r>
              <a:rPr lang="en-US" smtClean="0"/>
              <a:t>10/11/13</a:t>
            </a:r>
            <a:endParaRPr lang="en-US"/>
          </a:p>
        </p:txBody>
      </p:sp>
      <p:sp>
        <p:nvSpPr>
          <p:cNvPr id="1034" name="Text Box 10"/>
          <p:cNvSpPr txBox="1">
            <a:spLocks noChangeArrowheads="1"/>
          </p:cNvSpPr>
          <p:nvPr/>
        </p:nvSpPr>
        <p:spPr bwMode="auto">
          <a:xfrm>
            <a:off x="193675" y="6249988"/>
            <a:ext cx="3786188"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35" name="Rectangle 11"/>
          <p:cNvSpPr>
            <a:spLocks noGrp="1" noChangeArrowheads="1"/>
          </p:cNvSpPr>
          <p:nvPr>
            <p:ph type="sldNum"/>
          </p:nvPr>
        </p:nvSpPr>
        <p:spPr bwMode="auto">
          <a:xfrm>
            <a:off x="3990975" y="6238875"/>
            <a:ext cx="1147763" cy="371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lvl1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1pPr>
          </a:lstStyle>
          <a:p>
            <a:fld id="{4E380E9D-7334-49DA-A990-1A8D8AFAC488}"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sldNum="0" hdr="0" ftr="0" dt="0"/>
  <p:txStyles>
    <p:titleStyle>
      <a:lvl1pPr algn="ctr" defTabSz="457200" rtl="0" eaLnBrk="0" fontAlgn="base" hangingPunct="0">
        <a:spcBef>
          <a:spcPct val="0"/>
        </a:spcBef>
        <a:spcAft>
          <a:spcPct val="0"/>
        </a:spcAft>
        <a:buClr>
          <a:srgbClr val="000000"/>
        </a:buClr>
        <a:buSzPct val="100000"/>
        <a:buFont typeface="Times New Roman" pitchFamily="16" charset="0"/>
        <a:defRPr sz="4400">
          <a:solidFill>
            <a:srgbClr val="FFFFFF"/>
          </a:solidFill>
          <a:latin typeface="+mj-lt"/>
          <a:ea typeface="+mj-ea"/>
          <a:cs typeface="+mj-cs"/>
        </a:defRPr>
      </a:lvl1pPr>
      <a:lvl2pPr marL="742950" indent="-285750" algn="ctr" defTabSz="457200" rtl="0" eaLnBrk="0" fontAlgn="base" hangingPunct="0">
        <a:spcBef>
          <a:spcPct val="0"/>
        </a:spcBef>
        <a:spcAft>
          <a:spcPct val="0"/>
        </a:spcAft>
        <a:buClr>
          <a:srgbClr val="000000"/>
        </a:buClr>
        <a:buSzPct val="100000"/>
        <a:buFont typeface="Times New Roman" pitchFamily="16" charset="0"/>
        <a:defRPr sz="4400">
          <a:solidFill>
            <a:srgbClr val="FFFFFF"/>
          </a:solidFill>
          <a:latin typeface="Candara" pitchFamily="32" charset="0"/>
          <a:cs typeface="Arial Unicode MS" pitchFamily="32" charset="0"/>
        </a:defRPr>
      </a:lvl2pPr>
      <a:lvl3pPr marL="11430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FFFFFF"/>
          </a:solidFill>
          <a:latin typeface="Candara" pitchFamily="32" charset="0"/>
          <a:cs typeface="Arial Unicode MS" pitchFamily="32" charset="0"/>
        </a:defRPr>
      </a:lvl3pPr>
      <a:lvl4pPr marL="16002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FFFFFF"/>
          </a:solidFill>
          <a:latin typeface="Candara" pitchFamily="32" charset="0"/>
          <a:cs typeface="Arial Unicode MS" pitchFamily="32" charset="0"/>
        </a:defRPr>
      </a:lvl4pPr>
      <a:lvl5pPr marL="20574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FFFFFF"/>
          </a:solidFill>
          <a:latin typeface="Candara" pitchFamily="32" charset="0"/>
          <a:cs typeface="Arial Unicode MS" pitchFamily="32" charset="0"/>
        </a:defRPr>
      </a:lvl5pPr>
      <a:lvl6pPr marL="25146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FFFFFF"/>
          </a:solidFill>
          <a:latin typeface="Candara" pitchFamily="32" charset="0"/>
          <a:cs typeface="Arial Unicode MS" pitchFamily="32" charset="0"/>
        </a:defRPr>
      </a:lvl6pPr>
      <a:lvl7pPr marL="29718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FFFFFF"/>
          </a:solidFill>
          <a:latin typeface="Candara" pitchFamily="32" charset="0"/>
          <a:cs typeface="Arial Unicode MS" pitchFamily="32" charset="0"/>
        </a:defRPr>
      </a:lvl7pPr>
      <a:lvl8pPr marL="34290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FFFFFF"/>
          </a:solidFill>
          <a:latin typeface="Candara" pitchFamily="32" charset="0"/>
          <a:cs typeface="Arial Unicode MS" pitchFamily="32" charset="0"/>
        </a:defRPr>
      </a:lvl8pPr>
      <a:lvl9pPr marL="38862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FFFFFF"/>
          </a:solidFill>
          <a:latin typeface="Candara" pitchFamily="32" charset="0"/>
          <a:cs typeface="Arial Unicode MS" pitchFamily="32" charset="0"/>
        </a:defRPr>
      </a:lvl9pPr>
    </p:titleStyle>
    <p:bodyStyle>
      <a:lvl1pPr marL="342900" indent="-342900" algn="l" defTabSz="457200" rtl="0" eaLnBrk="0" fontAlgn="base" hangingPunct="0">
        <a:spcBef>
          <a:spcPts val="600"/>
        </a:spcBef>
        <a:spcAft>
          <a:spcPct val="0"/>
        </a:spcAft>
        <a:buClr>
          <a:srgbClr val="000000"/>
        </a:buClr>
        <a:buSzPct val="100000"/>
        <a:buFont typeface="Times New Roman" pitchFamily="16" charset="0"/>
        <a:defRPr sz="2400">
          <a:solidFill>
            <a:srgbClr val="073E87"/>
          </a:solidFill>
          <a:latin typeface="+mn-lt"/>
          <a:ea typeface="+mn-ea"/>
          <a:cs typeface="+mn-cs"/>
        </a:defRPr>
      </a:lvl1pPr>
      <a:lvl2pPr marL="742950" indent="-285750" algn="l" defTabSz="457200" rtl="0" eaLnBrk="0" fontAlgn="base" hangingPunct="0">
        <a:spcBef>
          <a:spcPts val="550"/>
        </a:spcBef>
        <a:spcAft>
          <a:spcPct val="0"/>
        </a:spcAft>
        <a:buClr>
          <a:srgbClr val="000000"/>
        </a:buClr>
        <a:buSzPct val="100000"/>
        <a:buFont typeface="Times New Roman" pitchFamily="16" charset="0"/>
        <a:defRPr sz="2200">
          <a:solidFill>
            <a:srgbClr val="073E87"/>
          </a:solidFill>
          <a:latin typeface="+mn-lt"/>
          <a:cs typeface="+mn-cs"/>
        </a:defRPr>
      </a:lvl2pPr>
      <a:lvl3pPr marL="11430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73E87"/>
          </a:solidFill>
          <a:latin typeface="+mn-lt"/>
          <a:cs typeface="+mn-cs"/>
        </a:defRPr>
      </a:lvl3pPr>
      <a:lvl4pPr marL="1600200" indent="-228600" algn="l" defTabSz="457200" rtl="0" eaLnBrk="0" fontAlgn="base" hangingPunct="0">
        <a:spcBef>
          <a:spcPts val="450"/>
        </a:spcBef>
        <a:spcAft>
          <a:spcPct val="0"/>
        </a:spcAft>
        <a:buClr>
          <a:srgbClr val="000000"/>
        </a:buClr>
        <a:buSzPct val="100000"/>
        <a:buFont typeface="Times New Roman" pitchFamily="16" charset="0"/>
        <a:defRPr>
          <a:solidFill>
            <a:srgbClr val="073E87"/>
          </a:solidFill>
          <a:latin typeface="+mn-lt"/>
          <a:cs typeface="+mn-cs"/>
        </a:defRPr>
      </a:lvl4pPr>
      <a:lvl5pPr marL="2057400" indent="-228600" algn="l" defTabSz="457200" rtl="0" eaLnBrk="0" fontAlgn="base" hangingPunct="0">
        <a:spcBef>
          <a:spcPts val="400"/>
        </a:spcBef>
        <a:spcAft>
          <a:spcPct val="0"/>
        </a:spcAft>
        <a:buClr>
          <a:srgbClr val="000000"/>
        </a:buClr>
        <a:buSzPct val="100000"/>
        <a:buFont typeface="Times New Roman" pitchFamily="16" charset="0"/>
        <a:defRPr sz="1600">
          <a:solidFill>
            <a:srgbClr val="073E87"/>
          </a:solidFill>
          <a:latin typeface="+mn-lt"/>
          <a:cs typeface="+mn-cs"/>
        </a:defRPr>
      </a:lvl5pPr>
      <a:lvl6pPr marL="2514600" indent="-228600" algn="l" defTabSz="457200" rtl="0" eaLnBrk="0" fontAlgn="base" hangingPunct="0">
        <a:spcBef>
          <a:spcPts val="400"/>
        </a:spcBef>
        <a:spcAft>
          <a:spcPct val="0"/>
        </a:spcAft>
        <a:buClr>
          <a:srgbClr val="000000"/>
        </a:buClr>
        <a:buSzPct val="100000"/>
        <a:buFont typeface="Times New Roman" pitchFamily="16" charset="0"/>
        <a:defRPr sz="1600">
          <a:solidFill>
            <a:srgbClr val="073E87"/>
          </a:solidFill>
          <a:latin typeface="+mn-lt"/>
          <a:cs typeface="+mn-cs"/>
        </a:defRPr>
      </a:lvl6pPr>
      <a:lvl7pPr marL="2971800" indent="-228600" algn="l" defTabSz="457200" rtl="0" eaLnBrk="0" fontAlgn="base" hangingPunct="0">
        <a:spcBef>
          <a:spcPts val="400"/>
        </a:spcBef>
        <a:spcAft>
          <a:spcPct val="0"/>
        </a:spcAft>
        <a:buClr>
          <a:srgbClr val="000000"/>
        </a:buClr>
        <a:buSzPct val="100000"/>
        <a:buFont typeface="Times New Roman" pitchFamily="16" charset="0"/>
        <a:defRPr sz="1600">
          <a:solidFill>
            <a:srgbClr val="073E87"/>
          </a:solidFill>
          <a:latin typeface="+mn-lt"/>
          <a:cs typeface="+mn-cs"/>
        </a:defRPr>
      </a:lvl7pPr>
      <a:lvl8pPr marL="3429000" indent="-228600" algn="l" defTabSz="457200" rtl="0" eaLnBrk="0" fontAlgn="base" hangingPunct="0">
        <a:spcBef>
          <a:spcPts val="400"/>
        </a:spcBef>
        <a:spcAft>
          <a:spcPct val="0"/>
        </a:spcAft>
        <a:buClr>
          <a:srgbClr val="000000"/>
        </a:buClr>
        <a:buSzPct val="100000"/>
        <a:buFont typeface="Times New Roman" pitchFamily="16" charset="0"/>
        <a:defRPr sz="1600">
          <a:solidFill>
            <a:srgbClr val="073E87"/>
          </a:solidFill>
          <a:latin typeface="+mn-lt"/>
          <a:cs typeface="+mn-cs"/>
        </a:defRPr>
      </a:lvl8pPr>
      <a:lvl9pPr marL="3886200" indent="-228600" algn="l" defTabSz="457200" rtl="0" eaLnBrk="0" fontAlgn="base" hangingPunct="0">
        <a:spcBef>
          <a:spcPts val="400"/>
        </a:spcBef>
        <a:spcAft>
          <a:spcPct val="0"/>
        </a:spcAft>
        <a:buClr>
          <a:srgbClr val="000000"/>
        </a:buClr>
        <a:buSzPct val="100000"/>
        <a:buFont typeface="Times New Roman" pitchFamily="16" charset="0"/>
        <a:defRPr sz="1600">
          <a:solidFill>
            <a:srgbClr val="073E87"/>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1" name="AutoShape 1"/>
          <p:cNvSpPr>
            <a:spLocks noChangeArrowheads="1"/>
          </p:cNvSpPr>
          <p:nvPr/>
        </p:nvSpPr>
        <p:spPr bwMode="auto">
          <a:xfrm>
            <a:off x="228600" y="228600"/>
            <a:ext cx="8696325" cy="1427163"/>
          </a:xfrm>
          <a:prstGeom prst="roundRect">
            <a:avLst>
              <a:gd name="adj" fmla="val 7134"/>
            </a:avLst>
          </a:prstGeom>
          <a:gradFill rotWithShape="0">
            <a:gsLst>
              <a:gs pos="0">
                <a:srgbClr val="83D3FE"/>
              </a:gs>
              <a:gs pos="100000">
                <a:srgbClr val="0293E0"/>
              </a:gs>
            </a:gsLst>
            <a:lin ang="5400000" scaled="1"/>
          </a:gra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10242" name="Group 2"/>
          <p:cNvGrpSpPr>
            <a:grpSpLocks/>
          </p:cNvGrpSpPr>
          <p:nvPr/>
        </p:nvGrpSpPr>
        <p:grpSpPr bwMode="auto">
          <a:xfrm>
            <a:off x="211138" y="714375"/>
            <a:ext cx="8721725" cy="1330325"/>
            <a:chOff x="133" y="450"/>
            <a:chExt cx="5494" cy="838"/>
          </a:xfrm>
        </p:grpSpPr>
        <p:sp>
          <p:nvSpPr>
            <p:cNvPr id="10243" name="Freeform 3"/>
            <p:cNvSpPr>
              <a:spLocks noChangeArrowheads="1"/>
            </p:cNvSpPr>
            <p:nvPr/>
          </p:nvSpPr>
          <p:spPr bwMode="auto">
            <a:xfrm>
              <a:off x="3814" y="541"/>
              <a:ext cx="1813" cy="450"/>
            </a:xfrm>
            <a:custGeom>
              <a:avLst/>
              <a:gdLst>
                <a:gd name="G0" fmla="+- 1 0 0"/>
                <a:gd name="G1" fmla="+- 1 0 0"/>
                <a:gd name="G2" fmla="+- 1 0 0"/>
                <a:gd name="G3" fmla="+- 1 0 0"/>
                <a:gd name="G4" fmla="+- 1 0 0"/>
                <a:gd name="G5" fmla="+- 1 0 0"/>
                <a:gd name="G6" fmla="+- 1 0 0"/>
                <a:gd name="G7" fmla="+- 1 0 0"/>
                <a:gd name="G8" fmla="+- 1 0 0"/>
                <a:gd name="T0" fmla="*/ 572 256 1"/>
                <a:gd name="T1" fmla="*/ 0 256 1"/>
                <a:gd name="G9" fmla="+- 0 T0 T1"/>
                <a:gd name="G10" fmla="sin 55292 G9"/>
                <a:gd name="T2" fmla="*/ 572 256 1"/>
                <a:gd name="T3" fmla="*/ 0 256 1"/>
                <a:gd name="G11" fmla="+- 0 T2 T3"/>
                <a:gd name="G12" fmla="cos 54990 G11"/>
                <a:gd name="G13" fmla="+- G10 0 G12"/>
                <a:gd name="G14" fmla="*/ G13 65535 1"/>
                <a:gd name="G15" fmla="+- G14 10800 0"/>
                <a:gd name="G16" fmla="+- 1 0 0"/>
                <a:gd name="G17" fmla="+- 1 0 0"/>
                <a:gd name="G18" fmla="+- 1 0 0"/>
                <a:gd name="G19" fmla="+- 636 0 0"/>
                <a:gd name="G20" fmla="+- 1 0 0"/>
                <a:gd name="G21" fmla="+- 1 0 0"/>
                <a:gd name="G22" fmla="+- 1 0 0"/>
                <a:gd name="G23" fmla="+- 1 0 0"/>
                <a:gd name="G24" fmla="+- 1 0 0"/>
                <a:gd name="G25" fmla="+- 1 0 0"/>
                <a:gd name="G26" fmla="+- 1 0 0"/>
                <a:gd name="G27" fmla="+- 1 0 0"/>
                <a:gd name="G28" fmla="+- 1 0 0"/>
                <a:gd name="G29" fmla="+- 1 0 0"/>
                <a:gd name="G30" fmla="+- 1 0 0"/>
                <a:gd name="G31" fmla="+- 1 0 0"/>
                <a:gd name="G32" fmla="*/ 1 16385 2"/>
                <a:gd name="G33" fmla="+- 1 0 0"/>
                <a:gd name="G34" fmla="+- 1 0 0"/>
                <a:gd name="G35" fmla="+- 1 0 0"/>
                <a:gd name="G36" fmla="+- 1 0 0"/>
                <a:gd name="G37" fmla="+- 1 0 0"/>
                <a:gd name="G38" fmla="+- 1 0 0"/>
                <a:gd name="G39" fmla="+- 1 0 0"/>
                <a:gd name="G40" fmla="+- 1 0 0"/>
                <a:gd name="G41" fmla="+- 1 0 0"/>
                <a:gd name="G42" fmla="+- 1 0 0"/>
                <a:gd name="G43" fmla="+- 1 0 0"/>
                <a:gd name="G44" fmla="+- 1 0 0"/>
                <a:gd name="G45" fmla="+- 1 0 0"/>
                <a:gd name="G46" fmla="*/ 1 51321 49664"/>
                <a:gd name="G47" fmla="*/ 1 48365 11520"/>
                <a:gd name="G48" fmla="*/ G47 1 180"/>
                <a:gd name="G49" fmla="*/ G46 1 G48"/>
                <a:gd name="G50" fmla="+- 32766 0 0"/>
                <a:gd name="G51" fmla="+- 32767 0 0"/>
                <a:gd name="G52" fmla="+- 1 0 0"/>
                <a:gd name="G53" fmla="+- 1 0 0"/>
                <a:gd name="G54" fmla="+- 1 0 0"/>
                <a:gd name="G55" fmla="+- 1 0 0"/>
                <a:gd name="G56" fmla="+- 1 0 0"/>
                <a:gd name="G57" fmla="+- 1 0 0"/>
                <a:gd name="G58" fmla="+- 1 0 0"/>
                <a:gd name="G59" fmla="+- 1 0 0"/>
                <a:gd name="T4" fmla="*/ 2147483647 w 2706"/>
                <a:gd name="T5" fmla="*/ 0 h 640"/>
                <a:gd name="T6" fmla="*/ 2147483647 w 2706"/>
                <a:gd name="T7" fmla="*/ 0 h 640"/>
                <a:gd name="T8" fmla="*/ 2147483647 w 2706"/>
                <a:gd name="T9" fmla="*/ 2147483647 h 640"/>
                <a:gd name="T10" fmla="*/ 2147483647 w 2706"/>
                <a:gd name="T11" fmla="*/ 2147483647 h 640"/>
                <a:gd name="T12" fmla="*/ 2147483647 w 2706"/>
                <a:gd name="T13" fmla="*/ 2147483647 h 640"/>
                <a:gd name="T14" fmla="*/ 2147483647 w 2706"/>
                <a:gd name="T15" fmla="*/ 2147483647 h 640"/>
                <a:gd name="T16" fmla="*/ 2147483647 w 2706"/>
                <a:gd name="T17" fmla="*/ 2147483647 h 640"/>
                <a:gd name="T18" fmla="*/ 2147483647 w 2706"/>
                <a:gd name="T19" fmla="*/ 2147483647 h 640"/>
                <a:gd name="T20" fmla="*/ 2147483647 w 2706"/>
                <a:gd name="T21" fmla="*/ 2147483647 h 640"/>
                <a:gd name="T22" fmla="*/ 2147483647 w 2706"/>
                <a:gd name="T23" fmla="*/ 2147483647 h 640"/>
                <a:gd name="T24" fmla="*/ 2147483647 w 2706"/>
                <a:gd name="T25" fmla="*/ 2147483647 h 640"/>
                <a:gd name="T26" fmla="*/ 2147483647 w 2706"/>
                <a:gd name="T27" fmla="*/ 2147483647 h 640"/>
                <a:gd name="T28" fmla="*/ 2147483647 w 2706"/>
                <a:gd name="T29" fmla="*/ 2147483647 h 640"/>
                <a:gd name="T30" fmla="*/ 2147483647 w 2706"/>
                <a:gd name="T31" fmla="*/ 2147483647 h 640"/>
                <a:gd name="T32" fmla="*/ 2147483647 w 2706"/>
                <a:gd name="T33" fmla="*/ 2147483647 h 640"/>
                <a:gd name="T34" fmla="*/ 2147483647 w 2706"/>
                <a:gd name="T35" fmla="*/ 2147483647 h 640"/>
                <a:gd name="T36" fmla="*/ 2147483647 w 2706"/>
                <a:gd name="T37" fmla="*/ 2147483647 h 640"/>
                <a:gd name="T38" fmla="*/ 2147483647 w 2706"/>
                <a:gd name="T39" fmla="*/ 2147483647 h 640"/>
                <a:gd name="T40" fmla="*/ 0 w 2706"/>
                <a:gd name="T41" fmla="*/ 2147483647 h 640"/>
                <a:gd name="T42" fmla="*/ 0 w 2706"/>
                <a:gd name="T43" fmla="*/ 2147483647 h 640"/>
                <a:gd name="T44" fmla="*/ 2147483647 w 2706"/>
                <a:gd name="T45" fmla="*/ 2147483647 h 640"/>
                <a:gd name="T46" fmla="*/ 2147483647 w 2706"/>
                <a:gd name="T47" fmla="*/ 2147483647 h 640"/>
                <a:gd name="T48" fmla="*/ 2147483647 w 2706"/>
                <a:gd name="T49" fmla="*/ 2147483647 h 640"/>
                <a:gd name="T50" fmla="*/ 2147483647 w 2706"/>
                <a:gd name="T51" fmla="*/ 2147483647 h 640"/>
                <a:gd name="T52" fmla="*/ 2147483647 w 2706"/>
                <a:gd name="T53" fmla="*/ 2147483647 h 640"/>
                <a:gd name="T54" fmla="*/ 2147483647 w 2706"/>
                <a:gd name="T55" fmla="*/ 2147483647 h 640"/>
                <a:gd name="T56" fmla="*/ 2147483647 w 2706"/>
                <a:gd name="T57" fmla="*/ 2147483647 h 640"/>
                <a:gd name="T58" fmla="*/ 2147483647 w 2706"/>
                <a:gd name="T59" fmla="*/ 2147483647 h 640"/>
                <a:gd name="T60" fmla="*/ 2147483647 w 2706"/>
                <a:gd name="T61" fmla="*/ 2147483647 h 640"/>
                <a:gd name="T62" fmla="*/ 2147483647 w 2706"/>
                <a:gd name="T63" fmla="*/ 2147483647 h 640"/>
                <a:gd name="T64" fmla="*/ 2147483647 w 2706"/>
                <a:gd name="T65" fmla="*/ 2147483647 h 640"/>
                <a:gd name="T66" fmla="*/ 2147483647 w 2706"/>
                <a:gd name="T67" fmla="*/ 2147483647 h 640"/>
                <a:gd name="T68" fmla="*/ 2147483647 w 2706"/>
                <a:gd name="T69" fmla="*/ 2147483647 h 640"/>
                <a:gd name="T70" fmla="*/ 2147483647 w 2706"/>
                <a:gd name="T71" fmla="*/ 2147483647 h 640"/>
                <a:gd name="T72" fmla="*/ 2147483647 w 2706"/>
                <a:gd name="T73" fmla="*/ 2147483647 h 640"/>
                <a:gd name="T74" fmla="*/ 2147483647 w 2706"/>
                <a:gd name="T75" fmla="*/ 2147483647 h 640"/>
                <a:gd name="T76" fmla="*/ 2147483647 w 2706"/>
                <a:gd name="T77" fmla="*/ 2147483647 h 640"/>
                <a:gd name="T78" fmla="*/ 2147483647 w 2706"/>
                <a:gd name="T79" fmla="*/ 2147483647 h 640"/>
                <a:gd name="T80" fmla="*/ 2147483647 w 2706"/>
                <a:gd name="T81" fmla="*/ 2147483647 h 640"/>
                <a:gd name="T82" fmla="*/ 2147483647 w 2706"/>
                <a:gd name="T83" fmla="*/ 2147483647 h 640"/>
                <a:gd name="T84" fmla="*/ 2147483647 w 2706"/>
                <a:gd name="T85" fmla="*/ 2147483647 h 640"/>
                <a:gd name="T86" fmla="*/ 2147483647 w 2706"/>
                <a:gd name="T87" fmla="*/ 2147483647 h 640"/>
                <a:gd name="T88" fmla="*/ 2147483647 w 2706"/>
                <a:gd name="T89" fmla="*/ 2147483647 h 640"/>
                <a:gd name="T90" fmla="*/ 2147483647 w 2706"/>
                <a:gd name="T91" fmla="*/ 2147483647 h 640"/>
                <a:gd name="T92" fmla="*/ 2147483647 w 2706"/>
                <a:gd name="T93" fmla="*/ 2147483647 h 640"/>
                <a:gd name="T94" fmla="*/ 2147483647 w 2706"/>
                <a:gd name="T95" fmla="*/ 2147483647 h 640"/>
                <a:gd name="T96" fmla="*/ 2147483647 w 2706"/>
                <a:gd name="T97" fmla="*/ 2147483647 h 640"/>
                <a:gd name="T98" fmla="*/ 2147483647 w 2706"/>
                <a:gd name="T99" fmla="*/ 2147483647 h 640"/>
                <a:gd name="T100" fmla="*/ 2147483647 w 2706"/>
                <a:gd name="T101" fmla="*/ 2147483647 h 640"/>
                <a:gd name="T102" fmla="*/ 2147483647 w 2706"/>
                <a:gd name="T103" fmla="*/ 2147483647 h 640"/>
                <a:gd name="T104" fmla="*/ 2147483647 w 2706"/>
                <a:gd name="T105" fmla="*/ 2147483647 h 640"/>
                <a:gd name="T106" fmla="*/ 2147483647 w 2706"/>
                <a:gd name="T107" fmla="*/ 2147483647 h 640"/>
                <a:gd name="T108" fmla="*/ 2147483647 w 2706"/>
                <a:gd name="T109" fmla="*/ 2147483647 h 640"/>
                <a:gd name="T110" fmla="*/ 2147483647 w 2706"/>
                <a:gd name="T111" fmla="*/ 0 h 640"/>
                <a:gd name="T112" fmla="*/ 2147483647 w 2706"/>
                <a:gd name="T113" fmla="*/ 0 h 640"/>
                <a:gd name="T114" fmla="*/ 2147483647 w 2706"/>
                <a:gd name="T115" fmla="*/ 0 h 640"/>
                <a:gd name="T116" fmla="*/ 2147483647 w 2706"/>
                <a:gd name="T117" fmla="*/ 0 h 640"/>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rgbClr val="C6E7FC">
                <a:alpha val="28999"/>
              </a:srgbClr>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44" name="Freeform 4"/>
            <p:cNvSpPr>
              <a:spLocks noChangeArrowheads="1"/>
            </p:cNvSpPr>
            <p:nvPr/>
          </p:nvSpPr>
          <p:spPr bwMode="auto">
            <a:xfrm>
              <a:off x="1651" y="460"/>
              <a:ext cx="3496" cy="535"/>
            </a:xfrm>
            <a:custGeom>
              <a:avLst/>
              <a:gdLst>
                <a:gd name="G0" fmla="+- 1 0 0"/>
                <a:gd name="G1" fmla="+- 1 0 0"/>
                <a:gd name="T0" fmla="*/ 610 256 1"/>
                <a:gd name="T1" fmla="*/ 0 256 1"/>
                <a:gd name="G2" fmla="+- 0 T0 T1"/>
                <a:gd name="G3" fmla="sin 55388 G2"/>
                <a:gd name="T2" fmla="*/ 610 256 1"/>
                <a:gd name="T3" fmla="*/ 0 256 1"/>
                <a:gd name="G4" fmla="+- 0 T2 T3"/>
                <a:gd name="G5" fmla="cos 59214 G4"/>
                <a:gd name="G6" fmla="+- G3 0 G5"/>
                <a:gd name="G7" fmla="*/ G6 65535 1"/>
                <a:gd name="G8" fmla="+- G7 10800 0"/>
                <a:gd name="G9" fmla="+- 1 0 0"/>
                <a:gd name="G10" fmla="+- 1 0 0"/>
                <a:gd name="T4" fmla="*/ 266 256 1"/>
                <a:gd name="T5" fmla="*/ 0 256 1"/>
                <a:gd name="G11" fmla="+- 0 T4 T5"/>
                <a:gd name="G12" fmla="sin 55032 G11"/>
                <a:gd name="T6" fmla="*/ 266 256 1"/>
                <a:gd name="T7" fmla="*/ 0 256 1"/>
                <a:gd name="G13" fmla="+- 0 T6 T7"/>
                <a:gd name="G14" fmla="cos 57548 G13"/>
                <a:gd name="G15" fmla="+- G12 0 G14"/>
                <a:gd name="G16" fmla="*/ G15 65535 1"/>
                <a:gd name="G17" fmla="+- G16 10800 0"/>
                <a:gd name="G18" fmla="+- 1 0 0"/>
                <a:gd name="G19" fmla="+- 1 0 0"/>
                <a:gd name="G20" fmla="+- 1 0 0"/>
                <a:gd name="G21" fmla="+- 1 0 0"/>
                <a:gd name="G22" fmla="+- 1 0 0"/>
                <a:gd name="G23" fmla="+- 1 0 0"/>
                <a:gd name="G24" fmla="+- 1 0 0"/>
                <a:gd name="G25" fmla="+- 1 0 0"/>
                <a:gd name="G26" fmla="+- 1 0 0"/>
                <a:gd name="G27" fmla="+- 1 0 0"/>
                <a:gd name="G28" fmla="+- 1 0 0"/>
                <a:gd name="G29" fmla="+- 1 0 0"/>
                <a:gd name="G30" fmla="+- 1 0 0"/>
                <a:gd name="G31" fmla="+- 1 0 0"/>
                <a:gd name="G32" fmla="+- 1 0 0"/>
                <a:gd name="G33" fmla="+- 1 0 0"/>
                <a:gd name="G34" fmla="+- 1 0 0"/>
                <a:gd name="G35" fmla="+- 1 0 0"/>
                <a:gd name="G36" fmla="+- 1 0 0"/>
                <a:gd name="G37" fmla="+- 1 0 0"/>
                <a:gd name="G38" fmla="+- 1 0 0"/>
                <a:gd name="G39" fmla="+- 1 0 0"/>
                <a:gd name="G40" fmla="+- 1 0 0"/>
                <a:gd name="G41" fmla="+- 1 0 0"/>
                <a:gd name="G42" fmla="+- 1 0 0"/>
                <a:gd name="G43" fmla="+- 1 0 0"/>
                <a:gd name="G44" fmla="+- 1 0 0"/>
                <a:gd name="G45" fmla="+- 1 0 0"/>
                <a:gd name="G46" fmla="+- 1 0 0"/>
                <a:gd name="G47" fmla="*/ 1 16385 2"/>
                <a:gd name="G48" fmla="+- 1 0 0"/>
                <a:gd name="G49" fmla="+- 1 0 0"/>
                <a:gd name="G50" fmla="+- 1 0 0"/>
                <a:gd name="G51" fmla="+- 1 0 0"/>
                <a:gd name="G52" fmla="+- 1 0 0"/>
                <a:gd name="G53" fmla="+- 1 0 0"/>
                <a:gd name="G54" fmla="+- 1 0 0"/>
                <a:gd name="G55" fmla="+- 1 0 0"/>
                <a:gd name="G56" fmla="+- 1 0 0"/>
                <a:gd name="G57" fmla="+- 1 0 0"/>
                <a:gd name="G58" fmla="+- 1 0 0"/>
                <a:gd name="G59" fmla="+- 1 0 0"/>
                <a:gd name="G60" fmla="+- 1 0 0"/>
                <a:gd name="G61" fmla="+- 1 0 0"/>
                <a:gd name="G62" fmla="+- 1 0 0"/>
                <a:gd name="G63" fmla="+- 1 0 0"/>
                <a:gd name="G64" fmla="*/ 1 29003 51712"/>
                <a:gd name="G65" fmla="+- 1 0 0"/>
                <a:gd name="G66" fmla="+- 1 0 0"/>
                <a:gd name="G67" fmla="+- 1 0 0"/>
                <a:gd name="G68" fmla="+- 1 0 0"/>
                <a:gd name="G69" fmla="+- 1 0 0"/>
                <a:gd name="G70" fmla="+- 1 0 0"/>
                <a:gd name="G71" fmla="+- 1 0 0"/>
                <a:gd name="G72" fmla="+- 1 0 0"/>
                <a:gd name="G73" fmla="+- 1 0 0"/>
                <a:gd name="G74" fmla="+- 1 0 0"/>
                <a:gd name="G75" fmla="+- 1 0 0"/>
                <a:gd name="G76" fmla="+- 1 0 0"/>
                <a:gd name="G77" fmla="+- 1 0 0"/>
                <a:gd name="G78" fmla="+- 1 0 0"/>
                <a:gd name="G79" fmla="+- 1 0 0"/>
                <a:gd name="G80" fmla="+- 1 0 0"/>
                <a:gd name="T8" fmla="*/ 2147483647 w 5216"/>
                <a:gd name="T9" fmla="*/ 2147483647 h 762"/>
                <a:gd name="T10" fmla="*/ 2147483647 w 5216"/>
                <a:gd name="T11" fmla="*/ 2147483647 h 762"/>
                <a:gd name="T12" fmla="*/ 2147483647 w 5216"/>
                <a:gd name="T13" fmla="*/ 2147483647 h 762"/>
                <a:gd name="T14" fmla="*/ 2147483647 w 5216"/>
                <a:gd name="T15" fmla="*/ 2147483647 h 762"/>
                <a:gd name="T16" fmla="*/ 2147483647 w 5216"/>
                <a:gd name="T17" fmla="*/ 2147483647 h 762"/>
                <a:gd name="T18" fmla="*/ 2147483647 w 5216"/>
                <a:gd name="T19" fmla="*/ 2147483647 h 762"/>
                <a:gd name="T20" fmla="*/ 2147483647 w 5216"/>
                <a:gd name="T21" fmla="*/ 2147483647 h 762"/>
                <a:gd name="T22" fmla="*/ 2147483647 w 5216"/>
                <a:gd name="T23" fmla="*/ 2147483647 h 762"/>
                <a:gd name="T24" fmla="*/ 2147483647 w 5216"/>
                <a:gd name="T25" fmla="*/ 2147483647 h 762"/>
                <a:gd name="T26" fmla="*/ 2147483647 w 5216"/>
                <a:gd name="T27" fmla="*/ 2147483647 h 762"/>
                <a:gd name="T28" fmla="*/ 2147483647 w 5216"/>
                <a:gd name="T29" fmla="*/ 2147483647 h 762"/>
                <a:gd name="T30" fmla="*/ 2147483647 w 5216"/>
                <a:gd name="T31" fmla="*/ 2147483647 h 762"/>
                <a:gd name="T32" fmla="*/ 2147483647 w 5216"/>
                <a:gd name="T33" fmla="*/ 2147483647 h 762"/>
                <a:gd name="T34" fmla="*/ 2147483647 w 5216"/>
                <a:gd name="T35" fmla="*/ 0 h 762"/>
                <a:gd name="T36" fmla="*/ 2147483647 w 5216"/>
                <a:gd name="T37" fmla="*/ 2147483647 h 762"/>
                <a:gd name="T38" fmla="*/ 2147483647 w 5216"/>
                <a:gd name="T39" fmla="*/ 2147483647 h 762"/>
                <a:gd name="T40" fmla="*/ 0 w 5216"/>
                <a:gd name="T41" fmla="*/ 2147483647 h 762"/>
                <a:gd name="T42" fmla="*/ 2147483647 w 5216"/>
                <a:gd name="T43" fmla="*/ 2147483647 h 762"/>
                <a:gd name="T44" fmla="*/ 2147483647 w 5216"/>
                <a:gd name="T45" fmla="*/ 2147483647 h 762"/>
                <a:gd name="T46" fmla="*/ 2147483647 w 5216"/>
                <a:gd name="T47" fmla="*/ 2147483647 h 762"/>
                <a:gd name="T48" fmla="*/ 2147483647 w 5216"/>
                <a:gd name="T49" fmla="*/ 2147483647 h 762"/>
                <a:gd name="T50" fmla="*/ 2147483647 w 5216"/>
                <a:gd name="T51" fmla="*/ 2147483647 h 762"/>
                <a:gd name="T52" fmla="*/ 2147483647 w 5216"/>
                <a:gd name="T53" fmla="*/ 2147483647 h 762"/>
                <a:gd name="T54" fmla="*/ 2147483647 w 5216"/>
                <a:gd name="T55" fmla="*/ 2147483647 h 762"/>
                <a:gd name="T56" fmla="*/ 2147483647 w 5216"/>
                <a:gd name="T57" fmla="*/ 2147483647 h 762"/>
                <a:gd name="T58" fmla="*/ 2147483647 w 5216"/>
                <a:gd name="T59" fmla="*/ 2147483647 h 762"/>
                <a:gd name="T60" fmla="*/ 2147483647 w 5216"/>
                <a:gd name="T61" fmla="*/ 2147483647 h 762"/>
                <a:gd name="T62" fmla="*/ 2147483647 w 5216"/>
                <a:gd name="T63" fmla="*/ 2147483647 h 762"/>
                <a:gd name="T64" fmla="*/ 2147483647 w 5216"/>
                <a:gd name="T65" fmla="*/ 2147483647 h 762"/>
                <a:gd name="T66" fmla="*/ 2147483647 w 5216"/>
                <a:gd name="T67" fmla="*/ 2147483647 h 762"/>
                <a:gd name="T68" fmla="*/ 2147483647 w 5216"/>
                <a:gd name="T69" fmla="*/ 2147483647 h 762"/>
                <a:gd name="T70" fmla="*/ 2147483647 w 5216"/>
                <a:gd name="T71" fmla="*/ 2147483647 h 762"/>
                <a:gd name="T72" fmla="*/ 2147483647 w 5216"/>
                <a:gd name="T73" fmla="*/ 2147483647 h 762"/>
                <a:gd name="T74" fmla="*/ 2147483647 w 5216"/>
                <a:gd name="T75" fmla="*/ 2147483647 h 762"/>
                <a:gd name="T76" fmla="*/ 2147483647 w 5216"/>
                <a:gd name="T77" fmla="*/ 2147483647 h 762"/>
                <a:gd name="T78" fmla="*/ 2147483647 w 5216"/>
                <a:gd name="T79" fmla="*/ 2147483647 h 762"/>
              </a:gdLst>
              <a:ahLst/>
              <a:cxnLst>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rgbClr val="C6E7FC">
                <a:alpha val="39999"/>
              </a:srgbClr>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45" name="Freeform 5"/>
            <p:cNvSpPr>
              <a:spLocks noChangeArrowheads="1"/>
            </p:cNvSpPr>
            <p:nvPr/>
          </p:nvSpPr>
          <p:spPr bwMode="auto">
            <a:xfrm>
              <a:off x="1784" y="468"/>
              <a:ext cx="3448" cy="487"/>
            </a:xfrm>
            <a:custGeom>
              <a:avLst/>
              <a:gdLst>
                <a:gd name="G0" fmla="*/ 1 0 51712"/>
                <a:gd name="G1" fmla="+- 1 0 0"/>
                <a:gd name="G2" fmla="+- 1 0 0"/>
                <a:gd name="G3" fmla="+- 1 0 0"/>
                <a:gd name="G4" fmla="+- 1 0 0"/>
                <a:gd name="G5" fmla="+- 1 0 0"/>
                <a:gd name="G6" fmla="+- 1 0 0"/>
                <a:gd name="G7" fmla="+- 1 0 0"/>
                <a:gd name="G8" fmla="*/ 1 62497 48160"/>
                <a:gd name="G9" fmla="*/ 1 48365 11520"/>
                <a:gd name="G10" fmla="*/ G9 1 180"/>
                <a:gd name="G11" fmla="*/ G8 1 G10"/>
                <a:gd name="G12" fmla="*/ 1 58637 9632"/>
                <a:gd name="G13" fmla="+- 1 0 0"/>
                <a:gd name="G14" fmla="+- 1 0 0"/>
                <a:gd name="G15" fmla="+- 1 0 0"/>
                <a:gd name="G16" fmla="+- 1 0 0"/>
                <a:gd name="G17" fmla="+- 1 0 0"/>
                <a:gd name="G18" fmla="+- 1 0 0"/>
                <a:gd name="G19" fmla="*/ 1 16385 2"/>
                <a:gd name="G20" fmla="+- 1 0 0"/>
                <a:gd name="G21" fmla="+- 1 0 0"/>
                <a:gd name="G22" fmla="+- 1 0 0"/>
                <a:gd name="G23" fmla="+- 1 0 0"/>
                <a:gd name="G24" fmla="+- 1 0 0"/>
                <a:gd name="G25" fmla="+- 1 0 0"/>
                <a:gd name="G26" fmla="+- 1 0 0"/>
                <a:gd name="G27" fmla="+- 1 0 0"/>
                <a:gd name="G28" fmla="+- 32768 0 0"/>
                <a:gd name="G29" fmla="+- 32768 0 0"/>
                <a:gd name="G30" fmla="+- 1 0 0"/>
                <a:gd name="G31" fmla="+- 1 0 0"/>
                <a:gd name="G32" fmla="+- 1 0 0"/>
                <a:gd name="G33" fmla="+- 1 0 0"/>
                <a:gd name="T0" fmla="*/ 0 w 5144"/>
                <a:gd name="T1" fmla="*/ 2147483647 h 694"/>
                <a:gd name="T2" fmla="*/ 0 w 5144"/>
                <a:gd name="T3" fmla="*/ 2147483647 h 694"/>
                <a:gd name="T4" fmla="*/ 2147483647 w 5144"/>
                <a:gd name="T5" fmla="*/ 2147483647 h 694"/>
                <a:gd name="T6" fmla="*/ 2147483647 w 5144"/>
                <a:gd name="T7" fmla="*/ 2147483647 h 694"/>
                <a:gd name="T8" fmla="*/ 2147483647 w 5144"/>
                <a:gd name="T9" fmla="*/ 2147483647 h 694"/>
                <a:gd name="T10" fmla="*/ 2147483647 w 5144"/>
                <a:gd name="T11" fmla="*/ 2147483647 h 694"/>
                <a:gd name="T12" fmla="*/ 2147483647 w 5144"/>
                <a:gd name="T13" fmla="*/ 2147483647 h 694"/>
                <a:gd name="T14" fmla="*/ 2147483647 w 5144"/>
                <a:gd name="T15" fmla="*/ 2147483647 h 694"/>
                <a:gd name="T16" fmla="*/ 2147483647 w 5144"/>
                <a:gd name="T17" fmla="*/ 2147483647 h 694"/>
                <a:gd name="T18" fmla="*/ 2147483647 w 5144"/>
                <a:gd name="T19" fmla="*/ 2147483647 h 694"/>
                <a:gd name="T20" fmla="*/ 2147483647 w 5144"/>
                <a:gd name="T21" fmla="*/ 2147483647 h 694"/>
                <a:gd name="T22" fmla="*/ 2147483647 w 5144"/>
                <a:gd name="T23" fmla="*/ 2147483647 h 694"/>
                <a:gd name="T24" fmla="*/ 2147483647 w 5144"/>
                <a:gd name="T25" fmla="*/ 0 h 694"/>
                <a:gd name="T26" fmla="*/ 2147483647 w 5144"/>
                <a:gd name="T27" fmla="*/ 2147483647 h 694"/>
                <a:gd name="T28" fmla="*/ 2147483647 w 5144"/>
                <a:gd name="T29" fmla="*/ 2147483647 h 694"/>
                <a:gd name="T30" fmla="*/ 2147483647 w 5144"/>
                <a:gd name="T31" fmla="*/ 2147483647 h 694"/>
                <a:gd name="T32" fmla="*/ 2147483647 w 5144"/>
                <a:gd name="T33" fmla="*/ 2147483647 h 694"/>
                <a:gd name="T34" fmla="*/ 2147483647 w 5144"/>
                <a:gd name="T35" fmla="*/ 2147483647 h 694"/>
                <a:gd name="T36" fmla="*/ 2147483647 w 5144"/>
                <a:gd name="T37" fmla="*/ 2147483647 h 694"/>
                <a:gd name="T38" fmla="*/ 2147483647 w 5144"/>
                <a:gd name="T39" fmla="*/ 2147483647 h 694"/>
                <a:gd name="T40" fmla="*/ 2147483647 w 5144"/>
                <a:gd name="T41" fmla="*/ 2147483647 h 694"/>
                <a:gd name="T42" fmla="*/ 2147483647 w 5144"/>
                <a:gd name="T43" fmla="*/ 2147483647 h 694"/>
                <a:gd name="T44" fmla="*/ 2147483647 w 5144"/>
                <a:gd name="T45" fmla="*/ 2147483647 h 694"/>
                <a:gd name="T46" fmla="*/ 2147483647 w 5144"/>
                <a:gd name="T47" fmla="*/ 2147483647 h 694"/>
                <a:gd name="T48" fmla="*/ 2147483647 w 5144"/>
                <a:gd name="T49" fmla="*/ 2147483647 h 694"/>
                <a:gd name="T50" fmla="*/ 2147483647 w 5144"/>
                <a:gd name="T51" fmla="*/ 2147483647 h 694"/>
                <a:gd name="T52" fmla="*/ 2147483647 w 5144"/>
                <a:gd name="T53" fmla="*/ 2147483647 h 694"/>
                <a:gd name="T54" fmla="*/ 2147483647 w 5144"/>
                <a:gd name="T55" fmla="*/ 2147483647 h 694"/>
                <a:gd name="T56" fmla="*/ 2147483647 w 5144"/>
                <a:gd name="T57" fmla="*/ 2147483647 h 694"/>
                <a:gd name="T58" fmla="*/ 2147483647 w 5144"/>
                <a:gd name="T59" fmla="*/ 2147483647 h 694"/>
                <a:gd name="T60" fmla="*/ 2147483647 w 5144"/>
                <a:gd name="T61" fmla="*/ 2147483647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9525" cap="sq">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46" name="Freeform 6"/>
            <p:cNvSpPr>
              <a:spLocks noChangeArrowheads="1"/>
            </p:cNvSpPr>
            <p:nvPr/>
          </p:nvSpPr>
          <p:spPr bwMode="auto">
            <a:xfrm>
              <a:off x="3538" y="460"/>
              <a:ext cx="2086" cy="410"/>
            </a:xfrm>
            <a:custGeom>
              <a:avLst/>
              <a:gdLst>
                <a:gd name="G0" fmla="*/ 1 0 51712"/>
                <a:gd name="G1" fmla="+- 1 0 0"/>
                <a:gd name="G2" fmla="+- 1 0 0"/>
                <a:gd name="G3" fmla="+- 1 0 0"/>
                <a:gd name="G4" fmla="+- 1 0 0"/>
                <a:gd name="G5" fmla="+- 1 0 0"/>
                <a:gd name="G6" fmla="+- 1 0 0"/>
                <a:gd name="G7" fmla="+- 1 0 0"/>
                <a:gd name="G8" fmla="+- 1 0 0"/>
                <a:gd name="G9" fmla="+- 1 0 0"/>
                <a:gd name="G10" fmla="+- 1 0 0"/>
                <a:gd name="G11" fmla="+- 1 0 0"/>
                <a:gd name="G12" fmla="+- 1 0 0"/>
                <a:gd name="G13" fmla="+- 1 0 0"/>
                <a:gd name="G14" fmla="+- 1 0 0"/>
                <a:gd name="G15" fmla="*/ 1 35019 51712"/>
                <a:gd name="G16" fmla="+- 1 0 0"/>
                <a:gd name="G17" fmla="+- 32766 0 0"/>
                <a:gd name="G18" fmla="+- 32767 0 0"/>
                <a:gd name="G19" fmla="+- 1 0 0"/>
                <a:gd name="T0" fmla="*/ 0 w 3112"/>
                <a:gd name="T1" fmla="*/ 2147483647 h 584"/>
                <a:gd name="T2" fmla="*/ 0 w 3112"/>
                <a:gd name="T3" fmla="*/ 2147483647 h 584"/>
                <a:gd name="T4" fmla="*/ 2147483647 w 3112"/>
                <a:gd name="T5" fmla="*/ 2147483647 h 584"/>
                <a:gd name="T6" fmla="*/ 2147483647 w 3112"/>
                <a:gd name="T7" fmla="*/ 2147483647 h 584"/>
                <a:gd name="T8" fmla="*/ 2147483647 w 3112"/>
                <a:gd name="T9" fmla="*/ 2147483647 h 584"/>
                <a:gd name="T10" fmla="*/ 2147483647 w 3112"/>
                <a:gd name="T11" fmla="*/ 2147483647 h 584"/>
                <a:gd name="T12" fmla="*/ 2147483647 w 3112"/>
                <a:gd name="T13" fmla="*/ 2147483647 h 584"/>
                <a:gd name="T14" fmla="*/ 2147483647 w 3112"/>
                <a:gd name="T15" fmla="*/ 2147483647 h 584"/>
                <a:gd name="T16" fmla="*/ 2147483647 w 3112"/>
                <a:gd name="T17" fmla="*/ 2147483647 h 584"/>
                <a:gd name="T18" fmla="*/ 2147483647 w 3112"/>
                <a:gd name="T19" fmla="*/ 2147483647 h 584"/>
                <a:gd name="T20" fmla="*/ 2147483647 w 3112"/>
                <a:gd name="T21" fmla="*/ 2147483647 h 584"/>
                <a:gd name="T22" fmla="*/ 2147483647 w 3112"/>
                <a:gd name="T23" fmla="*/ 2147483647 h 584"/>
                <a:gd name="T24" fmla="*/ 2147483647 w 3112"/>
                <a:gd name="T25" fmla="*/ 2147483647 h 584"/>
                <a:gd name="T26" fmla="*/ 2147483647 w 3112"/>
                <a:gd name="T27" fmla="*/ 2147483647 h 584"/>
                <a:gd name="T28" fmla="*/ 2147483647 w 3112"/>
                <a:gd name="T29" fmla="*/ 2147483647 h 584"/>
                <a:gd name="T30" fmla="*/ 2147483647 w 3112"/>
                <a:gd name="T31" fmla="*/ 2147483647 h 584"/>
                <a:gd name="T32" fmla="*/ 2147483647 w 3112"/>
                <a:gd name="T33" fmla="*/ 2147483647 h 584"/>
                <a:gd name="T34" fmla="*/ 2147483647 w 3112"/>
                <a:gd name="T35" fmla="*/ 2147483647 h 584"/>
                <a:gd name="T36" fmla="*/ 2147483647 w 3112"/>
                <a:gd name="T37" fmla="*/ 2147483647 h 584"/>
                <a:gd name="T38" fmla="*/ 2147483647 w 3112"/>
                <a:gd name="T39" fmla="*/ 0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9525" cap="sq">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47" name="Freeform 7"/>
            <p:cNvSpPr>
              <a:spLocks noChangeArrowheads="1"/>
            </p:cNvSpPr>
            <p:nvPr/>
          </p:nvSpPr>
          <p:spPr bwMode="auto">
            <a:xfrm>
              <a:off x="133" y="450"/>
              <a:ext cx="5494" cy="838"/>
            </a:xfrm>
            <a:custGeom>
              <a:avLst/>
              <a:gdLst>
                <a:gd name="G0" fmla="+- 1 0 0"/>
                <a:gd name="G1" fmla="+- 1 0 0"/>
                <a:gd name="G2" fmla="+- 1 0 0"/>
                <a:gd name="G3" fmla="+- 1 0 0"/>
                <a:gd name="G4" fmla="+- 1 0 0"/>
                <a:gd name="G5" fmla="+- 7310 0 0"/>
                <a:gd name="G6" fmla="+- 1 0 0"/>
                <a:gd name="G7" fmla="+- 1 0 0"/>
                <a:gd name="G8" fmla="+- 1 0 0"/>
                <a:gd name="G9" fmla="+- 1 0 0"/>
                <a:gd name="G10" fmla="+- 1 0 0"/>
                <a:gd name="G11" fmla="+- 1 0 0"/>
                <a:gd name="G12" fmla="+- 1 0 0"/>
                <a:gd name="G13" fmla="+- 1 0 0"/>
                <a:gd name="G14" fmla="+- 1 0 0"/>
                <a:gd name="G15" fmla="+- 1 0 0"/>
                <a:gd name="G16" fmla="+- 1 0 0"/>
                <a:gd name="G17" fmla="+- 1 0 0"/>
                <a:gd name="G18" fmla="+- 1 0 0"/>
                <a:gd name="G19" fmla="+- 1 0 0"/>
                <a:gd name="G20" fmla="+- 1 0 0"/>
                <a:gd name="G21" fmla="+- 1 0 0"/>
                <a:gd name="G22" fmla="+- 1 0 0"/>
                <a:gd name="G23" fmla="+- 1 0 0"/>
                <a:gd name="G24" fmla="+- 1 0 0"/>
                <a:gd name="G25" fmla="+- 1 0 0"/>
                <a:gd name="G26" fmla="+- 1 0 0"/>
                <a:gd name="G27" fmla="+- 1 0 0"/>
                <a:gd name="G28" fmla="+- 1 0 0"/>
                <a:gd name="G29" fmla="+- 1 0 0"/>
                <a:gd name="G30" fmla="+- 1 0 0"/>
                <a:gd name="G31" fmla="+- 64584 0 0"/>
                <a:gd name="G32" fmla="+- G0 8196 0"/>
                <a:gd name="G33" fmla="+- G32 0 1186"/>
                <a:gd name="G34" fmla="+- 1 0 0"/>
                <a:gd name="G35" fmla="+- 1 0 0"/>
                <a:gd name="G36" fmla="+- 1 0 0"/>
                <a:gd name="G37" fmla="+- 1 0 0"/>
                <a:gd name="G38" fmla="+- 1 0 0"/>
                <a:gd name="G39" fmla="+- 1 0 0"/>
                <a:gd name="G40" fmla="+- 1 0 0"/>
                <a:gd name="G41" fmla="+- 1 0 0"/>
                <a:gd name="G42" fmla="+- 1 0 0"/>
                <a:gd name="G43" fmla="+- 1 0 0"/>
                <a:gd name="G44" fmla="+- 1 0 0"/>
                <a:gd name="G45" fmla="+- 1 0 0"/>
                <a:gd name="G46" fmla="+- 1 0 0"/>
                <a:gd name="G47" fmla="+- 1 0 0"/>
                <a:gd name="G48" fmla="+- 1 0 0"/>
                <a:gd name="G49" fmla="+- 1 0 0"/>
                <a:gd name="G50" fmla="+- 1 0 0"/>
                <a:gd name="G51" fmla="+- 1 0 0"/>
                <a:gd name="G52" fmla="*/ 1 2543 44192"/>
                <a:gd name="G53" fmla="+- 1 0 0"/>
                <a:gd name="G54" fmla="+- 1 0 0"/>
                <a:gd name="G55" fmla="+- 1 0 0"/>
                <a:gd name="G56" fmla="+- 1 0 0"/>
                <a:gd name="G57" fmla="+- 1 0 0"/>
                <a:gd name="G58" fmla="+- 1 0 0"/>
                <a:gd name="G59" fmla="+- 1 0 0"/>
                <a:gd name="G60" fmla="+- 1 0 0"/>
                <a:gd name="G61" fmla="+- 1 0 0"/>
                <a:gd name="G62" fmla="+- 1 0 0"/>
                <a:gd name="G63" fmla="+- 1 0 0"/>
                <a:gd name="G64" fmla="+- 1 0 0"/>
                <a:gd name="G65" fmla="+- 1 0 0"/>
                <a:gd name="G66" fmla="+- 1 0 0"/>
                <a:gd name="G67" fmla="+- 1 0 0"/>
                <a:gd name="G68" fmla="+- 1 0 0"/>
                <a:gd name="T0" fmla="*/ 2147483647 w 8196"/>
                <a:gd name="T1" fmla="*/ 2147483647 h 1192"/>
                <a:gd name="T2" fmla="*/ 2147483647 w 8196"/>
                <a:gd name="T3" fmla="*/ 2147483647 h 1192"/>
                <a:gd name="T4" fmla="*/ 2147483647 w 8196"/>
                <a:gd name="T5" fmla="*/ 2147483647 h 1192"/>
                <a:gd name="T6" fmla="*/ 2147483647 w 8196"/>
                <a:gd name="T7" fmla="*/ 2147483647 h 1192"/>
                <a:gd name="T8" fmla="*/ 2147483647 w 8196"/>
                <a:gd name="T9" fmla="*/ 2147483647 h 1192"/>
                <a:gd name="T10" fmla="*/ 2147483647 w 8196"/>
                <a:gd name="T11" fmla="*/ 2147483647 h 1192"/>
                <a:gd name="T12" fmla="*/ 2147483647 w 8196"/>
                <a:gd name="T13" fmla="*/ 2147483647 h 1192"/>
                <a:gd name="T14" fmla="*/ 2147483647 w 8196"/>
                <a:gd name="T15" fmla="*/ 2147483647 h 1192"/>
                <a:gd name="T16" fmla="*/ 2147483647 w 8196"/>
                <a:gd name="T17" fmla="*/ 2147483647 h 1192"/>
                <a:gd name="T18" fmla="*/ 2147483647 w 8196"/>
                <a:gd name="T19" fmla="*/ 2147483647 h 1192"/>
                <a:gd name="T20" fmla="*/ 2147483647 w 8196"/>
                <a:gd name="T21" fmla="*/ 2147483647 h 1192"/>
                <a:gd name="T22" fmla="*/ 2147483647 w 8196"/>
                <a:gd name="T23" fmla="*/ 2147483647 h 1192"/>
                <a:gd name="T24" fmla="*/ 2147483647 w 8196"/>
                <a:gd name="T25" fmla="*/ 2147483647 h 1192"/>
                <a:gd name="T26" fmla="*/ 2147483647 w 8196"/>
                <a:gd name="T27" fmla="*/ 2147483647 h 1192"/>
                <a:gd name="T28" fmla="*/ 2147483647 w 8196"/>
                <a:gd name="T29" fmla="*/ 2147483647 h 1192"/>
                <a:gd name="T30" fmla="*/ 2147483647 w 8196"/>
                <a:gd name="T31" fmla="*/ 2147483647 h 1192"/>
                <a:gd name="T32" fmla="*/ 2147483647 w 8196"/>
                <a:gd name="T33" fmla="*/ 2147483647 h 1192"/>
                <a:gd name="T34" fmla="*/ 2147483647 w 8196"/>
                <a:gd name="T35" fmla="*/ 2147483647 h 1192"/>
                <a:gd name="T36" fmla="*/ 2147483647 w 8196"/>
                <a:gd name="T37" fmla="*/ 2147483647 h 1192"/>
                <a:gd name="T38" fmla="*/ 2147483647 w 8196"/>
                <a:gd name="T39" fmla="*/ 2147483647 h 1192"/>
                <a:gd name="T40" fmla="*/ 2147483647 w 8196"/>
                <a:gd name="T41" fmla="*/ 2147483647 h 1192"/>
                <a:gd name="T42" fmla="*/ 2147483647 w 8196"/>
                <a:gd name="T43" fmla="*/ 2147483647 h 1192"/>
                <a:gd name="T44" fmla="*/ 2147483647 w 8196"/>
                <a:gd name="T45" fmla="*/ 0 h 1192"/>
                <a:gd name="T46" fmla="*/ 2147483647 w 8196"/>
                <a:gd name="T47" fmla="*/ 2147483647 h 1192"/>
                <a:gd name="T48" fmla="*/ 2147483647 w 8196"/>
                <a:gd name="T49" fmla="*/ 2147483647 h 1192"/>
                <a:gd name="T50" fmla="*/ 2147483647 w 8196"/>
                <a:gd name="T51" fmla="*/ 2147483647 h 1192"/>
                <a:gd name="T52" fmla="*/ 2147483647 w 8196"/>
                <a:gd name="T53" fmla="*/ 2147483647 h 1192"/>
                <a:gd name="T54" fmla="*/ 2147483647 w 8196"/>
                <a:gd name="T55" fmla="*/ 2147483647 h 1192"/>
                <a:gd name="T56" fmla="*/ 2147483647 w 8196"/>
                <a:gd name="T57" fmla="*/ 2147483647 h 1192"/>
                <a:gd name="T58" fmla="*/ 2147483647 w 8196"/>
                <a:gd name="T59" fmla="*/ 2147483647 h 1192"/>
                <a:gd name="T60" fmla="*/ 2147483647 w 8196"/>
                <a:gd name="T61" fmla="*/ 2147483647 h 1192"/>
                <a:gd name="T62" fmla="*/ 0 w 8196"/>
                <a:gd name="T63" fmla="*/ 2147483647 h 1192"/>
                <a:gd name="T64" fmla="*/ 2147483647 w 8196"/>
                <a:gd name="T65" fmla="*/ 2147483647 h 1192"/>
                <a:gd name="T66" fmla="*/ 2147483647 w 8196"/>
                <a:gd name="T67" fmla="*/ 2147483647 h 1192"/>
                <a:gd name="T68" fmla="*/ 2147483647 w 8196"/>
                <a:gd name="T69" fmla="*/ 2147483647 h 1192"/>
                <a:gd name="T70" fmla="*/ 2147483647 w 8196"/>
                <a:gd name="T71" fmla="*/ 2147483647 h 1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0248" name="Rectangle 8"/>
          <p:cNvSpPr>
            <a:spLocks noGrp="1" noChangeArrowheads="1"/>
          </p:cNvSpPr>
          <p:nvPr>
            <p:ph type="title"/>
          </p:nvPr>
        </p:nvSpPr>
        <p:spPr bwMode="auto">
          <a:xfrm>
            <a:off x="457200" y="338138"/>
            <a:ext cx="8228013" cy="1250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smtClean="0"/>
              <a:t>Click to edit the title text format</a:t>
            </a:r>
          </a:p>
        </p:txBody>
      </p:sp>
      <p:sp>
        <p:nvSpPr>
          <p:cNvPr id="10249" name="Rectangle 9"/>
          <p:cNvSpPr>
            <a:spLocks noGrp="1" noChangeArrowheads="1"/>
          </p:cNvSpPr>
          <p:nvPr>
            <p:ph type="body" idx="1"/>
          </p:nvPr>
        </p:nvSpPr>
        <p:spPr bwMode="auto">
          <a:xfrm>
            <a:off x="871538" y="2674938"/>
            <a:ext cx="7407275" cy="3449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10250" name="Rectangle 10"/>
          <p:cNvSpPr>
            <a:spLocks noGrp="1" noChangeArrowheads="1"/>
          </p:cNvSpPr>
          <p:nvPr>
            <p:ph type="dt"/>
          </p:nvPr>
        </p:nvSpPr>
        <p:spPr bwMode="auto">
          <a:xfrm>
            <a:off x="5164138" y="6249988"/>
            <a:ext cx="3784600" cy="363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lvl1pPr algn="r">
              <a:buClrTx/>
              <a:buFontTx/>
              <a:buNone/>
              <a:tabLst>
                <a:tab pos="723900" algn="l"/>
                <a:tab pos="1447800" algn="l"/>
                <a:tab pos="2171700" algn="l"/>
                <a:tab pos="2895600" algn="l"/>
                <a:tab pos="3619500" algn="l"/>
              </a:tabLst>
              <a:defRPr sz="1000">
                <a:solidFill>
                  <a:srgbClr val="073E87"/>
                </a:solidFill>
                <a:latin typeface="Times New Roman" pitchFamily="16" charset="0"/>
              </a:defRPr>
            </a:lvl1pPr>
          </a:lstStyle>
          <a:p>
            <a:r>
              <a:rPr lang="en-US" smtClean="0"/>
              <a:t>10/11/13</a:t>
            </a:r>
            <a:endParaRPr lang="en-US"/>
          </a:p>
        </p:txBody>
      </p:sp>
      <p:sp>
        <p:nvSpPr>
          <p:cNvPr id="10251" name="Text Box 11"/>
          <p:cNvSpPr txBox="1">
            <a:spLocks noChangeArrowheads="1"/>
          </p:cNvSpPr>
          <p:nvPr/>
        </p:nvSpPr>
        <p:spPr bwMode="auto">
          <a:xfrm>
            <a:off x="193675" y="6249988"/>
            <a:ext cx="3786188"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2" name="Rectangle 12"/>
          <p:cNvSpPr>
            <a:spLocks noGrp="1" noChangeArrowheads="1"/>
          </p:cNvSpPr>
          <p:nvPr>
            <p:ph type="sldNum"/>
          </p:nvPr>
        </p:nvSpPr>
        <p:spPr bwMode="auto">
          <a:xfrm>
            <a:off x="3990975" y="6249988"/>
            <a:ext cx="1160463" cy="363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lvl1pPr algn="ctr">
              <a:buClrTx/>
              <a:buFontTx/>
              <a:buNone/>
              <a:tabLst>
                <a:tab pos="723900" algn="l"/>
              </a:tabLst>
              <a:defRPr sz="1000">
                <a:solidFill>
                  <a:srgbClr val="073E87"/>
                </a:solidFill>
                <a:latin typeface="Times New Roman" pitchFamily="16" charset="0"/>
              </a:defRPr>
            </a:lvl1pPr>
          </a:lstStyle>
          <a:p>
            <a:fld id="{F8D3F747-352E-4183-A091-9D34F973923B}"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Lst>
  <p:hf sldNum="0" hdr="0" ftr="0" dt="0"/>
  <p:txStyles>
    <p:titleStyle>
      <a:lvl1pPr algn="ctr" defTabSz="457200" rtl="0" eaLnBrk="0" fontAlgn="base" hangingPunct="0">
        <a:spcBef>
          <a:spcPct val="0"/>
        </a:spcBef>
        <a:spcAft>
          <a:spcPct val="0"/>
        </a:spcAft>
        <a:buClr>
          <a:srgbClr val="000000"/>
        </a:buClr>
        <a:buSzPct val="100000"/>
        <a:buFont typeface="Times New Roman" pitchFamily="16" charset="0"/>
        <a:defRPr sz="4400">
          <a:solidFill>
            <a:srgbClr val="FFFFFF"/>
          </a:solidFill>
          <a:latin typeface="+mj-lt"/>
          <a:ea typeface="+mj-ea"/>
          <a:cs typeface="+mj-cs"/>
        </a:defRPr>
      </a:lvl1pPr>
      <a:lvl2pPr marL="742950" indent="-285750" algn="ctr" defTabSz="457200" rtl="0" eaLnBrk="0" fontAlgn="base" hangingPunct="0">
        <a:spcBef>
          <a:spcPct val="0"/>
        </a:spcBef>
        <a:spcAft>
          <a:spcPct val="0"/>
        </a:spcAft>
        <a:buClr>
          <a:srgbClr val="000000"/>
        </a:buClr>
        <a:buSzPct val="100000"/>
        <a:buFont typeface="Times New Roman" pitchFamily="16" charset="0"/>
        <a:defRPr sz="4400">
          <a:solidFill>
            <a:srgbClr val="FFFFFF"/>
          </a:solidFill>
          <a:latin typeface="Candara" pitchFamily="32" charset="0"/>
          <a:cs typeface="Arial Unicode MS" pitchFamily="32" charset="0"/>
        </a:defRPr>
      </a:lvl2pPr>
      <a:lvl3pPr marL="11430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FFFFFF"/>
          </a:solidFill>
          <a:latin typeface="Candara" pitchFamily="32" charset="0"/>
          <a:cs typeface="Arial Unicode MS" pitchFamily="32" charset="0"/>
        </a:defRPr>
      </a:lvl3pPr>
      <a:lvl4pPr marL="16002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FFFFFF"/>
          </a:solidFill>
          <a:latin typeface="Candara" pitchFamily="32" charset="0"/>
          <a:cs typeface="Arial Unicode MS" pitchFamily="32" charset="0"/>
        </a:defRPr>
      </a:lvl4pPr>
      <a:lvl5pPr marL="20574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FFFFFF"/>
          </a:solidFill>
          <a:latin typeface="Candara" pitchFamily="32" charset="0"/>
          <a:cs typeface="Arial Unicode MS" pitchFamily="32" charset="0"/>
        </a:defRPr>
      </a:lvl5pPr>
      <a:lvl6pPr marL="25146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FFFFFF"/>
          </a:solidFill>
          <a:latin typeface="Candara" pitchFamily="32" charset="0"/>
          <a:cs typeface="Arial Unicode MS" pitchFamily="32" charset="0"/>
        </a:defRPr>
      </a:lvl6pPr>
      <a:lvl7pPr marL="29718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FFFFFF"/>
          </a:solidFill>
          <a:latin typeface="Candara" pitchFamily="32" charset="0"/>
          <a:cs typeface="Arial Unicode MS" pitchFamily="32" charset="0"/>
        </a:defRPr>
      </a:lvl7pPr>
      <a:lvl8pPr marL="34290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FFFFFF"/>
          </a:solidFill>
          <a:latin typeface="Candara" pitchFamily="32" charset="0"/>
          <a:cs typeface="Arial Unicode MS" pitchFamily="32" charset="0"/>
        </a:defRPr>
      </a:lvl8pPr>
      <a:lvl9pPr marL="38862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FFFFFF"/>
          </a:solidFill>
          <a:latin typeface="Candara" pitchFamily="32" charset="0"/>
          <a:cs typeface="Arial Unicode MS" pitchFamily="32" charset="0"/>
        </a:defRPr>
      </a:lvl9pPr>
    </p:titleStyle>
    <p:bodyStyle>
      <a:lvl1pPr marL="342900" indent="-342900" algn="l" defTabSz="457200" rtl="0" eaLnBrk="0" fontAlgn="base" hangingPunct="0">
        <a:spcBef>
          <a:spcPts val="600"/>
        </a:spcBef>
        <a:spcAft>
          <a:spcPct val="0"/>
        </a:spcAft>
        <a:buClr>
          <a:srgbClr val="000000"/>
        </a:buClr>
        <a:buSzPct val="100000"/>
        <a:buFont typeface="Times New Roman" pitchFamily="16" charset="0"/>
        <a:defRPr sz="2400">
          <a:solidFill>
            <a:srgbClr val="073E87"/>
          </a:solidFill>
          <a:latin typeface="+mn-lt"/>
          <a:ea typeface="+mn-ea"/>
          <a:cs typeface="+mn-cs"/>
        </a:defRPr>
      </a:lvl1pPr>
      <a:lvl2pPr marL="742950" indent="-285750" algn="l" defTabSz="457200" rtl="0" eaLnBrk="0" fontAlgn="base" hangingPunct="0">
        <a:spcBef>
          <a:spcPts val="550"/>
        </a:spcBef>
        <a:spcAft>
          <a:spcPct val="0"/>
        </a:spcAft>
        <a:buClr>
          <a:srgbClr val="000000"/>
        </a:buClr>
        <a:buSzPct val="100000"/>
        <a:buFont typeface="Times New Roman" pitchFamily="16" charset="0"/>
        <a:defRPr sz="2200">
          <a:solidFill>
            <a:srgbClr val="073E87"/>
          </a:solidFill>
          <a:latin typeface="+mn-lt"/>
          <a:cs typeface="+mn-cs"/>
        </a:defRPr>
      </a:lvl2pPr>
      <a:lvl3pPr marL="11430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73E87"/>
          </a:solidFill>
          <a:latin typeface="+mn-lt"/>
          <a:cs typeface="+mn-cs"/>
        </a:defRPr>
      </a:lvl3pPr>
      <a:lvl4pPr marL="1600200" indent="-228600" algn="l" defTabSz="457200" rtl="0" eaLnBrk="0" fontAlgn="base" hangingPunct="0">
        <a:spcBef>
          <a:spcPts val="450"/>
        </a:spcBef>
        <a:spcAft>
          <a:spcPct val="0"/>
        </a:spcAft>
        <a:buClr>
          <a:srgbClr val="000000"/>
        </a:buClr>
        <a:buSzPct val="100000"/>
        <a:buFont typeface="Times New Roman" pitchFamily="16" charset="0"/>
        <a:defRPr>
          <a:solidFill>
            <a:srgbClr val="073E87"/>
          </a:solidFill>
          <a:latin typeface="+mn-lt"/>
          <a:cs typeface="+mn-cs"/>
        </a:defRPr>
      </a:lvl4pPr>
      <a:lvl5pPr marL="2057400" indent="-228600" algn="l" defTabSz="457200" rtl="0" eaLnBrk="0" fontAlgn="base" hangingPunct="0">
        <a:spcBef>
          <a:spcPts val="400"/>
        </a:spcBef>
        <a:spcAft>
          <a:spcPct val="0"/>
        </a:spcAft>
        <a:buClr>
          <a:srgbClr val="000000"/>
        </a:buClr>
        <a:buSzPct val="100000"/>
        <a:buFont typeface="Times New Roman" pitchFamily="16" charset="0"/>
        <a:defRPr sz="1600">
          <a:solidFill>
            <a:srgbClr val="073E87"/>
          </a:solidFill>
          <a:latin typeface="+mn-lt"/>
          <a:cs typeface="+mn-cs"/>
        </a:defRPr>
      </a:lvl5pPr>
      <a:lvl6pPr marL="2514600" indent="-228600" algn="l" defTabSz="457200" rtl="0" eaLnBrk="0" fontAlgn="base" hangingPunct="0">
        <a:spcBef>
          <a:spcPts val="400"/>
        </a:spcBef>
        <a:spcAft>
          <a:spcPct val="0"/>
        </a:spcAft>
        <a:buClr>
          <a:srgbClr val="000000"/>
        </a:buClr>
        <a:buSzPct val="100000"/>
        <a:buFont typeface="Times New Roman" pitchFamily="16" charset="0"/>
        <a:defRPr sz="1600">
          <a:solidFill>
            <a:srgbClr val="073E87"/>
          </a:solidFill>
          <a:latin typeface="+mn-lt"/>
          <a:cs typeface="+mn-cs"/>
        </a:defRPr>
      </a:lvl6pPr>
      <a:lvl7pPr marL="2971800" indent="-228600" algn="l" defTabSz="457200" rtl="0" eaLnBrk="0" fontAlgn="base" hangingPunct="0">
        <a:spcBef>
          <a:spcPts val="400"/>
        </a:spcBef>
        <a:spcAft>
          <a:spcPct val="0"/>
        </a:spcAft>
        <a:buClr>
          <a:srgbClr val="000000"/>
        </a:buClr>
        <a:buSzPct val="100000"/>
        <a:buFont typeface="Times New Roman" pitchFamily="16" charset="0"/>
        <a:defRPr sz="1600">
          <a:solidFill>
            <a:srgbClr val="073E87"/>
          </a:solidFill>
          <a:latin typeface="+mn-lt"/>
          <a:cs typeface="+mn-cs"/>
        </a:defRPr>
      </a:lvl7pPr>
      <a:lvl8pPr marL="3429000" indent="-228600" algn="l" defTabSz="457200" rtl="0" eaLnBrk="0" fontAlgn="base" hangingPunct="0">
        <a:spcBef>
          <a:spcPts val="400"/>
        </a:spcBef>
        <a:spcAft>
          <a:spcPct val="0"/>
        </a:spcAft>
        <a:buClr>
          <a:srgbClr val="000000"/>
        </a:buClr>
        <a:buSzPct val="100000"/>
        <a:buFont typeface="Times New Roman" pitchFamily="16" charset="0"/>
        <a:defRPr sz="1600">
          <a:solidFill>
            <a:srgbClr val="073E87"/>
          </a:solidFill>
          <a:latin typeface="+mn-lt"/>
          <a:cs typeface="+mn-cs"/>
        </a:defRPr>
      </a:lvl8pPr>
      <a:lvl9pPr marL="3886200" indent="-228600" algn="l" defTabSz="457200" rtl="0" eaLnBrk="0" fontAlgn="base" hangingPunct="0">
        <a:spcBef>
          <a:spcPts val="400"/>
        </a:spcBef>
        <a:spcAft>
          <a:spcPct val="0"/>
        </a:spcAft>
        <a:buClr>
          <a:srgbClr val="000000"/>
        </a:buClr>
        <a:buSzPct val="100000"/>
        <a:buFont typeface="Times New Roman" pitchFamily="16" charset="0"/>
        <a:defRPr sz="1600">
          <a:solidFill>
            <a:srgbClr val="073E87"/>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5" name="AutoShape 1"/>
          <p:cNvSpPr>
            <a:spLocks noChangeArrowheads="1"/>
          </p:cNvSpPr>
          <p:nvPr/>
        </p:nvSpPr>
        <p:spPr bwMode="auto">
          <a:xfrm>
            <a:off x="228600" y="228600"/>
            <a:ext cx="8696325" cy="6035675"/>
          </a:xfrm>
          <a:prstGeom prst="roundRect">
            <a:avLst>
              <a:gd name="adj" fmla="val 1273"/>
            </a:avLst>
          </a:prstGeom>
          <a:gradFill rotWithShape="0">
            <a:gsLst>
              <a:gs pos="0">
                <a:srgbClr val="83D3FE"/>
              </a:gs>
              <a:gs pos="100000">
                <a:srgbClr val="0293E0"/>
              </a:gs>
            </a:gsLst>
            <a:lin ang="5400000" scaled="1"/>
          </a:gra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11266" name="Group 2"/>
          <p:cNvGrpSpPr>
            <a:grpSpLocks/>
          </p:cNvGrpSpPr>
          <p:nvPr/>
        </p:nvGrpSpPr>
        <p:grpSpPr bwMode="auto">
          <a:xfrm>
            <a:off x="211138" y="5354638"/>
            <a:ext cx="8721725" cy="1328737"/>
            <a:chOff x="133" y="3373"/>
            <a:chExt cx="5494" cy="837"/>
          </a:xfrm>
        </p:grpSpPr>
        <p:sp>
          <p:nvSpPr>
            <p:cNvPr id="11267" name="Freeform 3"/>
            <p:cNvSpPr>
              <a:spLocks noChangeArrowheads="1"/>
            </p:cNvSpPr>
            <p:nvPr/>
          </p:nvSpPr>
          <p:spPr bwMode="auto">
            <a:xfrm>
              <a:off x="3814" y="3464"/>
              <a:ext cx="1813" cy="449"/>
            </a:xfrm>
            <a:custGeom>
              <a:avLst/>
              <a:gdLst>
                <a:gd name="G0" fmla="+- 1 0 0"/>
                <a:gd name="G1" fmla="+- 1 0 0"/>
                <a:gd name="G2" fmla="+- 1 0 0"/>
                <a:gd name="G3" fmla="+- 1 0 0"/>
                <a:gd name="G4" fmla="+- 1 0 0"/>
                <a:gd name="G5" fmla="+- 1 0 0"/>
                <a:gd name="G6" fmla="+- 1 0 0"/>
                <a:gd name="G7" fmla="+- 1 0 0"/>
                <a:gd name="G8" fmla="+- 1 0 0"/>
                <a:gd name="T0" fmla="*/ 572 256 1"/>
                <a:gd name="T1" fmla="*/ 0 256 1"/>
                <a:gd name="G9" fmla="+- 0 T0 T1"/>
                <a:gd name="G10" fmla="sin 55292 G9"/>
                <a:gd name="T2" fmla="*/ 572 256 1"/>
                <a:gd name="T3" fmla="*/ 0 256 1"/>
                <a:gd name="G11" fmla="+- 0 T2 T3"/>
                <a:gd name="G12" fmla="cos 54990 G11"/>
                <a:gd name="G13" fmla="+- G10 0 G12"/>
                <a:gd name="G14" fmla="*/ G13 65535 1"/>
                <a:gd name="G15" fmla="+- G14 10800 0"/>
                <a:gd name="G16" fmla="+- 1 0 0"/>
                <a:gd name="G17" fmla="+- 1 0 0"/>
                <a:gd name="G18" fmla="+- 1 0 0"/>
                <a:gd name="G19" fmla="+- 636 0 0"/>
                <a:gd name="G20" fmla="+- 1 0 0"/>
                <a:gd name="G21" fmla="+- 1 0 0"/>
                <a:gd name="G22" fmla="+- 1 0 0"/>
                <a:gd name="G23" fmla="+- 1 0 0"/>
                <a:gd name="G24" fmla="+- 1 0 0"/>
                <a:gd name="G25" fmla="+- 1 0 0"/>
                <a:gd name="G26" fmla="+- 1 0 0"/>
                <a:gd name="G27" fmla="+- 1 0 0"/>
                <a:gd name="G28" fmla="+- 1 0 0"/>
                <a:gd name="G29" fmla="+- 1 0 0"/>
                <a:gd name="G30" fmla="+- 1 0 0"/>
                <a:gd name="G31" fmla="+- 1 0 0"/>
                <a:gd name="G32" fmla="*/ 1 16385 2"/>
                <a:gd name="G33" fmla="+- 1 0 0"/>
                <a:gd name="G34" fmla="+- 1 0 0"/>
                <a:gd name="G35" fmla="+- 1 0 0"/>
                <a:gd name="G36" fmla="+- 1 0 0"/>
                <a:gd name="G37" fmla="+- 1 0 0"/>
                <a:gd name="G38" fmla="+- 1 0 0"/>
                <a:gd name="G39" fmla="+- 1 0 0"/>
                <a:gd name="G40" fmla="+- 1 0 0"/>
                <a:gd name="G41" fmla="+- 1 0 0"/>
                <a:gd name="G42" fmla="+- 1 0 0"/>
                <a:gd name="G43" fmla="+- 1 0 0"/>
                <a:gd name="G44" fmla="+- 1 0 0"/>
                <a:gd name="G45" fmla="+- 1 0 0"/>
                <a:gd name="G46" fmla="*/ 1 51321 49664"/>
                <a:gd name="G47" fmla="*/ 1 48365 11520"/>
                <a:gd name="G48" fmla="*/ G47 1 180"/>
                <a:gd name="G49" fmla="*/ G46 1 G48"/>
                <a:gd name="G50" fmla="+- 32766 0 0"/>
                <a:gd name="G51" fmla="+- 32767 0 0"/>
                <a:gd name="G52" fmla="+- 1 0 0"/>
                <a:gd name="G53" fmla="+- 1 0 0"/>
                <a:gd name="G54" fmla="+- 1 0 0"/>
                <a:gd name="G55" fmla="+- 1 0 0"/>
                <a:gd name="G56" fmla="+- 1 0 0"/>
                <a:gd name="G57" fmla="+- 1 0 0"/>
                <a:gd name="G58" fmla="+- 1 0 0"/>
                <a:gd name="G59" fmla="+- 1 0 0"/>
                <a:gd name="T4" fmla="*/ 2147483647 w 2706"/>
                <a:gd name="T5" fmla="*/ 0 h 640"/>
                <a:gd name="T6" fmla="*/ 2147483647 w 2706"/>
                <a:gd name="T7" fmla="*/ 0 h 640"/>
                <a:gd name="T8" fmla="*/ 2147483647 w 2706"/>
                <a:gd name="T9" fmla="*/ 2147483647 h 640"/>
                <a:gd name="T10" fmla="*/ 2147483647 w 2706"/>
                <a:gd name="T11" fmla="*/ 2147483647 h 640"/>
                <a:gd name="T12" fmla="*/ 2147483647 w 2706"/>
                <a:gd name="T13" fmla="*/ 2147483647 h 640"/>
                <a:gd name="T14" fmla="*/ 2147483647 w 2706"/>
                <a:gd name="T15" fmla="*/ 2147483647 h 640"/>
                <a:gd name="T16" fmla="*/ 2147483647 w 2706"/>
                <a:gd name="T17" fmla="*/ 2147483647 h 640"/>
                <a:gd name="T18" fmla="*/ 2147483647 w 2706"/>
                <a:gd name="T19" fmla="*/ 2147483647 h 640"/>
                <a:gd name="T20" fmla="*/ 2147483647 w 2706"/>
                <a:gd name="T21" fmla="*/ 2147483647 h 640"/>
                <a:gd name="T22" fmla="*/ 2147483647 w 2706"/>
                <a:gd name="T23" fmla="*/ 2147483647 h 640"/>
                <a:gd name="T24" fmla="*/ 2147483647 w 2706"/>
                <a:gd name="T25" fmla="*/ 2147483647 h 640"/>
                <a:gd name="T26" fmla="*/ 2147483647 w 2706"/>
                <a:gd name="T27" fmla="*/ 2147483647 h 640"/>
                <a:gd name="T28" fmla="*/ 2147483647 w 2706"/>
                <a:gd name="T29" fmla="*/ 2147483647 h 640"/>
                <a:gd name="T30" fmla="*/ 2147483647 w 2706"/>
                <a:gd name="T31" fmla="*/ 2147483647 h 640"/>
                <a:gd name="T32" fmla="*/ 2147483647 w 2706"/>
                <a:gd name="T33" fmla="*/ 2147483647 h 640"/>
                <a:gd name="T34" fmla="*/ 2147483647 w 2706"/>
                <a:gd name="T35" fmla="*/ 2147483647 h 640"/>
                <a:gd name="T36" fmla="*/ 2147483647 w 2706"/>
                <a:gd name="T37" fmla="*/ 2147483647 h 640"/>
                <a:gd name="T38" fmla="*/ 2147483647 w 2706"/>
                <a:gd name="T39" fmla="*/ 2147483647 h 640"/>
                <a:gd name="T40" fmla="*/ 0 w 2706"/>
                <a:gd name="T41" fmla="*/ 2147483647 h 640"/>
                <a:gd name="T42" fmla="*/ 0 w 2706"/>
                <a:gd name="T43" fmla="*/ 2147483647 h 640"/>
                <a:gd name="T44" fmla="*/ 2147483647 w 2706"/>
                <a:gd name="T45" fmla="*/ 2147483647 h 640"/>
                <a:gd name="T46" fmla="*/ 2147483647 w 2706"/>
                <a:gd name="T47" fmla="*/ 2147483647 h 640"/>
                <a:gd name="T48" fmla="*/ 2147483647 w 2706"/>
                <a:gd name="T49" fmla="*/ 2147483647 h 640"/>
                <a:gd name="T50" fmla="*/ 2147483647 w 2706"/>
                <a:gd name="T51" fmla="*/ 2147483647 h 640"/>
                <a:gd name="T52" fmla="*/ 2147483647 w 2706"/>
                <a:gd name="T53" fmla="*/ 2147483647 h 640"/>
                <a:gd name="T54" fmla="*/ 2147483647 w 2706"/>
                <a:gd name="T55" fmla="*/ 2147483647 h 640"/>
                <a:gd name="T56" fmla="*/ 2147483647 w 2706"/>
                <a:gd name="T57" fmla="*/ 2147483647 h 640"/>
                <a:gd name="T58" fmla="*/ 2147483647 w 2706"/>
                <a:gd name="T59" fmla="*/ 2147483647 h 640"/>
                <a:gd name="T60" fmla="*/ 2147483647 w 2706"/>
                <a:gd name="T61" fmla="*/ 2147483647 h 640"/>
                <a:gd name="T62" fmla="*/ 2147483647 w 2706"/>
                <a:gd name="T63" fmla="*/ 2147483647 h 640"/>
                <a:gd name="T64" fmla="*/ 2147483647 w 2706"/>
                <a:gd name="T65" fmla="*/ 2147483647 h 640"/>
                <a:gd name="T66" fmla="*/ 2147483647 w 2706"/>
                <a:gd name="T67" fmla="*/ 2147483647 h 640"/>
                <a:gd name="T68" fmla="*/ 2147483647 w 2706"/>
                <a:gd name="T69" fmla="*/ 2147483647 h 640"/>
                <a:gd name="T70" fmla="*/ 2147483647 w 2706"/>
                <a:gd name="T71" fmla="*/ 2147483647 h 640"/>
                <a:gd name="T72" fmla="*/ 2147483647 w 2706"/>
                <a:gd name="T73" fmla="*/ 2147483647 h 640"/>
                <a:gd name="T74" fmla="*/ 2147483647 w 2706"/>
                <a:gd name="T75" fmla="*/ 2147483647 h 640"/>
                <a:gd name="T76" fmla="*/ 2147483647 w 2706"/>
                <a:gd name="T77" fmla="*/ 2147483647 h 640"/>
                <a:gd name="T78" fmla="*/ 2147483647 w 2706"/>
                <a:gd name="T79" fmla="*/ 2147483647 h 640"/>
                <a:gd name="T80" fmla="*/ 2147483647 w 2706"/>
                <a:gd name="T81" fmla="*/ 2147483647 h 640"/>
                <a:gd name="T82" fmla="*/ 2147483647 w 2706"/>
                <a:gd name="T83" fmla="*/ 2147483647 h 640"/>
                <a:gd name="T84" fmla="*/ 2147483647 w 2706"/>
                <a:gd name="T85" fmla="*/ 2147483647 h 640"/>
                <a:gd name="T86" fmla="*/ 2147483647 w 2706"/>
                <a:gd name="T87" fmla="*/ 2147483647 h 640"/>
                <a:gd name="T88" fmla="*/ 2147483647 w 2706"/>
                <a:gd name="T89" fmla="*/ 2147483647 h 640"/>
                <a:gd name="T90" fmla="*/ 2147483647 w 2706"/>
                <a:gd name="T91" fmla="*/ 2147483647 h 640"/>
                <a:gd name="T92" fmla="*/ 2147483647 w 2706"/>
                <a:gd name="T93" fmla="*/ 2147483647 h 640"/>
                <a:gd name="T94" fmla="*/ 2147483647 w 2706"/>
                <a:gd name="T95" fmla="*/ 2147483647 h 640"/>
                <a:gd name="T96" fmla="*/ 2147483647 w 2706"/>
                <a:gd name="T97" fmla="*/ 2147483647 h 640"/>
                <a:gd name="T98" fmla="*/ 2147483647 w 2706"/>
                <a:gd name="T99" fmla="*/ 2147483647 h 640"/>
                <a:gd name="T100" fmla="*/ 2147483647 w 2706"/>
                <a:gd name="T101" fmla="*/ 2147483647 h 640"/>
                <a:gd name="T102" fmla="*/ 2147483647 w 2706"/>
                <a:gd name="T103" fmla="*/ 2147483647 h 640"/>
                <a:gd name="T104" fmla="*/ 2147483647 w 2706"/>
                <a:gd name="T105" fmla="*/ 2147483647 h 640"/>
                <a:gd name="T106" fmla="*/ 2147483647 w 2706"/>
                <a:gd name="T107" fmla="*/ 2147483647 h 640"/>
                <a:gd name="T108" fmla="*/ 2147483647 w 2706"/>
                <a:gd name="T109" fmla="*/ 2147483647 h 640"/>
                <a:gd name="T110" fmla="*/ 2147483647 w 2706"/>
                <a:gd name="T111" fmla="*/ 0 h 640"/>
                <a:gd name="T112" fmla="*/ 2147483647 w 2706"/>
                <a:gd name="T113" fmla="*/ 0 h 640"/>
                <a:gd name="T114" fmla="*/ 2147483647 w 2706"/>
                <a:gd name="T115" fmla="*/ 0 h 640"/>
                <a:gd name="T116" fmla="*/ 2147483647 w 2706"/>
                <a:gd name="T117" fmla="*/ 0 h 640"/>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rgbClr val="C6E7FC">
                <a:alpha val="28999"/>
              </a:srgbClr>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68" name="Freeform 4"/>
            <p:cNvSpPr>
              <a:spLocks noChangeArrowheads="1"/>
            </p:cNvSpPr>
            <p:nvPr/>
          </p:nvSpPr>
          <p:spPr bwMode="auto">
            <a:xfrm>
              <a:off x="1651" y="3383"/>
              <a:ext cx="3496" cy="535"/>
            </a:xfrm>
            <a:custGeom>
              <a:avLst/>
              <a:gdLst>
                <a:gd name="G0" fmla="+- 1 0 0"/>
                <a:gd name="G1" fmla="+- 1 0 0"/>
                <a:gd name="T0" fmla="*/ 610 256 1"/>
                <a:gd name="T1" fmla="*/ 0 256 1"/>
                <a:gd name="G2" fmla="+- 0 T0 T1"/>
                <a:gd name="G3" fmla="sin 55388 G2"/>
                <a:gd name="T2" fmla="*/ 610 256 1"/>
                <a:gd name="T3" fmla="*/ 0 256 1"/>
                <a:gd name="G4" fmla="+- 0 T2 T3"/>
                <a:gd name="G5" fmla="cos 59214 G4"/>
                <a:gd name="G6" fmla="+- G3 0 G5"/>
                <a:gd name="G7" fmla="*/ G6 65535 1"/>
                <a:gd name="G8" fmla="+- G7 10800 0"/>
                <a:gd name="G9" fmla="+- 1 0 0"/>
                <a:gd name="G10" fmla="+- 1 0 0"/>
                <a:gd name="T4" fmla="*/ 266 256 1"/>
                <a:gd name="T5" fmla="*/ 0 256 1"/>
                <a:gd name="G11" fmla="+- 0 T4 T5"/>
                <a:gd name="G12" fmla="sin 55032 G11"/>
                <a:gd name="T6" fmla="*/ 266 256 1"/>
                <a:gd name="T7" fmla="*/ 0 256 1"/>
                <a:gd name="G13" fmla="+- 0 T6 T7"/>
                <a:gd name="G14" fmla="cos 57548 G13"/>
                <a:gd name="G15" fmla="+- G12 0 G14"/>
                <a:gd name="G16" fmla="*/ G15 65535 1"/>
                <a:gd name="G17" fmla="+- G16 10800 0"/>
                <a:gd name="G18" fmla="+- 1 0 0"/>
                <a:gd name="G19" fmla="+- 1 0 0"/>
                <a:gd name="G20" fmla="+- 1 0 0"/>
                <a:gd name="G21" fmla="+- 1 0 0"/>
                <a:gd name="G22" fmla="+- 1 0 0"/>
                <a:gd name="G23" fmla="+- 1 0 0"/>
                <a:gd name="G24" fmla="+- 1 0 0"/>
                <a:gd name="G25" fmla="+- 1 0 0"/>
                <a:gd name="G26" fmla="+- 1 0 0"/>
                <a:gd name="G27" fmla="+- 1 0 0"/>
                <a:gd name="G28" fmla="+- 1 0 0"/>
                <a:gd name="G29" fmla="+- 1 0 0"/>
                <a:gd name="G30" fmla="+- 1 0 0"/>
                <a:gd name="G31" fmla="+- 1 0 0"/>
                <a:gd name="G32" fmla="+- 1 0 0"/>
                <a:gd name="G33" fmla="+- 1 0 0"/>
                <a:gd name="G34" fmla="+- 1 0 0"/>
                <a:gd name="G35" fmla="+- 1 0 0"/>
                <a:gd name="G36" fmla="+- 1 0 0"/>
                <a:gd name="G37" fmla="+- 1 0 0"/>
                <a:gd name="G38" fmla="+- 1 0 0"/>
                <a:gd name="G39" fmla="+- 1 0 0"/>
                <a:gd name="G40" fmla="+- 1 0 0"/>
                <a:gd name="G41" fmla="+- 1 0 0"/>
                <a:gd name="G42" fmla="+- 1 0 0"/>
                <a:gd name="G43" fmla="+- 1 0 0"/>
                <a:gd name="G44" fmla="+- 1 0 0"/>
                <a:gd name="G45" fmla="+- 1 0 0"/>
                <a:gd name="G46" fmla="+- 1 0 0"/>
                <a:gd name="G47" fmla="*/ 1 16385 2"/>
                <a:gd name="G48" fmla="+- 1 0 0"/>
                <a:gd name="G49" fmla="+- 1 0 0"/>
                <a:gd name="G50" fmla="+- 1 0 0"/>
                <a:gd name="G51" fmla="+- 1 0 0"/>
                <a:gd name="G52" fmla="+- 1 0 0"/>
                <a:gd name="G53" fmla="+- 1 0 0"/>
                <a:gd name="G54" fmla="+- 1 0 0"/>
                <a:gd name="G55" fmla="+- 1 0 0"/>
                <a:gd name="G56" fmla="+- 1 0 0"/>
                <a:gd name="G57" fmla="+- 1 0 0"/>
                <a:gd name="G58" fmla="+- 1 0 0"/>
                <a:gd name="G59" fmla="+- 1 0 0"/>
                <a:gd name="G60" fmla="+- 1 0 0"/>
                <a:gd name="G61" fmla="+- 1 0 0"/>
                <a:gd name="G62" fmla="+- 1 0 0"/>
                <a:gd name="G63" fmla="+- 1 0 0"/>
                <a:gd name="G64" fmla="*/ 1 29003 51712"/>
                <a:gd name="G65" fmla="+- 1 0 0"/>
                <a:gd name="G66" fmla="+- 1 0 0"/>
                <a:gd name="G67" fmla="+- 1 0 0"/>
                <a:gd name="G68" fmla="+- 1 0 0"/>
                <a:gd name="G69" fmla="+- 1 0 0"/>
                <a:gd name="G70" fmla="+- 1 0 0"/>
                <a:gd name="G71" fmla="+- 1 0 0"/>
                <a:gd name="G72" fmla="+- 1 0 0"/>
                <a:gd name="G73" fmla="+- 1 0 0"/>
                <a:gd name="G74" fmla="+- 1 0 0"/>
                <a:gd name="G75" fmla="+- 1 0 0"/>
                <a:gd name="G76" fmla="+- 1 0 0"/>
                <a:gd name="G77" fmla="+- 1 0 0"/>
                <a:gd name="G78" fmla="+- 1 0 0"/>
                <a:gd name="G79" fmla="+- 1 0 0"/>
                <a:gd name="G80" fmla="+- 1 0 0"/>
                <a:gd name="T8" fmla="*/ 2147483647 w 5216"/>
                <a:gd name="T9" fmla="*/ 2147483647 h 762"/>
                <a:gd name="T10" fmla="*/ 2147483647 w 5216"/>
                <a:gd name="T11" fmla="*/ 2147483647 h 762"/>
                <a:gd name="T12" fmla="*/ 2147483647 w 5216"/>
                <a:gd name="T13" fmla="*/ 2147483647 h 762"/>
                <a:gd name="T14" fmla="*/ 2147483647 w 5216"/>
                <a:gd name="T15" fmla="*/ 2147483647 h 762"/>
                <a:gd name="T16" fmla="*/ 2147483647 w 5216"/>
                <a:gd name="T17" fmla="*/ 2147483647 h 762"/>
                <a:gd name="T18" fmla="*/ 2147483647 w 5216"/>
                <a:gd name="T19" fmla="*/ 2147483647 h 762"/>
                <a:gd name="T20" fmla="*/ 2147483647 w 5216"/>
                <a:gd name="T21" fmla="*/ 2147483647 h 762"/>
                <a:gd name="T22" fmla="*/ 2147483647 w 5216"/>
                <a:gd name="T23" fmla="*/ 2147483647 h 762"/>
                <a:gd name="T24" fmla="*/ 2147483647 w 5216"/>
                <a:gd name="T25" fmla="*/ 2147483647 h 762"/>
                <a:gd name="T26" fmla="*/ 2147483647 w 5216"/>
                <a:gd name="T27" fmla="*/ 2147483647 h 762"/>
                <a:gd name="T28" fmla="*/ 2147483647 w 5216"/>
                <a:gd name="T29" fmla="*/ 2147483647 h 762"/>
                <a:gd name="T30" fmla="*/ 2147483647 w 5216"/>
                <a:gd name="T31" fmla="*/ 2147483647 h 762"/>
                <a:gd name="T32" fmla="*/ 2147483647 w 5216"/>
                <a:gd name="T33" fmla="*/ 2147483647 h 762"/>
                <a:gd name="T34" fmla="*/ 2147483647 w 5216"/>
                <a:gd name="T35" fmla="*/ 0 h 762"/>
                <a:gd name="T36" fmla="*/ 2147483647 w 5216"/>
                <a:gd name="T37" fmla="*/ 2147483647 h 762"/>
                <a:gd name="T38" fmla="*/ 2147483647 w 5216"/>
                <a:gd name="T39" fmla="*/ 2147483647 h 762"/>
                <a:gd name="T40" fmla="*/ 0 w 5216"/>
                <a:gd name="T41" fmla="*/ 2147483647 h 762"/>
                <a:gd name="T42" fmla="*/ 2147483647 w 5216"/>
                <a:gd name="T43" fmla="*/ 2147483647 h 762"/>
                <a:gd name="T44" fmla="*/ 2147483647 w 5216"/>
                <a:gd name="T45" fmla="*/ 2147483647 h 762"/>
                <a:gd name="T46" fmla="*/ 2147483647 w 5216"/>
                <a:gd name="T47" fmla="*/ 2147483647 h 762"/>
                <a:gd name="T48" fmla="*/ 2147483647 w 5216"/>
                <a:gd name="T49" fmla="*/ 2147483647 h 762"/>
                <a:gd name="T50" fmla="*/ 2147483647 w 5216"/>
                <a:gd name="T51" fmla="*/ 2147483647 h 762"/>
                <a:gd name="T52" fmla="*/ 2147483647 w 5216"/>
                <a:gd name="T53" fmla="*/ 2147483647 h 762"/>
                <a:gd name="T54" fmla="*/ 2147483647 w 5216"/>
                <a:gd name="T55" fmla="*/ 2147483647 h 762"/>
                <a:gd name="T56" fmla="*/ 2147483647 w 5216"/>
                <a:gd name="T57" fmla="*/ 2147483647 h 762"/>
                <a:gd name="T58" fmla="*/ 2147483647 w 5216"/>
                <a:gd name="T59" fmla="*/ 2147483647 h 762"/>
                <a:gd name="T60" fmla="*/ 2147483647 w 5216"/>
                <a:gd name="T61" fmla="*/ 2147483647 h 762"/>
                <a:gd name="T62" fmla="*/ 2147483647 w 5216"/>
                <a:gd name="T63" fmla="*/ 2147483647 h 762"/>
                <a:gd name="T64" fmla="*/ 2147483647 w 5216"/>
                <a:gd name="T65" fmla="*/ 2147483647 h 762"/>
                <a:gd name="T66" fmla="*/ 2147483647 w 5216"/>
                <a:gd name="T67" fmla="*/ 2147483647 h 762"/>
                <a:gd name="T68" fmla="*/ 2147483647 w 5216"/>
                <a:gd name="T69" fmla="*/ 2147483647 h 762"/>
                <a:gd name="T70" fmla="*/ 2147483647 w 5216"/>
                <a:gd name="T71" fmla="*/ 2147483647 h 762"/>
                <a:gd name="T72" fmla="*/ 2147483647 w 5216"/>
                <a:gd name="T73" fmla="*/ 2147483647 h 762"/>
                <a:gd name="T74" fmla="*/ 2147483647 w 5216"/>
                <a:gd name="T75" fmla="*/ 2147483647 h 762"/>
                <a:gd name="T76" fmla="*/ 2147483647 w 5216"/>
                <a:gd name="T77" fmla="*/ 2147483647 h 762"/>
                <a:gd name="T78" fmla="*/ 2147483647 w 5216"/>
                <a:gd name="T79" fmla="*/ 2147483647 h 762"/>
              </a:gdLst>
              <a:ahLst/>
              <a:cxnLst>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rgbClr val="C6E7FC">
                <a:alpha val="39999"/>
              </a:srgbClr>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69" name="Freeform 5"/>
            <p:cNvSpPr>
              <a:spLocks noChangeArrowheads="1"/>
            </p:cNvSpPr>
            <p:nvPr/>
          </p:nvSpPr>
          <p:spPr bwMode="auto">
            <a:xfrm>
              <a:off x="1784" y="3391"/>
              <a:ext cx="3448" cy="487"/>
            </a:xfrm>
            <a:custGeom>
              <a:avLst/>
              <a:gdLst>
                <a:gd name="G0" fmla="*/ 1 0 51712"/>
                <a:gd name="G1" fmla="+- 1 0 0"/>
                <a:gd name="G2" fmla="+- 1 0 0"/>
                <a:gd name="G3" fmla="+- 1 0 0"/>
                <a:gd name="G4" fmla="+- 1 0 0"/>
                <a:gd name="G5" fmla="+- 1 0 0"/>
                <a:gd name="G6" fmla="+- 1 0 0"/>
                <a:gd name="G7" fmla="+- 1 0 0"/>
                <a:gd name="G8" fmla="*/ 1 62497 48160"/>
                <a:gd name="G9" fmla="*/ 1 48365 11520"/>
                <a:gd name="G10" fmla="*/ G9 1 180"/>
                <a:gd name="G11" fmla="*/ G8 1 G10"/>
                <a:gd name="G12" fmla="*/ 1 58637 9632"/>
                <a:gd name="G13" fmla="+- 1 0 0"/>
                <a:gd name="G14" fmla="+- 1 0 0"/>
                <a:gd name="G15" fmla="+- 1 0 0"/>
                <a:gd name="G16" fmla="+- 1 0 0"/>
                <a:gd name="G17" fmla="+- 1 0 0"/>
                <a:gd name="G18" fmla="+- 1 0 0"/>
                <a:gd name="G19" fmla="*/ 1 16385 2"/>
                <a:gd name="G20" fmla="+- 1 0 0"/>
                <a:gd name="G21" fmla="+- 1 0 0"/>
                <a:gd name="G22" fmla="+- 1 0 0"/>
                <a:gd name="G23" fmla="+- 1 0 0"/>
                <a:gd name="G24" fmla="+- 1 0 0"/>
                <a:gd name="G25" fmla="+- 1 0 0"/>
                <a:gd name="G26" fmla="+- 1 0 0"/>
                <a:gd name="G27" fmla="+- 1 0 0"/>
                <a:gd name="G28" fmla="+- 32768 0 0"/>
                <a:gd name="G29" fmla="+- 32768 0 0"/>
                <a:gd name="G30" fmla="+- 1 0 0"/>
                <a:gd name="G31" fmla="+- 1 0 0"/>
                <a:gd name="G32" fmla="+- 1 0 0"/>
                <a:gd name="G33" fmla="+- 1 0 0"/>
                <a:gd name="T0" fmla="*/ 0 w 5144"/>
                <a:gd name="T1" fmla="*/ 2147483647 h 694"/>
                <a:gd name="T2" fmla="*/ 0 w 5144"/>
                <a:gd name="T3" fmla="*/ 2147483647 h 694"/>
                <a:gd name="T4" fmla="*/ 2147483647 w 5144"/>
                <a:gd name="T5" fmla="*/ 2147483647 h 694"/>
                <a:gd name="T6" fmla="*/ 2147483647 w 5144"/>
                <a:gd name="T7" fmla="*/ 2147483647 h 694"/>
                <a:gd name="T8" fmla="*/ 2147483647 w 5144"/>
                <a:gd name="T9" fmla="*/ 2147483647 h 694"/>
                <a:gd name="T10" fmla="*/ 2147483647 w 5144"/>
                <a:gd name="T11" fmla="*/ 2147483647 h 694"/>
                <a:gd name="T12" fmla="*/ 2147483647 w 5144"/>
                <a:gd name="T13" fmla="*/ 2147483647 h 694"/>
                <a:gd name="T14" fmla="*/ 2147483647 w 5144"/>
                <a:gd name="T15" fmla="*/ 2147483647 h 694"/>
                <a:gd name="T16" fmla="*/ 2147483647 w 5144"/>
                <a:gd name="T17" fmla="*/ 2147483647 h 694"/>
                <a:gd name="T18" fmla="*/ 2147483647 w 5144"/>
                <a:gd name="T19" fmla="*/ 2147483647 h 694"/>
                <a:gd name="T20" fmla="*/ 2147483647 w 5144"/>
                <a:gd name="T21" fmla="*/ 2147483647 h 694"/>
                <a:gd name="T22" fmla="*/ 2147483647 w 5144"/>
                <a:gd name="T23" fmla="*/ 2147483647 h 694"/>
                <a:gd name="T24" fmla="*/ 2147483647 w 5144"/>
                <a:gd name="T25" fmla="*/ 0 h 694"/>
                <a:gd name="T26" fmla="*/ 2147483647 w 5144"/>
                <a:gd name="T27" fmla="*/ 2147483647 h 694"/>
                <a:gd name="T28" fmla="*/ 2147483647 w 5144"/>
                <a:gd name="T29" fmla="*/ 2147483647 h 694"/>
                <a:gd name="T30" fmla="*/ 2147483647 w 5144"/>
                <a:gd name="T31" fmla="*/ 2147483647 h 694"/>
                <a:gd name="T32" fmla="*/ 2147483647 w 5144"/>
                <a:gd name="T33" fmla="*/ 2147483647 h 694"/>
                <a:gd name="T34" fmla="*/ 2147483647 w 5144"/>
                <a:gd name="T35" fmla="*/ 2147483647 h 694"/>
                <a:gd name="T36" fmla="*/ 2147483647 w 5144"/>
                <a:gd name="T37" fmla="*/ 2147483647 h 694"/>
                <a:gd name="T38" fmla="*/ 2147483647 w 5144"/>
                <a:gd name="T39" fmla="*/ 2147483647 h 694"/>
                <a:gd name="T40" fmla="*/ 2147483647 w 5144"/>
                <a:gd name="T41" fmla="*/ 2147483647 h 694"/>
                <a:gd name="T42" fmla="*/ 2147483647 w 5144"/>
                <a:gd name="T43" fmla="*/ 2147483647 h 694"/>
                <a:gd name="T44" fmla="*/ 2147483647 w 5144"/>
                <a:gd name="T45" fmla="*/ 2147483647 h 694"/>
                <a:gd name="T46" fmla="*/ 2147483647 w 5144"/>
                <a:gd name="T47" fmla="*/ 2147483647 h 694"/>
                <a:gd name="T48" fmla="*/ 2147483647 w 5144"/>
                <a:gd name="T49" fmla="*/ 2147483647 h 694"/>
                <a:gd name="T50" fmla="*/ 2147483647 w 5144"/>
                <a:gd name="T51" fmla="*/ 2147483647 h 694"/>
                <a:gd name="T52" fmla="*/ 2147483647 w 5144"/>
                <a:gd name="T53" fmla="*/ 2147483647 h 694"/>
                <a:gd name="T54" fmla="*/ 2147483647 w 5144"/>
                <a:gd name="T55" fmla="*/ 2147483647 h 694"/>
                <a:gd name="T56" fmla="*/ 2147483647 w 5144"/>
                <a:gd name="T57" fmla="*/ 2147483647 h 694"/>
                <a:gd name="T58" fmla="*/ 2147483647 w 5144"/>
                <a:gd name="T59" fmla="*/ 2147483647 h 694"/>
                <a:gd name="T60" fmla="*/ 2147483647 w 5144"/>
                <a:gd name="T61" fmla="*/ 2147483647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9525" cap="sq">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0" name="Freeform 6"/>
            <p:cNvSpPr>
              <a:spLocks noChangeArrowheads="1"/>
            </p:cNvSpPr>
            <p:nvPr/>
          </p:nvSpPr>
          <p:spPr bwMode="auto">
            <a:xfrm>
              <a:off x="3538" y="3383"/>
              <a:ext cx="2086" cy="409"/>
            </a:xfrm>
            <a:custGeom>
              <a:avLst/>
              <a:gdLst>
                <a:gd name="G0" fmla="*/ 1 0 51712"/>
                <a:gd name="G1" fmla="+- 1 0 0"/>
                <a:gd name="G2" fmla="+- 1 0 0"/>
                <a:gd name="G3" fmla="+- 1 0 0"/>
                <a:gd name="G4" fmla="+- 1 0 0"/>
                <a:gd name="G5" fmla="+- 1 0 0"/>
                <a:gd name="G6" fmla="+- 1 0 0"/>
                <a:gd name="G7" fmla="+- 1 0 0"/>
                <a:gd name="G8" fmla="+- 1 0 0"/>
                <a:gd name="G9" fmla="+- 1 0 0"/>
                <a:gd name="G10" fmla="+- 1 0 0"/>
                <a:gd name="G11" fmla="+- 1 0 0"/>
                <a:gd name="G12" fmla="+- 1 0 0"/>
                <a:gd name="G13" fmla="+- 1 0 0"/>
                <a:gd name="G14" fmla="+- 1 0 0"/>
                <a:gd name="G15" fmla="*/ 1 35019 51712"/>
                <a:gd name="G16" fmla="+- 1 0 0"/>
                <a:gd name="G17" fmla="+- 32766 0 0"/>
                <a:gd name="G18" fmla="+- 32767 0 0"/>
                <a:gd name="G19" fmla="+- 1 0 0"/>
                <a:gd name="T0" fmla="*/ 0 w 3112"/>
                <a:gd name="T1" fmla="*/ 2147483647 h 584"/>
                <a:gd name="T2" fmla="*/ 0 w 3112"/>
                <a:gd name="T3" fmla="*/ 2147483647 h 584"/>
                <a:gd name="T4" fmla="*/ 2147483647 w 3112"/>
                <a:gd name="T5" fmla="*/ 2147483647 h 584"/>
                <a:gd name="T6" fmla="*/ 2147483647 w 3112"/>
                <a:gd name="T7" fmla="*/ 2147483647 h 584"/>
                <a:gd name="T8" fmla="*/ 2147483647 w 3112"/>
                <a:gd name="T9" fmla="*/ 2147483647 h 584"/>
                <a:gd name="T10" fmla="*/ 2147483647 w 3112"/>
                <a:gd name="T11" fmla="*/ 2147483647 h 584"/>
                <a:gd name="T12" fmla="*/ 2147483647 w 3112"/>
                <a:gd name="T13" fmla="*/ 2147483647 h 584"/>
                <a:gd name="T14" fmla="*/ 2147483647 w 3112"/>
                <a:gd name="T15" fmla="*/ 2147483647 h 584"/>
                <a:gd name="T16" fmla="*/ 2147483647 w 3112"/>
                <a:gd name="T17" fmla="*/ 2147483647 h 584"/>
                <a:gd name="T18" fmla="*/ 2147483647 w 3112"/>
                <a:gd name="T19" fmla="*/ 2147483647 h 584"/>
                <a:gd name="T20" fmla="*/ 2147483647 w 3112"/>
                <a:gd name="T21" fmla="*/ 2147483647 h 584"/>
                <a:gd name="T22" fmla="*/ 2147483647 w 3112"/>
                <a:gd name="T23" fmla="*/ 2147483647 h 584"/>
                <a:gd name="T24" fmla="*/ 2147483647 w 3112"/>
                <a:gd name="T25" fmla="*/ 2147483647 h 584"/>
                <a:gd name="T26" fmla="*/ 2147483647 w 3112"/>
                <a:gd name="T27" fmla="*/ 2147483647 h 584"/>
                <a:gd name="T28" fmla="*/ 2147483647 w 3112"/>
                <a:gd name="T29" fmla="*/ 2147483647 h 584"/>
                <a:gd name="T30" fmla="*/ 2147483647 w 3112"/>
                <a:gd name="T31" fmla="*/ 2147483647 h 584"/>
                <a:gd name="T32" fmla="*/ 2147483647 w 3112"/>
                <a:gd name="T33" fmla="*/ 2147483647 h 584"/>
                <a:gd name="T34" fmla="*/ 2147483647 w 3112"/>
                <a:gd name="T35" fmla="*/ 2147483647 h 584"/>
                <a:gd name="T36" fmla="*/ 2147483647 w 3112"/>
                <a:gd name="T37" fmla="*/ 2147483647 h 584"/>
                <a:gd name="T38" fmla="*/ 2147483647 w 3112"/>
                <a:gd name="T39" fmla="*/ 0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9525" cap="sq">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1" name="Freeform 7"/>
            <p:cNvSpPr>
              <a:spLocks noChangeArrowheads="1"/>
            </p:cNvSpPr>
            <p:nvPr/>
          </p:nvSpPr>
          <p:spPr bwMode="auto">
            <a:xfrm>
              <a:off x="133" y="3373"/>
              <a:ext cx="5494" cy="837"/>
            </a:xfrm>
            <a:custGeom>
              <a:avLst/>
              <a:gdLst>
                <a:gd name="G0" fmla="+- 1 0 0"/>
                <a:gd name="G1" fmla="+- 1 0 0"/>
                <a:gd name="G2" fmla="+- 1 0 0"/>
                <a:gd name="G3" fmla="+- 1 0 0"/>
                <a:gd name="G4" fmla="+- 1 0 0"/>
                <a:gd name="G5" fmla="+- 7310 0 0"/>
                <a:gd name="G6" fmla="+- 1 0 0"/>
                <a:gd name="G7" fmla="+- 1 0 0"/>
                <a:gd name="G8" fmla="+- 1 0 0"/>
                <a:gd name="G9" fmla="+- 1 0 0"/>
                <a:gd name="G10" fmla="+- 1 0 0"/>
                <a:gd name="G11" fmla="+- 1 0 0"/>
                <a:gd name="G12" fmla="+- 1 0 0"/>
                <a:gd name="G13" fmla="+- 1 0 0"/>
                <a:gd name="G14" fmla="+- 1 0 0"/>
                <a:gd name="G15" fmla="+- 1 0 0"/>
                <a:gd name="G16" fmla="+- 1 0 0"/>
                <a:gd name="G17" fmla="+- 1 0 0"/>
                <a:gd name="G18" fmla="+- 1 0 0"/>
                <a:gd name="G19" fmla="+- 1 0 0"/>
                <a:gd name="G20" fmla="+- 1 0 0"/>
                <a:gd name="G21" fmla="+- 1 0 0"/>
                <a:gd name="G22" fmla="+- 1 0 0"/>
                <a:gd name="G23" fmla="+- 1 0 0"/>
                <a:gd name="G24" fmla="+- 1 0 0"/>
                <a:gd name="G25" fmla="+- 1 0 0"/>
                <a:gd name="G26" fmla="+- 1 0 0"/>
                <a:gd name="G27" fmla="+- 1 0 0"/>
                <a:gd name="G28" fmla="+- 1 0 0"/>
                <a:gd name="G29" fmla="+- 1 0 0"/>
                <a:gd name="G30" fmla="+- 1 0 0"/>
                <a:gd name="G31" fmla="+- 64584 0 0"/>
                <a:gd name="G32" fmla="+- G0 8196 0"/>
                <a:gd name="G33" fmla="+- G32 0 1186"/>
                <a:gd name="G34" fmla="+- 1 0 0"/>
                <a:gd name="G35" fmla="+- 1 0 0"/>
                <a:gd name="G36" fmla="+- 1 0 0"/>
                <a:gd name="G37" fmla="+- 1 0 0"/>
                <a:gd name="G38" fmla="+- 1 0 0"/>
                <a:gd name="G39" fmla="+- 1 0 0"/>
                <a:gd name="G40" fmla="+- 1 0 0"/>
                <a:gd name="G41" fmla="+- 1 0 0"/>
                <a:gd name="G42" fmla="+- 1 0 0"/>
                <a:gd name="G43" fmla="+- 1 0 0"/>
                <a:gd name="G44" fmla="+- 1 0 0"/>
                <a:gd name="G45" fmla="+- 1 0 0"/>
                <a:gd name="G46" fmla="+- 1 0 0"/>
                <a:gd name="G47" fmla="+- 1 0 0"/>
                <a:gd name="G48" fmla="+- 1 0 0"/>
                <a:gd name="G49" fmla="+- 1 0 0"/>
                <a:gd name="G50" fmla="+- 1 0 0"/>
                <a:gd name="G51" fmla="+- 1 0 0"/>
                <a:gd name="G52" fmla="*/ 1 2543 44192"/>
                <a:gd name="G53" fmla="+- 1 0 0"/>
                <a:gd name="G54" fmla="+- 1 0 0"/>
                <a:gd name="G55" fmla="+- 1 0 0"/>
                <a:gd name="G56" fmla="+- 1 0 0"/>
                <a:gd name="G57" fmla="+- 1 0 0"/>
                <a:gd name="G58" fmla="+- 1 0 0"/>
                <a:gd name="G59" fmla="+- 1 0 0"/>
                <a:gd name="G60" fmla="+- 1 0 0"/>
                <a:gd name="G61" fmla="+- 1 0 0"/>
                <a:gd name="G62" fmla="+- 1 0 0"/>
                <a:gd name="G63" fmla="+- 1 0 0"/>
                <a:gd name="G64" fmla="+- 1 0 0"/>
                <a:gd name="G65" fmla="+- 1 0 0"/>
                <a:gd name="G66" fmla="+- 1 0 0"/>
                <a:gd name="G67" fmla="+- 1 0 0"/>
                <a:gd name="G68" fmla="+- 1 0 0"/>
                <a:gd name="T0" fmla="*/ 2147483647 w 8196"/>
                <a:gd name="T1" fmla="*/ 2147483647 h 1192"/>
                <a:gd name="T2" fmla="*/ 2147483647 w 8196"/>
                <a:gd name="T3" fmla="*/ 2147483647 h 1192"/>
                <a:gd name="T4" fmla="*/ 2147483647 w 8196"/>
                <a:gd name="T5" fmla="*/ 2147483647 h 1192"/>
                <a:gd name="T6" fmla="*/ 2147483647 w 8196"/>
                <a:gd name="T7" fmla="*/ 2147483647 h 1192"/>
                <a:gd name="T8" fmla="*/ 2147483647 w 8196"/>
                <a:gd name="T9" fmla="*/ 2147483647 h 1192"/>
                <a:gd name="T10" fmla="*/ 2147483647 w 8196"/>
                <a:gd name="T11" fmla="*/ 2147483647 h 1192"/>
                <a:gd name="T12" fmla="*/ 2147483647 w 8196"/>
                <a:gd name="T13" fmla="*/ 2147483647 h 1192"/>
                <a:gd name="T14" fmla="*/ 2147483647 w 8196"/>
                <a:gd name="T15" fmla="*/ 2147483647 h 1192"/>
                <a:gd name="T16" fmla="*/ 2147483647 w 8196"/>
                <a:gd name="T17" fmla="*/ 2147483647 h 1192"/>
                <a:gd name="T18" fmla="*/ 2147483647 w 8196"/>
                <a:gd name="T19" fmla="*/ 2147483647 h 1192"/>
                <a:gd name="T20" fmla="*/ 2147483647 w 8196"/>
                <a:gd name="T21" fmla="*/ 2147483647 h 1192"/>
                <a:gd name="T22" fmla="*/ 2147483647 w 8196"/>
                <a:gd name="T23" fmla="*/ 2147483647 h 1192"/>
                <a:gd name="T24" fmla="*/ 2147483647 w 8196"/>
                <a:gd name="T25" fmla="*/ 2147483647 h 1192"/>
                <a:gd name="T26" fmla="*/ 2147483647 w 8196"/>
                <a:gd name="T27" fmla="*/ 2147483647 h 1192"/>
                <a:gd name="T28" fmla="*/ 2147483647 w 8196"/>
                <a:gd name="T29" fmla="*/ 2147483647 h 1192"/>
                <a:gd name="T30" fmla="*/ 2147483647 w 8196"/>
                <a:gd name="T31" fmla="*/ 2147483647 h 1192"/>
                <a:gd name="T32" fmla="*/ 2147483647 w 8196"/>
                <a:gd name="T33" fmla="*/ 2147483647 h 1192"/>
                <a:gd name="T34" fmla="*/ 2147483647 w 8196"/>
                <a:gd name="T35" fmla="*/ 2147483647 h 1192"/>
                <a:gd name="T36" fmla="*/ 2147483647 w 8196"/>
                <a:gd name="T37" fmla="*/ 2147483647 h 1192"/>
                <a:gd name="T38" fmla="*/ 2147483647 w 8196"/>
                <a:gd name="T39" fmla="*/ 2147483647 h 1192"/>
                <a:gd name="T40" fmla="*/ 2147483647 w 8196"/>
                <a:gd name="T41" fmla="*/ 2147483647 h 1192"/>
                <a:gd name="T42" fmla="*/ 2147483647 w 8196"/>
                <a:gd name="T43" fmla="*/ 2147483647 h 1192"/>
                <a:gd name="T44" fmla="*/ 2147483647 w 8196"/>
                <a:gd name="T45" fmla="*/ 0 h 1192"/>
                <a:gd name="T46" fmla="*/ 2147483647 w 8196"/>
                <a:gd name="T47" fmla="*/ 2147483647 h 1192"/>
                <a:gd name="T48" fmla="*/ 2147483647 w 8196"/>
                <a:gd name="T49" fmla="*/ 2147483647 h 1192"/>
                <a:gd name="T50" fmla="*/ 2147483647 w 8196"/>
                <a:gd name="T51" fmla="*/ 2147483647 h 1192"/>
                <a:gd name="T52" fmla="*/ 2147483647 w 8196"/>
                <a:gd name="T53" fmla="*/ 2147483647 h 1192"/>
                <a:gd name="T54" fmla="*/ 2147483647 w 8196"/>
                <a:gd name="T55" fmla="*/ 2147483647 h 1192"/>
                <a:gd name="T56" fmla="*/ 2147483647 w 8196"/>
                <a:gd name="T57" fmla="*/ 2147483647 h 1192"/>
                <a:gd name="T58" fmla="*/ 2147483647 w 8196"/>
                <a:gd name="T59" fmla="*/ 2147483647 h 1192"/>
                <a:gd name="T60" fmla="*/ 2147483647 w 8196"/>
                <a:gd name="T61" fmla="*/ 2147483647 h 1192"/>
                <a:gd name="T62" fmla="*/ 0 w 8196"/>
                <a:gd name="T63" fmla="*/ 2147483647 h 1192"/>
                <a:gd name="T64" fmla="*/ 2147483647 w 8196"/>
                <a:gd name="T65" fmla="*/ 2147483647 h 1192"/>
                <a:gd name="T66" fmla="*/ 2147483647 w 8196"/>
                <a:gd name="T67" fmla="*/ 2147483647 h 1192"/>
                <a:gd name="T68" fmla="*/ 2147483647 w 8196"/>
                <a:gd name="T69" fmla="*/ 2147483647 h 1192"/>
                <a:gd name="T70" fmla="*/ 2147483647 w 8196"/>
                <a:gd name="T71" fmla="*/ 2147483647 h 1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1272" name="Rectangle 8"/>
          <p:cNvSpPr>
            <a:spLocks noGrp="1" noChangeArrowheads="1"/>
          </p:cNvSpPr>
          <p:nvPr>
            <p:ph type="title"/>
          </p:nvPr>
        </p:nvSpPr>
        <p:spPr bwMode="auto">
          <a:xfrm>
            <a:off x="457200" y="338138"/>
            <a:ext cx="8228013" cy="1250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smtClean="0"/>
              <a:t>Click to edit the title text format</a:t>
            </a:r>
          </a:p>
        </p:txBody>
      </p:sp>
      <p:sp>
        <p:nvSpPr>
          <p:cNvPr id="11273" name="Rectangle 9"/>
          <p:cNvSpPr>
            <a:spLocks noGrp="1" noChangeArrowheads="1"/>
          </p:cNvSpPr>
          <p:nvPr>
            <p:ph type="body" idx="1"/>
          </p:nvPr>
        </p:nvSpPr>
        <p:spPr bwMode="auto">
          <a:xfrm>
            <a:off x="871538" y="2674938"/>
            <a:ext cx="7407275" cy="3449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11274" name="Rectangle 10"/>
          <p:cNvSpPr>
            <a:spLocks noGrp="1" noChangeArrowheads="1"/>
          </p:cNvSpPr>
          <p:nvPr>
            <p:ph type="dt"/>
          </p:nvPr>
        </p:nvSpPr>
        <p:spPr bwMode="auto">
          <a:xfrm>
            <a:off x="5164138" y="6249988"/>
            <a:ext cx="3784600" cy="363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lvl1pPr algn="r">
              <a:buClrTx/>
              <a:buFontTx/>
              <a:buNone/>
              <a:tabLst>
                <a:tab pos="723900" algn="l"/>
                <a:tab pos="1447800" algn="l"/>
                <a:tab pos="2171700" algn="l"/>
                <a:tab pos="2895600" algn="l"/>
                <a:tab pos="3619500" algn="l"/>
              </a:tabLst>
              <a:defRPr sz="1000">
                <a:solidFill>
                  <a:srgbClr val="073E87"/>
                </a:solidFill>
                <a:latin typeface="Times New Roman" pitchFamily="16" charset="0"/>
              </a:defRPr>
            </a:lvl1pPr>
          </a:lstStyle>
          <a:p>
            <a:r>
              <a:rPr lang="en-US" smtClean="0"/>
              <a:t>10/11/13</a:t>
            </a:r>
            <a:endParaRPr lang="en-US"/>
          </a:p>
        </p:txBody>
      </p:sp>
      <p:sp>
        <p:nvSpPr>
          <p:cNvPr id="11275" name="Text Box 11"/>
          <p:cNvSpPr txBox="1">
            <a:spLocks noChangeArrowheads="1"/>
          </p:cNvSpPr>
          <p:nvPr/>
        </p:nvSpPr>
        <p:spPr bwMode="auto">
          <a:xfrm>
            <a:off x="193675" y="6249988"/>
            <a:ext cx="3786188"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6" name="Rectangle 12"/>
          <p:cNvSpPr>
            <a:spLocks noGrp="1" noChangeArrowheads="1"/>
          </p:cNvSpPr>
          <p:nvPr>
            <p:ph type="sldNum"/>
          </p:nvPr>
        </p:nvSpPr>
        <p:spPr bwMode="auto">
          <a:xfrm>
            <a:off x="3990975" y="6249988"/>
            <a:ext cx="1160463" cy="363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lvl1pPr algn="ctr">
              <a:buClrTx/>
              <a:buFontTx/>
              <a:buNone/>
              <a:tabLst>
                <a:tab pos="723900" algn="l"/>
              </a:tabLst>
              <a:defRPr sz="1000">
                <a:solidFill>
                  <a:srgbClr val="073E87"/>
                </a:solidFill>
                <a:latin typeface="Times New Roman" pitchFamily="16" charset="0"/>
              </a:defRPr>
            </a:lvl1pPr>
          </a:lstStyle>
          <a:p>
            <a:fld id="{0EEE6152-6EAB-4456-8324-B8839069B0BD}"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Lst>
  <p:hf sldNum="0" hdr="0" ftr="0" dt="0"/>
  <p:txStyles>
    <p:titleStyle>
      <a:lvl1pPr algn="ctr" defTabSz="457200" rtl="0" eaLnBrk="0" fontAlgn="base" hangingPunct="0">
        <a:spcBef>
          <a:spcPct val="0"/>
        </a:spcBef>
        <a:spcAft>
          <a:spcPct val="0"/>
        </a:spcAft>
        <a:buClr>
          <a:srgbClr val="000000"/>
        </a:buClr>
        <a:buSzPct val="100000"/>
        <a:buFont typeface="Times New Roman" pitchFamily="16" charset="0"/>
        <a:defRPr sz="4400">
          <a:solidFill>
            <a:srgbClr val="FFFFFF"/>
          </a:solidFill>
          <a:latin typeface="+mj-lt"/>
          <a:ea typeface="+mj-ea"/>
          <a:cs typeface="+mj-cs"/>
        </a:defRPr>
      </a:lvl1pPr>
      <a:lvl2pPr marL="742950" indent="-285750" algn="ctr" defTabSz="457200" rtl="0" eaLnBrk="0" fontAlgn="base" hangingPunct="0">
        <a:spcBef>
          <a:spcPct val="0"/>
        </a:spcBef>
        <a:spcAft>
          <a:spcPct val="0"/>
        </a:spcAft>
        <a:buClr>
          <a:srgbClr val="000000"/>
        </a:buClr>
        <a:buSzPct val="100000"/>
        <a:buFont typeface="Times New Roman" pitchFamily="16" charset="0"/>
        <a:defRPr sz="4400">
          <a:solidFill>
            <a:srgbClr val="FFFFFF"/>
          </a:solidFill>
          <a:latin typeface="Candara" pitchFamily="32" charset="0"/>
          <a:cs typeface="Arial Unicode MS" pitchFamily="32" charset="0"/>
        </a:defRPr>
      </a:lvl2pPr>
      <a:lvl3pPr marL="11430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FFFFFF"/>
          </a:solidFill>
          <a:latin typeface="Candara" pitchFamily="32" charset="0"/>
          <a:cs typeface="Arial Unicode MS" pitchFamily="32" charset="0"/>
        </a:defRPr>
      </a:lvl3pPr>
      <a:lvl4pPr marL="16002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FFFFFF"/>
          </a:solidFill>
          <a:latin typeface="Candara" pitchFamily="32" charset="0"/>
          <a:cs typeface="Arial Unicode MS" pitchFamily="32" charset="0"/>
        </a:defRPr>
      </a:lvl4pPr>
      <a:lvl5pPr marL="20574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FFFFFF"/>
          </a:solidFill>
          <a:latin typeface="Candara" pitchFamily="32" charset="0"/>
          <a:cs typeface="Arial Unicode MS" pitchFamily="32" charset="0"/>
        </a:defRPr>
      </a:lvl5pPr>
      <a:lvl6pPr marL="25146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FFFFFF"/>
          </a:solidFill>
          <a:latin typeface="Candara" pitchFamily="32" charset="0"/>
          <a:cs typeface="Arial Unicode MS" pitchFamily="32" charset="0"/>
        </a:defRPr>
      </a:lvl6pPr>
      <a:lvl7pPr marL="29718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FFFFFF"/>
          </a:solidFill>
          <a:latin typeface="Candara" pitchFamily="32" charset="0"/>
          <a:cs typeface="Arial Unicode MS" pitchFamily="32" charset="0"/>
        </a:defRPr>
      </a:lvl7pPr>
      <a:lvl8pPr marL="34290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FFFFFF"/>
          </a:solidFill>
          <a:latin typeface="Candara" pitchFamily="32" charset="0"/>
          <a:cs typeface="Arial Unicode MS" pitchFamily="32" charset="0"/>
        </a:defRPr>
      </a:lvl8pPr>
      <a:lvl9pPr marL="38862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FFFFFF"/>
          </a:solidFill>
          <a:latin typeface="Candara" pitchFamily="32" charset="0"/>
          <a:cs typeface="Arial Unicode MS" pitchFamily="32" charset="0"/>
        </a:defRPr>
      </a:lvl9pPr>
    </p:titleStyle>
    <p:bodyStyle>
      <a:lvl1pPr marL="342900" indent="-342900" algn="l" defTabSz="457200" rtl="0" eaLnBrk="0" fontAlgn="base" hangingPunct="0">
        <a:spcBef>
          <a:spcPts val="600"/>
        </a:spcBef>
        <a:spcAft>
          <a:spcPct val="0"/>
        </a:spcAft>
        <a:buClr>
          <a:srgbClr val="000000"/>
        </a:buClr>
        <a:buSzPct val="100000"/>
        <a:buFont typeface="Times New Roman" pitchFamily="16" charset="0"/>
        <a:defRPr sz="2400">
          <a:solidFill>
            <a:srgbClr val="073E87"/>
          </a:solidFill>
          <a:latin typeface="+mn-lt"/>
          <a:ea typeface="+mn-ea"/>
          <a:cs typeface="+mn-cs"/>
        </a:defRPr>
      </a:lvl1pPr>
      <a:lvl2pPr marL="742950" indent="-285750" algn="l" defTabSz="457200" rtl="0" eaLnBrk="0" fontAlgn="base" hangingPunct="0">
        <a:spcBef>
          <a:spcPts val="550"/>
        </a:spcBef>
        <a:spcAft>
          <a:spcPct val="0"/>
        </a:spcAft>
        <a:buClr>
          <a:srgbClr val="000000"/>
        </a:buClr>
        <a:buSzPct val="100000"/>
        <a:buFont typeface="Times New Roman" pitchFamily="16" charset="0"/>
        <a:defRPr sz="2200">
          <a:solidFill>
            <a:srgbClr val="073E87"/>
          </a:solidFill>
          <a:latin typeface="+mn-lt"/>
          <a:cs typeface="+mn-cs"/>
        </a:defRPr>
      </a:lvl2pPr>
      <a:lvl3pPr marL="11430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73E87"/>
          </a:solidFill>
          <a:latin typeface="+mn-lt"/>
          <a:cs typeface="+mn-cs"/>
        </a:defRPr>
      </a:lvl3pPr>
      <a:lvl4pPr marL="1600200" indent="-228600" algn="l" defTabSz="457200" rtl="0" eaLnBrk="0" fontAlgn="base" hangingPunct="0">
        <a:spcBef>
          <a:spcPts val="450"/>
        </a:spcBef>
        <a:spcAft>
          <a:spcPct val="0"/>
        </a:spcAft>
        <a:buClr>
          <a:srgbClr val="000000"/>
        </a:buClr>
        <a:buSzPct val="100000"/>
        <a:buFont typeface="Times New Roman" pitchFamily="16" charset="0"/>
        <a:defRPr>
          <a:solidFill>
            <a:srgbClr val="073E87"/>
          </a:solidFill>
          <a:latin typeface="+mn-lt"/>
          <a:cs typeface="+mn-cs"/>
        </a:defRPr>
      </a:lvl4pPr>
      <a:lvl5pPr marL="2057400" indent="-228600" algn="l" defTabSz="457200" rtl="0" eaLnBrk="0" fontAlgn="base" hangingPunct="0">
        <a:spcBef>
          <a:spcPts val="400"/>
        </a:spcBef>
        <a:spcAft>
          <a:spcPct val="0"/>
        </a:spcAft>
        <a:buClr>
          <a:srgbClr val="000000"/>
        </a:buClr>
        <a:buSzPct val="100000"/>
        <a:buFont typeface="Times New Roman" pitchFamily="16" charset="0"/>
        <a:defRPr sz="1600">
          <a:solidFill>
            <a:srgbClr val="073E87"/>
          </a:solidFill>
          <a:latin typeface="+mn-lt"/>
          <a:cs typeface="+mn-cs"/>
        </a:defRPr>
      </a:lvl5pPr>
      <a:lvl6pPr marL="2514600" indent="-228600" algn="l" defTabSz="457200" rtl="0" eaLnBrk="0" fontAlgn="base" hangingPunct="0">
        <a:spcBef>
          <a:spcPts val="400"/>
        </a:spcBef>
        <a:spcAft>
          <a:spcPct val="0"/>
        </a:spcAft>
        <a:buClr>
          <a:srgbClr val="000000"/>
        </a:buClr>
        <a:buSzPct val="100000"/>
        <a:buFont typeface="Times New Roman" pitchFamily="16" charset="0"/>
        <a:defRPr sz="1600">
          <a:solidFill>
            <a:srgbClr val="073E87"/>
          </a:solidFill>
          <a:latin typeface="+mn-lt"/>
          <a:cs typeface="+mn-cs"/>
        </a:defRPr>
      </a:lvl6pPr>
      <a:lvl7pPr marL="2971800" indent="-228600" algn="l" defTabSz="457200" rtl="0" eaLnBrk="0" fontAlgn="base" hangingPunct="0">
        <a:spcBef>
          <a:spcPts val="400"/>
        </a:spcBef>
        <a:spcAft>
          <a:spcPct val="0"/>
        </a:spcAft>
        <a:buClr>
          <a:srgbClr val="000000"/>
        </a:buClr>
        <a:buSzPct val="100000"/>
        <a:buFont typeface="Times New Roman" pitchFamily="16" charset="0"/>
        <a:defRPr sz="1600">
          <a:solidFill>
            <a:srgbClr val="073E87"/>
          </a:solidFill>
          <a:latin typeface="+mn-lt"/>
          <a:cs typeface="+mn-cs"/>
        </a:defRPr>
      </a:lvl7pPr>
      <a:lvl8pPr marL="3429000" indent="-228600" algn="l" defTabSz="457200" rtl="0" eaLnBrk="0" fontAlgn="base" hangingPunct="0">
        <a:spcBef>
          <a:spcPts val="400"/>
        </a:spcBef>
        <a:spcAft>
          <a:spcPct val="0"/>
        </a:spcAft>
        <a:buClr>
          <a:srgbClr val="000000"/>
        </a:buClr>
        <a:buSzPct val="100000"/>
        <a:buFont typeface="Times New Roman" pitchFamily="16" charset="0"/>
        <a:defRPr sz="1600">
          <a:solidFill>
            <a:srgbClr val="073E87"/>
          </a:solidFill>
          <a:latin typeface="+mn-lt"/>
          <a:cs typeface="+mn-cs"/>
        </a:defRPr>
      </a:lvl8pPr>
      <a:lvl9pPr marL="3886200" indent="-228600" algn="l" defTabSz="457200" rtl="0" eaLnBrk="0" fontAlgn="base" hangingPunct="0">
        <a:spcBef>
          <a:spcPts val="400"/>
        </a:spcBef>
        <a:spcAft>
          <a:spcPct val="0"/>
        </a:spcAft>
        <a:buClr>
          <a:srgbClr val="000000"/>
        </a:buClr>
        <a:buSzPct val="100000"/>
        <a:buFont typeface="Times New Roman" pitchFamily="16" charset="0"/>
        <a:defRPr sz="1600">
          <a:solidFill>
            <a:srgbClr val="073E87"/>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89" name="AutoShape 1"/>
          <p:cNvSpPr>
            <a:spLocks noChangeArrowheads="1"/>
          </p:cNvSpPr>
          <p:nvPr/>
        </p:nvSpPr>
        <p:spPr bwMode="auto">
          <a:xfrm>
            <a:off x="228600" y="228600"/>
            <a:ext cx="8696325" cy="1427163"/>
          </a:xfrm>
          <a:prstGeom prst="roundRect">
            <a:avLst>
              <a:gd name="adj" fmla="val 7134"/>
            </a:avLst>
          </a:prstGeom>
          <a:gradFill rotWithShape="0">
            <a:gsLst>
              <a:gs pos="0">
                <a:srgbClr val="83D3FE"/>
              </a:gs>
              <a:gs pos="100000">
                <a:srgbClr val="0293E0"/>
              </a:gs>
            </a:gsLst>
            <a:lin ang="5400000" scaled="1"/>
          </a:gra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12290" name="Group 2"/>
          <p:cNvGrpSpPr>
            <a:grpSpLocks/>
          </p:cNvGrpSpPr>
          <p:nvPr/>
        </p:nvGrpSpPr>
        <p:grpSpPr bwMode="auto">
          <a:xfrm>
            <a:off x="211138" y="714375"/>
            <a:ext cx="8721725" cy="1330325"/>
            <a:chOff x="133" y="450"/>
            <a:chExt cx="5494" cy="838"/>
          </a:xfrm>
        </p:grpSpPr>
        <p:sp>
          <p:nvSpPr>
            <p:cNvPr id="12291" name="Freeform 3"/>
            <p:cNvSpPr>
              <a:spLocks noChangeArrowheads="1"/>
            </p:cNvSpPr>
            <p:nvPr/>
          </p:nvSpPr>
          <p:spPr bwMode="auto">
            <a:xfrm>
              <a:off x="3814" y="541"/>
              <a:ext cx="1813" cy="450"/>
            </a:xfrm>
            <a:custGeom>
              <a:avLst/>
              <a:gdLst>
                <a:gd name="G0" fmla="+- 1 0 0"/>
                <a:gd name="G1" fmla="+- 1 0 0"/>
                <a:gd name="G2" fmla="+- 1 0 0"/>
                <a:gd name="G3" fmla="+- 1 0 0"/>
                <a:gd name="G4" fmla="+- 1 0 0"/>
                <a:gd name="G5" fmla="+- 1 0 0"/>
                <a:gd name="G6" fmla="+- 1 0 0"/>
                <a:gd name="G7" fmla="+- 1 0 0"/>
                <a:gd name="G8" fmla="+- 1 0 0"/>
                <a:gd name="T0" fmla="*/ 572 256 1"/>
                <a:gd name="T1" fmla="*/ 0 256 1"/>
                <a:gd name="G9" fmla="+- 0 T0 T1"/>
                <a:gd name="G10" fmla="sin 55292 G9"/>
                <a:gd name="T2" fmla="*/ 572 256 1"/>
                <a:gd name="T3" fmla="*/ 0 256 1"/>
                <a:gd name="G11" fmla="+- 0 T2 T3"/>
                <a:gd name="G12" fmla="cos 54990 G11"/>
                <a:gd name="G13" fmla="+- G10 0 G12"/>
                <a:gd name="G14" fmla="*/ G13 65535 1"/>
                <a:gd name="G15" fmla="+- G14 10800 0"/>
                <a:gd name="G16" fmla="+- 1 0 0"/>
                <a:gd name="G17" fmla="+- 1 0 0"/>
                <a:gd name="G18" fmla="+- 1 0 0"/>
                <a:gd name="G19" fmla="+- 636 0 0"/>
                <a:gd name="G20" fmla="+- 1 0 0"/>
                <a:gd name="G21" fmla="+- 1 0 0"/>
                <a:gd name="G22" fmla="+- 1 0 0"/>
                <a:gd name="G23" fmla="+- 1 0 0"/>
                <a:gd name="G24" fmla="+- 1 0 0"/>
                <a:gd name="G25" fmla="+- 1 0 0"/>
                <a:gd name="G26" fmla="+- 1 0 0"/>
                <a:gd name="G27" fmla="+- 1 0 0"/>
                <a:gd name="G28" fmla="+- 1 0 0"/>
                <a:gd name="G29" fmla="+- 1 0 0"/>
                <a:gd name="G30" fmla="+- 1 0 0"/>
                <a:gd name="G31" fmla="+- 1 0 0"/>
                <a:gd name="G32" fmla="*/ 1 16385 2"/>
                <a:gd name="G33" fmla="+- 1 0 0"/>
                <a:gd name="G34" fmla="+- 1 0 0"/>
                <a:gd name="G35" fmla="+- 1 0 0"/>
                <a:gd name="G36" fmla="+- 1 0 0"/>
                <a:gd name="G37" fmla="+- 1 0 0"/>
                <a:gd name="G38" fmla="+- 1 0 0"/>
                <a:gd name="G39" fmla="+- 1 0 0"/>
                <a:gd name="G40" fmla="+- 1 0 0"/>
                <a:gd name="G41" fmla="+- 1 0 0"/>
                <a:gd name="G42" fmla="+- 1 0 0"/>
                <a:gd name="G43" fmla="+- 1 0 0"/>
                <a:gd name="G44" fmla="+- 1 0 0"/>
                <a:gd name="G45" fmla="+- 1 0 0"/>
                <a:gd name="G46" fmla="*/ 1 51321 49664"/>
                <a:gd name="G47" fmla="*/ 1 48365 11520"/>
                <a:gd name="G48" fmla="*/ G47 1 180"/>
                <a:gd name="G49" fmla="*/ G46 1 G48"/>
                <a:gd name="G50" fmla="+- 32766 0 0"/>
                <a:gd name="G51" fmla="+- 32767 0 0"/>
                <a:gd name="G52" fmla="+- 1 0 0"/>
                <a:gd name="G53" fmla="+- 1 0 0"/>
                <a:gd name="G54" fmla="+- 1 0 0"/>
                <a:gd name="G55" fmla="+- 1 0 0"/>
                <a:gd name="G56" fmla="+- 1 0 0"/>
                <a:gd name="G57" fmla="+- 1 0 0"/>
                <a:gd name="G58" fmla="+- 1 0 0"/>
                <a:gd name="G59" fmla="+- 1 0 0"/>
                <a:gd name="T4" fmla="*/ 2147483647 w 2706"/>
                <a:gd name="T5" fmla="*/ 0 h 640"/>
                <a:gd name="T6" fmla="*/ 2147483647 w 2706"/>
                <a:gd name="T7" fmla="*/ 0 h 640"/>
                <a:gd name="T8" fmla="*/ 2147483647 w 2706"/>
                <a:gd name="T9" fmla="*/ 2147483647 h 640"/>
                <a:gd name="T10" fmla="*/ 2147483647 w 2706"/>
                <a:gd name="T11" fmla="*/ 2147483647 h 640"/>
                <a:gd name="T12" fmla="*/ 2147483647 w 2706"/>
                <a:gd name="T13" fmla="*/ 2147483647 h 640"/>
                <a:gd name="T14" fmla="*/ 2147483647 w 2706"/>
                <a:gd name="T15" fmla="*/ 2147483647 h 640"/>
                <a:gd name="T16" fmla="*/ 2147483647 w 2706"/>
                <a:gd name="T17" fmla="*/ 2147483647 h 640"/>
                <a:gd name="T18" fmla="*/ 2147483647 w 2706"/>
                <a:gd name="T19" fmla="*/ 2147483647 h 640"/>
                <a:gd name="T20" fmla="*/ 2147483647 w 2706"/>
                <a:gd name="T21" fmla="*/ 2147483647 h 640"/>
                <a:gd name="T22" fmla="*/ 2147483647 w 2706"/>
                <a:gd name="T23" fmla="*/ 2147483647 h 640"/>
                <a:gd name="T24" fmla="*/ 2147483647 w 2706"/>
                <a:gd name="T25" fmla="*/ 2147483647 h 640"/>
                <a:gd name="T26" fmla="*/ 2147483647 w 2706"/>
                <a:gd name="T27" fmla="*/ 2147483647 h 640"/>
                <a:gd name="T28" fmla="*/ 2147483647 w 2706"/>
                <a:gd name="T29" fmla="*/ 2147483647 h 640"/>
                <a:gd name="T30" fmla="*/ 2147483647 w 2706"/>
                <a:gd name="T31" fmla="*/ 2147483647 h 640"/>
                <a:gd name="T32" fmla="*/ 2147483647 w 2706"/>
                <a:gd name="T33" fmla="*/ 2147483647 h 640"/>
                <a:gd name="T34" fmla="*/ 2147483647 w 2706"/>
                <a:gd name="T35" fmla="*/ 2147483647 h 640"/>
                <a:gd name="T36" fmla="*/ 2147483647 w 2706"/>
                <a:gd name="T37" fmla="*/ 2147483647 h 640"/>
                <a:gd name="T38" fmla="*/ 2147483647 w 2706"/>
                <a:gd name="T39" fmla="*/ 2147483647 h 640"/>
                <a:gd name="T40" fmla="*/ 0 w 2706"/>
                <a:gd name="T41" fmla="*/ 2147483647 h 640"/>
                <a:gd name="T42" fmla="*/ 0 w 2706"/>
                <a:gd name="T43" fmla="*/ 2147483647 h 640"/>
                <a:gd name="T44" fmla="*/ 2147483647 w 2706"/>
                <a:gd name="T45" fmla="*/ 2147483647 h 640"/>
                <a:gd name="T46" fmla="*/ 2147483647 w 2706"/>
                <a:gd name="T47" fmla="*/ 2147483647 h 640"/>
                <a:gd name="T48" fmla="*/ 2147483647 w 2706"/>
                <a:gd name="T49" fmla="*/ 2147483647 h 640"/>
                <a:gd name="T50" fmla="*/ 2147483647 w 2706"/>
                <a:gd name="T51" fmla="*/ 2147483647 h 640"/>
                <a:gd name="T52" fmla="*/ 2147483647 w 2706"/>
                <a:gd name="T53" fmla="*/ 2147483647 h 640"/>
                <a:gd name="T54" fmla="*/ 2147483647 w 2706"/>
                <a:gd name="T55" fmla="*/ 2147483647 h 640"/>
                <a:gd name="T56" fmla="*/ 2147483647 w 2706"/>
                <a:gd name="T57" fmla="*/ 2147483647 h 640"/>
                <a:gd name="T58" fmla="*/ 2147483647 w 2706"/>
                <a:gd name="T59" fmla="*/ 2147483647 h 640"/>
                <a:gd name="T60" fmla="*/ 2147483647 w 2706"/>
                <a:gd name="T61" fmla="*/ 2147483647 h 640"/>
                <a:gd name="T62" fmla="*/ 2147483647 w 2706"/>
                <a:gd name="T63" fmla="*/ 2147483647 h 640"/>
                <a:gd name="T64" fmla="*/ 2147483647 w 2706"/>
                <a:gd name="T65" fmla="*/ 2147483647 h 640"/>
                <a:gd name="T66" fmla="*/ 2147483647 w 2706"/>
                <a:gd name="T67" fmla="*/ 2147483647 h 640"/>
                <a:gd name="T68" fmla="*/ 2147483647 w 2706"/>
                <a:gd name="T69" fmla="*/ 2147483647 h 640"/>
                <a:gd name="T70" fmla="*/ 2147483647 w 2706"/>
                <a:gd name="T71" fmla="*/ 2147483647 h 640"/>
                <a:gd name="T72" fmla="*/ 2147483647 w 2706"/>
                <a:gd name="T73" fmla="*/ 2147483647 h 640"/>
                <a:gd name="T74" fmla="*/ 2147483647 w 2706"/>
                <a:gd name="T75" fmla="*/ 2147483647 h 640"/>
                <a:gd name="T76" fmla="*/ 2147483647 w 2706"/>
                <a:gd name="T77" fmla="*/ 2147483647 h 640"/>
                <a:gd name="T78" fmla="*/ 2147483647 w 2706"/>
                <a:gd name="T79" fmla="*/ 2147483647 h 640"/>
                <a:gd name="T80" fmla="*/ 2147483647 w 2706"/>
                <a:gd name="T81" fmla="*/ 2147483647 h 640"/>
                <a:gd name="T82" fmla="*/ 2147483647 w 2706"/>
                <a:gd name="T83" fmla="*/ 2147483647 h 640"/>
                <a:gd name="T84" fmla="*/ 2147483647 w 2706"/>
                <a:gd name="T85" fmla="*/ 2147483647 h 640"/>
                <a:gd name="T86" fmla="*/ 2147483647 w 2706"/>
                <a:gd name="T87" fmla="*/ 2147483647 h 640"/>
                <a:gd name="T88" fmla="*/ 2147483647 w 2706"/>
                <a:gd name="T89" fmla="*/ 2147483647 h 640"/>
                <a:gd name="T90" fmla="*/ 2147483647 w 2706"/>
                <a:gd name="T91" fmla="*/ 2147483647 h 640"/>
                <a:gd name="T92" fmla="*/ 2147483647 w 2706"/>
                <a:gd name="T93" fmla="*/ 2147483647 h 640"/>
                <a:gd name="T94" fmla="*/ 2147483647 w 2706"/>
                <a:gd name="T95" fmla="*/ 2147483647 h 640"/>
                <a:gd name="T96" fmla="*/ 2147483647 w 2706"/>
                <a:gd name="T97" fmla="*/ 2147483647 h 640"/>
                <a:gd name="T98" fmla="*/ 2147483647 w 2706"/>
                <a:gd name="T99" fmla="*/ 2147483647 h 640"/>
                <a:gd name="T100" fmla="*/ 2147483647 w 2706"/>
                <a:gd name="T101" fmla="*/ 2147483647 h 640"/>
                <a:gd name="T102" fmla="*/ 2147483647 w 2706"/>
                <a:gd name="T103" fmla="*/ 2147483647 h 640"/>
                <a:gd name="T104" fmla="*/ 2147483647 w 2706"/>
                <a:gd name="T105" fmla="*/ 2147483647 h 640"/>
                <a:gd name="T106" fmla="*/ 2147483647 w 2706"/>
                <a:gd name="T107" fmla="*/ 2147483647 h 640"/>
                <a:gd name="T108" fmla="*/ 2147483647 w 2706"/>
                <a:gd name="T109" fmla="*/ 2147483647 h 640"/>
                <a:gd name="T110" fmla="*/ 2147483647 w 2706"/>
                <a:gd name="T111" fmla="*/ 0 h 640"/>
                <a:gd name="T112" fmla="*/ 2147483647 w 2706"/>
                <a:gd name="T113" fmla="*/ 0 h 640"/>
                <a:gd name="T114" fmla="*/ 2147483647 w 2706"/>
                <a:gd name="T115" fmla="*/ 0 h 640"/>
                <a:gd name="T116" fmla="*/ 2147483647 w 2706"/>
                <a:gd name="T117" fmla="*/ 0 h 640"/>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rgbClr val="C6E7FC">
                <a:alpha val="28999"/>
              </a:srgbClr>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92" name="Freeform 4"/>
            <p:cNvSpPr>
              <a:spLocks noChangeArrowheads="1"/>
            </p:cNvSpPr>
            <p:nvPr/>
          </p:nvSpPr>
          <p:spPr bwMode="auto">
            <a:xfrm>
              <a:off x="1651" y="460"/>
              <a:ext cx="3496" cy="535"/>
            </a:xfrm>
            <a:custGeom>
              <a:avLst/>
              <a:gdLst>
                <a:gd name="G0" fmla="+- 1 0 0"/>
                <a:gd name="G1" fmla="+- 1 0 0"/>
                <a:gd name="T0" fmla="*/ 610 256 1"/>
                <a:gd name="T1" fmla="*/ 0 256 1"/>
                <a:gd name="G2" fmla="+- 0 T0 T1"/>
                <a:gd name="G3" fmla="sin 55388 G2"/>
                <a:gd name="T2" fmla="*/ 610 256 1"/>
                <a:gd name="T3" fmla="*/ 0 256 1"/>
                <a:gd name="G4" fmla="+- 0 T2 T3"/>
                <a:gd name="G5" fmla="cos 59214 G4"/>
                <a:gd name="G6" fmla="+- G3 0 G5"/>
                <a:gd name="G7" fmla="*/ G6 65535 1"/>
                <a:gd name="G8" fmla="+- G7 10800 0"/>
                <a:gd name="G9" fmla="+- 1 0 0"/>
                <a:gd name="G10" fmla="+- 1 0 0"/>
                <a:gd name="T4" fmla="*/ 266 256 1"/>
                <a:gd name="T5" fmla="*/ 0 256 1"/>
                <a:gd name="G11" fmla="+- 0 T4 T5"/>
                <a:gd name="G12" fmla="sin 55032 G11"/>
                <a:gd name="T6" fmla="*/ 266 256 1"/>
                <a:gd name="T7" fmla="*/ 0 256 1"/>
                <a:gd name="G13" fmla="+- 0 T6 T7"/>
                <a:gd name="G14" fmla="cos 57548 G13"/>
                <a:gd name="G15" fmla="+- G12 0 G14"/>
                <a:gd name="G16" fmla="*/ G15 65535 1"/>
                <a:gd name="G17" fmla="+- G16 10800 0"/>
                <a:gd name="G18" fmla="+- 1 0 0"/>
                <a:gd name="G19" fmla="+- 1 0 0"/>
                <a:gd name="G20" fmla="+- 1 0 0"/>
                <a:gd name="G21" fmla="+- 1 0 0"/>
                <a:gd name="G22" fmla="+- 1 0 0"/>
                <a:gd name="G23" fmla="+- 1 0 0"/>
                <a:gd name="G24" fmla="+- 1 0 0"/>
                <a:gd name="G25" fmla="+- 1 0 0"/>
                <a:gd name="G26" fmla="+- 1 0 0"/>
                <a:gd name="G27" fmla="+- 1 0 0"/>
                <a:gd name="G28" fmla="+- 1 0 0"/>
                <a:gd name="G29" fmla="+- 1 0 0"/>
                <a:gd name="G30" fmla="+- 1 0 0"/>
                <a:gd name="G31" fmla="+- 1 0 0"/>
                <a:gd name="G32" fmla="+- 1 0 0"/>
                <a:gd name="G33" fmla="+- 1 0 0"/>
                <a:gd name="G34" fmla="+- 1 0 0"/>
                <a:gd name="G35" fmla="+- 1 0 0"/>
                <a:gd name="G36" fmla="+- 1 0 0"/>
                <a:gd name="G37" fmla="+- 1 0 0"/>
                <a:gd name="G38" fmla="+- 1 0 0"/>
                <a:gd name="G39" fmla="+- 1 0 0"/>
                <a:gd name="G40" fmla="+- 1 0 0"/>
                <a:gd name="G41" fmla="+- 1 0 0"/>
                <a:gd name="G42" fmla="+- 1 0 0"/>
                <a:gd name="G43" fmla="+- 1 0 0"/>
                <a:gd name="G44" fmla="+- 1 0 0"/>
                <a:gd name="G45" fmla="+- 1 0 0"/>
                <a:gd name="G46" fmla="+- 1 0 0"/>
                <a:gd name="G47" fmla="*/ 1 16385 2"/>
                <a:gd name="G48" fmla="+- 1 0 0"/>
                <a:gd name="G49" fmla="+- 1 0 0"/>
                <a:gd name="G50" fmla="+- 1 0 0"/>
                <a:gd name="G51" fmla="+- 1 0 0"/>
                <a:gd name="G52" fmla="+- 1 0 0"/>
                <a:gd name="G53" fmla="+- 1 0 0"/>
                <a:gd name="G54" fmla="+- 1 0 0"/>
                <a:gd name="G55" fmla="+- 1 0 0"/>
                <a:gd name="G56" fmla="+- 1 0 0"/>
                <a:gd name="G57" fmla="+- 1 0 0"/>
                <a:gd name="G58" fmla="+- 1 0 0"/>
                <a:gd name="G59" fmla="+- 1 0 0"/>
                <a:gd name="G60" fmla="+- 1 0 0"/>
                <a:gd name="G61" fmla="+- 1 0 0"/>
                <a:gd name="G62" fmla="+- 1 0 0"/>
                <a:gd name="G63" fmla="+- 1 0 0"/>
                <a:gd name="G64" fmla="*/ 1 29003 51712"/>
                <a:gd name="G65" fmla="+- 1 0 0"/>
                <a:gd name="G66" fmla="+- 1 0 0"/>
                <a:gd name="G67" fmla="+- 1 0 0"/>
                <a:gd name="G68" fmla="+- 1 0 0"/>
                <a:gd name="G69" fmla="+- 1 0 0"/>
                <a:gd name="G70" fmla="+- 1 0 0"/>
                <a:gd name="G71" fmla="+- 1 0 0"/>
                <a:gd name="G72" fmla="+- 1 0 0"/>
                <a:gd name="G73" fmla="+- 1 0 0"/>
                <a:gd name="G74" fmla="+- 1 0 0"/>
                <a:gd name="G75" fmla="+- 1 0 0"/>
                <a:gd name="G76" fmla="+- 1 0 0"/>
                <a:gd name="G77" fmla="+- 1 0 0"/>
                <a:gd name="G78" fmla="+- 1 0 0"/>
                <a:gd name="G79" fmla="+- 1 0 0"/>
                <a:gd name="G80" fmla="+- 1 0 0"/>
                <a:gd name="T8" fmla="*/ 2147483647 w 5216"/>
                <a:gd name="T9" fmla="*/ 2147483647 h 762"/>
                <a:gd name="T10" fmla="*/ 2147483647 w 5216"/>
                <a:gd name="T11" fmla="*/ 2147483647 h 762"/>
                <a:gd name="T12" fmla="*/ 2147483647 w 5216"/>
                <a:gd name="T13" fmla="*/ 2147483647 h 762"/>
                <a:gd name="T14" fmla="*/ 2147483647 w 5216"/>
                <a:gd name="T15" fmla="*/ 2147483647 h 762"/>
                <a:gd name="T16" fmla="*/ 2147483647 w 5216"/>
                <a:gd name="T17" fmla="*/ 2147483647 h 762"/>
                <a:gd name="T18" fmla="*/ 2147483647 w 5216"/>
                <a:gd name="T19" fmla="*/ 2147483647 h 762"/>
                <a:gd name="T20" fmla="*/ 2147483647 w 5216"/>
                <a:gd name="T21" fmla="*/ 2147483647 h 762"/>
                <a:gd name="T22" fmla="*/ 2147483647 w 5216"/>
                <a:gd name="T23" fmla="*/ 2147483647 h 762"/>
                <a:gd name="T24" fmla="*/ 2147483647 w 5216"/>
                <a:gd name="T25" fmla="*/ 2147483647 h 762"/>
                <a:gd name="T26" fmla="*/ 2147483647 w 5216"/>
                <a:gd name="T27" fmla="*/ 2147483647 h 762"/>
                <a:gd name="T28" fmla="*/ 2147483647 w 5216"/>
                <a:gd name="T29" fmla="*/ 2147483647 h 762"/>
                <a:gd name="T30" fmla="*/ 2147483647 w 5216"/>
                <a:gd name="T31" fmla="*/ 2147483647 h 762"/>
                <a:gd name="T32" fmla="*/ 2147483647 w 5216"/>
                <a:gd name="T33" fmla="*/ 2147483647 h 762"/>
                <a:gd name="T34" fmla="*/ 2147483647 w 5216"/>
                <a:gd name="T35" fmla="*/ 0 h 762"/>
                <a:gd name="T36" fmla="*/ 2147483647 w 5216"/>
                <a:gd name="T37" fmla="*/ 2147483647 h 762"/>
                <a:gd name="T38" fmla="*/ 2147483647 w 5216"/>
                <a:gd name="T39" fmla="*/ 2147483647 h 762"/>
                <a:gd name="T40" fmla="*/ 0 w 5216"/>
                <a:gd name="T41" fmla="*/ 2147483647 h 762"/>
                <a:gd name="T42" fmla="*/ 2147483647 w 5216"/>
                <a:gd name="T43" fmla="*/ 2147483647 h 762"/>
                <a:gd name="T44" fmla="*/ 2147483647 w 5216"/>
                <a:gd name="T45" fmla="*/ 2147483647 h 762"/>
                <a:gd name="T46" fmla="*/ 2147483647 w 5216"/>
                <a:gd name="T47" fmla="*/ 2147483647 h 762"/>
                <a:gd name="T48" fmla="*/ 2147483647 w 5216"/>
                <a:gd name="T49" fmla="*/ 2147483647 h 762"/>
                <a:gd name="T50" fmla="*/ 2147483647 w 5216"/>
                <a:gd name="T51" fmla="*/ 2147483647 h 762"/>
                <a:gd name="T52" fmla="*/ 2147483647 w 5216"/>
                <a:gd name="T53" fmla="*/ 2147483647 h 762"/>
                <a:gd name="T54" fmla="*/ 2147483647 w 5216"/>
                <a:gd name="T55" fmla="*/ 2147483647 h 762"/>
                <a:gd name="T56" fmla="*/ 2147483647 w 5216"/>
                <a:gd name="T57" fmla="*/ 2147483647 h 762"/>
                <a:gd name="T58" fmla="*/ 2147483647 w 5216"/>
                <a:gd name="T59" fmla="*/ 2147483647 h 762"/>
                <a:gd name="T60" fmla="*/ 2147483647 w 5216"/>
                <a:gd name="T61" fmla="*/ 2147483647 h 762"/>
                <a:gd name="T62" fmla="*/ 2147483647 w 5216"/>
                <a:gd name="T63" fmla="*/ 2147483647 h 762"/>
                <a:gd name="T64" fmla="*/ 2147483647 w 5216"/>
                <a:gd name="T65" fmla="*/ 2147483647 h 762"/>
                <a:gd name="T66" fmla="*/ 2147483647 w 5216"/>
                <a:gd name="T67" fmla="*/ 2147483647 h 762"/>
                <a:gd name="T68" fmla="*/ 2147483647 w 5216"/>
                <a:gd name="T69" fmla="*/ 2147483647 h 762"/>
                <a:gd name="T70" fmla="*/ 2147483647 w 5216"/>
                <a:gd name="T71" fmla="*/ 2147483647 h 762"/>
                <a:gd name="T72" fmla="*/ 2147483647 w 5216"/>
                <a:gd name="T73" fmla="*/ 2147483647 h 762"/>
                <a:gd name="T74" fmla="*/ 2147483647 w 5216"/>
                <a:gd name="T75" fmla="*/ 2147483647 h 762"/>
                <a:gd name="T76" fmla="*/ 2147483647 w 5216"/>
                <a:gd name="T77" fmla="*/ 2147483647 h 762"/>
                <a:gd name="T78" fmla="*/ 2147483647 w 5216"/>
                <a:gd name="T79" fmla="*/ 2147483647 h 762"/>
              </a:gdLst>
              <a:ahLst/>
              <a:cxnLst>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rgbClr val="C6E7FC">
                <a:alpha val="39999"/>
              </a:srgbClr>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93" name="Freeform 5"/>
            <p:cNvSpPr>
              <a:spLocks noChangeArrowheads="1"/>
            </p:cNvSpPr>
            <p:nvPr/>
          </p:nvSpPr>
          <p:spPr bwMode="auto">
            <a:xfrm>
              <a:off x="1784" y="468"/>
              <a:ext cx="3448" cy="487"/>
            </a:xfrm>
            <a:custGeom>
              <a:avLst/>
              <a:gdLst>
                <a:gd name="G0" fmla="*/ 1 0 51712"/>
                <a:gd name="G1" fmla="+- 1 0 0"/>
                <a:gd name="G2" fmla="+- 1 0 0"/>
                <a:gd name="G3" fmla="+- 1 0 0"/>
                <a:gd name="G4" fmla="+- 1 0 0"/>
                <a:gd name="G5" fmla="+- 1 0 0"/>
                <a:gd name="G6" fmla="+- 1 0 0"/>
                <a:gd name="G7" fmla="+- 1 0 0"/>
                <a:gd name="G8" fmla="*/ 1 62497 48160"/>
                <a:gd name="G9" fmla="*/ 1 48365 11520"/>
                <a:gd name="G10" fmla="*/ G9 1 180"/>
                <a:gd name="G11" fmla="*/ G8 1 G10"/>
                <a:gd name="G12" fmla="*/ 1 58637 9632"/>
                <a:gd name="G13" fmla="+- 1 0 0"/>
                <a:gd name="G14" fmla="+- 1 0 0"/>
                <a:gd name="G15" fmla="+- 1 0 0"/>
                <a:gd name="G16" fmla="+- 1 0 0"/>
                <a:gd name="G17" fmla="+- 1 0 0"/>
                <a:gd name="G18" fmla="+- 1 0 0"/>
                <a:gd name="G19" fmla="*/ 1 16385 2"/>
                <a:gd name="G20" fmla="+- 1 0 0"/>
                <a:gd name="G21" fmla="+- 1 0 0"/>
                <a:gd name="G22" fmla="+- 1 0 0"/>
                <a:gd name="G23" fmla="+- 1 0 0"/>
                <a:gd name="G24" fmla="+- 1 0 0"/>
                <a:gd name="G25" fmla="+- 1 0 0"/>
                <a:gd name="G26" fmla="+- 1 0 0"/>
                <a:gd name="G27" fmla="+- 1 0 0"/>
                <a:gd name="G28" fmla="+- 32768 0 0"/>
                <a:gd name="G29" fmla="+- 32768 0 0"/>
                <a:gd name="G30" fmla="+- 1 0 0"/>
                <a:gd name="G31" fmla="+- 1 0 0"/>
                <a:gd name="G32" fmla="+- 1 0 0"/>
                <a:gd name="G33" fmla="+- 1 0 0"/>
                <a:gd name="T0" fmla="*/ 0 w 5144"/>
                <a:gd name="T1" fmla="*/ 2147483647 h 694"/>
                <a:gd name="T2" fmla="*/ 0 w 5144"/>
                <a:gd name="T3" fmla="*/ 2147483647 h 694"/>
                <a:gd name="T4" fmla="*/ 2147483647 w 5144"/>
                <a:gd name="T5" fmla="*/ 2147483647 h 694"/>
                <a:gd name="T6" fmla="*/ 2147483647 w 5144"/>
                <a:gd name="T7" fmla="*/ 2147483647 h 694"/>
                <a:gd name="T8" fmla="*/ 2147483647 w 5144"/>
                <a:gd name="T9" fmla="*/ 2147483647 h 694"/>
                <a:gd name="T10" fmla="*/ 2147483647 w 5144"/>
                <a:gd name="T11" fmla="*/ 2147483647 h 694"/>
                <a:gd name="T12" fmla="*/ 2147483647 w 5144"/>
                <a:gd name="T13" fmla="*/ 2147483647 h 694"/>
                <a:gd name="T14" fmla="*/ 2147483647 w 5144"/>
                <a:gd name="T15" fmla="*/ 2147483647 h 694"/>
                <a:gd name="T16" fmla="*/ 2147483647 w 5144"/>
                <a:gd name="T17" fmla="*/ 2147483647 h 694"/>
                <a:gd name="T18" fmla="*/ 2147483647 w 5144"/>
                <a:gd name="T19" fmla="*/ 2147483647 h 694"/>
                <a:gd name="T20" fmla="*/ 2147483647 w 5144"/>
                <a:gd name="T21" fmla="*/ 2147483647 h 694"/>
                <a:gd name="T22" fmla="*/ 2147483647 w 5144"/>
                <a:gd name="T23" fmla="*/ 2147483647 h 694"/>
                <a:gd name="T24" fmla="*/ 2147483647 w 5144"/>
                <a:gd name="T25" fmla="*/ 0 h 694"/>
                <a:gd name="T26" fmla="*/ 2147483647 w 5144"/>
                <a:gd name="T27" fmla="*/ 2147483647 h 694"/>
                <a:gd name="T28" fmla="*/ 2147483647 w 5144"/>
                <a:gd name="T29" fmla="*/ 2147483647 h 694"/>
                <a:gd name="T30" fmla="*/ 2147483647 w 5144"/>
                <a:gd name="T31" fmla="*/ 2147483647 h 694"/>
                <a:gd name="T32" fmla="*/ 2147483647 w 5144"/>
                <a:gd name="T33" fmla="*/ 2147483647 h 694"/>
                <a:gd name="T34" fmla="*/ 2147483647 w 5144"/>
                <a:gd name="T35" fmla="*/ 2147483647 h 694"/>
                <a:gd name="T36" fmla="*/ 2147483647 w 5144"/>
                <a:gd name="T37" fmla="*/ 2147483647 h 694"/>
                <a:gd name="T38" fmla="*/ 2147483647 w 5144"/>
                <a:gd name="T39" fmla="*/ 2147483647 h 694"/>
                <a:gd name="T40" fmla="*/ 2147483647 w 5144"/>
                <a:gd name="T41" fmla="*/ 2147483647 h 694"/>
                <a:gd name="T42" fmla="*/ 2147483647 w 5144"/>
                <a:gd name="T43" fmla="*/ 2147483647 h 694"/>
                <a:gd name="T44" fmla="*/ 2147483647 w 5144"/>
                <a:gd name="T45" fmla="*/ 2147483647 h 694"/>
                <a:gd name="T46" fmla="*/ 2147483647 w 5144"/>
                <a:gd name="T47" fmla="*/ 2147483647 h 694"/>
                <a:gd name="T48" fmla="*/ 2147483647 w 5144"/>
                <a:gd name="T49" fmla="*/ 2147483647 h 694"/>
                <a:gd name="T50" fmla="*/ 2147483647 w 5144"/>
                <a:gd name="T51" fmla="*/ 2147483647 h 694"/>
                <a:gd name="T52" fmla="*/ 2147483647 w 5144"/>
                <a:gd name="T53" fmla="*/ 2147483647 h 694"/>
                <a:gd name="T54" fmla="*/ 2147483647 w 5144"/>
                <a:gd name="T55" fmla="*/ 2147483647 h 694"/>
                <a:gd name="T56" fmla="*/ 2147483647 w 5144"/>
                <a:gd name="T57" fmla="*/ 2147483647 h 694"/>
                <a:gd name="T58" fmla="*/ 2147483647 w 5144"/>
                <a:gd name="T59" fmla="*/ 2147483647 h 694"/>
                <a:gd name="T60" fmla="*/ 2147483647 w 5144"/>
                <a:gd name="T61" fmla="*/ 2147483647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9525" cap="sq">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94" name="Freeform 6"/>
            <p:cNvSpPr>
              <a:spLocks noChangeArrowheads="1"/>
            </p:cNvSpPr>
            <p:nvPr/>
          </p:nvSpPr>
          <p:spPr bwMode="auto">
            <a:xfrm>
              <a:off x="3538" y="460"/>
              <a:ext cx="2086" cy="410"/>
            </a:xfrm>
            <a:custGeom>
              <a:avLst/>
              <a:gdLst>
                <a:gd name="G0" fmla="*/ 1 0 51712"/>
                <a:gd name="G1" fmla="+- 1 0 0"/>
                <a:gd name="G2" fmla="+- 1 0 0"/>
                <a:gd name="G3" fmla="+- 1 0 0"/>
                <a:gd name="G4" fmla="+- 1 0 0"/>
                <a:gd name="G5" fmla="+- 1 0 0"/>
                <a:gd name="G6" fmla="+- 1 0 0"/>
                <a:gd name="G7" fmla="+- 1 0 0"/>
                <a:gd name="G8" fmla="+- 1 0 0"/>
                <a:gd name="G9" fmla="+- 1 0 0"/>
                <a:gd name="G10" fmla="+- 1 0 0"/>
                <a:gd name="G11" fmla="+- 1 0 0"/>
                <a:gd name="G12" fmla="+- 1 0 0"/>
                <a:gd name="G13" fmla="+- 1 0 0"/>
                <a:gd name="G14" fmla="+- 1 0 0"/>
                <a:gd name="G15" fmla="*/ 1 35019 51712"/>
                <a:gd name="G16" fmla="+- 1 0 0"/>
                <a:gd name="G17" fmla="+- 32766 0 0"/>
                <a:gd name="G18" fmla="+- 32767 0 0"/>
                <a:gd name="G19" fmla="+- 1 0 0"/>
                <a:gd name="T0" fmla="*/ 0 w 3112"/>
                <a:gd name="T1" fmla="*/ 2147483647 h 584"/>
                <a:gd name="T2" fmla="*/ 0 w 3112"/>
                <a:gd name="T3" fmla="*/ 2147483647 h 584"/>
                <a:gd name="T4" fmla="*/ 2147483647 w 3112"/>
                <a:gd name="T5" fmla="*/ 2147483647 h 584"/>
                <a:gd name="T6" fmla="*/ 2147483647 w 3112"/>
                <a:gd name="T7" fmla="*/ 2147483647 h 584"/>
                <a:gd name="T8" fmla="*/ 2147483647 w 3112"/>
                <a:gd name="T9" fmla="*/ 2147483647 h 584"/>
                <a:gd name="T10" fmla="*/ 2147483647 w 3112"/>
                <a:gd name="T11" fmla="*/ 2147483647 h 584"/>
                <a:gd name="T12" fmla="*/ 2147483647 w 3112"/>
                <a:gd name="T13" fmla="*/ 2147483647 h 584"/>
                <a:gd name="T14" fmla="*/ 2147483647 w 3112"/>
                <a:gd name="T15" fmla="*/ 2147483647 h 584"/>
                <a:gd name="T16" fmla="*/ 2147483647 w 3112"/>
                <a:gd name="T17" fmla="*/ 2147483647 h 584"/>
                <a:gd name="T18" fmla="*/ 2147483647 w 3112"/>
                <a:gd name="T19" fmla="*/ 2147483647 h 584"/>
                <a:gd name="T20" fmla="*/ 2147483647 w 3112"/>
                <a:gd name="T21" fmla="*/ 2147483647 h 584"/>
                <a:gd name="T22" fmla="*/ 2147483647 w 3112"/>
                <a:gd name="T23" fmla="*/ 2147483647 h 584"/>
                <a:gd name="T24" fmla="*/ 2147483647 w 3112"/>
                <a:gd name="T25" fmla="*/ 2147483647 h 584"/>
                <a:gd name="T26" fmla="*/ 2147483647 w 3112"/>
                <a:gd name="T27" fmla="*/ 2147483647 h 584"/>
                <a:gd name="T28" fmla="*/ 2147483647 w 3112"/>
                <a:gd name="T29" fmla="*/ 2147483647 h 584"/>
                <a:gd name="T30" fmla="*/ 2147483647 w 3112"/>
                <a:gd name="T31" fmla="*/ 2147483647 h 584"/>
                <a:gd name="T32" fmla="*/ 2147483647 w 3112"/>
                <a:gd name="T33" fmla="*/ 2147483647 h 584"/>
                <a:gd name="T34" fmla="*/ 2147483647 w 3112"/>
                <a:gd name="T35" fmla="*/ 2147483647 h 584"/>
                <a:gd name="T36" fmla="*/ 2147483647 w 3112"/>
                <a:gd name="T37" fmla="*/ 2147483647 h 584"/>
                <a:gd name="T38" fmla="*/ 2147483647 w 3112"/>
                <a:gd name="T39" fmla="*/ 0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9525" cap="sq">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95" name="Freeform 7"/>
            <p:cNvSpPr>
              <a:spLocks noChangeArrowheads="1"/>
            </p:cNvSpPr>
            <p:nvPr/>
          </p:nvSpPr>
          <p:spPr bwMode="auto">
            <a:xfrm>
              <a:off x="133" y="450"/>
              <a:ext cx="5494" cy="838"/>
            </a:xfrm>
            <a:custGeom>
              <a:avLst/>
              <a:gdLst>
                <a:gd name="G0" fmla="+- 1 0 0"/>
                <a:gd name="G1" fmla="+- 1 0 0"/>
                <a:gd name="G2" fmla="+- 1 0 0"/>
                <a:gd name="G3" fmla="+- 1 0 0"/>
                <a:gd name="G4" fmla="+- 1 0 0"/>
                <a:gd name="G5" fmla="+- 7310 0 0"/>
                <a:gd name="G6" fmla="+- 1 0 0"/>
                <a:gd name="G7" fmla="+- 1 0 0"/>
                <a:gd name="G8" fmla="+- 1 0 0"/>
                <a:gd name="G9" fmla="+- 1 0 0"/>
                <a:gd name="G10" fmla="+- 1 0 0"/>
                <a:gd name="G11" fmla="+- 1 0 0"/>
                <a:gd name="G12" fmla="+- 1 0 0"/>
                <a:gd name="G13" fmla="+- 1 0 0"/>
                <a:gd name="G14" fmla="+- 1 0 0"/>
                <a:gd name="G15" fmla="+- 1 0 0"/>
                <a:gd name="G16" fmla="+- 1 0 0"/>
                <a:gd name="G17" fmla="+- 1 0 0"/>
                <a:gd name="G18" fmla="+- 1 0 0"/>
                <a:gd name="G19" fmla="+- 1 0 0"/>
                <a:gd name="G20" fmla="+- 1 0 0"/>
                <a:gd name="G21" fmla="+- 1 0 0"/>
                <a:gd name="G22" fmla="+- 1 0 0"/>
                <a:gd name="G23" fmla="+- 1 0 0"/>
                <a:gd name="G24" fmla="+- 1 0 0"/>
                <a:gd name="G25" fmla="+- 1 0 0"/>
                <a:gd name="G26" fmla="+- 1 0 0"/>
                <a:gd name="G27" fmla="+- 1 0 0"/>
                <a:gd name="G28" fmla="+- 1 0 0"/>
                <a:gd name="G29" fmla="+- 1 0 0"/>
                <a:gd name="G30" fmla="+- 1 0 0"/>
                <a:gd name="G31" fmla="+- 64584 0 0"/>
                <a:gd name="G32" fmla="+- G0 8196 0"/>
                <a:gd name="G33" fmla="+- G32 0 1186"/>
                <a:gd name="G34" fmla="+- 1 0 0"/>
                <a:gd name="G35" fmla="+- 1 0 0"/>
                <a:gd name="G36" fmla="+- 1 0 0"/>
                <a:gd name="G37" fmla="+- 1 0 0"/>
                <a:gd name="G38" fmla="+- 1 0 0"/>
                <a:gd name="G39" fmla="+- 1 0 0"/>
                <a:gd name="G40" fmla="+- 1 0 0"/>
                <a:gd name="G41" fmla="+- 1 0 0"/>
                <a:gd name="G42" fmla="+- 1 0 0"/>
                <a:gd name="G43" fmla="+- 1 0 0"/>
                <a:gd name="G44" fmla="+- 1 0 0"/>
                <a:gd name="G45" fmla="+- 1 0 0"/>
                <a:gd name="G46" fmla="+- 1 0 0"/>
                <a:gd name="G47" fmla="+- 1 0 0"/>
                <a:gd name="G48" fmla="+- 1 0 0"/>
                <a:gd name="G49" fmla="+- 1 0 0"/>
                <a:gd name="G50" fmla="+- 1 0 0"/>
                <a:gd name="G51" fmla="+- 1 0 0"/>
                <a:gd name="G52" fmla="*/ 1 2543 44192"/>
                <a:gd name="G53" fmla="+- 1 0 0"/>
                <a:gd name="G54" fmla="+- 1 0 0"/>
                <a:gd name="G55" fmla="+- 1 0 0"/>
                <a:gd name="G56" fmla="+- 1 0 0"/>
                <a:gd name="G57" fmla="+- 1 0 0"/>
                <a:gd name="G58" fmla="+- 1 0 0"/>
                <a:gd name="G59" fmla="+- 1 0 0"/>
                <a:gd name="G60" fmla="+- 1 0 0"/>
                <a:gd name="G61" fmla="+- 1 0 0"/>
                <a:gd name="G62" fmla="+- 1 0 0"/>
                <a:gd name="G63" fmla="+- 1 0 0"/>
                <a:gd name="G64" fmla="+- 1 0 0"/>
                <a:gd name="G65" fmla="+- 1 0 0"/>
                <a:gd name="G66" fmla="+- 1 0 0"/>
                <a:gd name="G67" fmla="+- 1 0 0"/>
                <a:gd name="G68" fmla="+- 1 0 0"/>
                <a:gd name="T0" fmla="*/ 2147483647 w 8196"/>
                <a:gd name="T1" fmla="*/ 2147483647 h 1192"/>
                <a:gd name="T2" fmla="*/ 2147483647 w 8196"/>
                <a:gd name="T3" fmla="*/ 2147483647 h 1192"/>
                <a:gd name="T4" fmla="*/ 2147483647 w 8196"/>
                <a:gd name="T5" fmla="*/ 2147483647 h 1192"/>
                <a:gd name="T6" fmla="*/ 2147483647 w 8196"/>
                <a:gd name="T7" fmla="*/ 2147483647 h 1192"/>
                <a:gd name="T8" fmla="*/ 2147483647 w 8196"/>
                <a:gd name="T9" fmla="*/ 2147483647 h 1192"/>
                <a:gd name="T10" fmla="*/ 2147483647 w 8196"/>
                <a:gd name="T11" fmla="*/ 2147483647 h 1192"/>
                <a:gd name="T12" fmla="*/ 2147483647 w 8196"/>
                <a:gd name="T13" fmla="*/ 2147483647 h 1192"/>
                <a:gd name="T14" fmla="*/ 2147483647 w 8196"/>
                <a:gd name="T15" fmla="*/ 2147483647 h 1192"/>
                <a:gd name="T16" fmla="*/ 2147483647 w 8196"/>
                <a:gd name="T17" fmla="*/ 2147483647 h 1192"/>
                <a:gd name="T18" fmla="*/ 2147483647 w 8196"/>
                <a:gd name="T19" fmla="*/ 2147483647 h 1192"/>
                <a:gd name="T20" fmla="*/ 2147483647 w 8196"/>
                <a:gd name="T21" fmla="*/ 2147483647 h 1192"/>
                <a:gd name="T22" fmla="*/ 2147483647 w 8196"/>
                <a:gd name="T23" fmla="*/ 2147483647 h 1192"/>
                <a:gd name="T24" fmla="*/ 2147483647 w 8196"/>
                <a:gd name="T25" fmla="*/ 2147483647 h 1192"/>
                <a:gd name="T26" fmla="*/ 2147483647 w 8196"/>
                <a:gd name="T27" fmla="*/ 2147483647 h 1192"/>
                <a:gd name="T28" fmla="*/ 2147483647 w 8196"/>
                <a:gd name="T29" fmla="*/ 2147483647 h 1192"/>
                <a:gd name="T30" fmla="*/ 2147483647 w 8196"/>
                <a:gd name="T31" fmla="*/ 2147483647 h 1192"/>
                <a:gd name="T32" fmla="*/ 2147483647 w 8196"/>
                <a:gd name="T33" fmla="*/ 2147483647 h 1192"/>
                <a:gd name="T34" fmla="*/ 2147483647 w 8196"/>
                <a:gd name="T35" fmla="*/ 2147483647 h 1192"/>
                <a:gd name="T36" fmla="*/ 2147483647 w 8196"/>
                <a:gd name="T37" fmla="*/ 2147483647 h 1192"/>
                <a:gd name="T38" fmla="*/ 2147483647 w 8196"/>
                <a:gd name="T39" fmla="*/ 2147483647 h 1192"/>
                <a:gd name="T40" fmla="*/ 2147483647 w 8196"/>
                <a:gd name="T41" fmla="*/ 2147483647 h 1192"/>
                <a:gd name="T42" fmla="*/ 2147483647 w 8196"/>
                <a:gd name="T43" fmla="*/ 2147483647 h 1192"/>
                <a:gd name="T44" fmla="*/ 2147483647 w 8196"/>
                <a:gd name="T45" fmla="*/ 0 h 1192"/>
                <a:gd name="T46" fmla="*/ 2147483647 w 8196"/>
                <a:gd name="T47" fmla="*/ 2147483647 h 1192"/>
                <a:gd name="T48" fmla="*/ 2147483647 w 8196"/>
                <a:gd name="T49" fmla="*/ 2147483647 h 1192"/>
                <a:gd name="T50" fmla="*/ 2147483647 w 8196"/>
                <a:gd name="T51" fmla="*/ 2147483647 h 1192"/>
                <a:gd name="T52" fmla="*/ 2147483647 w 8196"/>
                <a:gd name="T53" fmla="*/ 2147483647 h 1192"/>
                <a:gd name="T54" fmla="*/ 2147483647 w 8196"/>
                <a:gd name="T55" fmla="*/ 2147483647 h 1192"/>
                <a:gd name="T56" fmla="*/ 2147483647 w 8196"/>
                <a:gd name="T57" fmla="*/ 2147483647 h 1192"/>
                <a:gd name="T58" fmla="*/ 2147483647 w 8196"/>
                <a:gd name="T59" fmla="*/ 2147483647 h 1192"/>
                <a:gd name="T60" fmla="*/ 2147483647 w 8196"/>
                <a:gd name="T61" fmla="*/ 2147483647 h 1192"/>
                <a:gd name="T62" fmla="*/ 0 w 8196"/>
                <a:gd name="T63" fmla="*/ 2147483647 h 1192"/>
                <a:gd name="T64" fmla="*/ 2147483647 w 8196"/>
                <a:gd name="T65" fmla="*/ 2147483647 h 1192"/>
                <a:gd name="T66" fmla="*/ 2147483647 w 8196"/>
                <a:gd name="T67" fmla="*/ 2147483647 h 1192"/>
                <a:gd name="T68" fmla="*/ 2147483647 w 8196"/>
                <a:gd name="T69" fmla="*/ 2147483647 h 1192"/>
                <a:gd name="T70" fmla="*/ 2147483647 w 8196"/>
                <a:gd name="T71" fmla="*/ 2147483647 h 1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2296" name="Rectangle 8"/>
          <p:cNvSpPr>
            <a:spLocks noGrp="1" noChangeArrowheads="1"/>
          </p:cNvSpPr>
          <p:nvPr>
            <p:ph type="title"/>
          </p:nvPr>
        </p:nvSpPr>
        <p:spPr bwMode="auto">
          <a:xfrm>
            <a:off x="457200" y="338138"/>
            <a:ext cx="8228013" cy="1250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smtClean="0"/>
              <a:t>Click to edit the title text format</a:t>
            </a:r>
          </a:p>
        </p:txBody>
      </p:sp>
      <p:sp>
        <p:nvSpPr>
          <p:cNvPr id="12297" name="Rectangle 9"/>
          <p:cNvSpPr>
            <a:spLocks noGrp="1" noChangeArrowheads="1"/>
          </p:cNvSpPr>
          <p:nvPr>
            <p:ph type="body" idx="1"/>
          </p:nvPr>
        </p:nvSpPr>
        <p:spPr bwMode="auto">
          <a:xfrm>
            <a:off x="871538" y="2674938"/>
            <a:ext cx="7407275" cy="3449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12298" name="Rectangle 10"/>
          <p:cNvSpPr>
            <a:spLocks noGrp="1" noChangeArrowheads="1"/>
          </p:cNvSpPr>
          <p:nvPr>
            <p:ph type="dt"/>
          </p:nvPr>
        </p:nvSpPr>
        <p:spPr bwMode="auto">
          <a:xfrm>
            <a:off x="5164138" y="6249988"/>
            <a:ext cx="3784600" cy="363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lvl1pPr algn="r">
              <a:buClrTx/>
              <a:buFontTx/>
              <a:buNone/>
              <a:tabLst>
                <a:tab pos="723900" algn="l"/>
                <a:tab pos="1447800" algn="l"/>
                <a:tab pos="2171700" algn="l"/>
                <a:tab pos="2895600" algn="l"/>
                <a:tab pos="3619500" algn="l"/>
              </a:tabLst>
              <a:defRPr sz="1000">
                <a:solidFill>
                  <a:srgbClr val="073E87"/>
                </a:solidFill>
                <a:latin typeface="Times New Roman" pitchFamily="16" charset="0"/>
              </a:defRPr>
            </a:lvl1pPr>
          </a:lstStyle>
          <a:p>
            <a:r>
              <a:rPr lang="en-US" smtClean="0"/>
              <a:t>10/11/13</a:t>
            </a:r>
            <a:endParaRPr lang="en-US"/>
          </a:p>
        </p:txBody>
      </p:sp>
      <p:sp>
        <p:nvSpPr>
          <p:cNvPr id="12299" name="Text Box 11"/>
          <p:cNvSpPr txBox="1">
            <a:spLocks noChangeArrowheads="1"/>
          </p:cNvSpPr>
          <p:nvPr/>
        </p:nvSpPr>
        <p:spPr bwMode="auto">
          <a:xfrm>
            <a:off x="193675" y="6249988"/>
            <a:ext cx="3786188"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300" name="Rectangle 12"/>
          <p:cNvSpPr>
            <a:spLocks noGrp="1" noChangeArrowheads="1"/>
          </p:cNvSpPr>
          <p:nvPr>
            <p:ph type="sldNum"/>
          </p:nvPr>
        </p:nvSpPr>
        <p:spPr bwMode="auto">
          <a:xfrm>
            <a:off x="3990975" y="6249988"/>
            <a:ext cx="1160463" cy="363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lvl1pPr algn="ctr">
              <a:buClrTx/>
              <a:buFontTx/>
              <a:buNone/>
              <a:tabLst>
                <a:tab pos="723900" algn="l"/>
              </a:tabLst>
              <a:defRPr sz="1000">
                <a:solidFill>
                  <a:srgbClr val="073E87"/>
                </a:solidFill>
                <a:latin typeface="Times New Roman" pitchFamily="16" charset="0"/>
              </a:defRPr>
            </a:lvl1pPr>
          </a:lstStyle>
          <a:p>
            <a:fld id="{1040F3AE-B9E9-4D58-AC4E-FD851F055F38}"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sldNum="0" hdr="0" ftr="0" dt="0"/>
  <p:txStyles>
    <p:titleStyle>
      <a:lvl1pPr algn="ctr" defTabSz="457200" rtl="0" eaLnBrk="0" fontAlgn="base" hangingPunct="0">
        <a:spcBef>
          <a:spcPct val="0"/>
        </a:spcBef>
        <a:spcAft>
          <a:spcPct val="0"/>
        </a:spcAft>
        <a:buClr>
          <a:srgbClr val="000000"/>
        </a:buClr>
        <a:buSzPct val="100000"/>
        <a:buFont typeface="Times New Roman" pitchFamily="16" charset="0"/>
        <a:defRPr sz="4400">
          <a:solidFill>
            <a:srgbClr val="FFFFFF"/>
          </a:solidFill>
          <a:latin typeface="+mj-lt"/>
          <a:ea typeface="+mj-ea"/>
          <a:cs typeface="+mj-cs"/>
        </a:defRPr>
      </a:lvl1pPr>
      <a:lvl2pPr marL="742950" indent="-285750" algn="ctr" defTabSz="457200" rtl="0" eaLnBrk="0" fontAlgn="base" hangingPunct="0">
        <a:spcBef>
          <a:spcPct val="0"/>
        </a:spcBef>
        <a:spcAft>
          <a:spcPct val="0"/>
        </a:spcAft>
        <a:buClr>
          <a:srgbClr val="000000"/>
        </a:buClr>
        <a:buSzPct val="100000"/>
        <a:buFont typeface="Times New Roman" pitchFamily="16" charset="0"/>
        <a:defRPr sz="4400">
          <a:solidFill>
            <a:srgbClr val="FFFFFF"/>
          </a:solidFill>
          <a:latin typeface="Candara" pitchFamily="32" charset="0"/>
          <a:cs typeface="Arial Unicode MS" pitchFamily="32" charset="0"/>
        </a:defRPr>
      </a:lvl2pPr>
      <a:lvl3pPr marL="11430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FFFFFF"/>
          </a:solidFill>
          <a:latin typeface="Candara" pitchFamily="32" charset="0"/>
          <a:cs typeface="Arial Unicode MS" pitchFamily="32" charset="0"/>
        </a:defRPr>
      </a:lvl3pPr>
      <a:lvl4pPr marL="16002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FFFFFF"/>
          </a:solidFill>
          <a:latin typeface="Candara" pitchFamily="32" charset="0"/>
          <a:cs typeface="Arial Unicode MS" pitchFamily="32" charset="0"/>
        </a:defRPr>
      </a:lvl4pPr>
      <a:lvl5pPr marL="20574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FFFFFF"/>
          </a:solidFill>
          <a:latin typeface="Candara" pitchFamily="32" charset="0"/>
          <a:cs typeface="Arial Unicode MS" pitchFamily="32" charset="0"/>
        </a:defRPr>
      </a:lvl5pPr>
      <a:lvl6pPr marL="25146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FFFFFF"/>
          </a:solidFill>
          <a:latin typeface="Candara" pitchFamily="32" charset="0"/>
          <a:cs typeface="Arial Unicode MS" pitchFamily="32" charset="0"/>
        </a:defRPr>
      </a:lvl6pPr>
      <a:lvl7pPr marL="29718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FFFFFF"/>
          </a:solidFill>
          <a:latin typeface="Candara" pitchFamily="32" charset="0"/>
          <a:cs typeface="Arial Unicode MS" pitchFamily="32" charset="0"/>
        </a:defRPr>
      </a:lvl7pPr>
      <a:lvl8pPr marL="34290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FFFFFF"/>
          </a:solidFill>
          <a:latin typeface="Candara" pitchFamily="32" charset="0"/>
          <a:cs typeface="Arial Unicode MS" pitchFamily="32" charset="0"/>
        </a:defRPr>
      </a:lvl8pPr>
      <a:lvl9pPr marL="38862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FFFFFF"/>
          </a:solidFill>
          <a:latin typeface="Candara" pitchFamily="32" charset="0"/>
          <a:cs typeface="Arial Unicode MS" pitchFamily="32" charset="0"/>
        </a:defRPr>
      </a:lvl9pPr>
    </p:titleStyle>
    <p:bodyStyle>
      <a:lvl1pPr marL="342900" indent="-342900" algn="l" defTabSz="457200" rtl="0" eaLnBrk="0" fontAlgn="base" hangingPunct="0">
        <a:spcBef>
          <a:spcPts val="600"/>
        </a:spcBef>
        <a:spcAft>
          <a:spcPct val="0"/>
        </a:spcAft>
        <a:buClr>
          <a:srgbClr val="000000"/>
        </a:buClr>
        <a:buSzPct val="100000"/>
        <a:buFont typeface="Times New Roman" pitchFamily="16" charset="0"/>
        <a:defRPr sz="2400">
          <a:solidFill>
            <a:srgbClr val="073E87"/>
          </a:solidFill>
          <a:latin typeface="+mn-lt"/>
          <a:ea typeface="+mn-ea"/>
          <a:cs typeface="+mn-cs"/>
        </a:defRPr>
      </a:lvl1pPr>
      <a:lvl2pPr marL="742950" indent="-285750" algn="l" defTabSz="457200" rtl="0" eaLnBrk="0" fontAlgn="base" hangingPunct="0">
        <a:spcBef>
          <a:spcPts val="550"/>
        </a:spcBef>
        <a:spcAft>
          <a:spcPct val="0"/>
        </a:spcAft>
        <a:buClr>
          <a:srgbClr val="000000"/>
        </a:buClr>
        <a:buSzPct val="100000"/>
        <a:buFont typeface="Times New Roman" pitchFamily="16" charset="0"/>
        <a:defRPr sz="2200">
          <a:solidFill>
            <a:srgbClr val="073E87"/>
          </a:solidFill>
          <a:latin typeface="+mn-lt"/>
          <a:cs typeface="+mn-cs"/>
        </a:defRPr>
      </a:lvl2pPr>
      <a:lvl3pPr marL="11430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73E87"/>
          </a:solidFill>
          <a:latin typeface="+mn-lt"/>
          <a:cs typeface="+mn-cs"/>
        </a:defRPr>
      </a:lvl3pPr>
      <a:lvl4pPr marL="1600200" indent="-228600" algn="l" defTabSz="457200" rtl="0" eaLnBrk="0" fontAlgn="base" hangingPunct="0">
        <a:spcBef>
          <a:spcPts val="450"/>
        </a:spcBef>
        <a:spcAft>
          <a:spcPct val="0"/>
        </a:spcAft>
        <a:buClr>
          <a:srgbClr val="000000"/>
        </a:buClr>
        <a:buSzPct val="100000"/>
        <a:buFont typeface="Times New Roman" pitchFamily="16" charset="0"/>
        <a:defRPr>
          <a:solidFill>
            <a:srgbClr val="073E87"/>
          </a:solidFill>
          <a:latin typeface="+mn-lt"/>
          <a:cs typeface="+mn-cs"/>
        </a:defRPr>
      </a:lvl4pPr>
      <a:lvl5pPr marL="2057400" indent="-228600" algn="l" defTabSz="457200" rtl="0" eaLnBrk="0" fontAlgn="base" hangingPunct="0">
        <a:spcBef>
          <a:spcPts val="400"/>
        </a:spcBef>
        <a:spcAft>
          <a:spcPct val="0"/>
        </a:spcAft>
        <a:buClr>
          <a:srgbClr val="000000"/>
        </a:buClr>
        <a:buSzPct val="100000"/>
        <a:buFont typeface="Times New Roman" pitchFamily="16" charset="0"/>
        <a:defRPr sz="1600">
          <a:solidFill>
            <a:srgbClr val="073E87"/>
          </a:solidFill>
          <a:latin typeface="+mn-lt"/>
          <a:cs typeface="+mn-cs"/>
        </a:defRPr>
      </a:lvl5pPr>
      <a:lvl6pPr marL="2514600" indent="-228600" algn="l" defTabSz="457200" rtl="0" eaLnBrk="0" fontAlgn="base" hangingPunct="0">
        <a:spcBef>
          <a:spcPts val="400"/>
        </a:spcBef>
        <a:spcAft>
          <a:spcPct val="0"/>
        </a:spcAft>
        <a:buClr>
          <a:srgbClr val="000000"/>
        </a:buClr>
        <a:buSzPct val="100000"/>
        <a:buFont typeface="Times New Roman" pitchFamily="16" charset="0"/>
        <a:defRPr sz="1600">
          <a:solidFill>
            <a:srgbClr val="073E87"/>
          </a:solidFill>
          <a:latin typeface="+mn-lt"/>
          <a:cs typeface="+mn-cs"/>
        </a:defRPr>
      </a:lvl6pPr>
      <a:lvl7pPr marL="2971800" indent="-228600" algn="l" defTabSz="457200" rtl="0" eaLnBrk="0" fontAlgn="base" hangingPunct="0">
        <a:spcBef>
          <a:spcPts val="400"/>
        </a:spcBef>
        <a:spcAft>
          <a:spcPct val="0"/>
        </a:spcAft>
        <a:buClr>
          <a:srgbClr val="000000"/>
        </a:buClr>
        <a:buSzPct val="100000"/>
        <a:buFont typeface="Times New Roman" pitchFamily="16" charset="0"/>
        <a:defRPr sz="1600">
          <a:solidFill>
            <a:srgbClr val="073E87"/>
          </a:solidFill>
          <a:latin typeface="+mn-lt"/>
          <a:cs typeface="+mn-cs"/>
        </a:defRPr>
      </a:lvl7pPr>
      <a:lvl8pPr marL="3429000" indent="-228600" algn="l" defTabSz="457200" rtl="0" eaLnBrk="0" fontAlgn="base" hangingPunct="0">
        <a:spcBef>
          <a:spcPts val="400"/>
        </a:spcBef>
        <a:spcAft>
          <a:spcPct val="0"/>
        </a:spcAft>
        <a:buClr>
          <a:srgbClr val="000000"/>
        </a:buClr>
        <a:buSzPct val="100000"/>
        <a:buFont typeface="Times New Roman" pitchFamily="16" charset="0"/>
        <a:defRPr sz="1600">
          <a:solidFill>
            <a:srgbClr val="073E87"/>
          </a:solidFill>
          <a:latin typeface="+mn-lt"/>
          <a:cs typeface="+mn-cs"/>
        </a:defRPr>
      </a:lvl8pPr>
      <a:lvl9pPr marL="3886200" indent="-228600" algn="l" defTabSz="457200" rtl="0" eaLnBrk="0" fontAlgn="base" hangingPunct="0">
        <a:spcBef>
          <a:spcPts val="400"/>
        </a:spcBef>
        <a:spcAft>
          <a:spcPct val="0"/>
        </a:spcAft>
        <a:buClr>
          <a:srgbClr val="000000"/>
        </a:buClr>
        <a:buSzPct val="100000"/>
        <a:buFont typeface="Times New Roman" pitchFamily="16" charset="0"/>
        <a:defRPr sz="1600">
          <a:solidFill>
            <a:srgbClr val="073E87"/>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049" name="Group 1"/>
          <p:cNvGrpSpPr>
            <a:grpSpLocks/>
          </p:cNvGrpSpPr>
          <p:nvPr/>
        </p:nvGrpSpPr>
        <p:grpSpPr bwMode="auto">
          <a:xfrm>
            <a:off x="211138" y="228600"/>
            <a:ext cx="8709025" cy="1052513"/>
            <a:chOff x="133" y="144"/>
            <a:chExt cx="5486" cy="663"/>
          </a:xfrm>
        </p:grpSpPr>
        <p:sp>
          <p:nvSpPr>
            <p:cNvPr id="2050" name="AutoShape 2"/>
            <p:cNvSpPr>
              <a:spLocks noChangeArrowheads="1"/>
            </p:cNvSpPr>
            <p:nvPr/>
          </p:nvSpPr>
          <p:spPr bwMode="auto">
            <a:xfrm>
              <a:off x="144" y="144"/>
              <a:ext cx="5468" cy="475"/>
            </a:xfrm>
            <a:prstGeom prst="roundRect">
              <a:avLst>
                <a:gd name="adj" fmla="val 7134"/>
              </a:avLst>
            </a:prstGeom>
            <a:gradFill rotWithShape="0">
              <a:gsLst>
                <a:gs pos="0">
                  <a:srgbClr val="83D3FE"/>
                </a:gs>
                <a:gs pos="100000">
                  <a:srgbClr val="0293E0"/>
                </a:gs>
              </a:gsLst>
              <a:lin ang="5400000" scaled="1"/>
            </a:gra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2051" name="Group 3"/>
            <p:cNvGrpSpPr>
              <a:grpSpLocks/>
            </p:cNvGrpSpPr>
            <p:nvPr/>
          </p:nvGrpSpPr>
          <p:grpSpPr bwMode="auto">
            <a:xfrm>
              <a:off x="133" y="397"/>
              <a:ext cx="5486" cy="410"/>
              <a:chOff x="133" y="397"/>
              <a:chExt cx="5486" cy="410"/>
            </a:xfrm>
          </p:grpSpPr>
          <p:sp>
            <p:nvSpPr>
              <p:cNvPr id="2052" name="Freeform 4"/>
              <p:cNvSpPr>
                <a:spLocks noChangeArrowheads="1"/>
              </p:cNvSpPr>
              <p:nvPr/>
            </p:nvSpPr>
            <p:spPr bwMode="auto">
              <a:xfrm>
                <a:off x="3809" y="443"/>
                <a:ext cx="1803" cy="216"/>
              </a:xfrm>
              <a:custGeom>
                <a:avLst/>
                <a:gdLst>
                  <a:gd name="G0" fmla="+- 1 0 0"/>
                  <a:gd name="G1" fmla="+- 1 0 0"/>
                  <a:gd name="G2" fmla="+- 1 0 0"/>
                  <a:gd name="G3" fmla="+- 1 0 0"/>
                  <a:gd name="G4" fmla="+- 1 0 0"/>
                  <a:gd name="G5" fmla="+- 1 0 0"/>
                  <a:gd name="G6" fmla="+- 1 0 0"/>
                  <a:gd name="G7" fmla="+- 1 0 0"/>
                  <a:gd name="G8" fmla="+- 1 0 0"/>
                  <a:gd name="T0" fmla="*/ 572 256 1"/>
                  <a:gd name="T1" fmla="*/ 0 256 1"/>
                  <a:gd name="G9" fmla="+- 0 T0 T1"/>
                  <a:gd name="G10" fmla="sin 55292 G9"/>
                  <a:gd name="T2" fmla="*/ 572 256 1"/>
                  <a:gd name="T3" fmla="*/ 0 256 1"/>
                  <a:gd name="G11" fmla="+- 0 T2 T3"/>
                  <a:gd name="G12" fmla="cos 54990 G11"/>
                  <a:gd name="G13" fmla="+- G10 0 G12"/>
                  <a:gd name="G14" fmla="*/ G13 65535 1"/>
                  <a:gd name="G15" fmla="+- G14 10800 0"/>
                  <a:gd name="G16" fmla="+- 1 0 0"/>
                  <a:gd name="G17" fmla="+- 1 0 0"/>
                  <a:gd name="G18" fmla="+- 1 0 0"/>
                  <a:gd name="G19" fmla="+- 636 0 0"/>
                  <a:gd name="G20" fmla="+- 1 0 0"/>
                  <a:gd name="G21" fmla="+- 1 0 0"/>
                  <a:gd name="G22" fmla="+- 1 0 0"/>
                  <a:gd name="G23" fmla="+- 1 0 0"/>
                  <a:gd name="G24" fmla="+- 1 0 0"/>
                  <a:gd name="G25" fmla="+- 1 0 0"/>
                  <a:gd name="G26" fmla="+- 1 0 0"/>
                  <a:gd name="G27" fmla="+- 1 0 0"/>
                  <a:gd name="G28" fmla="+- 1 0 0"/>
                  <a:gd name="G29" fmla="+- 1 0 0"/>
                  <a:gd name="G30" fmla="+- 1 0 0"/>
                  <a:gd name="G31" fmla="+- 1 0 0"/>
                  <a:gd name="G32" fmla="*/ 1 16385 2"/>
                  <a:gd name="G33" fmla="+- 1 0 0"/>
                  <a:gd name="G34" fmla="+- 1 0 0"/>
                  <a:gd name="G35" fmla="+- 1 0 0"/>
                  <a:gd name="G36" fmla="+- 1 0 0"/>
                  <a:gd name="G37" fmla="+- 1 0 0"/>
                  <a:gd name="G38" fmla="+- 1 0 0"/>
                  <a:gd name="G39" fmla="+- 1 0 0"/>
                  <a:gd name="G40" fmla="+- 1 0 0"/>
                  <a:gd name="G41" fmla="+- 1 0 0"/>
                  <a:gd name="G42" fmla="+- 1 0 0"/>
                  <a:gd name="G43" fmla="+- 1 0 0"/>
                  <a:gd name="G44" fmla="+- 1 0 0"/>
                  <a:gd name="G45" fmla="+- 1 0 0"/>
                  <a:gd name="G46" fmla="*/ 1 44911 38528"/>
                  <a:gd name="G47" fmla="*/ 1 48365 11520"/>
                  <a:gd name="G48" fmla="*/ G47 1 180"/>
                  <a:gd name="G49" fmla="*/ G46 1 G48"/>
                  <a:gd name="G50" fmla="+- 50872 0 0"/>
                  <a:gd name="G51" fmla="+- 51653 0 0"/>
                  <a:gd name="G52" fmla="+- 1 0 0"/>
                  <a:gd name="G53" fmla="+- 1 0 0"/>
                  <a:gd name="G54" fmla="+- 1 0 0"/>
                  <a:gd name="G55" fmla="+- 1 0 0"/>
                  <a:gd name="G56" fmla="+- 1 0 0"/>
                  <a:gd name="G57" fmla="+- 1 0 0"/>
                  <a:gd name="G58" fmla="+- 1 0 0"/>
                  <a:gd name="G59" fmla="+- 1 0 0"/>
                  <a:gd name="T4" fmla="*/ 126664492 w 2706"/>
                  <a:gd name="T5" fmla="*/ 0 h 640"/>
                  <a:gd name="T6" fmla="*/ 126664492 w 2706"/>
                  <a:gd name="T7" fmla="*/ 0 h 640"/>
                  <a:gd name="T8" fmla="*/ 126664492 w 2706"/>
                  <a:gd name="T9" fmla="*/ 1178867 h 640"/>
                  <a:gd name="T10" fmla="*/ 126664492 w 2706"/>
                  <a:gd name="T11" fmla="*/ 1178867 h 640"/>
                  <a:gd name="T12" fmla="*/ 126664492 w 2706"/>
                  <a:gd name="T13" fmla="*/ 1178867 h 640"/>
                  <a:gd name="T14" fmla="*/ 126664492 w 2706"/>
                  <a:gd name="T15" fmla="*/ 1178867 h 640"/>
                  <a:gd name="T16" fmla="*/ 126664492 w 2706"/>
                  <a:gd name="T17" fmla="*/ 1178867 h 640"/>
                  <a:gd name="T18" fmla="*/ 126664492 w 2706"/>
                  <a:gd name="T19" fmla="*/ 1178867 h 640"/>
                  <a:gd name="T20" fmla="*/ 126664492 w 2706"/>
                  <a:gd name="T21" fmla="*/ 1178867 h 640"/>
                  <a:gd name="T22" fmla="*/ 126664492 w 2706"/>
                  <a:gd name="T23" fmla="*/ 1178867 h 640"/>
                  <a:gd name="T24" fmla="*/ 126664492 w 2706"/>
                  <a:gd name="T25" fmla="*/ 1178867 h 640"/>
                  <a:gd name="T26" fmla="*/ 126664492 w 2706"/>
                  <a:gd name="T27" fmla="*/ 1178867 h 640"/>
                  <a:gd name="T28" fmla="*/ 126664492 w 2706"/>
                  <a:gd name="T29" fmla="*/ 1178867 h 640"/>
                  <a:gd name="T30" fmla="*/ 126664492 w 2706"/>
                  <a:gd name="T31" fmla="*/ 1178867 h 640"/>
                  <a:gd name="T32" fmla="*/ 126664492 w 2706"/>
                  <a:gd name="T33" fmla="*/ 1178867 h 640"/>
                  <a:gd name="T34" fmla="*/ 126664492 w 2706"/>
                  <a:gd name="T35" fmla="*/ 1178867 h 640"/>
                  <a:gd name="T36" fmla="*/ 126664492 w 2706"/>
                  <a:gd name="T37" fmla="*/ 1178867 h 640"/>
                  <a:gd name="T38" fmla="*/ 126664492 w 2706"/>
                  <a:gd name="T39" fmla="*/ 1178867 h 640"/>
                  <a:gd name="T40" fmla="*/ 0 w 2706"/>
                  <a:gd name="T41" fmla="*/ 1178867 h 640"/>
                  <a:gd name="T42" fmla="*/ 0 w 2706"/>
                  <a:gd name="T43" fmla="*/ 1178867 h 640"/>
                  <a:gd name="T44" fmla="*/ 126664492 w 2706"/>
                  <a:gd name="T45" fmla="*/ 1178867 h 640"/>
                  <a:gd name="T46" fmla="*/ 126664492 w 2706"/>
                  <a:gd name="T47" fmla="*/ 1178867 h 640"/>
                  <a:gd name="T48" fmla="*/ 126664492 w 2706"/>
                  <a:gd name="T49" fmla="*/ 1178867 h 640"/>
                  <a:gd name="T50" fmla="*/ 126664492 w 2706"/>
                  <a:gd name="T51" fmla="*/ 1178867 h 640"/>
                  <a:gd name="T52" fmla="*/ 126664492 w 2706"/>
                  <a:gd name="T53" fmla="*/ 1178867 h 640"/>
                  <a:gd name="T54" fmla="*/ 126664492 w 2706"/>
                  <a:gd name="T55" fmla="*/ 1178867 h 640"/>
                  <a:gd name="T56" fmla="*/ 126664492 w 2706"/>
                  <a:gd name="T57" fmla="*/ 1178867 h 640"/>
                  <a:gd name="T58" fmla="*/ 126664492 w 2706"/>
                  <a:gd name="T59" fmla="*/ 1178867 h 640"/>
                  <a:gd name="T60" fmla="*/ 126664492 w 2706"/>
                  <a:gd name="T61" fmla="*/ 1178867 h 640"/>
                  <a:gd name="T62" fmla="*/ 126664492 w 2706"/>
                  <a:gd name="T63" fmla="*/ 1178867 h 640"/>
                  <a:gd name="T64" fmla="*/ 126664492 w 2706"/>
                  <a:gd name="T65" fmla="*/ 1178867 h 640"/>
                  <a:gd name="T66" fmla="*/ 126664492 w 2706"/>
                  <a:gd name="T67" fmla="*/ 1178867 h 640"/>
                  <a:gd name="T68" fmla="*/ 126664492 w 2706"/>
                  <a:gd name="T69" fmla="*/ 1178867 h 640"/>
                  <a:gd name="T70" fmla="*/ 126664492 w 2706"/>
                  <a:gd name="T71" fmla="*/ 1178867 h 640"/>
                  <a:gd name="T72" fmla="*/ 126664492 w 2706"/>
                  <a:gd name="T73" fmla="*/ 1178867 h 640"/>
                  <a:gd name="T74" fmla="*/ 126664492 w 2706"/>
                  <a:gd name="T75" fmla="*/ 1178867 h 640"/>
                  <a:gd name="T76" fmla="*/ 126664492 w 2706"/>
                  <a:gd name="T77" fmla="*/ 1178867 h 640"/>
                  <a:gd name="T78" fmla="*/ 126664492 w 2706"/>
                  <a:gd name="T79" fmla="*/ 1178867 h 640"/>
                  <a:gd name="T80" fmla="*/ 126664492 w 2706"/>
                  <a:gd name="T81" fmla="*/ 1178867 h 640"/>
                  <a:gd name="T82" fmla="*/ 126664492 w 2706"/>
                  <a:gd name="T83" fmla="*/ 1178867 h 640"/>
                  <a:gd name="T84" fmla="*/ 126664492 w 2706"/>
                  <a:gd name="T85" fmla="*/ 1178867 h 640"/>
                  <a:gd name="T86" fmla="*/ 126664492 w 2706"/>
                  <a:gd name="T87" fmla="*/ 1178867 h 640"/>
                  <a:gd name="T88" fmla="*/ 126664492 w 2706"/>
                  <a:gd name="T89" fmla="*/ 1178867 h 640"/>
                  <a:gd name="T90" fmla="*/ 126664492 w 2706"/>
                  <a:gd name="T91" fmla="*/ 1178867 h 640"/>
                  <a:gd name="T92" fmla="*/ 126664492 w 2706"/>
                  <a:gd name="T93" fmla="*/ 1178867 h 640"/>
                  <a:gd name="T94" fmla="*/ 126664492 w 2706"/>
                  <a:gd name="T95" fmla="*/ 1178867 h 640"/>
                  <a:gd name="T96" fmla="*/ 126664492 w 2706"/>
                  <a:gd name="T97" fmla="*/ 1178867 h 640"/>
                  <a:gd name="T98" fmla="*/ 126664492 w 2706"/>
                  <a:gd name="T99" fmla="*/ 1178867 h 640"/>
                  <a:gd name="T100" fmla="*/ 126664492 w 2706"/>
                  <a:gd name="T101" fmla="*/ 1178867 h 640"/>
                  <a:gd name="T102" fmla="*/ 126664492 w 2706"/>
                  <a:gd name="T103" fmla="*/ 1178867 h 640"/>
                  <a:gd name="T104" fmla="*/ 126664492 w 2706"/>
                  <a:gd name="T105" fmla="*/ 1178867 h 640"/>
                  <a:gd name="T106" fmla="*/ 126664492 w 2706"/>
                  <a:gd name="T107" fmla="*/ 1178867 h 640"/>
                  <a:gd name="T108" fmla="*/ 126664492 w 2706"/>
                  <a:gd name="T109" fmla="*/ 1178867 h 640"/>
                  <a:gd name="T110" fmla="*/ 126664492 w 2706"/>
                  <a:gd name="T111" fmla="*/ 0 h 640"/>
                  <a:gd name="T112" fmla="*/ 126664492 w 2706"/>
                  <a:gd name="T113" fmla="*/ 0 h 640"/>
                  <a:gd name="T114" fmla="*/ 126664492 w 2706"/>
                  <a:gd name="T115" fmla="*/ 0 h 640"/>
                  <a:gd name="T116" fmla="*/ 126664492 w 2706"/>
                  <a:gd name="T117" fmla="*/ 0 h 640"/>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rgbClr val="C6E7FC">
                  <a:alpha val="28999"/>
                </a:srgbClr>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3" name="Freeform 5"/>
              <p:cNvSpPr>
                <a:spLocks noChangeArrowheads="1"/>
              </p:cNvSpPr>
              <p:nvPr/>
            </p:nvSpPr>
            <p:spPr bwMode="auto">
              <a:xfrm>
                <a:off x="1650" y="402"/>
                <a:ext cx="3484" cy="259"/>
              </a:xfrm>
              <a:custGeom>
                <a:avLst/>
                <a:gdLst>
                  <a:gd name="G0" fmla="+- 1 0 0"/>
                  <a:gd name="G1" fmla="+- 1 0 0"/>
                  <a:gd name="T0" fmla="*/ 610 256 1"/>
                  <a:gd name="T1" fmla="*/ 0 256 1"/>
                  <a:gd name="G2" fmla="+- 0 T0 T1"/>
                  <a:gd name="G3" fmla="sin 55388 G2"/>
                  <a:gd name="T2" fmla="*/ 610 256 1"/>
                  <a:gd name="T3" fmla="*/ 0 256 1"/>
                  <a:gd name="G4" fmla="+- 0 T2 T3"/>
                  <a:gd name="G5" fmla="cos 59214 G4"/>
                  <a:gd name="G6" fmla="+- G3 0 G5"/>
                  <a:gd name="G7" fmla="*/ G6 65535 1"/>
                  <a:gd name="G8" fmla="+- G7 10800 0"/>
                  <a:gd name="G9" fmla="+- 1 0 0"/>
                  <a:gd name="G10" fmla="+- 1 0 0"/>
                  <a:gd name="T4" fmla="*/ 266 256 1"/>
                  <a:gd name="T5" fmla="*/ 0 256 1"/>
                  <a:gd name="G11" fmla="+- 0 T4 T5"/>
                  <a:gd name="G12" fmla="sin 55032 G11"/>
                  <a:gd name="T6" fmla="*/ 266 256 1"/>
                  <a:gd name="T7" fmla="*/ 0 256 1"/>
                  <a:gd name="G13" fmla="+- 0 T6 T7"/>
                  <a:gd name="G14" fmla="cos 57548 G13"/>
                  <a:gd name="G15" fmla="+- G12 0 G14"/>
                  <a:gd name="G16" fmla="*/ G15 65535 1"/>
                  <a:gd name="G17" fmla="+- G16 10800 0"/>
                  <a:gd name="G18" fmla="+- 1 0 0"/>
                  <a:gd name="G19" fmla="+- 1 0 0"/>
                  <a:gd name="G20" fmla="+- 1 0 0"/>
                  <a:gd name="G21" fmla="+- 1 0 0"/>
                  <a:gd name="G22" fmla="+- 1 0 0"/>
                  <a:gd name="G23" fmla="+- 1 0 0"/>
                  <a:gd name="G24" fmla="+- 1 0 0"/>
                  <a:gd name="G25" fmla="+- 1 0 0"/>
                  <a:gd name="G26" fmla="+- 1 0 0"/>
                  <a:gd name="G27" fmla="+- 1 0 0"/>
                  <a:gd name="G28" fmla="+- 1 0 0"/>
                  <a:gd name="G29" fmla="+- 1 0 0"/>
                  <a:gd name="G30" fmla="+- 1 0 0"/>
                  <a:gd name="G31" fmla="+- 1 0 0"/>
                  <a:gd name="G32" fmla="+- 1 0 0"/>
                  <a:gd name="G33" fmla="+- 1 0 0"/>
                  <a:gd name="G34" fmla="+- 1 0 0"/>
                  <a:gd name="G35" fmla="+- 1 0 0"/>
                  <a:gd name="G36" fmla="+- 1 0 0"/>
                  <a:gd name="G37" fmla="+- 1 0 0"/>
                  <a:gd name="G38" fmla="+- 1 0 0"/>
                  <a:gd name="G39" fmla="+- 1 0 0"/>
                  <a:gd name="G40" fmla="+- 1 0 0"/>
                  <a:gd name="G41" fmla="+- 1 0 0"/>
                  <a:gd name="G42" fmla="+- 1 0 0"/>
                  <a:gd name="G43" fmla="+- 1 0 0"/>
                  <a:gd name="G44" fmla="+- 1 0 0"/>
                  <a:gd name="G45" fmla="+- 1 0 0"/>
                  <a:gd name="G46" fmla="+- 1 0 0"/>
                  <a:gd name="G47" fmla="*/ 1 16385 2"/>
                  <a:gd name="G48" fmla="+- 1 0 0"/>
                  <a:gd name="G49" fmla="+- 1 0 0"/>
                  <a:gd name="G50" fmla="+- 1 0 0"/>
                  <a:gd name="G51" fmla="+- 1 0 0"/>
                  <a:gd name="G52" fmla="+- 1 0 0"/>
                  <a:gd name="G53" fmla="+- 1 0 0"/>
                  <a:gd name="G54" fmla="+- 1 0 0"/>
                  <a:gd name="G55" fmla="+- 1 0 0"/>
                  <a:gd name="G56" fmla="+- 1 0 0"/>
                  <a:gd name="G57" fmla="+- 1 0 0"/>
                  <a:gd name="G58" fmla="+- 1 0 0"/>
                  <a:gd name="G59" fmla="+- 1 0 0"/>
                  <a:gd name="G60" fmla="+- 1 0 0"/>
                  <a:gd name="G61" fmla="+- 1 0 0"/>
                  <a:gd name="G62" fmla="+- 1 0 0"/>
                  <a:gd name="G63" fmla="+- 1 0 0"/>
                  <a:gd name="G64" fmla="*/ 1 29003 51712"/>
                  <a:gd name="G65" fmla="+- 1 0 0"/>
                  <a:gd name="G66" fmla="+- 1 0 0"/>
                  <a:gd name="G67" fmla="+- 1 0 0"/>
                  <a:gd name="G68" fmla="+- 1 0 0"/>
                  <a:gd name="G69" fmla="+- 1 0 0"/>
                  <a:gd name="G70" fmla="+- 1 0 0"/>
                  <a:gd name="G71" fmla="+- 1 0 0"/>
                  <a:gd name="G72" fmla="+- 1 0 0"/>
                  <a:gd name="G73" fmla="+- 1 0 0"/>
                  <a:gd name="G74" fmla="+- 1 0 0"/>
                  <a:gd name="G75" fmla="+- 1 0 0"/>
                  <a:gd name="G76" fmla="+- 1 0 0"/>
                  <a:gd name="G77" fmla="+- 1 0 0"/>
                  <a:gd name="G78" fmla="+- 1 0 0"/>
                  <a:gd name="G79" fmla="+- 1 0 0"/>
                  <a:gd name="G80" fmla="+- 1 0 0"/>
                  <a:gd name="T8" fmla="*/ 128153115 w 5216"/>
                  <a:gd name="T9" fmla="*/ 1219367 h 762"/>
                  <a:gd name="T10" fmla="*/ 128153115 w 5216"/>
                  <a:gd name="T11" fmla="*/ 1219367 h 762"/>
                  <a:gd name="T12" fmla="*/ 128153115 w 5216"/>
                  <a:gd name="T13" fmla="*/ 1219367 h 762"/>
                  <a:gd name="T14" fmla="*/ 128153115 w 5216"/>
                  <a:gd name="T15" fmla="*/ 1219367 h 762"/>
                  <a:gd name="T16" fmla="*/ 128153115 w 5216"/>
                  <a:gd name="T17" fmla="*/ 1219367 h 762"/>
                  <a:gd name="T18" fmla="*/ 128153115 w 5216"/>
                  <a:gd name="T19" fmla="*/ 1219367 h 762"/>
                  <a:gd name="T20" fmla="*/ 128153115 w 5216"/>
                  <a:gd name="T21" fmla="*/ 1219367 h 762"/>
                  <a:gd name="T22" fmla="*/ 128153115 w 5216"/>
                  <a:gd name="T23" fmla="*/ 1219367 h 762"/>
                  <a:gd name="T24" fmla="*/ 128153115 w 5216"/>
                  <a:gd name="T25" fmla="*/ 1219367 h 762"/>
                  <a:gd name="T26" fmla="*/ 128153115 w 5216"/>
                  <a:gd name="T27" fmla="*/ 1219367 h 762"/>
                  <a:gd name="T28" fmla="*/ 128153115 w 5216"/>
                  <a:gd name="T29" fmla="*/ 1219367 h 762"/>
                  <a:gd name="T30" fmla="*/ 128153115 w 5216"/>
                  <a:gd name="T31" fmla="*/ 1219367 h 762"/>
                  <a:gd name="T32" fmla="*/ 128153115 w 5216"/>
                  <a:gd name="T33" fmla="*/ 1219367 h 762"/>
                  <a:gd name="T34" fmla="*/ 128153115 w 5216"/>
                  <a:gd name="T35" fmla="*/ 0 h 762"/>
                  <a:gd name="T36" fmla="*/ 128153115 w 5216"/>
                  <a:gd name="T37" fmla="*/ 1219367 h 762"/>
                  <a:gd name="T38" fmla="*/ 128153115 w 5216"/>
                  <a:gd name="T39" fmla="*/ 1219367 h 762"/>
                  <a:gd name="T40" fmla="*/ 0 w 5216"/>
                  <a:gd name="T41" fmla="*/ 1219367 h 762"/>
                  <a:gd name="T42" fmla="*/ 128153115 w 5216"/>
                  <a:gd name="T43" fmla="*/ 1219367 h 762"/>
                  <a:gd name="T44" fmla="*/ 128153115 w 5216"/>
                  <a:gd name="T45" fmla="*/ 1219367 h 762"/>
                  <a:gd name="T46" fmla="*/ 128153115 w 5216"/>
                  <a:gd name="T47" fmla="*/ 1219367 h 762"/>
                  <a:gd name="T48" fmla="*/ 128153115 w 5216"/>
                  <a:gd name="T49" fmla="*/ 1219367 h 762"/>
                  <a:gd name="T50" fmla="*/ 128153115 w 5216"/>
                  <a:gd name="T51" fmla="*/ 1219367 h 762"/>
                  <a:gd name="T52" fmla="*/ 128153115 w 5216"/>
                  <a:gd name="T53" fmla="*/ 1219367 h 762"/>
                  <a:gd name="T54" fmla="*/ 128153115 w 5216"/>
                  <a:gd name="T55" fmla="*/ 1219367 h 762"/>
                  <a:gd name="T56" fmla="*/ 128153115 w 5216"/>
                  <a:gd name="T57" fmla="*/ 1219367 h 762"/>
                  <a:gd name="T58" fmla="*/ 128153115 w 5216"/>
                  <a:gd name="T59" fmla="*/ 1219367 h 762"/>
                  <a:gd name="T60" fmla="*/ 128153115 w 5216"/>
                  <a:gd name="T61" fmla="*/ 1219367 h 762"/>
                  <a:gd name="T62" fmla="*/ 128153115 w 5216"/>
                  <a:gd name="T63" fmla="*/ 1219367 h 762"/>
                  <a:gd name="T64" fmla="*/ 128153115 w 5216"/>
                  <a:gd name="T65" fmla="*/ 1219367 h 762"/>
                  <a:gd name="T66" fmla="*/ 128153115 w 5216"/>
                  <a:gd name="T67" fmla="*/ 1219367 h 762"/>
                  <a:gd name="T68" fmla="*/ 128153115 w 5216"/>
                  <a:gd name="T69" fmla="*/ 1219367 h 762"/>
                  <a:gd name="T70" fmla="*/ 128153115 w 5216"/>
                  <a:gd name="T71" fmla="*/ 1219367 h 762"/>
                  <a:gd name="T72" fmla="*/ 128153115 w 5216"/>
                  <a:gd name="T73" fmla="*/ 1219367 h 762"/>
                  <a:gd name="T74" fmla="*/ 128153115 w 5216"/>
                  <a:gd name="T75" fmla="*/ 1219367 h 762"/>
                  <a:gd name="T76" fmla="*/ 128153115 w 5216"/>
                  <a:gd name="T77" fmla="*/ 1219367 h 762"/>
                  <a:gd name="T78" fmla="*/ 128153115 w 5216"/>
                  <a:gd name="T79" fmla="*/ 1219367 h 762"/>
                </a:gdLst>
                <a:ahLst/>
                <a:cxnLst>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rgbClr val="C6E7FC">
                  <a:alpha val="39999"/>
                </a:srgbClr>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4" name="Freeform 6"/>
              <p:cNvSpPr>
                <a:spLocks noChangeArrowheads="1"/>
              </p:cNvSpPr>
              <p:nvPr/>
            </p:nvSpPr>
            <p:spPr bwMode="auto">
              <a:xfrm>
                <a:off x="1782" y="406"/>
                <a:ext cx="3435" cy="235"/>
              </a:xfrm>
              <a:custGeom>
                <a:avLst/>
                <a:gdLst>
                  <a:gd name="G0" fmla="*/ 1 0 51712"/>
                  <a:gd name="G1" fmla="+- 1 0 0"/>
                  <a:gd name="G2" fmla="+- 1 0 0"/>
                  <a:gd name="G3" fmla="+- 1 0 0"/>
                  <a:gd name="G4" fmla="+- 1 0 0"/>
                  <a:gd name="G5" fmla="+- 1 0 0"/>
                  <a:gd name="G6" fmla="+- 1 0 0"/>
                  <a:gd name="G7" fmla="+- 1 0 0"/>
                  <a:gd name="G8" fmla="*/ 1 62497 48160"/>
                  <a:gd name="G9" fmla="*/ 1 48365 11520"/>
                  <a:gd name="G10" fmla="*/ G9 1 180"/>
                  <a:gd name="G11" fmla="*/ G8 1 G10"/>
                  <a:gd name="G12" fmla="*/ 1 58637 9632"/>
                  <a:gd name="G13" fmla="+- 1 0 0"/>
                  <a:gd name="G14" fmla="+- 1 0 0"/>
                  <a:gd name="G15" fmla="+- 1 0 0"/>
                  <a:gd name="G16" fmla="+- 1 0 0"/>
                  <a:gd name="G17" fmla="+- 1 0 0"/>
                  <a:gd name="G18" fmla="+- 1 0 0"/>
                  <a:gd name="G19" fmla="*/ 1 16385 2"/>
                  <a:gd name="G20" fmla="+- 1 0 0"/>
                  <a:gd name="G21" fmla="+- 1 0 0"/>
                  <a:gd name="G22" fmla="+- 1 0 0"/>
                  <a:gd name="G23" fmla="+- 1 0 0"/>
                  <a:gd name="G24" fmla="+- 1 0 0"/>
                  <a:gd name="G25" fmla="+- 1 0 0"/>
                  <a:gd name="G26" fmla="+- 1 0 0"/>
                  <a:gd name="G27" fmla="+- 1 0 0"/>
                  <a:gd name="G28" fmla="+- 17588 0 0"/>
                  <a:gd name="G29" fmla="+- 17588 0 0"/>
                  <a:gd name="G30" fmla="+- 1 0 0"/>
                  <a:gd name="G31" fmla="+- 1 0 0"/>
                  <a:gd name="G32" fmla="+- 1 0 0"/>
                  <a:gd name="G33" fmla="+- 1 0 0"/>
                  <a:gd name="T0" fmla="*/ 0 w 5144"/>
                  <a:gd name="T1" fmla="*/ 1197254 h 694"/>
                  <a:gd name="T2" fmla="*/ 0 w 5144"/>
                  <a:gd name="T3" fmla="*/ 1197254 h 694"/>
                  <a:gd name="T4" fmla="*/ 127927222 w 5144"/>
                  <a:gd name="T5" fmla="*/ 1197254 h 694"/>
                  <a:gd name="T6" fmla="*/ 127927222 w 5144"/>
                  <a:gd name="T7" fmla="*/ 1197254 h 694"/>
                  <a:gd name="T8" fmla="*/ 127927222 w 5144"/>
                  <a:gd name="T9" fmla="*/ 1197254 h 694"/>
                  <a:gd name="T10" fmla="*/ 127927222 w 5144"/>
                  <a:gd name="T11" fmla="*/ 1197254 h 694"/>
                  <a:gd name="T12" fmla="*/ 127927222 w 5144"/>
                  <a:gd name="T13" fmla="*/ 1197254 h 694"/>
                  <a:gd name="T14" fmla="*/ 127927222 w 5144"/>
                  <a:gd name="T15" fmla="*/ 1197254 h 694"/>
                  <a:gd name="T16" fmla="*/ 127927222 w 5144"/>
                  <a:gd name="T17" fmla="*/ 1197254 h 694"/>
                  <a:gd name="T18" fmla="*/ 127927222 w 5144"/>
                  <a:gd name="T19" fmla="*/ 1197254 h 694"/>
                  <a:gd name="T20" fmla="*/ 127927222 w 5144"/>
                  <a:gd name="T21" fmla="*/ 1197254 h 694"/>
                  <a:gd name="T22" fmla="*/ 127927222 w 5144"/>
                  <a:gd name="T23" fmla="*/ 1197254 h 694"/>
                  <a:gd name="T24" fmla="*/ 127927222 w 5144"/>
                  <a:gd name="T25" fmla="*/ 0 h 694"/>
                  <a:gd name="T26" fmla="*/ 127927222 w 5144"/>
                  <a:gd name="T27" fmla="*/ 1197254 h 694"/>
                  <a:gd name="T28" fmla="*/ 127927222 w 5144"/>
                  <a:gd name="T29" fmla="*/ 1197254 h 694"/>
                  <a:gd name="T30" fmla="*/ 127927222 w 5144"/>
                  <a:gd name="T31" fmla="*/ 1197254 h 694"/>
                  <a:gd name="T32" fmla="*/ 127927222 w 5144"/>
                  <a:gd name="T33" fmla="*/ 1197254 h 694"/>
                  <a:gd name="T34" fmla="*/ 127927222 w 5144"/>
                  <a:gd name="T35" fmla="*/ 1197254 h 694"/>
                  <a:gd name="T36" fmla="*/ 127927222 w 5144"/>
                  <a:gd name="T37" fmla="*/ 1197254 h 694"/>
                  <a:gd name="T38" fmla="*/ 127927222 w 5144"/>
                  <a:gd name="T39" fmla="*/ 1197254 h 694"/>
                  <a:gd name="T40" fmla="*/ 127927222 w 5144"/>
                  <a:gd name="T41" fmla="*/ 1197254 h 694"/>
                  <a:gd name="T42" fmla="*/ 127927222 w 5144"/>
                  <a:gd name="T43" fmla="*/ 1197254 h 694"/>
                  <a:gd name="T44" fmla="*/ 127927222 w 5144"/>
                  <a:gd name="T45" fmla="*/ 1197254 h 694"/>
                  <a:gd name="T46" fmla="*/ 127927222 w 5144"/>
                  <a:gd name="T47" fmla="*/ 1197254 h 694"/>
                  <a:gd name="T48" fmla="*/ 127927222 w 5144"/>
                  <a:gd name="T49" fmla="*/ 1197254 h 694"/>
                  <a:gd name="T50" fmla="*/ 127927222 w 5144"/>
                  <a:gd name="T51" fmla="*/ 1197254 h 694"/>
                  <a:gd name="T52" fmla="*/ 127927222 w 5144"/>
                  <a:gd name="T53" fmla="*/ 1197254 h 694"/>
                  <a:gd name="T54" fmla="*/ 127927222 w 5144"/>
                  <a:gd name="T55" fmla="*/ 1197254 h 694"/>
                  <a:gd name="T56" fmla="*/ 127927222 w 5144"/>
                  <a:gd name="T57" fmla="*/ 1197254 h 694"/>
                  <a:gd name="T58" fmla="*/ 127927222 w 5144"/>
                  <a:gd name="T59" fmla="*/ 1197254 h 694"/>
                  <a:gd name="T60" fmla="*/ 127927222 w 5144"/>
                  <a:gd name="T61" fmla="*/ 1197254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9360" cap="sq">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5" name="Freeform 7"/>
              <p:cNvSpPr>
                <a:spLocks noChangeArrowheads="1"/>
              </p:cNvSpPr>
              <p:nvPr/>
            </p:nvSpPr>
            <p:spPr bwMode="auto">
              <a:xfrm>
                <a:off x="3533" y="402"/>
                <a:ext cx="2075" cy="196"/>
              </a:xfrm>
              <a:custGeom>
                <a:avLst/>
                <a:gdLst>
                  <a:gd name="G0" fmla="*/ 1 0 51712"/>
                  <a:gd name="G1" fmla="+- 1 0 0"/>
                  <a:gd name="G2" fmla="+- 1 0 0"/>
                  <a:gd name="G3" fmla="+- 1 0 0"/>
                  <a:gd name="G4" fmla="+- 1 0 0"/>
                  <a:gd name="G5" fmla="+- 1 0 0"/>
                  <a:gd name="G6" fmla="+- 1 0 0"/>
                  <a:gd name="G7" fmla="+- 1 0 0"/>
                  <a:gd name="G8" fmla="+- 1 0 0"/>
                  <a:gd name="G9" fmla="+- 1 0 0"/>
                  <a:gd name="G10" fmla="+- 1 0 0"/>
                  <a:gd name="G11" fmla="+- 1 0 0"/>
                  <a:gd name="G12" fmla="+- 1 0 0"/>
                  <a:gd name="G13" fmla="+- 1 0 0"/>
                  <a:gd name="G14" fmla="+- 1 0 0"/>
                  <a:gd name="G15" fmla="*/ 1 35019 51712"/>
                  <a:gd name="G16" fmla="+- 1 0 0"/>
                  <a:gd name="G17" fmla="+- 30446 0 0"/>
                  <a:gd name="G18" fmla="+- 63706 0 0"/>
                  <a:gd name="G19" fmla="+- 1 0 0"/>
                  <a:gd name="T0" fmla="*/ 0 w 3112"/>
                  <a:gd name="T1" fmla="*/ 1144541 h 584"/>
                  <a:gd name="T2" fmla="*/ 0 w 3112"/>
                  <a:gd name="T3" fmla="*/ 1144541 h 584"/>
                  <a:gd name="T4" fmla="*/ 127106580 w 3112"/>
                  <a:gd name="T5" fmla="*/ 1144541 h 584"/>
                  <a:gd name="T6" fmla="*/ 127106580 w 3112"/>
                  <a:gd name="T7" fmla="*/ 1144541 h 584"/>
                  <a:gd name="T8" fmla="*/ 127106580 w 3112"/>
                  <a:gd name="T9" fmla="*/ 1144541 h 584"/>
                  <a:gd name="T10" fmla="*/ 127106580 w 3112"/>
                  <a:gd name="T11" fmla="*/ 1144541 h 584"/>
                  <a:gd name="T12" fmla="*/ 127106580 w 3112"/>
                  <a:gd name="T13" fmla="*/ 1144541 h 584"/>
                  <a:gd name="T14" fmla="*/ 127106580 w 3112"/>
                  <a:gd name="T15" fmla="*/ 1144541 h 584"/>
                  <a:gd name="T16" fmla="*/ 127106580 w 3112"/>
                  <a:gd name="T17" fmla="*/ 1144541 h 584"/>
                  <a:gd name="T18" fmla="*/ 127106580 w 3112"/>
                  <a:gd name="T19" fmla="*/ 1144541 h 584"/>
                  <a:gd name="T20" fmla="*/ 127106580 w 3112"/>
                  <a:gd name="T21" fmla="*/ 1144541 h 584"/>
                  <a:gd name="T22" fmla="*/ 127106580 w 3112"/>
                  <a:gd name="T23" fmla="*/ 1144541 h 584"/>
                  <a:gd name="T24" fmla="*/ 127106580 w 3112"/>
                  <a:gd name="T25" fmla="*/ 1144541 h 584"/>
                  <a:gd name="T26" fmla="*/ 127106580 w 3112"/>
                  <a:gd name="T27" fmla="*/ 1144541 h 584"/>
                  <a:gd name="T28" fmla="*/ 127106580 w 3112"/>
                  <a:gd name="T29" fmla="*/ 1144541 h 584"/>
                  <a:gd name="T30" fmla="*/ 127106580 w 3112"/>
                  <a:gd name="T31" fmla="*/ 1144541 h 584"/>
                  <a:gd name="T32" fmla="*/ 127106580 w 3112"/>
                  <a:gd name="T33" fmla="*/ 1144541 h 584"/>
                  <a:gd name="T34" fmla="*/ 127106580 w 3112"/>
                  <a:gd name="T35" fmla="*/ 1144541 h 584"/>
                  <a:gd name="T36" fmla="*/ 127106580 w 3112"/>
                  <a:gd name="T37" fmla="*/ 1144541 h 584"/>
                  <a:gd name="T38" fmla="*/ 127106580 w 3112"/>
                  <a:gd name="T39" fmla="*/ 0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9360" cap="sq">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6" name="Freeform 8"/>
              <p:cNvSpPr>
                <a:spLocks noChangeArrowheads="1"/>
              </p:cNvSpPr>
              <p:nvPr/>
            </p:nvSpPr>
            <p:spPr bwMode="auto">
              <a:xfrm>
                <a:off x="133" y="397"/>
                <a:ext cx="5486" cy="410"/>
              </a:xfrm>
              <a:custGeom>
                <a:avLst/>
                <a:gdLst>
                  <a:gd name="G0" fmla="+- 1 0 0"/>
                  <a:gd name="G1" fmla="+- 1 0 0"/>
                  <a:gd name="G2" fmla="+- 1 0 0"/>
                  <a:gd name="G3" fmla="+- 1 0 0"/>
                  <a:gd name="G4" fmla="+- 1 0 0"/>
                  <a:gd name="G5" fmla="+- 7310 0 0"/>
                  <a:gd name="G6" fmla="+- 1 0 0"/>
                  <a:gd name="G7" fmla="+- 1 0 0"/>
                  <a:gd name="G8" fmla="+- 1 0 0"/>
                  <a:gd name="G9" fmla="+- 1 0 0"/>
                  <a:gd name="G10" fmla="+- 1 0 0"/>
                  <a:gd name="G11" fmla="+- 1 0 0"/>
                  <a:gd name="G12" fmla="+- 1 0 0"/>
                  <a:gd name="G13" fmla="+- 1 0 0"/>
                  <a:gd name="G14" fmla="+- 1 0 0"/>
                  <a:gd name="G15" fmla="+- 1 0 0"/>
                  <a:gd name="G16" fmla="+- 1 0 0"/>
                  <a:gd name="G17" fmla="+- 1 0 0"/>
                  <a:gd name="G18" fmla="+- 1 0 0"/>
                  <a:gd name="G19" fmla="+- 1 0 0"/>
                  <a:gd name="G20" fmla="+- 1 0 0"/>
                  <a:gd name="G21" fmla="+- 1 0 0"/>
                  <a:gd name="G22" fmla="+- 1 0 0"/>
                  <a:gd name="G23" fmla="+- 1 0 0"/>
                  <a:gd name="G24" fmla="+- 1 0 0"/>
                  <a:gd name="G25" fmla="+- 1 0 0"/>
                  <a:gd name="G26" fmla="+- 1 0 0"/>
                  <a:gd name="G27" fmla="+- 1 0 0"/>
                  <a:gd name="G28" fmla="+- 1 0 0"/>
                  <a:gd name="G29" fmla="+- 1 0 0"/>
                  <a:gd name="G30" fmla="+- 1 0 0"/>
                  <a:gd name="G31" fmla="+- 64584 0 0"/>
                  <a:gd name="G32" fmla="+- G0 8196 0"/>
                  <a:gd name="G33" fmla="+- G32 0 1186"/>
                  <a:gd name="G34" fmla="+- 1 0 0"/>
                  <a:gd name="G35" fmla="+- 1 0 0"/>
                  <a:gd name="G36" fmla="+- 1 0 0"/>
                  <a:gd name="G37" fmla="+- 1 0 0"/>
                  <a:gd name="G38" fmla="+- 1 0 0"/>
                  <a:gd name="G39" fmla="+- 1 0 0"/>
                  <a:gd name="G40" fmla="+- 1 0 0"/>
                  <a:gd name="G41" fmla="+- 1 0 0"/>
                  <a:gd name="G42" fmla="+- 1 0 0"/>
                  <a:gd name="G43" fmla="+- 1 0 0"/>
                  <a:gd name="G44" fmla="+- 1 0 0"/>
                  <a:gd name="G45" fmla="+- 1 0 0"/>
                  <a:gd name="G46" fmla="+- 1 0 0"/>
                  <a:gd name="G47" fmla="+- 1 0 0"/>
                  <a:gd name="G48" fmla="+- 1 0 0"/>
                  <a:gd name="G49" fmla="+- 1 0 0"/>
                  <a:gd name="G50" fmla="+- 1 0 0"/>
                  <a:gd name="G51" fmla="+- 1 0 0"/>
                  <a:gd name="G52" fmla="*/ 1 2543 44192"/>
                  <a:gd name="G53" fmla="+- 1 0 0"/>
                  <a:gd name="G54" fmla="+- 1 0 0"/>
                  <a:gd name="G55" fmla="+- 1 0 0"/>
                  <a:gd name="G56" fmla="+- 1 0 0"/>
                  <a:gd name="G57" fmla="+- 1 0 0"/>
                  <a:gd name="G58" fmla="+- 1 0 0"/>
                  <a:gd name="G59" fmla="+- 1 0 0"/>
                  <a:gd name="G60" fmla="+- 1 0 0"/>
                  <a:gd name="G61" fmla="+- 1 0 0"/>
                  <a:gd name="G62" fmla="+- 1 0 0"/>
                  <a:gd name="G63" fmla="+- 1 0 0"/>
                  <a:gd name="G64" fmla="+- 1 0 0"/>
                  <a:gd name="G65" fmla="+- 1 0 0"/>
                  <a:gd name="G66" fmla="+- 1 0 0"/>
                  <a:gd name="G67" fmla="+- 1 0 0"/>
                  <a:gd name="G68" fmla="+- 1 0 0"/>
                  <a:gd name="T0" fmla="*/ 129768214 w 8196"/>
                  <a:gd name="T1" fmla="*/ 1286938 h 1192"/>
                  <a:gd name="T2" fmla="*/ 129768214 w 8196"/>
                  <a:gd name="T3" fmla="*/ 1286938 h 1192"/>
                  <a:gd name="T4" fmla="*/ 129768214 w 8196"/>
                  <a:gd name="T5" fmla="*/ 1286938 h 1192"/>
                  <a:gd name="T6" fmla="*/ 129768214 w 8196"/>
                  <a:gd name="T7" fmla="*/ 1286938 h 1192"/>
                  <a:gd name="T8" fmla="*/ 129768214 w 8196"/>
                  <a:gd name="T9" fmla="*/ 1286938 h 1192"/>
                  <a:gd name="T10" fmla="*/ 129768214 w 8196"/>
                  <a:gd name="T11" fmla="*/ 1286938 h 1192"/>
                  <a:gd name="T12" fmla="*/ 129768214 w 8196"/>
                  <a:gd name="T13" fmla="*/ 1286938 h 1192"/>
                  <a:gd name="T14" fmla="*/ 129768214 w 8196"/>
                  <a:gd name="T15" fmla="*/ 1286938 h 1192"/>
                  <a:gd name="T16" fmla="*/ 129768214 w 8196"/>
                  <a:gd name="T17" fmla="*/ 1286938 h 1192"/>
                  <a:gd name="T18" fmla="*/ 129768214 w 8196"/>
                  <a:gd name="T19" fmla="*/ 1286938 h 1192"/>
                  <a:gd name="T20" fmla="*/ 129768214 w 8196"/>
                  <a:gd name="T21" fmla="*/ 1286938 h 1192"/>
                  <a:gd name="T22" fmla="*/ 129768214 w 8196"/>
                  <a:gd name="T23" fmla="*/ 1286938 h 1192"/>
                  <a:gd name="T24" fmla="*/ 129768214 w 8196"/>
                  <a:gd name="T25" fmla="*/ 1286938 h 1192"/>
                  <a:gd name="T26" fmla="*/ 129768214 w 8196"/>
                  <a:gd name="T27" fmla="*/ 1286938 h 1192"/>
                  <a:gd name="T28" fmla="*/ 129768214 w 8196"/>
                  <a:gd name="T29" fmla="*/ 1286938 h 1192"/>
                  <a:gd name="T30" fmla="*/ 129768214 w 8196"/>
                  <a:gd name="T31" fmla="*/ 1286938 h 1192"/>
                  <a:gd name="T32" fmla="*/ 129768214 w 8196"/>
                  <a:gd name="T33" fmla="*/ 1286938 h 1192"/>
                  <a:gd name="T34" fmla="*/ 129768214 w 8196"/>
                  <a:gd name="T35" fmla="*/ 1286938 h 1192"/>
                  <a:gd name="T36" fmla="*/ 129768214 w 8196"/>
                  <a:gd name="T37" fmla="*/ 1286938 h 1192"/>
                  <a:gd name="T38" fmla="*/ 129768214 w 8196"/>
                  <a:gd name="T39" fmla="*/ 1286938 h 1192"/>
                  <a:gd name="T40" fmla="*/ 129768214 w 8196"/>
                  <a:gd name="T41" fmla="*/ 1286938 h 1192"/>
                  <a:gd name="T42" fmla="*/ 129768214 w 8196"/>
                  <a:gd name="T43" fmla="*/ 1286938 h 1192"/>
                  <a:gd name="T44" fmla="*/ 129768214 w 8196"/>
                  <a:gd name="T45" fmla="*/ 0 h 1192"/>
                  <a:gd name="T46" fmla="*/ 129768214 w 8196"/>
                  <a:gd name="T47" fmla="*/ 1286938 h 1192"/>
                  <a:gd name="T48" fmla="*/ 129768214 w 8196"/>
                  <a:gd name="T49" fmla="*/ 1286938 h 1192"/>
                  <a:gd name="T50" fmla="*/ 129768214 w 8196"/>
                  <a:gd name="T51" fmla="*/ 1286938 h 1192"/>
                  <a:gd name="T52" fmla="*/ 129768214 w 8196"/>
                  <a:gd name="T53" fmla="*/ 1286938 h 1192"/>
                  <a:gd name="T54" fmla="*/ 129768214 w 8196"/>
                  <a:gd name="T55" fmla="*/ 1286938 h 1192"/>
                  <a:gd name="T56" fmla="*/ 129768214 w 8196"/>
                  <a:gd name="T57" fmla="*/ 1286938 h 1192"/>
                  <a:gd name="T58" fmla="*/ 129768214 w 8196"/>
                  <a:gd name="T59" fmla="*/ 1286938 h 1192"/>
                  <a:gd name="T60" fmla="*/ 129768214 w 8196"/>
                  <a:gd name="T61" fmla="*/ 1286938 h 1192"/>
                  <a:gd name="T62" fmla="*/ 0 w 8196"/>
                  <a:gd name="T63" fmla="*/ 1286938 h 1192"/>
                  <a:gd name="T64" fmla="*/ 129768214 w 8196"/>
                  <a:gd name="T65" fmla="*/ 1286938 h 1192"/>
                  <a:gd name="T66" fmla="*/ 129768214 w 8196"/>
                  <a:gd name="T67" fmla="*/ 1286938 h 1192"/>
                  <a:gd name="T68" fmla="*/ 129768214 w 8196"/>
                  <a:gd name="T69" fmla="*/ 1286938 h 1192"/>
                  <a:gd name="T70" fmla="*/ 129768214 w 8196"/>
                  <a:gd name="T71" fmla="*/ 1286938 h 1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pic>
        <p:nvPicPr>
          <p:cNvPr id="2057" name="Picture 9"/>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161338" y="298450"/>
            <a:ext cx="677862" cy="6715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58" name="Rectangle 10"/>
          <p:cNvSpPr>
            <a:spLocks noGrp="1" noChangeArrowheads="1"/>
          </p:cNvSpPr>
          <p:nvPr>
            <p:ph type="title"/>
          </p:nvPr>
        </p:nvSpPr>
        <p:spPr bwMode="auto">
          <a:xfrm>
            <a:off x="457200" y="338138"/>
            <a:ext cx="8215313" cy="1238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smtClean="0"/>
              <a:t>Click to edit the title text format</a:t>
            </a:r>
          </a:p>
        </p:txBody>
      </p:sp>
      <p:sp>
        <p:nvSpPr>
          <p:cNvPr id="2059" name="Rectangle 11"/>
          <p:cNvSpPr>
            <a:spLocks noGrp="1" noChangeArrowheads="1"/>
          </p:cNvSpPr>
          <p:nvPr>
            <p:ph type="body" idx="1"/>
          </p:nvPr>
        </p:nvSpPr>
        <p:spPr bwMode="auto">
          <a:xfrm>
            <a:off x="871538" y="2674938"/>
            <a:ext cx="7394575" cy="3436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2060" name="Rectangle 12"/>
          <p:cNvSpPr>
            <a:spLocks noGrp="1" noChangeArrowheads="1"/>
          </p:cNvSpPr>
          <p:nvPr>
            <p:ph type="dt"/>
          </p:nvPr>
        </p:nvSpPr>
        <p:spPr bwMode="auto">
          <a:xfrm>
            <a:off x="5164138" y="6249988"/>
            <a:ext cx="3771900" cy="350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lvl1pPr algn="r">
              <a:buClrTx/>
              <a:buFontTx/>
              <a:buNone/>
              <a:tabLst>
                <a:tab pos="723900" algn="l"/>
                <a:tab pos="1447800" algn="l"/>
                <a:tab pos="2171700" algn="l"/>
                <a:tab pos="2895600" algn="l"/>
                <a:tab pos="3619500" algn="l"/>
              </a:tabLst>
              <a:defRPr sz="1000">
                <a:solidFill>
                  <a:srgbClr val="073E87"/>
                </a:solidFill>
                <a:latin typeface="Times New Roman" pitchFamily="16" charset="0"/>
                <a:cs typeface="Lucida Sans Unicode" pitchFamily="32" charset="0"/>
              </a:defRPr>
            </a:lvl1pPr>
          </a:lstStyle>
          <a:p>
            <a:r>
              <a:rPr lang="en-US" smtClean="0"/>
              <a:t>10/11/13</a:t>
            </a:r>
            <a:endParaRPr lang="en-US"/>
          </a:p>
        </p:txBody>
      </p:sp>
      <p:sp>
        <p:nvSpPr>
          <p:cNvPr id="2061" name="Text Box 13"/>
          <p:cNvSpPr txBox="1">
            <a:spLocks noChangeArrowheads="1"/>
          </p:cNvSpPr>
          <p:nvPr/>
        </p:nvSpPr>
        <p:spPr bwMode="auto">
          <a:xfrm>
            <a:off x="193675" y="6249988"/>
            <a:ext cx="3786188"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62" name="Rectangle 14"/>
          <p:cNvSpPr>
            <a:spLocks noGrp="1" noChangeArrowheads="1"/>
          </p:cNvSpPr>
          <p:nvPr>
            <p:ph type="sldNum"/>
          </p:nvPr>
        </p:nvSpPr>
        <p:spPr bwMode="auto">
          <a:xfrm>
            <a:off x="3990975" y="6249988"/>
            <a:ext cx="1147763" cy="350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lvl1pPr algn="ctr">
              <a:buClrTx/>
              <a:buFontTx/>
              <a:buNone/>
              <a:tabLst>
                <a:tab pos="723900" algn="l"/>
              </a:tabLst>
              <a:defRPr sz="1000">
                <a:solidFill>
                  <a:srgbClr val="073E87"/>
                </a:solidFill>
                <a:latin typeface="Times New Roman" pitchFamily="16" charset="0"/>
                <a:cs typeface="Lucida Sans Unicode" pitchFamily="32" charset="0"/>
              </a:defRPr>
            </a:lvl1pPr>
          </a:lstStyle>
          <a:p>
            <a:fld id="{3DA46CAB-1714-4DD0-B7DF-684B6B4F9098}"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hf sldNum="0" hdr="0" ftr="0" dt="0"/>
  <p:txStyles>
    <p:titleStyle>
      <a:lvl1pPr algn="ctr" defTabSz="457200" rtl="0" eaLnBrk="0" fontAlgn="base" hangingPunct="0">
        <a:spcBef>
          <a:spcPct val="0"/>
        </a:spcBef>
        <a:spcAft>
          <a:spcPct val="0"/>
        </a:spcAft>
        <a:buClr>
          <a:srgbClr val="000000"/>
        </a:buClr>
        <a:buSzPct val="100000"/>
        <a:buFont typeface="Times New Roman" pitchFamily="16" charset="0"/>
        <a:defRPr sz="4400">
          <a:solidFill>
            <a:srgbClr val="FFFFFF"/>
          </a:solidFill>
          <a:latin typeface="+mj-lt"/>
          <a:ea typeface="+mj-ea"/>
          <a:cs typeface="+mj-cs"/>
        </a:defRPr>
      </a:lvl1pPr>
      <a:lvl2pPr marL="742950" indent="-285750" algn="ctr" defTabSz="457200" rtl="0" eaLnBrk="0" fontAlgn="base" hangingPunct="0">
        <a:spcBef>
          <a:spcPct val="0"/>
        </a:spcBef>
        <a:spcAft>
          <a:spcPct val="0"/>
        </a:spcAft>
        <a:buClr>
          <a:srgbClr val="000000"/>
        </a:buClr>
        <a:buSzPct val="100000"/>
        <a:buFont typeface="Times New Roman" pitchFamily="16" charset="0"/>
        <a:defRPr sz="4400">
          <a:solidFill>
            <a:srgbClr val="FFFFFF"/>
          </a:solidFill>
          <a:latin typeface="Candara" pitchFamily="32" charset="0"/>
          <a:cs typeface="Arial Unicode MS" pitchFamily="32" charset="0"/>
        </a:defRPr>
      </a:lvl2pPr>
      <a:lvl3pPr marL="11430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FFFFFF"/>
          </a:solidFill>
          <a:latin typeface="Candara" pitchFamily="32" charset="0"/>
          <a:cs typeface="Arial Unicode MS" pitchFamily="32" charset="0"/>
        </a:defRPr>
      </a:lvl3pPr>
      <a:lvl4pPr marL="16002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FFFFFF"/>
          </a:solidFill>
          <a:latin typeface="Candara" pitchFamily="32" charset="0"/>
          <a:cs typeface="Arial Unicode MS" pitchFamily="32" charset="0"/>
        </a:defRPr>
      </a:lvl4pPr>
      <a:lvl5pPr marL="20574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FFFFFF"/>
          </a:solidFill>
          <a:latin typeface="Candara" pitchFamily="32" charset="0"/>
          <a:cs typeface="Arial Unicode MS" pitchFamily="32" charset="0"/>
        </a:defRPr>
      </a:lvl5pPr>
      <a:lvl6pPr marL="25146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FFFFFF"/>
          </a:solidFill>
          <a:latin typeface="Candara" pitchFamily="32" charset="0"/>
          <a:cs typeface="Arial Unicode MS" pitchFamily="32" charset="0"/>
        </a:defRPr>
      </a:lvl6pPr>
      <a:lvl7pPr marL="29718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FFFFFF"/>
          </a:solidFill>
          <a:latin typeface="Candara" pitchFamily="32" charset="0"/>
          <a:cs typeface="Arial Unicode MS" pitchFamily="32" charset="0"/>
        </a:defRPr>
      </a:lvl7pPr>
      <a:lvl8pPr marL="34290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FFFFFF"/>
          </a:solidFill>
          <a:latin typeface="Candara" pitchFamily="32" charset="0"/>
          <a:cs typeface="Arial Unicode MS" pitchFamily="32" charset="0"/>
        </a:defRPr>
      </a:lvl8pPr>
      <a:lvl9pPr marL="38862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FFFFFF"/>
          </a:solidFill>
          <a:latin typeface="Candara" pitchFamily="32" charset="0"/>
          <a:cs typeface="Arial Unicode MS" pitchFamily="32" charset="0"/>
        </a:defRPr>
      </a:lvl9pPr>
    </p:titleStyle>
    <p:bodyStyle>
      <a:lvl1pPr marL="342900" indent="-342900" algn="l" defTabSz="457200" rtl="0" eaLnBrk="0" fontAlgn="base" hangingPunct="0">
        <a:spcBef>
          <a:spcPts val="600"/>
        </a:spcBef>
        <a:spcAft>
          <a:spcPct val="0"/>
        </a:spcAft>
        <a:buClr>
          <a:srgbClr val="000000"/>
        </a:buClr>
        <a:buSzPct val="100000"/>
        <a:buFont typeface="Times New Roman" pitchFamily="16" charset="0"/>
        <a:defRPr sz="2400">
          <a:solidFill>
            <a:srgbClr val="073E87"/>
          </a:solidFill>
          <a:latin typeface="+mn-lt"/>
          <a:ea typeface="+mn-ea"/>
          <a:cs typeface="+mn-cs"/>
        </a:defRPr>
      </a:lvl1pPr>
      <a:lvl2pPr marL="742950" indent="-285750" algn="l" defTabSz="457200" rtl="0" eaLnBrk="0" fontAlgn="base" hangingPunct="0">
        <a:spcBef>
          <a:spcPts val="550"/>
        </a:spcBef>
        <a:spcAft>
          <a:spcPct val="0"/>
        </a:spcAft>
        <a:buClr>
          <a:srgbClr val="000000"/>
        </a:buClr>
        <a:buSzPct val="100000"/>
        <a:buFont typeface="Times New Roman" pitchFamily="16" charset="0"/>
        <a:defRPr sz="2200">
          <a:solidFill>
            <a:srgbClr val="073E87"/>
          </a:solidFill>
          <a:latin typeface="+mn-lt"/>
          <a:cs typeface="+mn-cs"/>
        </a:defRPr>
      </a:lvl2pPr>
      <a:lvl3pPr marL="11430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73E87"/>
          </a:solidFill>
          <a:latin typeface="+mn-lt"/>
          <a:cs typeface="+mn-cs"/>
        </a:defRPr>
      </a:lvl3pPr>
      <a:lvl4pPr marL="1600200" indent="-228600" algn="l" defTabSz="457200" rtl="0" eaLnBrk="0" fontAlgn="base" hangingPunct="0">
        <a:spcBef>
          <a:spcPts val="450"/>
        </a:spcBef>
        <a:spcAft>
          <a:spcPct val="0"/>
        </a:spcAft>
        <a:buClr>
          <a:srgbClr val="000000"/>
        </a:buClr>
        <a:buSzPct val="100000"/>
        <a:buFont typeface="Times New Roman" pitchFamily="16" charset="0"/>
        <a:defRPr>
          <a:solidFill>
            <a:srgbClr val="073E87"/>
          </a:solidFill>
          <a:latin typeface="+mn-lt"/>
          <a:cs typeface="+mn-cs"/>
        </a:defRPr>
      </a:lvl4pPr>
      <a:lvl5pPr marL="2057400" indent="-228600" algn="l" defTabSz="457200" rtl="0" eaLnBrk="0" fontAlgn="base" hangingPunct="0">
        <a:spcBef>
          <a:spcPts val="400"/>
        </a:spcBef>
        <a:spcAft>
          <a:spcPct val="0"/>
        </a:spcAft>
        <a:buClr>
          <a:srgbClr val="000000"/>
        </a:buClr>
        <a:buSzPct val="100000"/>
        <a:buFont typeface="Times New Roman" pitchFamily="16" charset="0"/>
        <a:defRPr sz="1600">
          <a:solidFill>
            <a:srgbClr val="073E87"/>
          </a:solidFill>
          <a:latin typeface="+mn-lt"/>
          <a:cs typeface="+mn-cs"/>
        </a:defRPr>
      </a:lvl5pPr>
      <a:lvl6pPr marL="2514600" indent="-228600" algn="l" defTabSz="457200" rtl="0" eaLnBrk="0" fontAlgn="base" hangingPunct="0">
        <a:spcBef>
          <a:spcPts val="400"/>
        </a:spcBef>
        <a:spcAft>
          <a:spcPct val="0"/>
        </a:spcAft>
        <a:buClr>
          <a:srgbClr val="000000"/>
        </a:buClr>
        <a:buSzPct val="100000"/>
        <a:buFont typeface="Times New Roman" pitchFamily="16" charset="0"/>
        <a:defRPr sz="1600">
          <a:solidFill>
            <a:srgbClr val="073E87"/>
          </a:solidFill>
          <a:latin typeface="+mn-lt"/>
          <a:cs typeface="+mn-cs"/>
        </a:defRPr>
      </a:lvl6pPr>
      <a:lvl7pPr marL="2971800" indent="-228600" algn="l" defTabSz="457200" rtl="0" eaLnBrk="0" fontAlgn="base" hangingPunct="0">
        <a:spcBef>
          <a:spcPts val="400"/>
        </a:spcBef>
        <a:spcAft>
          <a:spcPct val="0"/>
        </a:spcAft>
        <a:buClr>
          <a:srgbClr val="000000"/>
        </a:buClr>
        <a:buSzPct val="100000"/>
        <a:buFont typeface="Times New Roman" pitchFamily="16" charset="0"/>
        <a:defRPr sz="1600">
          <a:solidFill>
            <a:srgbClr val="073E87"/>
          </a:solidFill>
          <a:latin typeface="+mn-lt"/>
          <a:cs typeface="+mn-cs"/>
        </a:defRPr>
      </a:lvl7pPr>
      <a:lvl8pPr marL="3429000" indent="-228600" algn="l" defTabSz="457200" rtl="0" eaLnBrk="0" fontAlgn="base" hangingPunct="0">
        <a:spcBef>
          <a:spcPts val="400"/>
        </a:spcBef>
        <a:spcAft>
          <a:spcPct val="0"/>
        </a:spcAft>
        <a:buClr>
          <a:srgbClr val="000000"/>
        </a:buClr>
        <a:buSzPct val="100000"/>
        <a:buFont typeface="Times New Roman" pitchFamily="16" charset="0"/>
        <a:defRPr sz="1600">
          <a:solidFill>
            <a:srgbClr val="073E87"/>
          </a:solidFill>
          <a:latin typeface="+mn-lt"/>
          <a:cs typeface="+mn-cs"/>
        </a:defRPr>
      </a:lvl8pPr>
      <a:lvl9pPr marL="3886200" indent="-228600" algn="l" defTabSz="457200" rtl="0" eaLnBrk="0" fontAlgn="base" hangingPunct="0">
        <a:spcBef>
          <a:spcPts val="400"/>
        </a:spcBef>
        <a:spcAft>
          <a:spcPct val="0"/>
        </a:spcAft>
        <a:buClr>
          <a:srgbClr val="000000"/>
        </a:buClr>
        <a:buSzPct val="100000"/>
        <a:buFont typeface="Times New Roman" pitchFamily="16" charset="0"/>
        <a:defRPr sz="1600">
          <a:solidFill>
            <a:srgbClr val="073E87"/>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p:cNvSpPr>
            <a:spLocks noChangeArrowheads="1"/>
          </p:cNvSpPr>
          <p:nvPr/>
        </p:nvSpPr>
        <p:spPr bwMode="auto">
          <a:xfrm>
            <a:off x="228600" y="228600"/>
            <a:ext cx="8696325" cy="1427163"/>
          </a:xfrm>
          <a:prstGeom prst="roundRect">
            <a:avLst>
              <a:gd name="adj" fmla="val 7134"/>
            </a:avLst>
          </a:prstGeom>
          <a:gradFill rotWithShape="0">
            <a:gsLst>
              <a:gs pos="0">
                <a:srgbClr val="83D3FE"/>
              </a:gs>
              <a:gs pos="100000">
                <a:srgbClr val="0293E0"/>
              </a:gs>
            </a:gsLst>
            <a:lin ang="5400000" scaled="1"/>
          </a:gra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3074" name="Group 2"/>
          <p:cNvGrpSpPr>
            <a:grpSpLocks/>
          </p:cNvGrpSpPr>
          <p:nvPr/>
        </p:nvGrpSpPr>
        <p:grpSpPr bwMode="auto">
          <a:xfrm>
            <a:off x="211138" y="714375"/>
            <a:ext cx="8709025" cy="1317625"/>
            <a:chOff x="133" y="450"/>
            <a:chExt cx="5486" cy="830"/>
          </a:xfrm>
        </p:grpSpPr>
        <p:sp>
          <p:nvSpPr>
            <p:cNvPr id="3075" name="Freeform 3"/>
            <p:cNvSpPr>
              <a:spLocks noChangeArrowheads="1"/>
            </p:cNvSpPr>
            <p:nvPr/>
          </p:nvSpPr>
          <p:spPr bwMode="auto">
            <a:xfrm>
              <a:off x="3814" y="541"/>
              <a:ext cx="1805" cy="442"/>
            </a:xfrm>
            <a:custGeom>
              <a:avLst/>
              <a:gdLst>
                <a:gd name="G0" fmla="+- 1 0 0"/>
                <a:gd name="G1" fmla="+- 1 0 0"/>
                <a:gd name="G2" fmla="+- 1 0 0"/>
                <a:gd name="G3" fmla="+- 1 0 0"/>
                <a:gd name="G4" fmla="+- 1 0 0"/>
                <a:gd name="G5" fmla="+- 1 0 0"/>
                <a:gd name="G6" fmla="+- 1 0 0"/>
                <a:gd name="G7" fmla="+- 1 0 0"/>
                <a:gd name="G8" fmla="+- 1 0 0"/>
                <a:gd name="T0" fmla="*/ 572 256 1"/>
                <a:gd name="T1" fmla="*/ 0 256 1"/>
                <a:gd name="G9" fmla="+- 0 T0 T1"/>
                <a:gd name="G10" fmla="sin 55292 G9"/>
                <a:gd name="T2" fmla="*/ 572 256 1"/>
                <a:gd name="T3" fmla="*/ 0 256 1"/>
                <a:gd name="G11" fmla="+- 0 T2 T3"/>
                <a:gd name="G12" fmla="cos 54990 G11"/>
                <a:gd name="G13" fmla="+- G10 0 G12"/>
                <a:gd name="G14" fmla="*/ G13 65535 1"/>
                <a:gd name="G15" fmla="+- G14 10800 0"/>
                <a:gd name="G16" fmla="+- 1 0 0"/>
                <a:gd name="G17" fmla="+- 1 0 0"/>
                <a:gd name="G18" fmla="+- 1 0 0"/>
                <a:gd name="G19" fmla="+- 636 0 0"/>
                <a:gd name="G20" fmla="+- 1 0 0"/>
                <a:gd name="G21" fmla="+- 1 0 0"/>
                <a:gd name="G22" fmla="+- 1 0 0"/>
                <a:gd name="G23" fmla="+- 1 0 0"/>
                <a:gd name="G24" fmla="+- 1 0 0"/>
                <a:gd name="G25" fmla="+- 1 0 0"/>
                <a:gd name="G26" fmla="+- 1 0 0"/>
                <a:gd name="G27" fmla="+- 1 0 0"/>
                <a:gd name="G28" fmla="+- 1 0 0"/>
                <a:gd name="G29" fmla="+- 1 0 0"/>
                <a:gd name="G30" fmla="+- 1 0 0"/>
                <a:gd name="G31" fmla="+- 1 0 0"/>
                <a:gd name="G32" fmla="*/ 1 16385 2"/>
                <a:gd name="G33" fmla="+- 1 0 0"/>
                <a:gd name="G34" fmla="+- 1 0 0"/>
                <a:gd name="G35" fmla="+- 1 0 0"/>
                <a:gd name="G36" fmla="+- 1 0 0"/>
                <a:gd name="G37" fmla="+- 1 0 0"/>
                <a:gd name="G38" fmla="+- 1 0 0"/>
                <a:gd name="G39" fmla="+- 1 0 0"/>
                <a:gd name="G40" fmla="+- 1 0 0"/>
                <a:gd name="G41" fmla="+- 1 0 0"/>
                <a:gd name="G42" fmla="+- 1 0 0"/>
                <a:gd name="G43" fmla="+- 1 0 0"/>
                <a:gd name="G44" fmla="+- 1 0 0"/>
                <a:gd name="G45" fmla="+- 1 0 0"/>
                <a:gd name="G46" fmla="*/ 1 26251 30784"/>
                <a:gd name="G47" fmla="*/ 1 48365 11520"/>
                <a:gd name="G48" fmla="*/ G47 1 180"/>
                <a:gd name="G49" fmla="*/ G46 1 G48"/>
                <a:gd name="G50" fmla="+- 53013 0 0"/>
                <a:gd name="G51" fmla="+- 43212 0 0"/>
                <a:gd name="G52" fmla="+- 43212 0 0"/>
                <a:gd name="G53" fmla="+- 43212 0 0"/>
                <a:gd name="G54" fmla="+- 43212 0 0"/>
                <a:gd name="G55" fmla="+- 43212 0 0"/>
                <a:gd name="G56" fmla="+- 43212 0 0"/>
                <a:gd name="G57" fmla="+- 43212 0 0"/>
                <a:gd name="G58" fmla="+- 43212 0 0"/>
                <a:gd name="G59" fmla="+- 43212 0 0"/>
                <a:gd name="T4" fmla="*/ 127649658 w 2706"/>
                <a:gd name="T5" fmla="*/ 0 h 640"/>
                <a:gd name="T6" fmla="*/ 127649658 w 2706"/>
                <a:gd name="T7" fmla="*/ 0 h 640"/>
                <a:gd name="T8" fmla="*/ 127649658 w 2706"/>
                <a:gd name="T9" fmla="*/ 168699465 h 640"/>
                <a:gd name="T10" fmla="*/ 127649658 w 2706"/>
                <a:gd name="T11" fmla="*/ 168699465 h 640"/>
                <a:gd name="T12" fmla="*/ 127649658 w 2706"/>
                <a:gd name="T13" fmla="*/ 168699465 h 640"/>
                <a:gd name="T14" fmla="*/ 127649658 w 2706"/>
                <a:gd name="T15" fmla="*/ 168699465 h 640"/>
                <a:gd name="T16" fmla="*/ 127649658 w 2706"/>
                <a:gd name="T17" fmla="*/ 168699465 h 640"/>
                <a:gd name="T18" fmla="*/ 127649658 w 2706"/>
                <a:gd name="T19" fmla="*/ 168699465 h 640"/>
                <a:gd name="T20" fmla="*/ 127649658 w 2706"/>
                <a:gd name="T21" fmla="*/ 168699465 h 640"/>
                <a:gd name="T22" fmla="*/ 127649658 w 2706"/>
                <a:gd name="T23" fmla="*/ 168699465 h 640"/>
                <a:gd name="T24" fmla="*/ 127649658 w 2706"/>
                <a:gd name="T25" fmla="*/ 168699465 h 640"/>
                <a:gd name="T26" fmla="*/ 127649658 w 2706"/>
                <a:gd name="T27" fmla="*/ 168699465 h 640"/>
                <a:gd name="T28" fmla="*/ 127649658 w 2706"/>
                <a:gd name="T29" fmla="*/ 168699465 h 640"/>
                <a:gd name="T30" fmla="*/ 127649658 w 2706"/>
                <a:gd name="T31" fmla="*/ 168699465 h 640"/>
                <a:gd name="T32" fmla="*/ 127649658 w 2706"/>
                <a:gd name="T33" fmla="*/ 168699465 h 640"/>
                <a:gd name="T34" fmla="*/ 127649658 w 2706"/>
                <a:gd name="T35" fmla="*/ 168699465 h 640"/>
                <a:gd name="T36" fmla="*/ 127649658 w 2706"/>
                <a:gd name="T37" fmla="*/ 168699465 h 640"/>
                <a:gd name="T38" fmla="*/ 127649658 w 2706"/>
                <a:gd name="T39" fmla="*/ 168699465 h 640"/>
                <a:gd name="T40" fmla="*/ 0 w 2706"/>
                <a:gd name="T41" fmla="*/ 168699465 h 640"/>
                <a:gd name="T42" fmla="*/ 0 w 2706"/>
                <a:gd name="T43" fmla="*/ 168699465 h 640"/>
                <a:gd name="T44" fmla="*/ 127649658 w 2706"/>
                <a:gd name="T45" fmla="*/ 168699465 h 640"/>
                <a:gd name="T46" fmla="*/ 127649658 w 2706"/>
                <a:gd name="T47" fmla="*/ 168699465 h 640"/>
                <a:gd name="T48" fmla="*/ 127649658 w 2706"/>
                <a:gd name="T49" fmla="*/ 168699465 h 640"/>
                <a:gd name="T50" fmla="*/ 127649658 w 2706"/>
                <a:gd name="T51" fmla="*/ 168699465 h 640"/>
                <a:gd name="T52" fmla="*/ 127649658 w 2706"/>
                <a:gd name="T53" fmla="*/ 168699465 h 640"/>
                <a:gd name="T54" fmla="*/ 127649658 w 2706"/>
                <a:gd name="T55" fmla="*/ 168699465 h 640"/>
                <a:gd name="T56" fmla="*/ 127649658 w 2706"/>
                <a:gd name="T57" fmla="*/ 168699465 h 640"/>
                <a:gd name="T58" fmla="*/ 127649658 w 2706"/>
                <a:gd name="T59" fmla="*/ 168699465 h 640"/>
                <a:gd name="T60" fmla="*/ 127649658 w 2706"/>
                <a:gd name="T61" fmla="*/ 168699465 h 640"/>
                <a:gd name="T62" fmla="*/ 127649658 w 2706"/>
                <a:gd name="T63" fmla="*/ 168699465 h 640"/>
                <a:gd name="T64" fmla="*/ 127649658 w 2706"/>
                <a:gd name="T65" fmla="*/ 168699465 h 640"/>
                <a:gd name="T66" fmla="*/ 127649658 w 2706"/>
                <a:gd name="T67" fmla="*/ 168699465 h 640"/>
                <a:gd name="T68" fmla="*/ 127649658 w 2706"/>
                <a:gd name="T69" fmla="*/ 168699465 h 640"/>
                <a:gd name="T70" fmla="*/ 127649658 w 2706"/>
                <a:gd name="T71" fmla="*/ 168699465 h 640"/>
                <a:gd name="T72" fmla="*/ 127649658 w 2706"/>
                <a:gd name="T73" fmla="*/ 168699465 h 640"/>
                <a:gd name="T74" fmla="*/ 127649658 w 2706"/>
                <a:gd name="T75" fmla="*/ 168699465 h 640"/>
                <a:gd name="T76" fmla="*/ 127649658 w 2706"/>
                <a:gd name="T77" fmla="*/ 168699465 h 640"/>
                <a:gd name="T78" fmla="*/ 127649658 w 2706"/>
                <a:gd name="T79" fmla="*/ 168699465 h 640"/>
                <a:gd name="T80" fmla="*/ 127649658 w 2706"/>
                <a:gd name="T81" fmla="*/ 168699465 h 640"/>
                <a:gd name="T82" fmla="*/ 127649658 w 2706"/>
                <a:gd name="T83" fmla="*/ 168699465 h 640"/>
                <a:gd name="T84" fmla="*/ 127649658 w 2706"/>
                <a:gd name="T85" fmla="*/ 168699465 h 640"/>
                <a:gd name="T86" fmla="*/ 127649658 w 2706"/>
                <a:gd name="T87" fmla="*/ 168699465 h 640"/>
                <a:gd name="T88" fmla="*/ 127649658 w 2706"/>
                <a:gd name="T89" fmla="*/ 168699465 h 640"/>
                <a:gd name="T90" fmla="*/ 127649658 w 2706"/>
                <a:gd name="T91" fmla="*/ 168699465 h 640"/>
                <a:gd name="T92" fmla="*/ 127649658 w 2706"/>
                <a:gd name="T93" fmla="*/ 168699465 h 640"/>
                <a:gd name="T94" fmla="*/ 127649658 w 2706"/>
                <a:gd name="T95" fmla="*/ 168699465 h 640"/>
                <a:gd name="T96" fmla="*/ 127649658 w 2706"/>
                <a:gd name="T97" fmla="*/ 168699465 h 640"/>
                <a:gd name="T98" fmla="*/ 127649658 w 2706"/>
                <a:gd name="T99" fmla="*/ 168699465 h 640"/>
                <a:gd name="T100" fmla="*/ 127649658 w 2706"/>
                <a:gd name="T101" fmla="*/ 168699465 h 640"/>
                <a:gd name="T102" fmla="*/ 127649658 w 2706"/>
                <a:gd name="T103" fmla="*/ 168699465 h 640"/>
                <a:gd name="T104" fmla="*/ 127649658 w 2706"/>
                <a:gd name="T105" fmla="*/ 168699465 h 640"/>
                <a:gd name="T106" fmla="*/ 127649658 w 2706"/>
                <a:gd name="T107" fmla="*/ 168699465 h 640"/>
                <a:gd name="T108" fmla="*/ 127649658 w 2706"/>
                <a:gd name="T109" fmla="*/ 168699465 h 640"/>
                <a:gd name="T110" fmla="*/ 127649658 w 2706"/>
                <a:gd name="T111" fmla="*/ 0 h 640"/>
                <a:gd name="T112" fmla="*/ 127649658 w 2706"/>
                <a:gd name="T113" fmla="*/ 0 h 640"/>
                <a:gd name="T114" fmla="*/ 127649658 w 2706"/>
                <a:gd name="T115" fmla="*/ 0 h 640"/>
                <a:gd name="T116" fmla="*/ 127649658 w 2706"/>
                <a:gd name="T117" fmla="*/ 0 h 640"/>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rgbClr val="C6E7FC">
                <a:alpha val="28999"/>
              </a:srgbClr>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76" name="Freeform 4"/>
            <p:cNvSpPr>
              <a:spLocks noChangeArrowheads="1"/>
            </p:cNvSpPr>
            <p:nvPr/>
          </p:nvSpPr>
          <p:spPr bwMode="auto">
            <a:xfrm>
              <a:off x="1651" y="460"/>
              <a:ext cx="3488" cy="527"/>
            </a:xfrm>
            <a:custGeom>
              <a:avLst/>
              <a:gdLst>
                <a:gd name="G0" fmla="+- 1 0 0"/>
                <a:gd name="G1" fmla="+- 1 0 0"/>
                <a:gd name="T0" fmla="*/ 610 256 1"/>
                <a:gd name="T1" fmla="*/ 0 256 1"/>
                <a:gd name="G2" fmla="+- 0 T0 T1"/>
                <a:gd name="G3" fmla="sin 55388 G2"/>
                <a:gd name="T2" fmla="*/ 610 256 1"/>
                <a:gd name="T3" fmla="*/ 0 256 1"/>
                <a:gd name="G4" fmla="+- 0 T2 T3"/>
                <a:gd name="G5" fmla="cos 59214 G4"/>
                <a:gd name="G6" fmla="+- G3 0 G5"/>
                <a:gd name="G7" fmla="*/ G6 65535 1"/>
                <a:gd name="G8" fmla="+- G7 10800 0"/>
                <a:gd name="G9" fmla="+- 1 0 0"/>
                <a:gd name="G10" fmla="+- 1 0 0"/>
                <a:gd name="T4" fmla="*/ 266 256 1"/>
                <a:gd name="T5" fmla="*/ 0 256 1"/>
                <a:gd name="G11" fmla="+- 0 T4 T5"/>
                <a:gd name="G12" fmla="sin 55032 G11"/>
                <a:gd name="T6" fmla="*/ 266 256 1"/>
                <a:gd name="T7" fmla="*/ 0 256 1"/>
                <a:gd name="G13" fmla="+- 0 T6 T7"/>
                <a:gd name="G14" fmla="cos 57548 G13"/>
                <a:gd name="G15" fmla="+- G12 0 G14"/>
                <a:gd name="G16" fmla="*/ G15 65535 1"/>
                <a:gd name="G17" fmla="+- G16 10800 0"/>
                <a:gd name="G18" fmla="+- 1 0 0"/>
                <a:gd name="G19" fmla="+- 1 0 0"/>
                <a:gd name="G20" fmla="+- 1 0 0"/>
                <a:gd name="G21" fmla="+- 1 0 0"/>
                <a:gd name="G22" fmla="+- 1 0 0"/>
                <a:gd name="G23" fmla="+- 1 0 0"/>
                <a:gd name="G24" fmla="+- 1 0 0"/>
                <a:gd name="G25" fmla="+- 1 0 0"/>
                <a:gd name="G26" fmla="+- 1 0 0"/>
                <a:gd name="G27" fmla="+- 1 0 0"/>
                <a:gd name="G28" fmla="+- 1 0 0"/>
                <a:gd name="G29" fmla="+- 1 0 0"/>
                <a:gd name="G30" fmla="+- 1 0 0"/>
                <a:gd name="G31" fmla="+- 1 0 0"/>
                <a:gd name="G32" fmla="+- 1 0 0"/>
                <a:gd name="G33" fmla="+- 1 0 0"/>
                <a:gd name="G34" fmla="+- 1 0 0"/>
                <a:gd name="G35" fmla="+- 1 0 0"/>
                <a:gd name="G36" fmla="+- 1 0 0"/>
                <a:gd name="G37" fmla="+- 1 0 0"/>
                <a:gd name="G38" fmla="+- 1 0 0"/>
                <a:gd name="G39" fmla="+- 1 0 0"/>
                <a:gd name="G40" fmla="+- 1 0 0"/>
                <a:gd name="G41" fmla="+- 1 0 0"/>
                <a:gd name="G42" fmla="+- 1 0 0"/>
                <a:gd name="G43" fmla="+- 1 0 0"/>
                <a:gd name="G44" fmla="+- 1 0 0"/>
                <a:gd name="G45" fmla="+- 1 0 0"/>
                <a:gd name="G46" fmla="+- 1 0 0"/>
                <a:gd name="G47" fmla="*/ 1 16385 2"/>
                <a:gd name="G48" fmla="+- 1 0 0"/>
                <a:gd name="G49" fmla="+- 1 0 0"/>
                <a:gd name="G50" fmla="+- 1 0 0"/>
                <a:gd name="G51" fmla="+- 1 0 0"/>
                <a:gd name="G52" fmla="+- 1 0 0"/>
                <a:gd name="G53" fmla="+- 1 0 0"/>
                <a:gd name="G54" fmla="+- 1 0 0"/>
                <a:gd name="G55" fmla="+- 1 0 0"/>
                <a:gd name="G56" fmla="+- 1 0 0"/>
                <a:gd name="G57" fmla="+- 1 0 0"/>
                <a:gd name="G58" fmla="+- 1 0 0"/>
                <a:gd name="G59" fmla="+- 1 0 0"/>
                <a:gd name="G60" fmla="+- 1 0 0"/>
                <a:gd name="G61" fmla="+- 1 0 0"/>
                <a:gd name="G62" fmla="+- 1 0 0"/>
                <a:gd name="G63" fmla="+- 1 0 0"/>
                <a:gd name="G64" fmla="*/ 1 29003 51712"/>
                <a:gd name="G65" fmla="+- 1 0 0"/>
                <a:gd name="G66" fmla="+- 1 0 0"/>
                <a:gd name="G67" fmla="+- 1 0 0"/>
                <a:gd name="G68" fmla="+- 1 0 0"/>
                <a:gd name="G69" fmla="+- 1 0 0"/>
                <a:gd name="G70" fmla="+- 1 0 0"/>
                <a:gd name="G71" fmla="+- 1 0 0"/>
                <a:gd name="G72" fmla="+- 1 0 0"/>
                <a:gd name="G73" fmla="+- 1 0 0"/>
                <a:gd name="G74" fmla="+- 1 0 0"/>
                <a:gd name="G75" fmla="+- 1 0 0"/>
                <a:gd name="G76" fmla="+- 1 0 0"/>
                <a:gd name="G77" fmla="+- 1 0 0"/>
                <a:gd name="G78" fmla="+- 1 0 0"/>
                <a:gd name="G79" fmla="+- 1 0 0"/>
                <a:gd name="G80" fmla="+- 1 0 0"/>
                <a:gd name="T8" fmla="*/ 129185711 w 5216"/>
                <a:gd name="T9" fmla="*/ 169091681 h 762"/>
                <a:gd name="T10" fmla="*/ 129185711 w 5216"/>
                <a:gd name="T11" fmla="*/ 169091681 h 762"/>
                <a:gd name="T12" fmla="*/ 129185711 w 5216"/>
                <a:gd name="T13" fmla="*/ 169091681 h 762"/>
                <a:gd name="T14" fmla="*/ 129185711 w 5216"/>
                <a:gd name="T15" fmla="*/ 169091681 h 762"/>
                <a:gd name="T16" fmla="*/ 129185711 w 5216"/>
                <a:gd name="T17" fmla="*/ 169091681 h 762"/>
                <a:gd name="T18" fmla="*/ 129185711 w 5216"/>
                <a:gd name="T19" fmla="*/ 169091681 h 762"/>
                <a:gd name="T20" fmla="*/ 129185711 w 5216"/>
                <a:gd name="T21" fmla="*/ 169091681 h 762"/>
                <a:gd name="T22" fmla="*/ 129185711 w 5216"/>
                <a:gd name="T23" fmla="*/ 169091681 h 762"/>
                <a:gd name="T24" fmla="*/ 129185711 w 5216"/>
                <a:gd name="T25" fmla="*/ 169091681 h 762"/>
                <a:gd name="T26" fmla="*/ 129185711 w 5216"/>
                <a:gd name="T27" fmla="*/ 169091681 h 762"/>
                <a:gd name="T28" fmla="*/ 129185711 w 5216"/>
                <a:gd name="T29" fmla="*/ 169091681 h 762"/>
                <a:gd name="T30" fmla="*/ 129185711 w 5216"/>
                <a:gd name="T31" fmla="*/ 169091681 h 762"/>
                <a:gd name="T32" fmla="*/ 129185711 w 5216"/>
                <a:gd name="T33" fmla="*/ 169091681 h 762"/>
                <a:gd name="T34" fmla="*/ 129185711 w 5216"/>
                <a:gd name="T35" fmla="*/ 0 h 762"/>
                <a:gd name="T36" fmla="*/ 129185711 w 5216"/>
                <a:gd name="T37" fmla="*/ 169091681 h 762"/>
                <a:gd name="T38" fmla="*/ 129185711 w 5216"/>
                <a:gd name="T39" fmla="*/ 169091681 h 762"/>
                <a:gd name="T40" fmla="*/ 0 w 5216"/>
                <a:gd name="T41" fmla="*/ 169091681 h 762"/>
                <a:gd name="T42" fmla="*/ 129185711 w 5216"/>
                <a:gd name="T43" fmla="*/ 169091681 h 762"/>
                <a:gd name="T44" fmla="*/ 129185711 w 5216"/>
                <a:gd name="T45" fmla="*/ 169091681 h 762"/>
                <a:gd name="T46" fmla="*/ 129185711 w 5216"/>
                <a:gd name="T47" fmla="*/ 169091681 h 762"/>
                <a:gd name="T48" fmla="*/ 129185711 w 5216"/>
                <a:gd name="T49" fmla="*/ 169091681 h 762"/>
                <a:gd name="T50" fmla="*/ 129185711 w 5216"/>
                <a:gd name="T51" fmla="*/ 169091681 h 762"/>
                <a:gd name="T52" fmla="*/ 129185711 w 5216"/>
                <a:gd name="T53" fmla="*/ 169091681 h 762"/>
                <a:gd name="T54" fmla="*/ 129185711 w 5216"/>
                <a:gd name="T55" fmla="*/ 169091681 h 762"/>
                <a:gd name="T56" fmla="*/ 129185711 w 5216"/>
                <a:gd name="T57" fmla="*/ 169091681 h 762"/>
                <a:gd name="T58" fmla="*/ 129185711 w 5216"/>
                <a:gd name="T59" fmla="*/ 169091681 h 762"/>
                <a:gd name="T60" fmla="*/ 129185711 w 5216"/>
                <a:gd name="T61" fmla="*/ 169091681 h 762"/>
                <a:gd name="T62" fmla="*/ 129185711 w 5216"/>
                <a:gd name="T63" fmla="*/ 169091681 h 762"/>
                <a:gd name="T64" fmla="*/ 129185711 w 5216"/>
                <a:gd name="T65" fmla="*/ 169091681 h 762"/>
                <a:gd name="T66" fmla="*/ 129185711 w 5216"/>
                <a:gd name="T67" fmla="*/ 169091681 h 762"/>
                <a:gd name="T68" fmla="*/ 129185711 w 5216"/>
                <a:gd name="T69" fmla="*/ 169091681 h 762"/>
                <a:gd name="T70" fmla="*/ 129185711 w 5216"/>
                <a:gd name="T71" fmla="*/ 169091681 h 762"/>
                <a:gd name="T72" fmla="*/ 129185711 w 5216"/>
                <a:gd name="T73" fmla="*/ 169091681 h 762"/>
                <a:gd name="T74" fmla="*/ 129185711 w 5216"/>
                <a:gd name="T75" fmla="*/ 169091681 h 762"/>
                <a:gd name="T76" fmla="*/ 129185711 w 5216"/>
                <a:gd name="T77" fmla="*/ 169091681 h 762"/>
                <a:gd name="T78" fmla="*/ 129185711 w 5216"/>
                <a:gd name="T79" fmla="*/ 169091681 h 762"/>
              </a:gdLst>
              <a:ahLst/>
              <a:cxnLst>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rgbClr val="C6E7FC">
                <a:alpha val="39999"/>
              </a:srgbClr>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77" name="Freeform 5"/>
            <p:cNvSpPr>
              <a:spLocks noChangeArrowheads="1"/>
            </p:cNvSpPr>
            <p:nvPr/>
          </p:nvSpPr>
          <p:spPr bwMode="auto">
            <a:xfrm>
              <a:off x="1784" y="468"/>
              <a:ext cx="3440" cy="479"/>
            </a:xfrm>
            <a:custGeom>
              <a:avLst/>
              <a:gdLst>
                <a:gd name="G0" fmla="*/ 1 0 51712"/>
                <a:gd name="G1" fmla="+- 1 0 0"/>
                <a:gd name="G2" fmla="+- 1 0 0"/>
                <a:gd name="G3" fmla="+- 1 0 0"/>
                <a:gd name="G4" fmla="+- 1 0 0"/>
                <a:gd name="G5" fmla="+- 1 0 0"/>
                <a:gd name="G6" fmla="+- 1 0 0"/>
                <a:gd name="G7" fmla="+- 1 0 0"/>
                <a:gd name="G8" fmla="*/ 1 62497 48160"/>
                <a:gd name="G9" fmla="*/ 1 48365 11520"/>
                <a:gd name="G10" fmla="*/ G9 1 180"/>
                <a:gd name="G11" fmla="*/ G8 1 G10"/>
                <a:gd name="G12" fmla="*/ 1 58637 9632"/>
                <a:gd name="G13" fmla="+- 1 0 0"/>
                <a:gd name="G14" fmla="+- 1 0 0"/>
                <a:gd name="G15" fmla="+- 1 0 0"/>
                <a:gd name="G16" fmla="+- 1 0 0"/>
                <a:gd name="G17" fmla="+- 1 0 0"/>
                <a:gd name="G18" fmla="+- 1 0 0"/>
                <a:gd name="G19" fmla="*/ 1 16385 2"/>
                <a:gd name="G20" fmla="+- 1 0 0"/>
                <a:gd name="G21" fmla="+- 1 0 0"/>
                <a:gd name="G22" fmla="+- 1 0 0"/>
                <a:gd name="G23" fmla="+- 1 0 0"/>
                <a:gd name="G24" fmla="+- 1 0 0"/>
                <a:gd name="G25" fmla="+- 1 0 0"/>
                <a:gd name="G26" fmla="+- 1 0 0"/>
                <a:gd name="G27" fmla="+- 1 0 0"/>
                <a:gd name="G28" fmla="+- 54064 0 0"/>
                <a:gd name="G29" fmla="+- 54064 0 0"/>
                <a:gd name="G30" fmla="+- 1 0 0"/>
                <a:gd name="G31" fmla="+- 1 0 0"/>
                <a:gd name="G32" fmla="+- 1 0 0"/>
                <a:gd name="G33" fmla="+- 1 0 0"/>
                <a:gd name="T0" fmla="*/ 0 w 5144"/>
                <a:gd name="T1" fmla="*/ 167370025 h 694"/>
                <a:gd name="T2" fmla="*/ 0 w 5144"/>
                <a:gd name="T3" fmla="*/ 167370025 h 694"/>
                <a:gd name="T4" fmla="*/ 129235261 w 5144"/>
                <a:gd name="T5" fmla="*/ 167370025 h 694"/>
                <a:gd name="T6" fmla="*/ 129235261 w 5144"/>
                <a:gd name="T7" fmla="*/ 167370025 h 694"/>
                <a:gd name="T8" fmla="*/ 129235261 w 5144"/>
                <a:gd name="T9" fmla="*/ 167370025 h 694"/>
                <a:gd name="T10" fmla="*/ 129235261 w 5144"/>
                <a:gd name="T11" fmla="*/ 167370025 h 694"/>
                <a:gd name="T12" fmla="*/ 129235261 w 5144"/>
                <a:gd name="T13" fmla="*/ 167370025 h 694"/>
                <a:gd name="T14" fmla="*/ 129235261 w 5144"/>
                <a:gd name="T15" fmla="*/ 167370025 h 694"/>
                <a:gd name="T16" fmla="*/ 129235261 w 5144"/>
                <a:gd name="T17" fmla="*/ 167370025 h 694"/>
                <a:gd name="T18" fmla="*/ 129235261 w 5144"/>
                <a:gd name="T19" fmla="*/ 167370025 h 694"/>
                <a:gd name="T20" fmla="*/ 129235261 w 5144"/>
                <a:gd name="T21" fmla="*/ 167370025 h 694"/>
                <a:gd name="T22" fmla="*/ 129235261 w 5144"/>
                <a:gd name="T23" fmla="*/ 167370025 h 694"/>
                <a:gd name="T24" fmla="*/ 129235261 w 5144"/>
                <a:gd name="T25" fmla="*/ 0 h 694"/>
                <a:gd name="T26" fmla="*/ 129235261 w 5144"/>
                <a:gd name="T27" fmla="*/ 167370025 h 694"/>
                <a:gd name="T28" fmla="*/ 129235261 w 5144"/>
                <a:gd name="T29" fmla="*/ 167370025 h 694"/>
                <a:gd name="T30" fmla="*/ 129235261 w 5144"/>
                <a:gd name="T31" fmla="*/ 167370025 h 694"/>
                <a:gd name="T32" fmla="*/ 129235261 w 5144"/>
                <a:gd name="T33" fmla="*/ 167370025 h 694"/>
                <a:gd name="T34" fmla="*/ 129235261 w 5144"/>
                <a:gd name="T35" fmla="*/ 167370025 h 694"/>
                <a:gd name="T36" fmla="*/ 129235261 w 5144"/>
                <a:gd name="T37" fmla="*/ 167370025 h 694"/>
                <a:gd name="T38" fmla="*/ 129235261 w 5144"/>
                <a:gd name="T39" fmla="*/ 167370025 h 694"/>
                <a:gd name="T40" fmla="*/ 129235261 w 5144"/>
                <a:gd name="T41" fmla="*/ 167370025 h 694"/>
                <a:gd name="T42" fmla="*/ 129235261 w 5144"/>
                <a:gd name="T43" fmla="*/ 167370025 h 694"/>
                <a:gd name="T44" fmla="*/ 129235261 w 5144"/>
                <a:gd name="T45" fmla="*/ 167370025 h 694"/>
                <a:gd name="T46" fmla="*/ 129235261 w 5144"/>
                <a:gd name="T47" fmla="*/ 167370025 h 694"/>
                <a:gd name="T48" fmla="*/ 129235261 w 5144"/>
                <a:gd name="T49" fmla="*/ 167370025 h 694"/>
                <a:gd name="T50" fmla="*/ 129235261 w 5144"/>
                <a:gd name="T51" fmla="*/ 167370025 h 694"/>
                <a:gd name="T52" fmla="*/ 129235261 w 5144"/>
                <a:gd name="T53" fmla="*/ 167370025 h 694"/>
                <a:gd name="T54" fmla="*/ 129235261 w 5144"/>
                <a:gd name="T55" fmla="*/ 167370025 h 694"/>
                <a:gd name="T56" fmla="*/ 129235261 w 5144"/>
                <a:gd name="T57" fmla="*/ 167370025 h 694"/>
                <a:gd name="T58" fmla="*/ 129235261 w 5144"/>
                <a:gd name="T59" fmla="*/ 167370025 h 694"/>
                <a:gd name="T60" fmla="*/ 129235261 w 5144"/>
                <a:gd name="T61" fmla="*/ 167370025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9360" cap="sq">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78" name="Freeform 6"/>
            <p:cNvSpPr>
              <a:spLocks noChangeArrowheads="1"/>
            </p:cNvSpPr>
            <p:nvPr/>
          </p:nvSpPr>
          <p:spPr bwMode="auto">
            <a:xfrm>
              <a:off x="3538" y="460"/>
              <a:ext cx="2078" cy="402"/>
            </a:xfrm>
            <a:custGeom>
              <a:avLst/>
              <a:gdLst>
                <a:gd name="G0" fmla="*/ 1 0 51712"/>
                <a:gd name="G1" fmla="+- 1 0 0"/>
                <a:gd name="G2" fmla="+- 1 0 0"/>
                <a:gd name="G3" fmla="+- 1 0 0"/>
                <a:gd name="G4" fmla="+- 1 0 0"/>
                <a:gd name="G5" fmla="+- 1 0 0"/>
                <a:gd name="G6" fmla="+- 1 0 0"/>
                <a:gd name="G7" fmla="+- 1 0 0"/>
                <a:gd name="G8" fmla="+- 1 0 0"/>
                <a:gd name="G9" fmla="+- 1 0 0"/>
                <a:gd name="G10" fmla="+- 1 0 0"/>
                <a:gd name="G11" fmla="+- 1 0 0"/>
                <a:gd name="G12" fmla="+- 1 0 0"/>
                <a:gd name="G13" fmla="+- 1 0 0"/>
                <a:gd name="G14" fmla="+- 1 0 0"/>
                <a:gd name="G15" fmla="*/ 1 35019 51712"/>
                <a:gd name="G16" fmla="+- 1 0 0"/>
                <a:gd name="G17" fmla="+- 20720 0 0"/>
                <a:gd name="G18" fmla="+- 9062 0 0"/>
                <a:gd name="G19" fmla="+- 1 0 0"/>
                <a:gd name="T0" fmla="*/ 0 w 3112"/>
                <a:gd name="T1" fmla="*/ 165627665 h 584"/>
                <a:gd name="T2" fmla="*/ 0 w 3112"/>
                <a:gd name="T3" fmla="*/ 165627665 h 584"/>
                <a:gd name="T4" fmla="*/ 128396682 w 3112"/>
                <a:gd name="T5" fmla="*/ 165627665 h 584"/>
                <a:gd name="T6" fmla="*/ 128396682 w 3112"/>
                <a:gd name="T7" fmla="*/ 165627665 h 584"/>
                <a:gd name="T8" fmla="*/ 128396682 w 3112"/>
                <a:gd name="T9" fmla="*/ 165627665 h 584"/>
                <a:gd name="T10" fmla="*/ 128396682 w 3112"/>
                <a:gd name="T11" fmla="*/ 165627665 h 584"/>
                <a:gd name="T12" fmla="*/ 128396682 w 3112"/>
                <a:gd name="T13" fmla="*/ 165627665 h 584"/>
                <a:gd name="T14" fmla="*/ 128396682 w 3112"/>
                <a:gd name="T15" fmla="*/ 165627665 h 584"/>
                <a:gd name="T16" fmla="*/ 128396682 w 3112"/>
                <a:gd name="T17" fmla="*/ 165627665 h 584"/>
                <a:gd name="T18" fmla="*/ 128396682 w 3112"/>
                <a:gd name="T19" fmla="*/ 165627665 h 584"/>
                <a:gd name="T20" fmla="*/ 128396682 w 3112"/>
                <a:gd name="T21" fmla="*/ 165627665 h 584"/>
                <a:gd name="T22" fmla="*/ 128396682 w 3112"/>
                <a:gd name="T23" fmla="*/ 165627665 h 584"/>
                <a:gd name="T24" fmla="*/ 128396682 w 3112"/>
                <a:gd name="T25" fmla="*/ 165627665 h 584"/>
                <a:gd name="T26" fmla="*/ 128396682 w 3112"/>
                <a:gd name="T27" fmla="*/ 165627665 h 584"/>
                <a:gd name="T28" fmla="*/ 128396682 w 3112"/>
                <a:gd name="T29" fmla="*/ 165627665 h 584"/>
                <a:gd name="T30" fmla="*/ 128396682 w 3112"/>
                <a:gd name="T31" fmla="*/ 165627665 h 584"/>
                <a:gd name="T32" fmla="*/ 128396682 w 3112"/>
                <a:gd name="T33" fmla="*/ 165627665 h 584"/>
                <a:gd name="T34" fmla="*/ 128396682 w 3112"/>
                <a:gd name="T35" fmla="*/ 165627665 h 584"/>
                <a:gd name="T36" fmla="*/ 128396682 w 3112"/>
                <a:gd name="T37" fmla="*/ 165627665 h 584"/>
                <a:gd name="T38" fmla="*/ 128396682 w 3112"/>
                <a:gd name="T39" fmla="*/ 0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9360" cap="sq">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79" name="Freeform 7"/>
            <p:cNvSpPr>
              <a:spLocks noChangeArrowheads="1"/>
            </p:cNvSpPr>
            <p:nvPr/>
          </p:nvSpPr>
          <p:spPr bwMode="auto">
            <a:xfrm>
              <a:off x="133" y="450"/>
              <a:ext cx="5486" cy="830"/>
            </a:xfrm>
            <a:custGeom>
              <a:avLst/>
              <a:gdLst>
                <a:gd name="G0" fmla="+- 1 0 0"/>
                <a:gd name="G1" fmla="+- 1 0 0"/>
                <a:gd name="G2" fmla="+- 1 0 0"/>
                <a:gd name="G3" fmla="+- 1 0 0"/>
                <a:gd name="G4" fmla="+- 1 0 0"/>
                <a:gd name="G5" fmla="+- 7310 0 0"/>
                <a:gd name="G6" fmla="+- 1 0 0"/>
                <a:gd name="G7" fmla="+- 1 0 0"/>
                <a:gd name="G8" fmla="+- 1 0 0"/>
                <a:gd name="G9" fmla="+- 1 0 0"/>
                <a:gd name="G10" fmla="+- 1 0 0"/>
                <a:gd name="G11" fmla="+- 1 0 0"/>
                <a:gd name="G12" fmla="+- 1 0 0"/>
                <a:gd name="G13" fmla="+- 1 0 0"/>
                <a:gd name="G14" fmla="+- 1 0 0"/>
                <a:gd name="G15" fmla="+- 1 0 0"/>
                <a:gd name="G16" fmla="+- 1 0 0"/>
                <a:gd name="G17" fmla="+- 1 0 0"/>
                <a:gd name="G18" fmla="+- 1 0 0"/>
                <a:gd name="G19" fmla="+- 1 0 0"/>
                <a:gd name="G20" fmla="+- 1 0 0"/>
                <a:gd name="G21" fmla="+- 1 0 0"/>
                <a:gd name="G22" fmla="+- 1 0 0"/>
                <a:gd name="G23" fmla="+- 1 0 0"/>
                <a:gd name="G24" fmla="+- 1 0 0"/>
                <a:gd name="G25" fmla="+- 1 0 0"/>
                <a:gd name="G26" fmla="+- 1 0 0"/>
                <a:gd name="G27" fmla="+- 1 0 0"/>
                <a:gd name="G28" fmla="+- 1 0 0"/>
                <a:gd name="G29" fmla="+- 1 0 0"/>
                <a:gd name="G30" fmla="+- 1 0 0"/>
                <a:gd name="G31" fmla="+- 64584 0 0"/>
                <a:gd name="G32" fmla="+- G0 8196 0"/>
                <a:gd name="G33" fmla="+- G32 0 1186"/>
                <a:gd name="G34" fmla="+- 1 0 0"/>
                <a:gd name="G35" fmla="+- 1 0 0"/>
                <a:gd name="G36" fmla="+- 1 0 0"/>
                <a:gd name="G37" fmla="+- 1 0 0"/>
                <a:gd name="G38" fmla="+- 1 0 0"/>
                <a:gd name="G39" fmla="+- 1 0 0"/>
                <a:gd name="G40" fmla="+- 1 0 0"/>
                <a:gd name="G41" fmla="+- 1 0 0"/>
                <a:gd name="G42" fmla="+- 1 0 0"/>
                <a:gd name="G43" fmla="+- 1 0 0"/>
                <a:gd name="G44" fmla="+- 1 0 0"/>
                <a:gd name="G45" fmla="+- 1 0 0"/>
                <a:gd name="G46" fmla="+- 1 0 0"/>
                <a:gd name="G47" fmla="+- 1 0 0"/>
                <a:gd name="G48" fmla="+- 1 0 0"/>
                <a:gd name="G49" fmla="+- 1 0 0"/>
                <a:gd name="G50" fmla="+- 1 0 0"/>
                <a:gd name="G51" fmla="+- 1 0 0"/>
                <a:gd name="G52" fmla="*/ 1 2543 44192"/>
                <a:gd name="G53" fmla="+- 1 0 0"/>
                <a:gd name="G54" fmla="+- 1 0 0"/>
                <a:gd name="G55" fmla="+- 1 0 0"/>
                <a:gd name="G56" fmla="+- 1 0 0"/>
                <a:gd name="G57" fmla="+- 1 0 0"/>
                <a:gd name="G58" fmla="+- 1 0 0"/>
                <a:gd name="G59" fmla="+- 1 0 0"/>
                <a:gd name="G60" fmla="+- 1 0 0"/>
                <a:gd name="G61" fmla="+- 1 0 0"/>
                <a:gd name="G62" fmla="+- 1 0 0"/>
                <a:gd name="G63" fmla="+- 1 0 0"/>
                <a:gd name="G64" fmla="+- 1 0 0"/>
                <a:gd name="G65" fmla="+- 1 0 0"/>
                <a:gd name="G66" fmla="+- 1 0 0"/>
                <a:gd name="G67" fmla="+- 1 0 0"/>
                <a:gd name="G68" fmla="+- 1 0 0"/>
                <a:gd name="T0" fmla="*/ 129768214 w 8196"/>
                <a:gd name="T1" fmla="*/ 174778993 h 1192"/>
                <a:gd name="T2" fmla="*/ 129768214 w 8196"/>
                <a:gd name="T3" fmla="*/ 174778993 h 1192"/>
                <a:gd name="T4" fmla="*/ 129768214 w 8196"/>
                <a:gd name="T5" fmla="*/ 174778993 h 1192"/>
                <a:gd name="T6" fmla="*/ 129768214 w 8196"/>
                <a:gd name="T7" fmla="*/ 174778993 h 1192"/>
                <a:gd name="T8" fmla="*/ 129768214 w 8196"/>
                <a:gd name="T9" fmla="*/ 174778993 h 1192"/>
                <a:gd name="T10" fmla="*/ 129768214 w 8196"/>
                <a:gd name="T11" fmla="*/ 174778993 h 1192"/>
                <a:gd name="T12" fmla="*/ 129768214 w 8196"/>
                <a:gd name="T13" fmla="*/ 174778993 h 1192"/>
                <a:gd name="T14" fmla="*/ 129768214 w 8196"/>
                <a:gd name="T15" fmla="*/ 174778993 h 1192"/>
                <a:gd name="T16" fmla="*/ 129768214 w 8196"/>
                <a:gd name="T17" fmla="*/ 174778993 h 1192"/>
                <a:gd name="T18" fmla="*/ 129768214 w 8196"/>
                <a:gd name="T19" fmla="*/ 174778993 h 1192"/>
                <a:gd name="T20" fmla="*/ 129768214 w 8196"/>
                <a:gd name="T21" fmla="*/ 174778993 h 1192"/>
                <a:gd name="T22" fmla="*/ 129768214 w 8196"/>
                <a:gd name="T23" fmla="*/ 174778993 h 1192"/>
                <a:gd name="T24" fmla="*/ 129768214 w 8196"/>
                <a:gd name="T25" fmla="*/ 174778993 h 1192"/>
                <a:gd name="T26" fmla="*/ 129768214 w 8196"/>
                <a:gd name="T27" fmla="*/ 174778993 h 1192"/>
                <a:gd name="T28" fmla="*/ 129768214 w 8196"/>
                <a:gd name="T29" fmla="*/ 174778993 h 1192"/>
                <a:gd name="T30" fmla="*/ 129768214 w 8196"/>
                <a:gd name="T31" fmla="*/ 174778993 h 1192"/>
                <a:gd name="T32" fmla="*/ 129768214 w 8196"/>
                <a:gd name="T33" fmla="*/ 174778993 h 1192"/>
                <a:gd name="T34" fmla="*/ 129768214 w 8196"/>
                <a:gd name="T35" fmla="*/ 174778993 h 1192"/>
                <a:gd name="T36" fmla="*/ 129768214 w 8196"/>
                <a:gd name="T37" fmla="*/ 174778993 h 1192"/>
                <a:gd name="T38" fmla="*/ 129768214 w 8196"/>
                <a:gd name="T39" fmla="*/ 174778993 h 1192"/>
                <a:gd name="T40" fmla="*/ 129768214 w 8196"/>
                <a:gd name="T41" fmla="*/ 174778993 h 1192"/>
                <a:gd name="T42" fmla="*/ 129768214 w 8196"/>
                <a:gd name="T43" fmla="*/ 174778993 h 1192"/>
                <a:gd name="T44" fmla="*/ 129768214 w 8196"/>
                <a:gd name="T45" fmla="*/ 0 h 1192"/>
                <a:gd name="T46" fmla="*/ 129768214 w 8196"/>
                <a:gd name="T47" fmla="*/ 174778993 h 1192"/>
                <a:gd name="T48" fmla="*/ 129768214 w 8196"/>
                <a:gd name="T49" fmla="*/ 174778993 h 1192"/>
                <a:gd name="T50" fmla="*/ 129768214 w 8196"/>
                <a:gd name="T51" fmla="*/ 174778993 h 1192"/>
                <a:gd name="T52" fmla="*/ 129768214 w 8196"/>
                <a:gd name="T53" fmla="*/ 174778993 h 1192"/>
                <a:gd name="T54" fmla="*/ 129768214 w 8196"/>
                <a:gd name="T55" fmla="*/ 174778993 h 1192"/>
                <a:gd name="T56" fmla="*/ 129768214 w 8196"/>
                <a:gd name="T57" fmla="*/ 174778993 h 1192"/>
                <a:gd name="T58" fmla="*/ 129768214 w 8196"/>
                <a:gd name="T59" fmla="*/ 174778993 h 1192"/>
                <a:gd name="T60" fmla="*/ 129768214 w 8196"/>
                <a:gd name="T61" fmla="*/ 174778993 h 1192"/>
                <a:gd name="T62" fmla="*/ 0 w 8196"/>
                <a:gd name="T63" fmla="*/ 174778993 h 1192"/>
                <a:gd name="T64" fmla="*/ 129768214 w 8196"/>
                <a:gd name="T65" fmla="*/ 174778993 h 1192"/>
                <a:gd name="T66" fmla="*/ 129768214 w 8196"/>
                <a:gd name="T67" fmla="*/ 174778993 h 1192"/>
                <a:gd name="T68" fmla="*/ 129768214 w 8196"/>
                <a:gd name="T69" fmla="*/ 174778993 h 1192"/>
                <a:gd name="T70" fmla="*/ 129768214 w 8196"/>
                <a:gd name="T71" fmla="*/ 174778993 h 1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3080" name="Rectangle 8"/>
          <p:cNvSpPr>
            <a:spLocks noGrp="1" noChangeArrowheads="1"/>
          </p:cNvSpPr>
          <p:nvPr>
            <p:ph type="title"/>
          </p:nvPr>
        </p:nvSpPr>
        <p:spPr bwMode="auto">
          <a:xfrm>
            <a:off x="457200" y="338138"/>
            <a:ext cx="8215313" cy="1238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smtClean="0"/>
              <a:t>Click to edit the title text format</a:t>
            </a:r>
          </a:p>
        </p:txBody>
      </p:sp>
      <p:sp>
        <p:nvSpPr>
          <p:cNvPr id="3081" name="Rectangle 9"/>
          <p:cNvSpPr>
            <a:spLocks noGrp="1" noChangeArrowheads="1"/>
          </p:cNvSpPr>
          <p:nvPr>
            <p:ph type="body" idx="1"/>
          </p:nvPr>
        </p:nvSpPr>
        <p:spPr bwMode="auto">
          <a:xfrm>
            <a:off x="871538" y="2674938"/>
            <a:ext cx="7394575" cy="3436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3082" name="Rectangle 10"/>
          <p:cNvSpPr>
            <a:spLocks noGrp="1" noChangeArrowheads="1"/>
          </p:cNvSpPr>
          <p:nvPr>
            <p:ph type="dt"/>
          </p:nvPr>
        </p:nvSpPr>
        <p:spPr bwMode="auto">
          <a:xfrm>
            <a:off x="5164138" y="6249988"/>
            <a:ext cx="3771900" cy="350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lvl1pPr algn="r">
              <a:buClrTx/>
              <a:buFontTx/>
              <a:buNone/>
              <a:tabLst>
                <a:tab pos="723900" algn="l"/>
                <a:tab pos="1447800" algn="l"/>
                <a:tab pos="2171700" algn="l"/>
                <a:tab pos="2895600" algn="l"/>
                <a:tab pos="3619500" algn="l"/>
              </a:tabLst>
              <a:defRPr sz="1000">
                <a:solidFill>
                  <a:srgbClr val="073E87"/>
                </a:solidFill>
                <a:latin typeface="Times New Roman" pitchFamily="16" charset="0"/>
                <a:cs typeface="Lucida Sans Unicode" pitchFamily="32" charset="0"/>
              </a:defRPr>
            </a:lvl1pPr>
          </a:lstStyle>
          <a:p>
            <a:r>
              <a:rPr lang="en-US" smtClean="0"/>
              <a:t>10/11/13</a:t>
            </a:r>
            <a:endParaRPr lang="en-US"/>
          </a:p>
        </p:txBody>
      </p:sp>
      <p:sp>
        <p:nvSpPr>
          <p:cNvPr id="3083" name="Text Box 11"/>
          <p:cNvSpPr txBox="1">
            <a:spLocks noChangeArrowheads="1"/>
          </p:cNvSpPr>
          <p:nvPr/>
        </p:nvSpPr>
        <p:spPr bwMode="auto">
          <a:xfrm>
            <a:off x="193675" y="6249988"/>
            <a:ext cx="3786188"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84" name="Rectangle 12"/>
          <p:cNvSpPr>
            <a:spLocks noGrp="1" noChangeArrowheads="1"/>
          </p:cNvSpPr>
          <p:nvPr>
            <p:ph type="sldNum"/>
          </p:nvPr>
        </p:nvSpPr>
        <p:spPr bwMode="auto">
          <a:xfrm>
            <a:off x="3990975" y="6249988"/>
            <a:ext cx="1147763" cy="350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lvl1pPr algn="ctr">
              <a:buClrTx/>
              <a:buFontTx/>
              <a:buNone/>
              <a:tabLst>
                <a:tab pos="723900" algn="l"/>
              </a:tabLst>
              <a:defRPr sz="1000">
                <a:solidFill>
                  <a:srgbClr val="073E87"/>
                </a:solidFill>
                <a:latin typeface="Times New Roman" pitchFamily="16" charset="0"/>
                <a:cs typeface="Lucida Sans Unicode" pitchFamily="32" charset="0"/>
              </a:defRPr>
            </a:lvl1pPr>
          </a:lstStyle>
          <a:p>
            <a:fld id="{1E478119-D0A6-49D1-A8EC-9F44C5AE4044}"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hf sldNum="0" hdr="0" ftr="0" dt="0"/>
  <p:txStyles>
    <p:titleStyle>
      <a:lvl1pPr algn="ctr" defTabSz="457200" rtl="0" eaLnBrk="0" fontAlgn="base" hangingPunct="0">
        <a:spcBef>
          <a:spcPct val="0"/>
        </a:spcBef>
        <a:spcAft>
          <a:spcPct val="0"/>
        </a:spcAft>
        <a:buClr>
          <a:srgbClr val="000000"/>
        </a:buClr>
        <a:buSzPct val="100000"/>
        <a:buFont typeface="Times New Roman" pitchFamily="16" charset="0"/>
        <a:defRPr sz="4400">
          <a:solidFill>
            <a:srgbClr val="FFFFFF"/>
          </a:solidFill>
          <a:latin typeface="+mj-lt"/>
          <a:ea typeface="+mj-ea"/>
          <a:cs typeface="+mj-cs"/>
        </a:defRPr>
      </a:lvl1pPr>
      <a:lvl2pPr marL="742950" indent="-285750" algn="ctr" defTabSz="457200" rtl="0" eaLnBrk="0" fontAlgn="base" hangingPunct="0">
        <a:spcBef>
          <a:spcPct val="0"/>
        </a:spcBef>
        <a:spcAft>
          <a:spcPct val="0"/>
        </a:spcAft>
        <a:buClr>
          <a:srgbClr val="000000"/>
        </a:buClr>
        <a:buSzPct val="100000"/>
        <a:buFont typeface="Times New Roman" pitchFamily="16" charset="0"/>
        <a:defRPr sz="4400">
          <a:solidFill>
            <a:srgbClr val="FFFFFF"/>
          </a:solidFill>
          <a:latin typeface="Candara" pitchFamily="32" charset="0"/>
          <a:cs typeface="Arial Unicode MS" pitchFamily="32" charset="0"/>
        </a:defRPr>
      </a:lvl2pPr>
      <a:lvl3pPr marL="11430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FFFFFF"/>
          </a:solidFill>
          <a:latin typeface="Candara" pitchFamily="32" charset="0"/>
          <a:cs typeface="Arial Unicode MS" pitchFamily="32" charset="0"/>
        </a:defRPr>
      </a:lvl3pPr>
      <a:lvl4pPr marL="16002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FFFFFF"/>
          </a:solidFill>
          <a:latin typeface="Candara" pitchFamily="32" charset="0"/>
          <a:cs typeface="Arial Unicode MS" pitchFamily="32" charset="0"/>
        </a:defRPr>
      </a:lvl4pPr>
      <a:lvl5pPr marL="20574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FFFFFF"/>
          </a:solidFill>
          <a:latin typeface="Candara" pitchFamily="32" charset="0"/>
          <a:cs typeface="Arial Unicode MS" pitchFamily="32" charset="0"/>
        </a:defRPr>
      </a:lvl5pPr>
      <a:lvl6pPr marL="25146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FFFFFF"/>
          </a:solidFill>
          <a:latin typeface="Candara" pitchFamily="32" charset="0"/>
          <a:cs typeface="Arial Unicode MS" pitchFamily="32" charset="0"/>
        </a:defRPr>
      </a:lvl6pPr>
      <a:lvl7pPr marL="29718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FFFFFF"/>
          </a:solidFill>
          <a:latin typeface="Candara" pitchFamily="32" charset="0"/>
          <a:cs typeface="Arial Unicode MS" pitchFamily="32" charset="0"/>
        </a:defRPr>
      </a:lvl7pPr>
      <a:lvl8pPr marL="34290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FFFFFF"/>
          </a:solidFill>
          <a:latin typeface="Candara" pitchFamily="32" charset="0"/>
          <a:cs typeface="Arial Unicode MS" pitchFamily="32" charset="0"/>
        </a:defRPr>
      </a:lvl8pPr>
      <a:lvl9pPr marL="38862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FFFFFF"/>
          </a:solidFill>
          <a:latin typeface="Candara" pitchFamily="32" charset="0"/>
          <a:cs typeface="Arial Unicode MS" pitchFamily="32" charset="0"/>
        </a:defRPr>
      </a:lvl9pPr>
    </p:titleStyle>
    <p:bodyStyle>
      <a:lvl1pPr marL="342900" indent="-342900" algn="l" defTabSz="457200" rtl="0" eaLnBrk="0" fontAlgn="base" hangingPunct="0">
        <a:spcBef>
          <a:spcPts val="600"/>
        </a:spcBef>
        <a:spcAft>
          <a:spcPct val="0"/>
        </a:spcAft>
        <a:buClr>
          <a:srgbClr val="000000"/>
        </a:buClr>
        <a:buSzPct val="100000"/>
        <a:buFont typeface="Times New Roman" pitchFamily="16" charset="0"/>
        <a:defRPr sz="2400">
          <a:solidFill>
            <a:srgbClr val="073E87"/>
          </a:solidFill>
          <a:latin typeface="+mn-lt"/>
          <a:ea typeface="+mn-ea"/>
          <a:cs typeface="+mn-cs"/>
        </a:defRPr>
      </a:lvl1pPr>
      <a:lvl2pPr marL="742950" indent="-285750" algn="l" defTabSz="457200" rtl="0" eaLnBrk="0" fontAlgn="base" hangingPunct="0">
        <a:spcBef>
          <a:spcPts val="550"/>
        </a:spcBef>
        <a:spcAft>
          <a:spcPct val="0"/>
        </a:spcAft>
        <a:buClr>
          <a:srgbClr val="000000"/>
        </a:buClr>
        <a:buSzPct val="100000"/>
        <a:buFont typeface="Times New Roman" pitchFamily="16" charset="0"/>
        <a:defRPr sz="2200">
          <a:solidFill>
            <a:srgbClr val="073E87"/>
          </a:solidFill>
          <a:latin typeface="+mn-lt"/>
          <a:cs typeface="+mn-cs"/>
        </a:defRPr>
      </a:lvl2pPr>
      <a:lvl3pPr marL="11430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73E87"/>
          </a:solidFill>
          <a:latin typeface="+mn-lt"/>
          <a:cs typeface="+mn-cs"/>
        </a:defRPr>
      </a:lvl3pPr>
      <a:lvl4pPr marL="1600200" indent="-228600" algn="l" defTabSz="457200" rtl="0" eaLnBrk="0" fontAlgn="base" hangingPunct="0">
        <a:spcBef>
          <a:spcPts val="450"/>
        </a:spcBef>
        <a:spcAft>
          <a:spcPct val="0"/>
        </a:spcAft>
        <a:buClr>
          <a:srgbClr val="000000"/>
        </a:buClr>
        <a:buSzPct val="100000"/>
        <a:buFont typeface="Times New Roman" pitchFamily="16" charset="0"/>
        <a:defRPr>
          <a:solidFill>
            <a:srgbClr val="073E87"/>
          </a:solidFill>
          <a:latin typeface="+mn-lt"/>
          <a:cs typeface="+mn-cs"/>
        </a:defRPr>
      </a:lvl4pPr>
      <a:lvl5pPr marL="2057400" indent="-228600" algn="l" defTabSz="457200" rtl="0" eaLnBrk="0" fontAlgn="base" hangingPunct="0">
        <a:spcBef>
          <a:spcPts val="400"/>
        </a:spcBef>
        <a:spcAft>
          <a:spcPct val="0"/>
        </a:spcAft>
        <a:buClr>
          <a:srgbClr val="000000"/>
        </a:buClr>
        <a:buSzPct val="100000"/>
        <a:buFont typeface="Times New Roman" pitchFamily="16" charset="0"/>
        <a:defRPr sz="1600">
          <a:solidFill>
            <a:srgbClr val="073E87"/>
          </a:solidFill>
          <a:latin typeface="+mn-lt"/>
          <a:cs typeface="+mn-cs"/>
        </a:defRPr>
      </a:lvl5pPr>
      <a:lvl6pPr marL="2514600" indent="-228600" algn="l" defTabSz="457200" rtl="0" eaLnBrk="0" fontAlgn="base" hangingPunct="0">
        <a:spcBef>
          <a:spcPts val="400"/>
        </a:spcBef>
        <a:spcAft>
          <a:spcPct val="0"/>
        </a:spcAft>
        <a:buClr>
          <a:srgbClr val="000000"/>
        </a:buClr>
        <a:buSzPct val="100000"/>
        <a:buFont typeface="Times New Roman" pitchFamily="16" charset="0"/>
        <a:defRPr sz="1600">
          <a:solidFill>
            <a:srgbClr val="073E87"/>
          </a:solidFill>
          <a:latin typeface="+mn-lt"/>
          <a:cs typeface="+mn-cs"/>
        </a:defRPr>
      </a:lvl6pPr>
      <a:lvl7pPr marL="2971800" indent="-228600" algn="l" defTabSz="457200" rtl="0" eaLnBrk="0" fontAlgn="base" hangingPunct="0">
        <a:spcBef>
          <a:spcPts val="400"/>
        </a:spcBef>
        <a:spcAft>
          <a:spcPct val="0"/>
        </a:spcAft>
        <a:buClr>
          <a:srgbClr val="000000"/>
        </a:buClr>
        <a:buSzPct val="100000"/>
        <a:buFont typeface="Times New Roman" pitchFamily="16" charset="0"/>
        <a:defRPr sz="1600">
          <a:solidFill>
            <a:srgbClr val="073E87"/>
          </a:solidFill>
          <a:latin typeface="+mn-lt"/>
          <a:cs typeface="+mn-cs"/>
        </a:defRPr>
      </a:lvl7pPr>
      <a:lvl8pPr marL="3429000" indent="-228600" algn="l" defTabSz="457200" rtl="0" eaLnBrk="0" fontAlgn="base" hangingPunct="0">
        <a:spcBef>
          <a:spcPts val="400"/>
        </a:spcBef>
        <a:spcAft>
          <a:spcPct val="0"/>
        </a:spcAft>
        <a:buClr>
          <a:srgbClr val="000000"/>
        </a:buClr>
        <a:buSzPct val="100000"/>
        <a:buFont typeface="Times New Roman" pitchFamily="16" charset="0"/>
        <a:defRPr sz="1600">
          <a:solidFill>
            <a:srgbClr val="073E87"/>
          </a:solidFill>
          <a:latin typeface="+mn-lt"/>
          <a:cs typeface="+mn-cs"/>
        </a:defRPr>
      </a:lvl8pPr>
      <a:lvl9pPr marL="3886200" indent="-228600" algn="l" defTabSz="457200" rtl="0" eaLnBrk="0" fontAlgn="base" hangingPunct="0">
        <a:spcBef>
          <a:spcPts val="400"/>
        </a:spcBef>
        <a:spcAft>
          <a:spcPct val="0"/>
        </a:spcAft>
        <a:buClr>
          <a:srgbClr val="000000"/>
        </a:buClr>
        <a:buSzPct val="100000"/>
        <a:buFont typeface="Times New Roman" pitchFamily="16" charset="0"/>
        <a:defRPr sz="1600">
          <a:solidFill>
            <a:srgbClr val="073E87"/>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AutoShape 1"/>
          <p:cNvSpPr>
            <a:spLocks noChangeArrowheads="1"/>
          </p:cNvSpPr>
          <p:nvPr/>
        </p:nvSpPr>
        <p:spPr bwMode="auto">
          <a:xfrm>
            <a:off x="228600" y="228600"/>
            <a:ext cx="8696325" cy="6035675"/>
          </a:xfrm>
          <a:prstGeom prst="roundRect">
            <a:avLst>
              <a:gd name="adj" fmla="val 1273"/>
            </a:avLst>
          </a:prstGeom>
          <a:gradFill rotWithShape="0">
            <a:gsLst>
              <a:gs pos="0">
                <a:srgbClr val="83D3FE"/>
              </a:gs>
              <a:gs pos="100000">
                <a:srgbClr val="0293E0"/>
              </a:gs>
            </a:gsLst>
            <a:lin ang="5400000" scaled="1"/>
          </a:gra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4098" name="Group 2"/>
          <p:cNvGrpSpPr>
            <a:grpSpLocks/>
          </p:cNvGrpSpPr>
          <p:nvPr/>
        </p:nvGrpSpPr>
        <p:grpSpPr bwMode="auto">
          <a:xfrm>
            <a:off x="211138" y="5354638"/>
            <a:ext cx="8709025" cy="1316037"/>
            <a:chOff x="133" y="3373"/>
            <a:chExt cx="5486" cy="829"/>
          </a:xfrm>
        </p:grpSpPr>
        <p:sp>
          <p:nvSpPr>
            <p:cNvPr id="4099" name="Freeform 3"/>
            <p:cNvSpPr>
              <a:spLocks noChangeArrowheads="1"/>
            </p:cNvSpPr>
            <p:nvPr/>
          </p:nvSpPr>
          <p:spPr bwMode="auto">
            <a:xfrm>
              <a:off x="3814" y="3464"/>
              <a:ext cx="1805" cy="441"/>
            </a:xfrm>
            <a:custGeom>
              <a:avLst/>
              <a:gdLst>
                <a:gd name="G0" fmla="+- 1 0 0"/>
                <a:gd name="G1" fmla="+- 1 0 0"/>
                <a:gd name="G2" fmla="+- 1 0 0"/>
                <a:gd name="G3" fmla="+- 1 0 0"/>
                <a:gd name="G4" fmla="+- 1 0 0"/>
                <a:gd name="G5" fmla="+- 1 0 0"/>
                <a:gd name="G6" fmla="+- 1 0 0"/>
                <a:gd name="G7" fmla="+- 1 0 0"/>
                <a:gd name="G8" fmla="+- 1 0 0"/>
                <a:gd name="T0" fmla="*/ 572 256 1"/>
                <a:gd name="T1" fmla="*/ 0 256 1"/>
                <a:gd name="G9" fmla="+- 0 T0 T1"/>
                <a:gd name="G10" fmla="sin 55292 G9"/>
                <a:gd name="T2" fmla="*/ 572 256 1"/>
                <a:gd name="T3" fmla="*/ 0 256 1"/>
                <a:gd name="G11" fmla="+- 0 T2 T3"/>
                <a:gd name="G12" fmla="cos 54990 G11"/>
                <a:gd name="G13" fmla="+- G10 0 G12"/>
                <a:gd name="G14" fmla="*/ G13 65535 1"/>
                <a:gd name="G15" fmla="+- G14 10800 0"/>
                <a:gd name="G16" fmla="+- 1 0 0"/>
                <a:gd name="G17" fmla="+- 1 0 0"/>
                <a:gd name="G18" fmla="+- 1 0 0"/>
                <a:gd name="G19" fmla="+- 636 0 0"/>
                <a:gd name="G20" fmla="+- 1 0 0"/>
                <a:gd name="G21" fmla="+- 1 0 0"/>
                <a:gd name="G22" fmla="+- 1 0 0"/>
                <a:gd name="G23" fmla="+- 1 0 0"/>
                <a:gd name="G24" fmla="+- 1 0 0"/>
                <a:gd name="G25" fmla="+- 1 0 0"/>
                <a:gd name="G26" fmla="+- 1 0 0"/>
                <a:gd name="G27" fmla="+- 1 0 0"/>
                <a:gd name="G28" fmla="+- 1 0 0"/>
                <a:gd name="G29" fmla="+- 1 0 0"/>
                <a:gd name="G30" fmla="+- 1 0 0"/>
                <a:gd name="G31" fmla="+- 1 0 0"/>
                <a:gd name="G32" fmla="*/ 1 16385 2"/>
                <a:gd name="G33" fmla="+- 1 0 0"/>
                <a:gd name="G34" fmla="+- 1 0 0"/>
                <a:gd name="G35" fmla="+- 1 0 0"/>
                <a:gd name="G36" fmla="+- 1 0 0"/>
                <a:gd name="G37" fmla="+- 1 0 0"/>
                <a:gd name="G38" fmla="+- 1 0 0"/>
                <a:gd name="G39" fmla="+- 1 0 0"/>
                <a:gd name="G40" fmla="+- 1 0 0"/>
                <a:gd name="G41" fmla="+- 1 0 0"/>
                <a:gd name="G42" fmla="+- 1 0 0"/>
                <a:gd name="G43" fmla="+- 1 0 0"/>
                <a:gd name="G44" fmla="+- 1 0 0"/>
                <a:gd name="G45" fmla="+- 1 0 0"/>
                <a:gd name="G46" fmla="*/ 1 26251 30784"/>
                <a:gd name="G47" fmla="*/ 1 48365 11520"/>
                <a:gd name="G48" fmla="*/ G47 1 180"/>
                <a:gd name="G49" fmla="*/ G46 1 G48"/>
                <a:gd name="G50" fmla="+- 53013 0 0"/>
                <a:gd name="G51" fmla="+- 57780 0 0"/>
                <a:gd name="G52" fmla="+- 1 0 0"/>
                <a:gd name="G53" fmla="+- 1 0 0"/>
                <a:gd name="G54" fmla="+- 1 0 0"/>
                <a:gd name="G55" fmla="+- 1 0 0"/>
                <a:gd name="G56" fmla="+- 1 0 0"/>
                <a:gd name="G57" fmla="+- 1 0 0"/>
                <a:gd name="G58" fmla="+- 1 0 0"/>
                <a:gd name="G59" fmla="+- 1 0 0"/>
                <a:gd name="T4" fmla="*/ 127649658 w 2706"/>
                <a:gd name="T5" fmla="*/ 0 h 640"/>
                <a:gd name="T6" fmla="*/ 127649658 w 2706"/>
                <a:gd name="T7" fmla="*/ 0 h 640"/>
                <a:gd name="T8" fmla="*/ 127649658 w 2706"/>
                <a:gd name="T9" fmla="*/ 166063457 h 640"/>
                <a:gd name="T10" fmla="*/ 127649658 w 2706"/>
                <a:gd name="T11" fmla="*/ 166063457 h 640"/>
                <a:gd name="T12" fmla="*/ 127649658 w 2706"/>
                <a:gd name="T13" fmla="*/ 166063457 h 640"/>
                <a:gd name="T14" fmla="*/ 127649658 w 2706"/>
                <a:gd name="T15" fmla="*/ 166063457 h 640"/>
                <a:gd name="T16" fmla="*/ 127649658 w 2706"/>
                <a:gd name="T17" fmla="*/ 166063457 h 640"/>
                <a:gd name="T18" fmla="*/ 127649658 w 2706"/>
                <a:gd name="T19" fmla="*/ 166063457 h 640"/>
                <a:gd name="T20" fmla="*/ 127649658 w 2706"/>
                <a:gd name="T21" fmla="*/ 166063457 h 640"/>
                <a:gd name="T22" fmla="*/ 127649658 w 2706"/>
                <a:gd name="T23" fmla="*/ 166063457 h 640"/>
                <a:gd name="T24" fmla="*/ 127649658 w 2706"/>
                <a:gd name="T25" fmla="*/ 166063457 h 640"/>
                <a:gd name="T26" fmla="*/ 127649658 w 2706"/>
                <a:gd name="T27" fmla="*/ 166063457 h 640"/>
                <a:gd name="T28" fmla="*/ 127649658 w 2706"/>
                <a:gd name="T29" fmla="*/ 166063457 h 640"/>
                <a:gd name="T30" fmla="*/ 127649658 w 2706"/>
                <a:gd name="T31" fmla="*/ 166063457 h 640"/>
                <a:gd name="T32" fmla="*/ 127649658 w 2706"/>
                <a:gd name="T33" fmla="*/ 166063457 h 640"/>
                <a:gd name="T34" fmla="*/ 127649658 w 2706"/>
                <a:gd name="T35" fmla="*/ 166063457 h 640"/>
                <a:gd name="T36" fmla="*/ 127649658 w 2706"/>
                <a:gd name="T37" fmla="*/ 166063457 h 640"/>
                <a:gd name="T38" fmla="*/ 127649658 w 2706"/>
                <a:gd name="T39" fmla="*/ 166063457 h 640"/>
                <a:gd name="T40" fmla="*/ 0 w 2706"/>
                <a:gd name="T41" fmla="*/ 166063457 h 640"/>
                <a:gd name="T42" fmla="*/ 0 w 2706"/>
                <a:gd name="T43" fmla="*/ 166063457 h 640"/>
                <a:gd name="T44" fmla="*/ 127649658 w 2706"/>
                <a:gd name="T45" fmla="*/ 166063457 h 640"/>
                <a:gd name="T46" fmla="*/ 127649658 w 2706"/>
                <a:gd name="T47" fmla="*/ 166063457 h 640"/>
                <a:gd name="T48" fmla="*/ 127649658 w 2706"/>
                <a:gd name="T49" fmla="*/ 166063457 h 640"/>
                <a:gd name="T50" fmla="*/ 127649658 w 2706"/>
                <a:gd name="T51" fmla="*/ 166063457 h 640"/>
                <a:gd name="T52" fmla="*/ 127649658 w 2706"/>
                <a:gd name="T53" fmla="*/ 166063457 h 640"/>
                <a:gd name="T54" fmla="*/ 127649658 w 2706"/>
                <a:gd name="T55" fmla="*/ 166063457 h 640"/>
                <a:gd name="T56" fmla="*/ 127649658 w 2706"/>
                <a:gd name="T57" fmla="*/ 166063457 h 640"/>
                <a:gd name="T58" fmla="*/ 127649658 w 2706"/>
                <a:gd name="T59" fmla="*/ 166063457 h 640"/>
                <a:gd name="T60" fmla="*/ 127649658 w 2706"/>
                <a:gd name="T61" fmla="*/ 166063457 h 640"/>
                <a:gd name="T62" fmla="*/ 127649658 w 2706"/>
                <a:gd name="T63" fmla="*/ 166063457 h 640"/>
                <a:gd name="T64" fmla="*/ 127649658 w 2706"/>
                <a:gd name="T65" fmla="*/ 166063457 h 640"/>
                <a:gd name="T66" fmla="*/ 127649658 w 2706"/>
                <a:gd name="T67" fmla="*/ 166063457 h 640"/>
                <a:gd name="T68" fmla="*/ 127649658 w 2706"/>
                <a:gd name="T69" fmla="*/ 166063457 h 640"/>
                <a:gd name="T70" fmla="*/ 127649658 w 2706"/>
                <a:gd name="T71" fmla="*/ 166063457 h 640"/>
                <a:gd name="T72" fmla="*/ 127649658 w 2706"/>
                <a:gd name="T73" fmla="*/ 166063457 h 640"/>
                <a:gd name="T74" fmla="*/ 127649658 w 2706"/>
                <a:gd name="T75" fmla="*/ 166063457 h 640"/>
                <a:gd name="T76" fmla="*/ 127649658 w 2706"/>
                <a:gd name="T77" fmla="*/ 166063457 h 640"/>
                <a:gd name="T78" fmla="*/ 127649658 w 2706"/>
                <a:gd name="T79" fmla="*/ 166063457 h 640"/>
                <a:gd name="T80" fmla="*/ 127649658 w 2706"/>
                <a:gd name="T81" fmla="*/ 166063457 h 640"/>
                <a:gd name="T82" fmla="*/ 127649658 w 2706"/>
                <a:gd name="T83" fmla="*/ 166063457 h 640"/>
                <a:gd name="T84" fmla="*/ 127649658 w 2706"/>
                <a:gd name="T85" fmla="*/ 166063457 h 640"/>
                <a:gd name="T86" fmla="*/ 127649658 w 2706"/>
                <a:gd name="T87" fmla="*/ 166063457 h 640"/>
                <a:gd name="T88" fmla="*/ 127649658 w 2706"/>
                <a:gd name="T89" fmla="*/ 166063457 h 640"/>
                <a:gd name="T90" fmla="*/ 127649658 w 2706"/>
                <a:gd name="T91" fmla="*/ 166063457 h 640"/>
                <a:gd name="T92" fmla="*/ 127649658 w 2706"/>
                <a:gd name="T93" fmla="*/ 166063457 h 640"/>
                <a:gd name="T94" fmla="*/ 127649658 w 2706"/>
                <a:gd name="T95" fmla="*/ 166063457 h 640"/>
                <a:gd name="T96" fmla="*/ 127649658 w 2706"/>
                <a:gd name="T97" fmla="*/ 166063457 h 640"/>
                <a:gd name="T98" fmla="*/ 127649658 w 2706"/>
                <a:gd name="T99" fmla="*/ 166063457 h 640"/>
                <a:gd name="T100" fmla="*/ 127649658 w 2706"/>
                <a:gd name="T101" fmla="*/ 166063457 h 640"/>
                <a:gd name="T102" fmla="*/ 127649658 w 2706"/>
                <a:gd name="T103" fmla="*/ 166063457 h 640"/>
                <a:gd name="T104" fmla="*/ 127649658 w 2706"/>
                <a:gd name="T105" fmla="*/ 166063457 h 640"/>
                <a:gd name="T106" fmla="*/ 127649658 w 2706"/>
                <a:gd name="T107" fmla="*/ 166063457 h 640"/>
                <a:gd name="T108" fmla="*/ 127649658 w 2706"/>
                <a:gd name="T109" fmla="*/ 166063457 h 640"/>
                <a:gd name="T110" fmla="*/ 127649658 w 2706"/>
                <a:gd name="T111" fmla="*/ 0 h 640"/>
                <a:gd name="T112" fmla="*/ 127649658 w 2706"/>
                <a:gd name="T113" fmla="*/ 0 h 640"/>
                <a:gd name="T114" fmla="*/ 127649658 w 2706"/>
                <a:gd name="T115" fmla="*/ 0 h 640"/>
                <a:gd name="T116" fmla="*/ 127649658 w 2706"/>
                <a:gd name="T117" fmla="*/ 0 h 640"/>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rgbClr val="C6E7FC">
                <a:alpha val="28999"/>
              </a:srgbClr>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100" name="Freeform 4"/>
            <p:cNvSpPr>
              <a:spLocks noChangeArrowheads="1"/>
            </p:cNvSpPr>
            <p:nvPr/>
          </p:nvSpPr>
          <p:spPr bwMode="auto">
            <a:xfrm>
              <a:off x="1651" y="3383"/>
              <a:ext cx="3488" cy="527"/>
            </a:xfrm>
            <a:custGeom>
              <a:avLst/>
              <a:gdLst>
                <a:gd name="G0" fmla="+- 1 0 0"/>
                <a:gd name="G1" fmla="+- 1 0 0"/>
                <a:gd name="T0" fmla="*/ 610 256 1"/>
                <a:gd name="T1" fmla="*/ 0 256 1"/>
                <a:gd name="G2" fmla="+- 0 T0 T1"/>
                <a:gd name="G3" fmla="sin 55388 G2"/>
                <a:gd name="T2" fmla="*/ 610 256 1"/>
                <a:gd name="T3" fmla="*/ 0 256 1"/>
                <a:gd name="G4" fmla="+- 0 T2 T3"/>
                <a:gd name="G5" fmla="cos 59214 G4"/>
                <a:gd name="G6" fmla="+- G3 0 G5"/>
                <a:gd name="G7" fmla="*/ G6 65535 1"/>
                <a:gd name="G8" fmla="+- G7 10800 0"/>
                <a:gd name="G9" fmla="+- 1 0 0"/>
                <a:gd name="G10" fmla="+- 1 0 0"/>
                <a:gd name="T4" fmla="*/ 266 256 1"/>
                <a:gd name="T5" fmla="*/ 0 256 1"/>
                <a:gd name="G11" fmla="+- 0 T4 T5"/>
                <a:gd name="G12" fmla="sin 55032 G11"/>
                <a:gd name="T6" fmla="*/ 266 256 1"/>
                <a:gd name="T7" fmla="*/ 0 256 1"/>
                <a:gd name="G13" fmla="+- 0 T6 T7"/>
                <a:gd name="G14" fmla="cos 57548 G13"/>
                <a:gd name="G15" fmla="+- G12 0 G14"/>
                <a:gd name="G16" fmla="*/ G15 65535 1"/>
                <a:gd name="G17" fmla="+- G16 10800 0"/>
                <a:gd name="G18" fmla="+- 1 0 0"/>
                <a:gd name="G19" fmla="+- 1 0 0"/>
                <a:gd name="G20" fmla="+- 1 0 0"/>
                <a:gd name="G21" fmla="+- 1 0 0"/>
                <a:gd name="G22" fmla="+- 1 0 0"/>
                <a:gd name="G23" fmla="+- 1 0 0"/>
                <a:gd name="G24" fmla="+- 1 0 0"/>
                <a:gd name="G25" fmla="+- 1 0 0"/>
                <a:gd name="G26" fmla="+- 1 0 0"/>
                <a:gd name="G27" fmla="+- 1 0 0"/>
                <a:gd name="G28" fmla="+- 1 0 0"/>
                <a:gd name="G29" fmla="+- 1 0 0"/>
                <a:gd name="G30" fmla="+- 1 0 0"/>
                <a:gd name="G31" fmla="+- 1 0 0"/>
                <a:gd name="G32" fmla="+- 1 0 0"/>
                <a:gd name="G33" fmla="+- 1 0 0"/>
                <a:gd name="G34" fmla="+- 1 0 0"/>
                <a:gd name="G35" fmla="+- 1 0 0"/>
                <a:gd name="G36" fmla="+- 1 0 0"/>
                <a:gd name="G37" fmla="+- 1 0 0"/>
                <a:gd name="G38" fmla="+- 1 0 0"/>
                <a:gd name="G39" fmla="+- 1 0 0"/>
                <a:gd name="G40" fmla="+- 1 0 0"/>
                <a:gd name="G41" fmla="+- 1 0 0"/>
                <a:gd name="G42" fmla="+- 1 0 0"/>
                <a:gd name="G43" fmla="+- 1 0 0"/>
                <a:gd name="G44" fmla="+- 1 0 0"/>
                <a:gd name="G45" fmla="+- 1 0 0"/>
                <a:gd name="G46" fmla="+- 1 0 0"/>
                <a:gd name="G47" fmla="*/ 1 16385 2"/>
                <a:gd name="G48" fmla="+- 1 0 0"/>
                <a:gd name="G49" fmla="+- 1 0 0"/>
                <a:gd name="G50" fmla="+- 1 0 0"/>
                <a:gd name="G51" fmla="+- 1 0 0"/>
                <a:gd name="G52" fmla="+- 1 0 0"/>
                <a:gd name="G53" fmla="+- 1 0 0"/>
                <a:gd name="G54" fmla="+- 1 0 0"/>
                <a:gd name="G55" fmla="+- 1 0 0"/>
                <a:gd name="G56" fmla="+- 1 0 0"/>
                <a:gd name="G57" fmla="+- 1 0 0"/>
                <a:gd name="G58" fmla="+- 1 0 0"/>
                <a:gd name="G59" fmla="+- 1 0 0"/>
                <a:gd name="G60" fmla="+- 1 0 0"/>
                <a:gd name="G61" fmla="+- 1 0 0"/>
                <a:gd name="G62" fmla="+- 1 0 0"/>
                <a:gd name="G63" fmla="+- 1 0 0"/>
                <a:gd name="G64" fmla="*/ 1 29003 51712"/>
                <a:gd name="G65" fmla="+- 1 0 0"/>
                <a:gd name="G66" fmla="+- 1 0 0"/>
                <a:gd name="G67" fmla="+- 1 0 0"/>
                <a:gd name="G68" fmla="+- 1 0 0"/>
                <a:gd name="G69" fmla="+- 1 0 0"/>
                <a:gd name="G70" fmla="+- 1 0 0"/>
                <a:gd name="G71" fmla="+- 1 0 0"/>
                <a:gd name="G72" fmla="+- 1 0 0"/>
                <a:gd name="G73" fmla="+- 1 0 0"/>
                <a:gd name="G74" fmla="+- 1 0 0"/>
                <a:gd name="G75" fmla="+- 1 0 0"/>
                <a:gd name="G76" fmla="+- 1 0 0"/>
                <a:gd name="G77" fmla="+- 1 0 0"/>
                <a:gd name="G78" fmla="+- 1 0 0"/>
                <a:gd name="G79" fmla="+- 1 0 0"/>
                <a:gd name="G80" fmla="+- 1 0 0"/>
                <a:gd name="T8" fmla="*/ 129185711 w 5216"/>
                <a:gd name="T9" fmla="*/ 169091681 h 762"/>
                <a:gd name="T10" fmla="*/ 129185711 w 5216"/>
                <a:gd name="T11" fmla="*/ 169091681 h 762"/>
                <a:gd name="T12" fmla="*/ 129185711 w 5216"/>
                <a:gd name="T13" fmla="*/ 169091681 h 762"/>
                <a:gd name="T14" fmla="*/ 129185711 w 5216"/>
                <a:gd name="T15" fmla="*/ 169091681 h 762"/>
                <a:gd name="T16" fmla="*/ 129185711 w 5216"/>
                <a:gd name="T17" fmla="*/ 169091681 h 762"/>
                <a:gd name="T18" fmla="*/ 129185711 w 5216"/>
                <a:gd name="T19" fmla="*/ 169091681 h 762"/>
                <a:gd name="T20" fmla="*/ 129185711 w 5216"/>
                <a:gd name="T21" fmla="*/ 169091681 h 762"/>
                <a:gd name="T22" fmla="*/ 129185711 w 5216"/>
                <a:gd name="T23" fmla="*/ 169091681 h 762"/>
                <a:gd name="T24" fmla="*/ 129185711 w 5216"/>
                <a:gd name="T25" fmla="*/ 169091681 h 762"/>
                <a:gd name="T26" fmla="*/ 129185711 w 5216"/>
                <a:gd name="T27" fmla="*/ 169091681 h 762"/>
                <a:gd name="T28" fmla="*/ 129185711 w 5216"/>
                <a:gd name="T29" fmla="*/ 169091681 h 762"/>
                <a:gd name="T30" fmla="*/ 129185711 w 5216"/>
                <a:gd name="T31" fmla="*/ 169091681 h 762"/>
                <a:gd name="T32" fmla="*/ 129185711 w 5216"/>
                <a:gd name="T33" fmla="*/ 169091681 h 762"/>
                <a:gd name="T34" fmla="*/ 129185711 w 5216"/>
                <a:gd name="T35" fmla="*/ 0 h 762"/>
                <a:gd name="T36" fmla="*/ 129185711 w 5216"/>
                <a:gd name="T37" fmla="*/ 169091681 h 762"/>
                <a:gd name="T38" fmla="*/ 129185711 w 5216"/>
                <a:gd name="T39" fmla="*/ 169091681 h 762"/>
                <a:gd name="T40" fmla="*/ 0 w 5216"/>
                <a:gd name="T41" fmla="*/ 169091681 h 762"/>
                <a:gd name="T42" fmla="*/ 129185711 w 5216"/>
                <a:gd name="T43" fmla="*/ 169091681 h 762"/>
                <a:gd name="T44" fmla="*/ 129185711 w 5216"/>
                <a:gd name="T45" fmla="*/ 169091681 h 762"/>
                <a:gd name="T46" fmla="*/ 129185711 w 5216"/>
                <a:gd name="T47" fmla="*/ 169091681 h 762"/>
                <a:gd name="T48" fmla="*/ 129185711 w 5216"/>
                <a:gd name="T49" fmla="*/ 169091681 h 762"/>
                <a:gd name="T50" fmla="*/ 129185711 w 5216"/>
                <a:gd name="T51" fmla="*/ 169091681 h 762"/>
                <a:gd name="T52" fmla="*/ 129185711 w 5216"/>
                <a:gd name="T53" fmla="*/ 169091681 h 762"/>
                <a:gd name="T54" fmla="*/ 129185711 w 5216"/>
                <a:gd name="T55" fmla="*/ 169091681 h 762"/>
                <a:gd name="T56" fmla="*/ 129185711 w 5216"/>
                <a:gd name="T57" fmla="*/ 169091681 h 762"/>
                <a:gd name="T58" fmla="*/ 129185711 w 5216"/>
                <a:gd name="T59" fmla="*/ 169091681 h 762"/>
                <a:gd name="T60" fmla="*/ 129185711 w 5216"/>
                <a:gd name="T61" fmla="*/ 169091681 h 762"/>
                <a:gd name="T62" fmla="*/ 129185711 w 5216"/>
                <a:gd name="T63" fmla="*/ 169091681 h 762"/>
                <a:gd name="T64" fmla="*/ 129185711 w 5216"/>
                <a:gd name="T65" fmla="*/ 169091681 h 762"/>
                <a:gd name="T66" fmla="*/ 129185711 w 5216"/>
                <a:gd name="T67" fmla="*/ 169091681 h 762"/>
                <a:gd name="T68" fmla="*/ 129185711 w 5216"/>
                <a:gd name="T69" fmla="*/ 169091681 h 762"/>
                <a:gd name="T70" fmla="*/ 129185711 w 5216"/>
                <a:gd name="T71" fmla="*/ 169091681 h 762"/>
                <a:gd name="T72" fmla="*/ 129185711 w 5216"/>
                <a:gd name="T73" fmla="*/ 169091681 h 762"/>
                <a:gd name="T74" fmla="*/ 129185711 w 5216"/>
                <a:gd name="T75" fmla="*/ 169091681 h 762"/>
                <a:gd name="T76" fmla="*/ 129185711 w 5216"/>
                <a:gd name="T77" fmla="*/ 169091681 h 762"/>
                <a:gd name="T78" fmla="*/ 129185711 w 5216"/>
                <a:gd name="T79" fmla="*/ 169091681 h 762"/>
              </a:gdLst>
              <a:ahLst/>
              <a:cxnLst>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rgbClr val="C6E7FC">
                <a:alpha val="39999"/>
              </a:srgbClr>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101" name="Freeform 5"/>
            <p:cNvSpPr>
              <a:spLocks noChangeArrowheads="1"/>
            </p:cNvSpPr>
            <p:nvPr/>
          </p:nvSpPr>
          <p:spPr bwMode="auto">
            <a:xfrm>
              <a:off x="1784" y="3391"/>
              <a:ext cx="3440" cy="479"/>
            </a:xfrm>
            <a:custGeom>
              <a:avLst/>
              <a:gdLst>
                <a:gd name="G0" fmla="*/ 1 0 51712"/>
                <a:gd name="G1" fmla="+- 1 0 0"/>
                <a:gd name="G2" fmla="+- 1 0 0"/>
                <a:gd name="G3" fmla="+- 1 0 0"/>
                <a:gd name="G4" fmla="+- 1 0 0"/>
                <a:gd name="G5" fmla="+- 1 0 0"/>
                <a:gd name="G6" fmla="+- 1 0 0"/>
                <a:gd name="G7" fmla="+- 1 0 0"/>
                <a:gd name="G8" fmla="*/ 1 62497 48160"/>
                <a:gd name="G9" fmla="*/ 1 48365 11520"/>
                <a:gd name="G10" fmla="*/ G9 1 180"/>
                <a:gd name="G11" fmla="*/ G8 1 G10"/>
                <a:gd name="G12" fmla="*/ 1 58637 9632"/>
                <a:gd name="G13" fmla="+- 1 0 0"/>
                <a:gd name="G14" fmla="+- 1 0 0"/>
                <a:gd name="G15" fmla="+- 1 0 0"/>
                <a:gd name="G16" fmla="+- 1 0 0"/>
                <a:gd name="G17" fmla="+- 1 0 0"/>
                <a:gd name="G18" fmla="+- 1 0 0"/>
                <a:gd name="G19" fmla="*/ 1 16385 2"/>
                <a:gd name="G20" fmla="+- 1 0 0"/>
                <a:gd name="G21" fmla="+- 1 0 0"/>
                <a:gd name="G22" fmla="+- 1 0 0"/>
                <a:gd name="G23" fmla="+- 1 0 0"/>
                <a:gd name="G24" fmla="+- 1 0 0"/>
                <a:gd name="G25" fmla="+- 1 0 0"/>
                <a:gd name="G26" fmla="+- 1 0 0"/>
                <a:gd name="G27" fmla="+- 1 0 0"/>
                <a:gd name="G28" fmla="+- 54064 0 0"/>
                <a:gd name="G29" fmla="+- 54064 0 0"/>
                <a:gd name="G30" fmla="+- 1 0 0"/>
                <a:gd name="G31" fmla="+- 1 0 0"/>
                <a:gd name="G32" fmla="+- 1 0 0"/>
                <a:gd name="G33" fmla="+- 1 0 0"/>
                <a:gd name="T0" fmla="*/ 0 w 5144"/>
                <a:gd name="T1" fmla="*/ 167370025 h 694"/>
                <a:gd name="T2" fmla="*/ 0 w 5144"/>
                <a:gd name="T3" fmla="*/ 167370025 h 694"/>
                <a:gd name="T4" fmla="*/ 129235261 w 5144"/>
                <a:gd name="T5" fmla="*/ 167370025 h 694"/>
                <a:gd name="T6" fmla="*/ 129235261 w 5144"/>
                <a:gd name="T7" fmla="*/ 167370025 h 694"/>
                <a:gd name="T8" fmla="*/ 129235261 w 5144"/>
                <a:gd name="T9" fmla="*/ 167370025 h 694"/>
                <a:gd name="T10" fmla="*/ 129235261 w 5144"/>
                <a:gd name="T11" fmla="*/ 167370025 h 694"/>
                <a:gd name="T12" fmla="*/ 129235261 w 5144"/>
                <a:gd name="T13" fmla="*/ 167370025 h 694"/>
                <a:gd name="T14" fmla="*/ 129235261 w 5144"/>
                <a:gd name="T15" fmla="*/ 167370025 h 694"/>
                <a:gd name="T16" fmla="*/ 129235261 w 5144"/>
                <a:gd name="T17" fmla="*/ 167370025 h 694"/>
                <a:gd name="T18" fmla="*/ 129235261 w 5144"/>
                <a:gd name="T19" fmla="*/ 167370025 h 694"/>
                <a:gd name="T20" fmla="*/ 129235261 w 5144"/>
                <a:gd name="T21" fmla="*/ 167370025 h 694"/>
                <a:gd name="T22" fmla="*/ 129235261 w 5144"/>
                <a:gd name="T23" fmla="*/ 167370025 h 694"/>
                <a:gd name="T24" fmla="*/ 129235261 w 5144"/>
                <a:gd name="T25" fmla="*/ 0 h 694"/>
                <a:gd name="T26" fmla="*/ 129235261 w 5144"/>
                <a:gd name="T27" fmla="*/ 167370025 h 694"/>
                <a:gd name="T28" fmla="*/ 129235261 w 5144"/>
                <a:gd name="T29" fmla="*/ 167370025 h 694"/>
                <a:gd name="T30" fmla="*/ 129235261 w 5144"/>
                <a:gd name="T31" fmla="*/ 167370025 h 694"/>
                <a:gd name="T32" fmla="*/ 129235261 w 5144"/>
                <a:gd name="T33" fmla="*/ 167370025 h 694"/>
                <a:gd name="T34" fmla="*/ 129235261 w 5144"/>
                <a:gd name="T35" fmla="*/ 167370025 h 694"/>
                <a:gd name="T36" fmla="*/ 129235261 w 5144"/>
                <a:gd name="T37" fmla="*/ 167370025 h 694"/>
                <a:gd name="T38" fmla="*/ 129235261 w 5144"/>
                <a:gd name="T39" fmla="*/ 167370025 h 694"/>
                <a:gd name="T40" fmla="*/ 129235261 w 5144"/>
                <a:gd name="T41" fmla="*/ 167370025 h 694"/>
                <a:gd name="T42" fmla="*/ 129235261 w 5144"/>
                <a:gd name="T43" fmla="*/ 167370025 h 694"/>
                <a:gd name="T44" fmla="*/ 129235261 w 5144"/>
                <a:gd name="T45" fmla="*/ 167370025 h 694"/>
                <a:gd name="T46" fmla="*/ 129235261 w 5144"/>
                <a:gd name="T47" fmla="*/ 167370025 h 694"/>
                <a:gd name="T48" fmla="*/ 129235261 w 5144"/>
                <a:gd name="T49" fmla="*/ 167370025 h 694"/>
                <a:gd name="T50" fmla="*/ 129235261 w 5144"/>
                <a:gd name="T51" fmla="*/ 167370025 h 694"/>
                <a:gd name="T52" fmla="*/ 129235261 w 5144"/>
                <a:gd name="T53" fmla="*/ 167370025 h 694"/>
                <a:gd name="T54" fmla="*/ 129235261 w 5144"/>
                <a:gd name="T55" fmla="*/ 167370025 h 694"/>
                <a:gd name="T56" fmla="*/ 129235261 w 5144"/>
                <a:gd name="T57" fmla="*/ 167370025 h 694"/>
                <a:gd name="T58" fmla="*/ 129235261 w 5144"/>
                <a:gd name="T59" fmla="*/ 167370025 h 694"/>
                <a:gd name="T60" fmla="*/ 129235261 w 5144"/>
                <a:gd name="T61" fmla="*/ 167370025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9360" cap="sq">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102" name="Freeform 6"/>
            <p:cNvSpPr>
              <a:spLocks noChangeArrowheads="1"/>
            </p:cNvSpPr>
            <p:nvPr/>
          </p:nvSpPr>
          <p:spPr bwMode="auto">
            <a:xfrm>
              <a:off x="3538" y="3383"/>
              <a:ext cx="2078" cy="401"/>
            </a:xfrm>
            <a:custGeom>
              <a:avLst/>
              <a:gdLst>
                <a:gd name="G0" fmla="*/ 1 0 51712"/>
                <a:gd name="G1" fmla="+- 1 0 0"/>
                <a:gd name="G2" fmla="+- 1 0 0"/>
                <a:gd name="G3" fmla="+- 1 0 0"/>
                <a:gd name="G4" fmla="+- 1 0 0"/>
                <a:gd name="G5" fmla="+- 1 0 0"/>
                <a:gd name="G6" fmla="+- 1 0 0"/>
                <a:gd name="G7" fmla="+- 1 0 0"/>
                <a:gd name="G8" fmla="+- 1 0 0"/>
                <a:gd name="G9" fmla="+- 1 0 0"/>
                <a:gd name="G10" fmla="+- 1 0 0"/>
                <a:gd name="G11" fmla="+- 1 0 0"/>
                <a:gd name="G12" fmla="+- 1 0 0"/>
                <a:gd name="G13" fmla="+- 1 0 0"/>
                <a:gd name="G14" fmla="+- 1 0 0"/>
                <a:gd name="G15" fmla="*/ 1 35019 51712"/>
                <a:gd name="G16" fmla="+- 1 0 0"/>
                <a:gd name="G17" fmla="+- 62507 0 0"/>
                <a:gd name="G18" fmla="+- 50849 0 0"/>
                <a:gd name="G19" fmla="+- 1 0 0"/>
                <a:gd name="T0" fmla="*/ 0 w 3112"/>
                <a:gd name="T1" fmla="*/ 162785912 h 584"/>
                <a:gd name="T2" fmla="*/ 0 w 3112"/>
                <a:gd name="T3" fmla="*/ 162785912 h 584"/>
                <a:gd name="T4" fmla="*/ 128396682 w 3112"/>
                <a:gd name="T5" fmla="*/ 162785912 h 584"/>
                <a:gd name="T6" fmla="*/ 128396682 w 3112"/>
                <a:gd name="T7" fmla="*/ 162785912 h 584"/>
                <a:gd name="T8" fmla="*/ 128396682 w 3112"/>
                <a:gd name="T9" fmla="*/ 162785912 h 584"/>
                <a:gd name="T10" fmla="*/ 128396682 w 3112"/>
                <a:gd name="T11" fmla="*/ 162785912 h 584"/>
                <a:gd name="T12" fmla="*/ 128396682 w 3112"/>
                <a:gd name="T13" fmla="*/ 162785912 h 584"/>
                <a:gd name="T14" fmla="*/ 128396682 w 3112"/>
                <a:gd name="T15" fmla="*/ 162785912 h 584"/>
                <a:gd name="T16" fmla="*/ 128396682 w 3112"/>
                <a:gd name="T17" fmla="*/ 162785912 h 584"/>
                <a:gd name="T18" fmla="*/ 128396682 w 3112"/>
                <a:gd name="T19" fmla="*/ 162785912 h 584"/>
                <a:gd name="T20" fmla="*/ 128396682 w 3112"/>
                <a:gd name="T21" fmla="*/ 162785912 h 584"/>
                <a:gd name="T22" fmla="*/ 128396682 w 3112"/>
                <a:gd name="T23" fmla="*/ 162785912 h 584"/>
                <a:gd name="T24" fmla="*/ 128396682 w 3112"/>
                <a:gd name="T25" fmla="*/ 162785912 h 584"/>
                <a:gd name="T26" fmla="*/ 128396682 w 3112"/>
                <a:gd name="T27" fmla="*/ 162785912 h 584"/>
                <a:gd name="T28" fmla="*/ 128396682 w 3112"/>
                <a:gd name="T29" fmla="*/ 162785912 h 584"/>
                <a:gd name="T30" fmla="*/ 128396682 w 3112"/>
                <a:gd name="T31" fmla="*/ 162785912 h 584"/>
                <a:gd name="T32" fmla="*/ 128396682 w 3112"/>
                <a:gd name="T33" fmla="*/ 162785912 h 584"/>
                <a:gd name="T34" fmla="*/ 128396682 w 3112"/>
                <a:gd name="T35" fmla="*/ 162785912 h 584"/>
                <a:gd name="T36" fmla="*/ 128396682 w 3112"/>
                <a:gd name="T37" fmla="*/ 162785912 h 584"/>
                <a:gd name="T38" fmla="*/ 128396682 w 3112"/>
                <a:gd name="T39" fmla="*/ 0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9360" cap="sq">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103" name="Freeform 7"/>
            <p:cNvSpPr>
              <a:spLocks noChangeArrowheads="1"/>
            </p:cNvSpPr>
            <p:nvPr/>
          </p:nvSpPr>
          <p:spPr bwMode="auto">
            <a:xfrm>
              <a:off x="133" y="3373"/>
              <a:ext cx="5486" cy="829"/>
            </a:xfrm>
            <a:custGeom>
              <a:avLst/>
              <a:gdLst>
                <a:gd name="G0" fmla="+- 1 0 0"/>
                <a:gd name="G1" fmla="+- 1 0 0"/>
                <a:gd name="G2" fmla="+- 1 0 0"/>
                <a:gd name="G3" fmla="+- 1 0 0"/>
                <a:gd name="G4" fmla="+- 1 0 0"/>
                <a:gd name="G5" fmla="+- 7310 0 0"/>
                <a:gd name="G6" fmla="+- 1 0 0"/>
                <a:gd name="G7" fmla="+- 1 0 0"/>
                <a:gd name="G8" fmla="+- 1 0 0"/>
                <a:gd name="G9" fmla="+- 1 0 0"/>
                <a:gd name="G10" fmla="+- 1 0 0"/>
                <a:gd name="G11" fmla="+- 1 0 0"/>
                <a:gd name="G12" fmla="+- 1 0 0"/>
                <a:gd name="G13" fmla="+- 1 0 0"/>
                <a:gd name="G14" fmla="+- 1 0 0"/>
                <a:gd name="G15" fmla="+- 1 0 0"/>
                <a:gd name="G16" fmla="+- 1 0 0"/>
                <a:gd name="G17" fmla="+- 1 0 0"/>
                <a:gd name="G18" fmla="+- 1 0 0"/>
                <a:gd name="G19" fmla="+- 1 0 0"/>
                <a:gd name="G20" fmla="+- 1 0 0"/>
                <a:gd name="G21" fmla="+- 1 0 0"/>
                <a:gd name="G22" fmla="+- 1 0 0"/>
                <a:gd name="G23" fmla="+- 1 0 0"/>
                <a:gd name="G24" fmla="+- 1 0 0"/>
                <a:gd name="G25" fmla="+- 1 0 0"/>
                <a:gd name="G26" fmla="+- 1 0 0"/>
                <a:gd name="G27" fmla="+- 1 0 0"/>
                <a:gd name="G28" fmla="+- 1 0 0"/>
                <a:gd name="G29" fmla="+- 1 0 0"/>
                <a:gd name="G30" fmla="+- 1 0 0"/>
                <a:gd name="G31" fmla="+- 64584 0 0"/>
                <a:gd name="G32" fmla="+- G0 8196 0"/>
                <a:gd name="G33" fmla="+- G32 0 1186"/>
                <a:gd name="G34" fmla="+- 1 0 0"/>
                <a:gd name="G35" fmla="+- 1 0 0"/>
                <a:gd name="G36" fmla="+- 1 0 0"/>
                <a:gd name="G37" fmla="+- 1 0 0"/>
                <a:gd name="G38" fmla="+- 1 0 0"/>
                <a:gd name="G39" fmla="+- 1 0 0"/>
                <a:gd name="G40" fmla="+- 1 0 0"/>
                <a:gd name="G41" fmla="+- 1 0 0"/>
                <a:gd name="G42" fmla="+- 1 0 0"/>
                <a:gd name="G43" fmla="+- 1 0 0"/>
                <a:gd name="G44" fmla="+- 1 0 0"/>
                <a:gd name="G45" fmla="+- 1 0 0"/>
                <a:gd name="G46" fmla="+- 1 0 0"/>
                <a:gd name="G47" fmla="+- 1 0 0"/>
                <a:gd name="G48" fmla="+- 1 0 0"/>
                <a:gd name="G49" fmla="+- 1 0 0"/>
                <a:gd name="G50" fmla="+- 1 0 0"/>
                <a:gd name="G51" fmla="+- 1 0 0"/>
                <a:gd name="G52" fmla="*/ 1 2543 44192"/>
                <a:gd name="G53" fmla="+- 1 0 0"/>
                <a:gd name="G54" fmla="+- 1 0 0"/>
                <a:gd name="G55" fmla="+- 1 0 0"/>
                <a:gd name="G56" fmla="+- 1 0 0"/>
                <a:gd name="G57" fmla="+- 1 0 0"/>
                <a:gd name="G58" fmla="+- 1 0 0"/>
                <a:gd name="G59" fmla="+- 1 0 0"/>
                <a:gd name="G60" fmla="+- 1 0 0"/>
                <a:gd name="G61" fmla="+- 1 0 0"/>
                <a:gd name="G62" fmla="+- 1 0 0"/>
                <a:gd name="G63" fmla="+- 1 0 0"/>
                <a:gd name="G64" fmla="+- 1 0 0"/>
                <a:gd name="G65" fmla="+- 1 0 0"/>
                <a:gd name="G66" fmla="+- 1 0 0"/>
                <a:gd name="G67" fmla="+- 1 0 0"/>
                <a:gd name="G68" fmla="+- 1 0 0"/>
                <a:gd name="T0" fmla="*/ 129768214 w 8196"/>
                <a:gd name="T1" fmla="*/ 173315520 h 1192"/>
                <a:gd name="T2" fmla="*/ 129768214 w 8196"/>
                <a:gd name="T3" fmla="*/ 173315520 h 1192"/>
                <a:gd name="T4" fmla="*/ 129768214 w 8196"/>
                <a:gd name="T5" fmla="*/ 173315520 h 1192"/>
                <a:gd name="T6" fmla="*/ 129768214 w 8196"/>
                <a:gd name="T7" fmla="*/ 173315520 h 1192"/>
                <a:gd name="T8" fmla="*/ 129768214 w 8196"/>
                <a:gd name="T9" fmla="*/ 173315520 h 1192"/>
                <a:gd name="T10" fmla="*/ 129768214 w 8196"/>
                <a:gd name="T11" fmla="*/ 173315520 h 1192"/>
                <a:gd name="T12" fmla="*/ 129768214 w 8196"/>
                <a:gd name="T13" fmla="*/ 173315520 h 1192"/>
                <a:gd name="T14" fmla="*/ 129768214 w 8196"/>
                <a:gd name="T15" fmla="*/ 173315520 h 1192"/>
                <a:gd name="T16" fmla="*/ 129768214 w 8196"/>
                <a:gd name="T17" fmla="*/ 173315520 h 1192"/>
                <a:gd name="T18" fmla="*/ 129768214 w 8196"/>
                <a:gd name="T19" fmla="*/ 173315520 h 1192"/>
                <a:gd name="T20" fmla="*/ 129768214 w 8196"/>
                <a:gd name="T21" fmla="*/ 173315520 h 1192"/>
                <a:gd name="T22" fmla="*/ 129768214 w 8196"/>
                <a:gd name="T23" fmla="*/ 173315520 h 1192"/>
                <a:gd name="T24" fmla="*/ 129768214 w 8196"/>
                <a:gd name="T25" fmla="*/ 173315520 h 1192"/>
                <a:gd name="T26" fmla="*/ 129768214 w 8196"/>
                <a:gd name="T27" fmla="*/ 173315520 h 1192"/>
                <a:gd name="T28" fmla="*/ 129768214 w 8196"/>
                <a:gd name="T29" fmla="*/ 173315520 h 1192"/>
                <a:gd name="T30" fmla="*/ 129768214 w 8196"/>
                <a:gd name="T31" fmla="*/ 173315520 h 1192"/>
                <a:gd name="T32" fmla="*/ 129768214 w 8196"/>
                <a:gd name="T33" fmla="*/ 173315520 h 1192"/>
                <a:gd name="T34" fmla="*/ 129768214 w 8196"/>
                <a:gd name="T35" fmla="*/ 173315520 h 1192"/>
                <a:gd name="T36" fmla="*/ 129768214 w 8196"/>
                <a:gd name="T37" fmla="*/ 173315520 h 1192"/>
                <a:gd name="T38" fmla="*/ 129768214 w 8196"/>
                <a:gd name="T39" fmla="*/ 173315520 h 1192"/>
                <a:gd name="T40" fmla="*/ 129768214 w 8196"/>
                <a:gd name="T41" fmla="*/ 173315520 h 1192"/>
                <a:gd name="T42" fmla="*/ 129768214 w 8196"/>
                <a:gd name="T43" fmla="*/ 173315520 h 1192"/>
                <a:gd name="T44" fmla="*/ 129768214 w 8196"/>
                <a:gd name="T45" fmla="*/ 0 h 1192"/>
                <a:gd name="T46" fmla="*/ 129768214 w 8196"/>
                <a:gd name="T47" fmla="*/ 173315520 h 1192"/>
                <a:gd name="T48" fmla="*/ 129768214 w 8196"/>
                <a:gd name="T49" fmla="*/ 173315520 h 1192"/>
                <a:gd name="T50" fmla="*/ 129768214 w 8196"/>
                <a:gd name="T51" fmla="*/ 173315520 h 1192"/>
                <a:gd name="T52" fmla="*/ 129768214 w 8196"/>
                <a:gd name="T53" fmla="*/ 173315520 h 1192"/>
                <a:gd name="T54" fmla="*/ 129768214 w 8196"/>
                <a:gd name="T55" fmla="*/ 173315520 h 1192"/>
                <a:gd name="T56" fmla="*/ 129768214 w 8196"/>
                <a:gd name="T57" fmla="*/ 173315520 h 1192"/>
                <a:gd name="T58" fmla="*/ 129768214 w 8196"/>
                <a:gd name="T59" fmla="*/ 173315520 h 1192"/>
                <a:gd name="T60" fmla="*/ 129768214 w 8196"/>
                <a:gd name="T61" fmla="*/ 173315520 h 1192"/>
                <a:gd name="T62" fmla="*/ 0 w 8196"/>
                <a:gd name="T63" fmla="*/ 173315520 h 1192"/>
                <a:gd name="T64" fmla="*/ 129768214 w 8196"/>
                <a:gd name="T65" fmla="*/ 173315520 h 1192"/>
                <a:gd name="T66" fmla="*/ 129768214 w 8196"/>
                <a:gd name="T67" fmla="*/ 173315520 h 1192"/>
                <a:gd name="T68" fmla="*/ 129768214 w 8196"/>
                <a:gd name="T69" fmla="*/ 173315520 h 1192"/>
                <a:gd name="T70" fmla="*/ 129768214 w 8196"/>
                <a:gd name="T71" fmla="*/ 173315520 h 1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4104" name="Rectangle 8"/>
          <p:cNvSpPr>
            <a:spLocks noGrp="1" noChangeArrowheads="1"/>
          </p:cNvSpPr>
          <p:nvPr>
            <p:ph type="title"/>
          </p:nvPr>
        </p:nvSpPr>
        <p:spPr bwMode="auto">
          <a:xfrm>
            <a:off x="457200" y="338138"/>
            <a:ext cx="8215313" cy="1238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smtClean="0"/>
              <a:t>Click to edit the title text format</a:t>
            </a:r>
          </a:p>
        </p:txBody>
      </p:sp>
      <p:sp>
        <p:nvSpPr>
          <p:cNvPr id="4105" name="Rectangle 9"/>
          <p:cNvSpPr>
            <a:spLocks noGrp="1" noChangeArrowheads="1"/>
          </p:cNvSpPr>
          <p:nvPr>
            <p:ph type="body" idx="1"/>
          </p:nvPr>
        </p:nvSpPr>
        <p:spPr bwMode="auto">
          <a:xfrm>
            <a:off x="871538" y="2674938"/>
            <a:ext cx="7394575" cy="3436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4106" name="Rectangle 10"/>
          <p:cNvSpPr>
            <a:spLocks noGrp="1" noChangeArrowheads="1"/>
          </p:cNvSpPr>
          <p:nvPr>
            <p:ph type="dt"/>
          </p:nvPr>
        </p:nvSpPr>
        <p:spPr bwMode="auto">
          <a:xfrm>
            <a:off x="5164138" y="6249988"/>
            <a:ext cx="3771900" cy="350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lvl1pPr algn="r">
              <a:buClrTx/>
              <a:buFontTx/>
              <a:buNone/>
              <a:tabLst>
                <a:tab pos="723900" algn="l"/>
                <a:tab pos="1447800" algn="l"/>
                <a:tab pos="2171700" algn="l"/>
                <a:tab pos="2895600" algn="l"/>
                <a:tab pos="3619500" algn="l"/>
              </a:tabLst>
              <a:defRPr sz="1000">
                <a:solidFill>
                  <a:srgbClr val="073E87"/>
                </a:solidFill>
                <a:latin typeface="Times New Roman" pitchFamily="16" charset="0"/>
                <a:cs typeface="Lucida Sans Unicode" pitchFamily="32" charset="0"/>
              </a:defRPr>
            </a:lvl1pPr>
          </a:lstStyle>
          <a:p>
            <a:r>
              <a:rPr lang="en-US" smtClean="0"/>
              <a:t>10/11/13</a:t>
            </a:r>
            <a:endParaRPr lang="en-US"/>
          </a:p>
        </p:txBody>
      </p:sp>
      <p:sp>
        <p:nvSpPr>
          <p:cNvPr id="4107" name="Text Box 11"/>
          <p:cNvSpPr txBox="1">
            <a:spLocks noChangeArrowheads="1"/>
          </p:cNvSpPr>
          <p:nvPr/>
        </p:nvSpPr>
        <p:spPr bwMode="auto">
          <a:xfrm>
            <a:off x="193675" y="6249988"/>
            <a:ext cx="3786188"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108" name="Rectangle 12"/>
          <p:cNvSpPr>
            <a:spLocks noGrp="1" noChangeArrowheads="1"/>
          </p:cNvSpPr>
          <p:nvPr>
            <p:ph type="sldNum"/>
          </p:nvPr>
        </p:nvSpPr>
        <p:spPr bwMode="auto">
          <a:xfrm>
            <a:off x="3990975" y="6249988"/>
            <a:ext cx="1147763" cy="350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lvl1pPr algn="ctr">
              <a:buClrTx/>
              <a:buFontTx/>
              <a:buNone/>
              <a:tabLst>
                <a:tab pos="723900" algn="l"/>
              </a:tabLst>
              <a:defRPr sz="1000">
                <a:solidFill>
                  <a:srgbClr val="073E87"/>
                </a:solidFill>
                <a:latin typeface="Times New Roman" pitchFamily="16" charset="0"/>
                <a:cs typeface="Lucida Sans Unicode" pitchFamily="32" charset="0"/>
              </a:defRPr>
            </a:lvl1pPr>
          </a:lstStyle>
          <a:p>
            <a:fld id="{9D761C04-721C-42D2-98AB-C41E63410B9C}"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hf sldNum="0" hdr="0" ftr="0" dt="0"/>
  <p:txStyles>
    <p:titleStyle>
      <a:lvl1pPr algn="ctr" defTabSz="457200" rtl="0" eaLnBrk="0" fontAlgn="base" hangingPunct="0">
        <a:spcBef>
          <a:spcPct val="0"/>
        </a:spcBef>
        <a:spcAft>
          <a:spcPct val="0"/>
        </a:spcAft>
        <a:buClr>
          <a:srgbClr val="000000"/>
        </a:buClr>
        <a:buSzPct val="100000"/>
        <a:buFont typeface="Times New Roman" pitchFamily="16" charset="0"/>
        <a:defRPr sz="4400">
          <a:solidFill>
            <a:srgbClr val="FFFFFF"/>
          </a:solidFill>
          <a:latin typeface="+mj-lt"/>
          <a:ea typeface="+mj-ea"/>
          <a:cs typeface="+mj-cs"/>
        </a:defRPr>
      </a:lvl1pPr>
      <a:lvl2pPr marL="742950" indent="-285750" algn="ctr" defTabSz="457200" rtl="0" eaLnBrk="0" fontAlgn="base" hangingPunct="0">
        <a:spcBef>
          <a:spcPct val="0"/>
        </a:spcBef>
        <a:spcAft>
          <a:spcPct val="0"/>
        </a:spcAft>
        <a:buClr>
          <a:srgbClr val="000000"/>
        </a:buClr>
        <a:buSzPct val="100000"/>
        <a:buFont typeface="Times New Roman" pitchFamily="16" charset="0"/>
        <a:defRPr sz="4400">
          <a:solidFill>
            <a:srgbClr val="FFFFFF"/>
          </a:solidFill>
          <a:latin typeface="Candara" pitchFamily="32" charset="0"/>
          <a:cs typeface="Arial Unicode MS" pitchFamily="32" charset="0"/>
        </a:defRPr>
      </a:lvl2pPr>
      <a:lvl3pPr marL="11430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FFFFFF"/>
          </a:solidFill>
          <a:latin typeface="Candara" pitchFamily="32" charset="0"/>
          <a:cs typeface="Arial Unicode MS" pitchFamily="32" charset="0"/>
        </a:defRPr>
      </a:lvl3pPr>
      <a:lvl4pPr marL="16002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FFFFFF"/>
          </a:solidFill>
          <a:latin typeface="Candara" pitchFamily="32" charset="0"/>
          <a:cs typeface="Arial Unicode MS" pitchFamily="32" charset="0"/>
        </a:defRPr>
      </a:lvl4pPr>
      <a:lvl5pPr marL="20574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FFFFFF"/>
          </a:solidFill>
          <a:latin typeface="Candara" pitchFamily="32" charset="0"/>
          <a:cs typeface="Arial Unicode MS" pitchFamily="32" charset="0"/>
        </a:defRPr>
      </a:lvl5pPr>
      <a:lvl6pPr marL="25146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FFFFFF"/>
          </a:solidFill>
          <a:latin typeface="Candara" pitchFamily="32" charset="0"/>
          <a:cs typeface="Arial Unicode MS" pitchFamily="32" charset="0"/>
        </a:defRPr>
      </a:lvl6pPr>
      <a:lvl7pPr marL="29718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FFFFFF"/>
          </a:solidFill>
          <a:latin typeface="Candara" pitchFamily="32" charset="0"/>
          <a:cs typeface="Arial Unicode MS" pitchFamily="32" charset="0"/>
        </a:defRPr>
      </a:lvl7pPr>
      <a:lvl8pPr marL="34290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FFFFFF"/>
          </a:solidFill>
          <a:latin typeface="Candara" pitchFamily="32" charset="0"/>
          <a:cs typeface="Arial Unicode MS" pitchFamily="32" charset="0"/>
        </a:defRPr>
      </a:lvl8pPr>
      <a:lvl9pPr marL="38862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FFFFFF"/>
          </a:solidFill>
          <a:latin typeface="Candara" pitchFamily="32" charset="0"/>
          <a:cs typeface="Arial Unicode MS" pitchFamily="32" charset="0"/>
        </a:defRPr>
      </a:lvl9pPr>
    </p:titleStyle>
    <p:bodyStyle>
      <a:lvl1pPr marL="342900" indent="-342900" algn="l" defTabSz="457200" rtl="0" eaLnBrk="0" fontAlgn="base" hangingPunct="0">
        <a:spcBef>
          <a:spcPts val="600"/>
        </a:spcBef>
        <a:spcAft>
          <a:spcPct val="0"/>
        </a:spcAft>
        <a:buClr>
          <a:srgbClr val="000000"/>
        </a:buClr>
        <a:buSzPct val="100000"/>
        <a:buFont typeface="Times New Roman" pitchFamily="16" charset="0"/>
        <a:defRPr sz="2400">
          <a:solidFill>
            <a:srgbClr val="073E87"/>
          </a:solidFill>
          <a:latin typeface="+mn-lt"/>
          <a:ea typeface="+mn-ea"/>
          <a:cs typeface="+mn-cs"/>
        </a:defRPr>
      </a:lvl1pPr>
      <a:lvl2pPr marL="742950" indent="-285750" algn="l" defTabSz="457200" rtl="0" eaLnBrk="0" fontAlgn="base" hangingPunct="0">
        <a:spcBef>
          <a:spcPts val="550"/>
        </a:spcBef>
        <a:spcAft>
          <a:spcPct val="0"/>
        </a:spcAft>
        <a:buClr>
          <a:srgbClr val="000000"/>
        </a:buClr>
        <a:buSzPct val="100000"/>
        <a:buFont typeface="Times New Roman" pitchFamily="16" charset="0"/>
        <a:defRPr sz="2200">
          <a:solidFill>
            <a:srgbClr val="073E87"/>
          </a:solidFill>
          <a:latin typeface="+mn-lt"/>
          <a:cs typeface="+mn-cs"/>
        </a:defRPr>
      </a:lvl2pPr>
      <a:lvl3pPr marL="11430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73E87"/>
          </a:solidFill>
          <a:latin typeface="+mn-lt"/>
          <a:cs typeface="+mn-cs"/>
        </a:defRPr>
      </a:lvl3pPr>
      <a:lvl4pPr marL="1600200" indent="-228600" algn="l" defTabSz="457200" rtl="0" eaLnBrk="0" fontAlgn="base" hangingPunct="0">
        <a:spcBef>
          <a:spcPts val="450"/>
        </a:spcBef>
        <a:spcAft>
          <a:spcPct val="0"/>
        </a:spcAft>
        <a:buClr>
          <a:srgbClr val="000000"/>
        </a:buClr>
        <a:buSzPct val="100000"/>
        <a:buFont typeface="Times New Roman" pitchFamily="16" charset="0"/>
        <a:defRPr>
          <a:solidFill>
            <a:srgbClr val="073E87"/>
          </a:solidFill>
          <a:latin typeface="+mn-lt"/>
          <a:cs typeface="+mn-cs"/>
        </a:defRPr>
      </a:lvl4pPr>
      <a:lvl5pPr marL="2057400" indent="-228600" algn="l" defTabSz="457200" rtl="0" eaLnBrk="0" fontAlgn="base" hangingPunct="0">
        <a:spcBef>
          <a:spcPts val="400"/>
        </a:spcBef>
        <a:spcAft>
          <a:spcPct val="0"/>
        </a:spcAft>
        <a:buClr>
          <a:srgbClr val="000000"/>
        </a:buClr>
        <a:buSzPct val="100000"/>
        <a:buFont typeface="Times New Roman" pitchFamily="16" charset="0"/>
        <a:defRPr sz="1600">
          <a:solidFill>
            <a:srgbClr val="073E87"/>
          </a:solidFill>
          <a:latin typeface="+mn-lt"/>
          <a:cs typeface="+mn-cs"/>
        </a:defRPr>
      </a:lvl5pPr>
      <a:lvl6pPr marL="2514600" indent="-228600" algn="l" defTabSz="457200" rtl="0" eaLnBrk="0" fontAlgn="base" hangingPunct="0">
        <a:spcBef>
          <a:spcPts val="400"/>
        </a:spcBef>
        <a:spcAft>
          <a:spcPct val="0"/>
        </a:spcAft>
        <a:buClr>
          <a:srgbClr val="000000"/>
        </a:buClr>
        <a:buSzPct val="100000"/>
        <a:buFont typeface="Times New Roman" pitchFamily="16" charset="0"/>
        <a:defRPr sz="1600">
          <a:solidFill>
            <a:srgbClr val="073E87"/>
          </a:solidFill>
          <a:latin typeface="+mn-lt"/>
          <a:cs typeface="+mn-cs"/>
        </a:defRPr>
      </a:lvl6pPr>
      <a:lvl7pPr marL="2971800" indent="-228600" algn="l" defTabSz="457200" rtl="0" eaLnBrk="0" fontAlgn="base" hangingPunct="0">
        <a:spcBef>
          <a:spcPts val="400"/>
        </a:spcBef>
        <a:spcAft>
          <a:spcPct val="0"/>
        </a:spcAft>
        <a:buClr>
          <a:srgbClr val="000000"/>
        </a:buClr>
        <a:buSzPct val="100000"/>
        <a:buFont typeface="Times New Roman" pitchFamily="16" charset="0"/>
        <a:defRPr sz="1600">
          <a:solidFill>
            <a:srgbClr val="073E87"/>
          </a:solidFill>
          <a:latin typeface="+mn-lt"/>
          <a:cs typeface="+mn-cs"/>
        </a:defRPr>
      </a:lvl7pPr>
      <a:lvl8pPr marL="3429000" indent="-228600" algn="l" defTabSz="457200" rtl="0" eaLnBrk="0" fontAlgn="base" hangingPunct="0">
        <a:spcBef>
          <a:spcPts val="400"/>
        </a:spcBef>
        <a:spcAft>
          <a:spcPct val="0"/>
        </a:spcAft>
        <a:buClr>
          <a:srgbClr val="000000"/>
        </a:buClr>
        <a:buSzPct val="100000"/>
        <a:buFont typeface="Times New Roman" pitchFamily="16" charset="0"/>
        <a:defRPr sz="1600">
          <a:solidFill>
            <a:srgbClr val="073E87"/>
          </a:solidFill>
          <a:latin typeface="+mn-lt"/>
          <a:cs typeface="+mn-cs"/>
        </a:defRPr>
      </a:lvl8pPr>
      <a:lvl9pPr marL="3886200" indent="-228600" algn="l" defTabSz="457200" rtl="0" eaLnBrk="0" fontAlgn="base" hangingPunct="0">
        <a:spcBef>
          <a:spcPts val="400"/>
        </a:spcBef>
        <a:spcAft>
          <a:spcPct val="0"/>
        </a:spcAft>
        <a:buClr>
          <a:srgbClr val="000000"/>
        </a:buClr>
        <a:buSzPct val="100000"/>
        <a:buFont typeface="Times New Roman" pitchFamily="16" charset="0"/>
        <a:defRPr sz="1600">
          <a:solidFill>
            <a:srgbClr val="073E87"/>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1" name="AutoShape 1"/>
          <p:cNvSpPr>
            <a:spLocks noChangeArrowheads="1"/>
          </p:cNvSpPr>
          <p:nvPr/>
        </p:nvSpPr>
        <p:spPr bwMode="auto">
          <a:xfrm>
            <a:off x="228600" y="228600"/>
            <a:ext cx="8696325" cy="1427163"/>
          </a:xfrm>
          <a:prstGeom prst="roundRect">
            <a:avLst>
              <a:gd name="adj" fmla="val 7134"/>
            </a:avLst>
          </a:prstGeom>
          <a:gradFill rotWithShape="0">
            <a:gsLst>
              <a:gs pos="0">
                <a:srgbClr val="83D3FE"/>
              </a:gs>
              <a:gs pos="100000">
                <a:srgbClr val="0293E0"/>
              </a:gs>
            </a:gsLst>
            <a:lin ang="5400000" scaled="1"/>
          </a:gra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5122" name="Group 2"/>
          <p:cNvGrpSpPr>
            <a:grpSpLocks/>
          </p:cNvGrpSpPr>
          <p:nvPr/>
        </p:nvGrpSpPr>
        <p:grpSpPr bwMode="auto">
          <a:xfrm>
            <a:off x="211138" y="714375"/>
            <a:ext cx="8709025" cy="1317625"/>
            <a:chOff x="133" y="450"/>
            <a:chExt cx="5486" cy="830"/>
          </a:xfrm>
        </p:grpSpPr>
        <p:sp>
          <p:nvSpPr>
            <p:cNvPr id="5123" name="Freeform 3"/>
            <p:cNvSpPr>
              <a:spLocks noChangeArrowheads="1"/>
            </p:cNvSpPr>
            <p:nvPr/>
          </p:nvSpPr>
          <p:spPr bwMode="auto">
            <a:xfrm>
              <a:off x="3814" y="541"/>
              <a:ext cx="1805" cy="442"/>
            </a:xfrm>
            <a:custGeom>
              <a:avLst/>
              <a:gdLst>
                <a:gd name="G0" fmla="+- 1 0 0"/>
                <a:gd name="G1" fmla="+- 1 0 0"/>
                <a:gd name="G2" fmla="+- 1 0 0"/>
                <a:gd name="G3" fmla="+- 1 0 0"/>
                <a:gd name="G4" fmla="+- 1 0 0"/>
                <a:gd name="G5" fmla="+- 1 0 0"/>
                <a:gd name="G6" fmla="+- 1 0 0"/>
                <a:gd name="G7" fmla="+- 1 0 0"/>
                <a:gd name="G8" fmla="+- 1 0 0"/>
                <a:gd name="T0" fmla="*/ 572 256 1"/>
                <a:gd name="T1" fmla="*/ 0 256 1"/>
                <a:gd name="G9" fmla="+- 0 T0 T1"/>
                <a:gd name="G10" fmla="sin 55292 G9"/>
                <a:gd name="T2" fmla="*/ 572 256 1"/>
                <a:gd name="T3" fmla="*/ 0 256 1"/>
                <a:gd name="G11" fmla="+- 0 T2 T3"/>
                <a:gd name="G12" fmla="cos 54990 G11"/>
                <a:gd name="G13" fmla="+- G10 0 G12"/>
                <a:gd name="G14" fmla="*/ G13 65535 1"/>
                <a:gd name="G15" fmla="+- G14 10800 0"/>
                <a:gd name="G16" fmla="+- 1 0 0"/>
                <a:gd name="G17" fmla="+- 1 0 0"/>
                <a:gd name="G18" fmla="+- 1 0 0"/>
                <a:gd name="G19" fmla="+- 636 0 0"/>
                <a:gd name="G20" fmla="+- 1 0 0"/>
                <a:gd name="G21" fmla="+- 1 0 0"/>
                <a:gd name="G22" fmla="+- 1 0 0"/>
                <a:gd name="G23" fmla="+- 1 0 0"/>
                <a:gd name="G24" fmla="+- 1 0 0"/>
                <a:gd name="G25" fmla="+- 1 0 0"/>
                <a:gd name="G26" fmla="+- 1 0 0"/>
                <a:gd name="G27" fmla="+- 1 0 0"/>
                <a:gd name="G28" fmla="+- 1 0 0"/>
                <a:gd name="G29" fmla="+- 1 0 0"/>
                <a:gd name="G30" fmla="+- 1 0 0"/>
                <a:gd name="G31" fmla="+- 1 0 0"/>
                <a:gd name="G32" fmla="*/ 1 16385 2"/>
                <a:gd name="G33" fmla="+- 1 0 0"/>
                <a:gd name="G34" fmla="+- 1 0 0"/>
                <a:gd name="G35" fmla="+- 1 0 0"/>
                <a:gd name="G36" fmla="+- 1 0 0"/>
                <a:gd name="G37" fmla="+- 1 0 0"/>
                <a:gd name="G38" fmla="+- 1 0 0"/>
                <a:gd name="G39" fmla="+- 1 0 0"/>
                <a:gd name="G40" fmla="+- 1 0 0"/>
                <a:gd name="G41" fmla="+- 1 0 0"/>
                <a:gd name="G42" fmla="+- 1 0 0"/>
                <a:gd name="G43" fmla="+- 1 0 0"/>
                <a:gd name="G44" fmla="+- 1 0 0"/>
                <a:gd name="G45" fmla="+- 1 0 0"/>
                <a:gd name="G46" fmla="*/ 1 26251 30784"/>
                <a:gd name="G47" fmla="*/ 1 48365 11520"/>
                <a:gd name="G48" fmla="*/ G47 1 180"/>
                <a:gd name="G49" fmla="*/ G46 1 G48"/>
                <a:gd name="G50" fmla="+- 53013 0 0"/>
                <a:gd name="G51" fmla="+- 43212 0 0"/>
                <a:gd name="G52" fmla="+- 43212 0 0"/>
                <a:gd name="G53" fmla="+- 43212 0 0"/>
                <a:gd name="G54" fmla="+- 43212 0 0"/>
                <a:gd name="G55" fmla="+- 43212 0 0"/>
                <a:gd name="G56" fmla="+- 43212 0 0"/>
                <a:gd name="G57" fmla="+- 43212 0 0"/>
                <a:gd name="G58" fmla="+- 43212 0 0"/>
                <a:gd name="G59" fmla="+- 43212 0 0"/>
                <a:gd name="T4" fmla="*/ 127649658 w 2706"/>
                <a:gd name="T5" fmla="*/ 0 h 640"/>
                <a:gd name="T6" fmla="*/ 127649658 w 2706"/>
                <a:gd name="T7" fmla="*/ 0 h 640"/>
                <a:gd name="T8" fmla="*/ 127649658 w 2706"/>
                <a:gd name="T9" fmla="*/ 168699465 h 640"/>
                <a:gd name="T10" fmla="*/ 127649658 w 2706"/>
                <a:gd name="T11" fmla="*/ 168699465 h 640"/>
                <a:gd name="T12" fmla="*/ 127649658 w 2706"/>
                <a:gd name="T13" fmla="*/ 168699465 h 640"/>
                <a:gd name="T14" fmla="*/ 127649658 w 2706"/>
                <a:gd name="T15" fmla="*/ 168699465 h 640"/>
                <a:gd name="T16" fmla="*/ 127649658 w 2706"/>
                <a:gd name="T17" fmla="*/ 168699465 h 640"/>
                <a:gd name="T18" fmla="*/ 127649658 w 2706"/>
                <a:gd name="T19" fmla="*/ 168699465 h 640"/>
                <a:gd name="T20" fmla="*/ 127649658 w 2706"/>
                <a:gd name="T21" fmla="*/ 168699465 h 640"/>
                <a:gd name="T22" fmla="*/ 127649658 w 2706"/>
                <a:gd name="T23" fmla="*/ 168699465 h 640"/>
                <a:gd name="T24" fmla="*/ 127649658 w 2706"/>
                <a:gd name="T25" fmla="*/ 168699465 h 640"/>
                <a:gd name="T26" fmla="*/ 127649658 w 2706"/>
                <a:gd name="T27" fmla="*/ 168699465 h 640"/>
                <a:gd name="T28" fmla="*/ 127649658 w 2706"/>
                <a:gd name="T29" fmla="*/ 168699465 h 640"/>
                <a:gd name="T30" fmla="*/ 127649658 w 2706"/>
                <a:gd name="T31" fmla="*/ 168699465 h 640"/>
                <a:gd name="T32" fmla="*/ 127649658 w 2706"/>
                <a:gd name="T33" fmla="*/ 168699465 h 640"/>
                <a:gd name="T34" fmla="*/ 127649658 w 2706"/>
                <a:gd name="T35" fmla="*/ 168699465 h 640"/>
                <a:gd name="T36" fmla="*/ 127649658 w 2706"/>
                <a:gd name="T37" fmla="*/ 168699465 h 640"/>
                <a:gd name="T38" fmla="*/ 127649658 w 2706"/>
                <a:gd name="T39" fmla="*/ 168699465 h 640"/>
                <a:gd name="T40" fmla="*/ 0 w 2706"/>
                <a:gd name="T41" fmla="*/ 168699465 h 640"/>
                <a:gd name="T42" fmla="*/ 0 w 2706"/>
                <a:gd name="T43" fmla="*/ 168699465 h 640"/>
                <a:gd name="T44" fmla="*/ 127649658 w 2706"/>
                <a:gd name="T45" fmla="*/ 168699465 h 640"/>
                <a:gd name="T46" fmla="*/ 127649658 w 2706"/>
                <a:gd name="T47" fmla="*/ 168699465 h 640"/>
                <a:gd name="T48" fmla="*/ 127649658 w 2706"/>
                <a:gd name="T49" fmla="*/ 168699465 h 640"/>
                <a:gd name="T50" fmla="*/ 127649658 w 2706"/>
                <a:gd name="T51" fmla="*/ 168699465 h 640"/>
                <a:gd name="T52" fmla="*/ 127649658 w 2706"/>
                <a:gd name="T53" fmla="*/ 168699465 h 640"/>
                <a:gd name="T54" fmla="*/ 127649658 w 2706"/>
                <a:gd name="T55" fmla="*/ 168699465 h 640"/>
                <a:gd name="T56" fmla="*/ 127649658 w 2706"/>
                <a:gd name="T57" fmla="*/ 168699465 h 640"/>
                <a:gd name="T58" fmla="*/ 127649658 w 2706"/>
                <a:gd name="T59" fmla="*/ 168699465 h 640"/>
                <a:gd name="T60" fmla="*/ 127649658 w 2706"/>
                <a:gd name="T61" fmla="*/ 168699465 h 640"/>
                <a:gd name="T62" fmla="*/ 127649658 w 2706"/>
                <a:gd name="T63" fmla="*/ 168699465 h 640"/>
                <a:gd name="T64" fmla="*/ 127649658 w 2706"/>
                <a:gd name="T65" fmla="*/ 168699465 h 640"/>
                <a:gd name="T66" fmla="*/ 127649658 w 2706"/>
                <a:gd name="T67" fmla="*/ 168699465 h 640"/>
                <a:gd name="T68" fmla="*/ 127649658 w 2706"/>
                <a:gd name="T69" fmla="*/ 168699465 h 640"/>
                <a:gd name="T70" fmla="*/ 127649658 w 2706"/>
                <a:gd name="T71" fmla="*/ 168699465 h 640"/>
                <a:gd name="T72" fmla="*/ 127649658 w 2706"/>
                <a:gd name="T73" fmla="*/ 168699465 h 640"/>
                <a:gd name="T74" fmla="*/ 127649658 w 2706"/>
                <a:gd name="T75" fmla="*/ 168699465 h 640"/>
                <a:gd name="T76" fmla="*/ 127649658 w 2706"/>
                <a:gd name="T77" fmla="*/ 168699465 h 640"/>
                <a:gd name="T78" fmla="*/ 127649658 w 2706"/>
                <a:gd name="T79" fmla="*/ 168699465 h 640"/>
                <a:gd name="T80" fmla="*/ 127649658 w 2706"/>
                <a:gd name="T81" fmla="*/ 168699465 h 640"/>
                <a:gd name="T82" fmla="*/ 127649658 w 2706"/>
                <a:gd name="T83" fmla="*/ 168699465 h 640"/>
                <a:gd name="T84" fmla="*/ 127649658 w 2706"/>
                <a:gd name="T85" fmla="*/ 168699465 h 640"/>
                <a:gd name="T86" fmla="*/ 127649658 w 2706"/>
                <a:gd name="T87" fmla="*/ 168699465 h 640"/>
                <a:gd name="T88" fmla="*/ 127649658 w 2706"/>
                <a:gd name="T89" fmla="*/ 168699465 h 640"/>
                <a:gd name="T90" fmla="*/ 127649658 w 2706"/>
                <a:gd name="T91" fmla="*/ 168699465 h 640"/>
                <a:gd name="T92" fmla="*/ 127649658 w 2706"/>
                <a:gd name="T93" fmla="*/ 168699465 h 640"/>
                <a:gd name="T94" fmla="*/ 127649658 w 2706"/>
                <a:gd name="T95" fmla="*/ 168699465 h 640"/>
                <a:gd name="T96" fmla="*/ 127649658 w 2706"/>
                <a:gd name="T97" fmla="*/ 168699465 h 640"/>
                <a:gd name="T98" fmla="*/ 127649658 w 2706"/>
                <a:gd name="T99" fmla="*/ 168699465 h 640"/>
                <a:gd name="T100" fmla="*/ 127649658 w 2706"/>
                <a:gd name="T101" fmla="*/ 168699465 h 640"/>
                <a:gd name="T102" fmla="*/ 127649658 w 2706"/>
                <a:gd name="T103" fmla="*/ 168699465 h 640"/>
                <a:gd name="T104" fmla="*/ 127649658 w 2706"/>
                <a:gd name="T105" fmla="*/ 168699465 h 640"/>
                <a:gd name="T106" fmla="*/ 127649658 w 2706"/>
                <a:gd name="T107" fmla="*/ 168699465 h 640"/>
                <a:gd name="T108" fmla="*/ 127649658 w 2706"/>
                <a:gd name="T109" fmla="*/ 168699465 h 640"/>
                <a:gd name="T110" fmla="*/ 127649658 w 2706"/>
                <a:gd name="T111" fmla="*/ 0 h 640"/>
                <a:gd name="T112" fmla="*/ 127649658 w 2706"/>
                <a:gd name="T113" fmla="*/ 0 h 640"/>
                <a:gd name="T114" fmla="*/ 127649658 w 2706"/>
                <a:gd name="T115" fmla="*/ 0 h 640"/>
                <a:gd name="T116" fmla="*/ 127649658 w 2706"/>
                <a:gd name="T117" fmla="*/ 0 h 640"/>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rgbClr val="C6E7FC">
                <a:alpha val="28999"/>
              </a:srgbClr>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4" name="Freeform 4"/>
            <p:cNvSpPr>
              <a:spLocks noChangeArrowheads="1"/>
            </p:cNvSpPr>
            <p:nvPr/>
          </p:nvSpPr>
          <p:spPr bwMode="auto">
            <a:xfrm>
              <a:off x="1651" y="460"/>
              <a:ext cx="3488" cy="527"/>
            </a:xfrm>
            <a:custGeom>
              <a:avLst/>
              <a:gdLst>
                <a:gd name="G0" fmla="+- 1 0 0"/>
                <a:gd name="G1" fmla="+- 1 0 0"/>
                <a:gd name="T0" fmla="*/ 610 256 1"/>
                <a:gd name="T1" fmla="*/ 0 256 1"/>
                <a:gd name="G2" fmla="+- 0 T0 T1"/>
                <a:gd name="G3" fmla="sin 55388 G2"/>
                <a:gd name="T2" fmla="*/ 610 256 1"/>
                <a:gd name="T3" fmla="*/ 0 256 1"/>
                <a:gd name="G4" fmla="+- 0 T2 T3"/>
                <a:gd name="G5" fmla="cos 59214 G4"/>
                <a:gd name="G6" fmla="+- G3 0 G5"/>
                <a:gd name="G7" fmla="*/ G6 65535 1"/>
                <a:gd name="G8" fmla="+- G7 10800 0"/>
                <a:gd name="G9" fmla="+- 1 0 0"/>
                <a:gd name="G10" fmla="+- 1 0 0"/>
                <a:gd name="T4" fmla="*/ 266 256 1"/>
                <a:gd name="T5" fmla="*/ 0 256 1"/>
                <a:gd name="G11" fmla="+- 0 T4 T5"/>
                <a:gd name="G12" fmla="sin 55032 G11"/>
                <a:gd name="T6" fmla="*/ 266 256 1"/>
                <a:gd name="T7" fmla="*/ 0 256 1"/>
                <a:gd name="G13" fmla="+- 0 T6 T7"/>
                <a:gd name="G14" fmla="cos 57548 G13"/>
                <a:gd name="G15" fmla="+- G12 0 G14"/>
                <a:gd name="G16" fmla="*/ G15 65535 1"/>
                <a:gd name="G17" fmla="+- G16 10800 0"/>
                <a:gd name="G18" fmla="+- 1 0 0"/>
                <a:gd name="G19" fmla="+- 1 0 0"/>
                <a:gd name="G20" fmla="+- 1 0 0"/>
                <a:gd name="G21" fmla="+- 1 0 0"/>
                <a:gd name="G22" fmla="+- 1 0 0"/>
                <a:gd name="G23" fmla="+- 1 0 0"/>
                <a:gd name="G24" fmla="+- 1 0 0"/>
                <a:gd name="G25" fmla="+- 1 0 0"/>
                <a:gd name="G26" fmla="+- 1 0 0"/>
                <a:gd name="G27" fmla="+- 1 0 0"/>
                <a:gd name="G28" fmla="+- 1 0 0"/>
                <a:gd name="G29" fmla="+- 1 0 0"/>
                <a:gd name="G30" fmla="+- 1 0 0"/>
                <a:gd name="G31" fmla="+- 1 0 0"/>
                <a:gd name="G32" fmla="+- 1 0 0"/>
                <a:gd name="G33" fmla="+- 1 0 0"/>
                <a:gd name="G34" fmla="+- 1 0 0"/>
                <a:gd name="G35" fmla="+- 1 0 0"/>
                <a:gd name="G36" fmla="+- 1 0 0"/>
                <a:gd name="G37" fmla="+- 1 0 0"/>
                <a:gd name="G38" fmla="+- 1 0 0"/>
                <a:gd name="G39" fmla="+- 1 0 0"/>
                <a:gd name="G40" fmla="+- 1 0 0"/>
                <a:gd name="G41" fmla="+- 1 0 0"/>
                <a:gd name="G42" fmla="+- 1 0 0"/>
                <a:gd name="G43" fmla="+- 1 0 0"/>
                <a:gd name="G44" fmla="+- 1 0 0"/>
                <a:gd name="G45" fmla="+- 1 0 0"/>
                <a:gd name="G46" fmla="+- 1 0 0"/>
                <a:gd name="G47" fmla="*/ 1 16385 2"/>
                <a:gd name="G48" fmla="+- 1 0 0"/>
                <a:gd name="G49" fmla="+- 1 0 0"/>
                <a:gd name="G50" fmla="+- 1 0 0"/>
                <a:gd name="G51" fmla="+- 1 0 0"/>
                <a:gd name="G52" fmla="+- 1 0 0"/>
                <a:gd name="G53" fmla="+- 1 0 0"/>
                <a:gd name="G54" fmla="+- 1 0 0"/>
                <a:gd name="G55" fmla="+- 1 0 0"/>
                <a:gd name="G56" fmla="+- 1 0 0"/>
                <a:gd name="G57" fmla="+- 1 0 0"/>
                <a:gd name="G58" fmla="+- 1 0 0"/>
                <a:gd name="G59" fmla="+- 1 0 0"/>
                <a:gd name="G60" fmla="+- 1 0 0"/>
                <a:gd name="G61" fmla="+- 1 0 0"/>
                <a:gd name="G62" fmla="+- 1 0 0"/>
                <a:gd name="G63" fmla="+- 1 0 0"/>
                <a:gd name="G64" fmla="*/ 1 29003 51712"/>
                <a:gd name="G65" fmla="+- 1 0 0"/>
                <a:gd name="G66" fmla="+- 1 0 0"/>
                <a:gd name="G67" fmla="+- 1 0 0"/>
                <a:gd name="G68" fmla="+- 1 0 0"/>
                <a:gd name="G69" fmla="+- 1 0 0"/>
                <a:gd name="G70" fmla="+- 1 0 0"/>
                <a:gd name="G71" fmla="+- 1 0 0"/>
                <a:gd name="G72" fmla="+- 1 0 0"/>
                <a:gd name="G73" fmla="+- 1 0 0"/>
                <a:gd name="G74" fmla="+- 1 0 0"/>
                <a:gd name="G75" fmla="+- 1 0 0"/>
                <a:gd name="G76" fmla="+- 1 0 0"/>
                <a:gd name="G77" fmla="+- 1 0 0"/>
                <a:gd name="G78" fmla="+- 1 0 0"/>
                <a:gd name="G79" fmla="+- 1 0 0"/>
                <a:gd name="G80" fmla="+- 1 0 0"/>
                <a:gd name="T8" fmla="*/ 129185711 w 5216"/>
                <a:gd name="T9" fmla="*/ 169091681 h 762"/>
                <a:gd name="T10" fmla="*/ 129185711 w 5216"/>
                <a:gd name="T11" fmla="*/ 169091681 h 762"/>
                <a:gd name="T12" fmla="*/ 129185711 w 5216"/>
                <a:gd name="T13" fmla="*/ 169091681 h 762"/>
                <a:gd name="T14" fmla="*/ 129185711 w 5216"/>
                <a:gd name="T15" fmla="*/ 169091681 h 762"/>
                <a:gd name="T16" fmla="*/ 129185711 w 5216"/>
                <a:gd name="T17" fmla="*/ 169091681 h 762"/>
                <a:gd name="T18" fmla="*/ 129185711 w 5216"/>
                <a:gd name="T19" fmla="*/ 169091681 h 762"/>
                <a:gd name="T20" fmla="*/ 129185711 w 5216"/>
                <a:gd name="T21" fmla="*/ 169091681 h 762"/>
                <a:gd name="T22" fmla="*/ 129185711 w 5216"/>
                <a:gd name="T23" fmla="*/ 169091681 h 762"/>
                <a:gd name="T24" fmla="*/ 129185711 w 5216"/>
                <a:gd name="T25" fmla="*/ 169091681 h 762"/>
                <a:gd name="T26" fmla="*/ 129185711 w 5216"/>
                <a:gd name="T27" fmla="*/ 169091681 h 762"/>
                <a:gd name="T28" fmla="*/ 129185711 w 5216"/>
                <a:gd name="T29" fmla="*/ 169091681 h 762"/>
                <a:gd name="T30" fmla="*/ 129185711 w 5216"/>
                <a:gd name="T31" fmla="*/ 169091681 h 762"/>
                <a:gd name="T32" fmla="*/ 129185711 w 5216"/>
                <a:gd name="T33" fmla="*/ 169091681 h 762"/>
                <a:gd name="T34" fmla="*/ 129185711 w 5216"/>
                <a:gd name="T35" fmla="*/ 0 h 762"/>
                <a:gd name="T36" fmla="*/ 129185711 w 5216"/>
                <a:gd name="T37" fmla="*/ 169091681 h 762"/>
                <a:gd name="T38" fmla="*/ 129185711 w 5216"/>
                <a:gd name="T39" fmla="*/ 169091681 h 762"/>
                <a:gd name="T40" fmla="*/ 0 w 5216"/>
                <a:gd name="T41" fmla="*/ 169091681 h 762"/>
                <a:gd name="T42" fmla="*/ 129185711 w 5216"/>
                <a:gd name="T43" fmla="*/ 169091681 h 762"/>
                <a:gd name="T44" fmla="*/ 129185711 w 5216"/>
                <a:gd name="T45" fmla="*/ 169091681 h 762"/>
                <a:gd name="T46" fmla="*/ 129185711 w 5216"/>
                <a:gd name="T47" fmla="*/ 169091681 h 762"/>
                <a:gd name="T48" fmla="*/ 129185711 w 5216"/>
                <a:gd name="T49" fmla="*/ 169091681 h 762"/>
                <a:gd name="T50" fmla="*/ 129185711 w 5216"/>
                <a:gd name="T51" fmla="*/ 169091681 h 762"/>
                <a:gd name="T52" fmla="*/ 129185711 w 5216"/>
                <a:gd name="T53" fmla="*/ 169091681 h 762"/>
                <a:gd name="T54" fmla="*/ 129185711 w 5216"/>
                <a:gd name="T55" fmla="*/ 169091681 h 762"/>
                <a:gd name="T56" fmla="*/ 129185711 w 5216"/>
                <a:gd name="T57" fmla="*/ 169091681 h 762"/>
                <a:gd name="T58" fmla="*/ 129185711 w 5216"/>
                <a:gd name="T59" fmla="*/ 169091681 h 762"/>
                <a:gd name="T60" fmla="*/ 129185711 w 5216"/>
                <a:gd name="T61" fmla="*/ 169091681 h 762"/>
                <a:gd name="T62" fmla="*/ 129185711 w 5216"/>
                <a:gd name="T63" fmla="*/ 169091681 h 762"/>
                <a:gd name="T64" fmla="*/ 129185711 w 5216"/>
                <a:gd name="T65" fmla="*/ 169091681 h 762"/>
                <a:gd name="T66" fmla="*/ 129185711 w 5216"/>
                <a:gd name="T67" fmla="*/ 169091681 h 762"/>
                <a:gd name="T68" fmla="*/ 129185711 w 5216"/>
                <a:gd name="T69" fmla="*/ 169091681 h 762"/>
                <a:gd name="T70" fmla="*/ 129185711 w 5216"/>
                <a:gd name="T71" fmla="*/ 169091681 h 762"/>
                <a:gd name="T72" fmla="*/ 129185711 w 5216"/>
                <a:gd name="T73" fmla="*/ 169091681 h 762"/>
                <a:gd name="T74" fmla="*/ 129185711 w 5216"/>
                <a:gd name="T75" fmla="*/ 169091681 h 762"/>
                <a:gd name="T76" fmla="*/ 129185711 w 5216"/>
                <a:gd name="T77" fmla="*/ 169091681 h 762"/>
                <a:gd name="T78" fmla="*/ 129185711 w 5216"/>
                <a:gd name="T79" fmla="*/ 169091681 h 762"/>
              </a:gdLst>
              <a:ahLst/>
              <a:cxnLst>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rgbClr val="C6E7FC">
                <a:alpha val="39999"/>
              </a:srgbClr>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5" name="Freeform 5"/>
            <p:cNvSpPr>
              <a:spLocks noChangeArrowheads="1"/>
            </p:cNvSpPr>
            <p:nvPr/>
          </p:nvSpPr>
          <p:spPr bwMode="auto">
            <a:xfrm>
              <a:off x="1784" y="468"/>
              <a:ext cx="3440" cy="479"/>
            </a:xfrm>
            <a:custGeom>
              <a:avLst/>
              <a:gdLst>
                <a:gd name="G0" fmla="*/ 1 0 51712"/>
                <a:gd name="G1" fmla="+- 1 0 0"/>
                <a:gd name="G2" fmla="+- 1 0 0"/>
                <a:gd name="G3" fmla="+- 1 0 0"/>
                <a:gd name="G4" fmla="+- 1 0 0"/>
                <a:gd name="G5" fmla="+- 1 0 0"/>
                <a:gd name="G6" fmla="+- 1 0 0"/>
                <a:gd name="G7" fmla="+- 1 0 0"/>
                <a:gd name="G8" fmla="*/ 1 62497 48160"/>
                <a:gd name="G9" fmla="*/ 1 48365 11520"/>
                <a:gd name="G10" fmla="*/ G9 1 180"/>
                <a:gd name="G11" fmla="*/ G8 1 G10"/>
                <a:gd name="G12" fmla="*/ 1 58637 9632"/>
                <a:gd name="G13" fmla="+- 1 0 0"/>
                <a:gd name="G14" fmla="+- 1 0 0"/>
                <a:gd name="G15" fmla="+- 1 0 0"/>
                <a:gd name="G16" fmla="+- 1 0 0"/>
                <a:gd name="G17" fmla="+- 1 0 0"/>
                <a:gd name="G18" fmla="+- 1 0 0"/>
                <a:gd name="G19" fmla="*/ 1 16385 2"/>
                <a:gd name="G20" fmla="+- 1 0 0"/>
                <a:gd name="G21" fmla="+- 1 0 0"/>
                <a:gd name="G22" fmla="+- 1 0 0"/>
                <a:gd name="G23" fmla="+- 1 0 0"/>
                <a:gd name="G24" fmla="+- 1 0 0"/>
                <a:gd name="G25" fmla="+- 1 0 0"/>
                <a:gd name="G26" fmla="+- 1 0 0"/>
                <a:gd name="G27" fmla="+- 1 0 0"/>
                <a:gd name="G28" fmla="+- 54064 0 0"/>
                <a:gd name="G29" fmla="+- 54064 0 0"/>
                <a:gd name="G30" fmla="+- 1 0 0"/>
                <a:gd name="G31" fmla="+- 1 0 0"/>
                <a:gd name="G32" fmla="+- 1 0 0"/>
                <a:gd name="G33" fmla="+- 1 0 0"/>
                <a:gd name="T0" fmla="*/ 0 w 5144"/>
                <a:gd name="T1" fmla="*/ 167370025 h 694"/>
                <a:gd name="T2" fmla="*/ 0 w 5144"/>
                <a:gd name="T3" fmla="*/ 167370025 h 694"/>
                <a:gd name="T4" fmla="*/ 129235261 w 5144"/>
                <a:gd name="T5" fmla="*/ 167370025 h 694"/>
                <a:gd name="T6" fmla="*/ 129235261 w 5144"/>
                <a:gd name="T7" fmla="*/ 167370025 h 694"/>
                <a:gd name="T8" fmla="*/ 129235261 w 5144"/>
                <a:gd name="T9" fmla="*/ 167370025 h 694"/>
                <a:gd name="T10" fmla="*/ 129235261 w 5144"/>
                <a:gd name="T11" fmla="*/ 167370025 h 694"/>
                <a:gd name="T12" fmla="*/ 129235261 w 5144"/>
                <a:gd name="T13" fmla="*/ 167370025 h 694"/>
                <a:gd name="T14" fmla="*/ 129235261 w 5144"/>
                <a:gd name="T15" fmla="*/ 167370025 h 694"/>
                <a:gd name="T16" fmla="*/ 129235261 w 5144"/>
                <a:gd name="T17" fmla="*/ 167370025 h 694"/>
                <a:gd name="T18" fmla="*/ 129235261 w 5144"/>
                <a:gd name="T19" fmla="*/ 167370025 h 694"/>
                <a:gd name="T20" fmla="*/ 129235261 w 5144"/>
                <a:gd name="T21" fmla="*/ 167370025 h 694"/>
                <a:gd name="T22" fmla="*/ 129235261 w 5144"/>
                <a:gd name="T23" fmla="*/ 167370025 h 694"/>
                <a:gd name="T24" fmla="*/ 129235261 w 5144"/>
                <a:gd name="T25" fmla="*/ 0 h 694"/>
                <a:gd name="T26" fmla="*/ 129235261 w 5144"/>
                <a:gd name="T27" fmla="*/ 167370025 h 694"/>
                <a:gd name="T28" fmla="*/ 129235261 w 5144"/>
                <a:gd name="T29" fmla="*/ 167370025 h 694"/>
                <a:gd name="T30" fmla="*/ 129235261 w 5144"/>
                <a:gd name="T31" fmla="*/ 167370025 h 694"/>
                <a:gd name="T32" fmla="*/ 129235261 w 5144"/>
                <a:gd name="T33" fmla="*/ 167370025 h 694"/>
                <a:gd name="T34" fmla="*/ 129235261 w 5144"/>
                <a:gd name="T35" fmla="*/ 167370025 h 694"/>
                <a:gd name="T36" fmla="*/ 129235261 w 5144"/>
                <a:gd name="T37" fmla="*/ 167370025 h 694"/>
                <a:gd name="T38" fmla="*/ 129235261 w 5144"/>
                <a:gd name="T39" fmla="*/ 167370025 h 694"/>
                <a:gd name="T40" fmla="*/ 129235261 w 5144"/>
                <a:gd name="T41" fmla="*/ 167370025 h 694"/>
                <a:gd name="T42" fmla="*/ 129235261 w 5144"/>
                <a:gd name="T43" fmla="*/ 167370025 h 694"/>
                <a:gd name="T44" fmla="*/ 129235261 w 5144"/>
                <a:gd name="T45" fmla="*/ 167370025 h 694"/>
                <a:gd name="T46" fmla="*/ 129235261 w 5144"/>
                <a:gd name="T47" fmla="*/ 167370025 h 694"/>
                <a:gd name="T48" fmla="*/ 129235261 w 5144"/>
                <a:gd name="T49" fmla="*/ 167370025 h 694"/>
                <a:gd name="T50" fmla="*/ 129235261 w 5144"/>
                <a:gd name="T51" fmla="*/ 167370025 h 694"/>
                <a:gd name="T52" fmla="*/ 129235261 w 5144"/>
                <a:gd name="T53" fmla="*/ 167370025 h 694"/>
                <a:gd name="T54" fmla="*/ 129235261 w 5144"/>
                <a:gd name="T55" fmla="*/ 167370025 h 694"/>
                <a:gd name="T56" fmla="*/ 129235261 w 5144"/>
                <a:gd name="T57" fmla="*/ 167370025 h 694"/>
                <a:gd name="T58" fmla="*/ 129235261 w 5144"/>
                <a:gd name="T59" fmla="*/ 167370025 h 694"/>
                <a:gd name="T60" fmla="*/ 129235261 w 5144"/>
                <a:gd name="T61" fmla="*/ 167370025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9360" cap="sq">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6" name="Freeform 6"/>
            <p:cNvSpPr>
              <a:spLocks noChangeArrowheads="1"/>
            </p:cNvSpPr>
            <p:nvPr/>
          </p:nvSpPr>
          <p:spPr bwMode="auto">
            <a:xfrm>
              <a:off x="3538" y="460"/>
              <a:ext cx="2078" cy="402"/>
            </a:xfrm>
            <a:custGeom>
              <a:avLst/>
              <a:gdLst>
                <a:gd name="G0" fmla="*/ 1 0 51712"/>
                <a:gd name="G1" fmla="+- 1 0 0"/>
                <a:gd name="G2" fmla="+- 1 0 0"/>
                <a:gd name="G3" fmla="+- 1 0 0"/>
                <a:gd name="G4" fmla="+- 1 0 0"/>
                <a:gd name="G5" fmla="+- 1 0 0"/>
                <a:gd name="G6" fmla="+- 1 0 0"/>
                <a:gd name="G7" fmla="+- 1 0 0"/>
                <a:gd name="G8" fmla="+- 1 0 0"/>
                <a:gd name="G9" fmla="+- 1 0 0"/>
                <a:gd name="G10" fmla="+- 1 0 0"/>
                <a:gd name="G11" fmla="+- 1 0 0"/>
                <a:gd name="G12" fmla="+- 1 0 0"/>
                <a:gd name="G13" fmla="+- 1 0 0"/>
                <a:gd name="G14" fmla="+- 1 0 0"/>
                <a:gd name="G15" fmla="*/ 1 35019 51712"/>
                <a:gd name="G16" fmla="+- 1 0 0"/>
                <a:gd name="G17" fmla="+- 20720 0 0"/>
                <a:gd name="G18" fmla="+- 9062 0 0"/>
                <a:gd name="G19" fmla="+- 1 0 0"/>
                <a:gd name="T0" fmla="*/ 0 w 3112"/>
                <a:gd name="T1" fmla="*/ 165627665 h 584"/>
                <a:gd name="T2" fmla="*/ 0 w 3112"/>
                <a:gd name="T3" fmla="*/ 165627665 h 584"/>
                <a:gd name="T4" fmla="*/ 128396682 w 3112"/>
                <a:gd name="T5" fmla="*/ 165627665 h 584"/>
                <a:gd name="T6" fmla="*/ 128396682 w 3112"/>
                <a:gd name="T7" fmla="*/ 165627665 h 584"/>
                <a:gd name="T8" fmla="*/ 128396682 w 3112"/>
                <a:gd name="T9" fmla="*/ 165627665 h 584"/>
                <a:gd name="T10" fmla="*/ 128396682 w 3112"/>
                <a:gd name="T11" fmla="*/ 165627665 h 584"/>
                <a:gd name="T12" fmla="*/ 128396682 w 3112"/>
                <a:gd name="T13" fmla="*/ 165627665 h 584"/>
                <a:gd name="T14" fmla="*/ 128396682 w 3112"/>
                <a:gd name="T15" fmla="*/ 165627665 h 584"/>
                <a:gd name="T16" fmla="*/ 128396682 w 3112"/>
                <a:gd name="T17" fmla="*/ 165627665 h 584"/>
                <a:gd name="T18" fmla="*/ 128396682 w 3112"/>
                <a:gd name="T19" fmla="*/ 165627665 h 584"/>
                <a:gd name="T20" fmla="*/ 128396682 w 3112"/>
                <a:gd name="T21" fmla="*/ 165627665 h 584"/>
                <a:gd name="T22" fmla="*/ 128396682 w 3112"/>
                <a:gd name="T23" fmla="*/ 165627665 h 584"/>
                <a:gd name="T24" fmla="*/ 128396682 w 3112"/>
                <a:gd name="T25" fmla="*/ 165627665 h 584"/>
                <a:gd name="T26" fmla="*/ 128396682 w 3112"/>
                <a:gd name="T27" fmla="*/ 165627665 h 584"/>
                <a:gd name="T28" fmla="*/ 128396682 w 3112"/>
                <a:gd name="T29" fmla="*/ 165627665 h 584"/>
                <a:gd name="T30" fmla="*/ 128396682 w 3112"/>
                <a:gd name="T31" fmla="*/ 165627665 h 584"/>
                <a:gd name="T32" fmla="*/ 128396682 w 3112"/>
                <a:gd name="T33" fmla="*/ 165627665 h 584"/>
                <a:gd name="T34" fmla="*/ 128396682 w 3112"/>
                <a:gd name="T35" fmla="*/ 165627665 h 584"/>
                <a:gd name="T36" fmla="*/ 128396682 w 3112"/>
                <a:gd name="T37" fmla="*/ 165627665 h 584"/>
                <a:gd name="T38" fmla="*/ 128396682 w 3112"/>
                <a:gd name="T39" fmla="*/ 0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9360" cap="sq">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7" name="Freeform 7"/>
            <p:cNvSpPr>
              <a:spLocks noChangeArrowheads="1"/>
            </p:cNvSpPr>
            <p:nvPr/>
          </p:nvSpPr>
          <p:spPr bwMode="auto">
            <a:xfrm>
              <a:off x="133" y="450"/>
              <a:ext cx="5486" cy="830"/>
            </a:xfrm>
            <a:custGeom>
              <a:avLst/>
              <a:gdLst>
                <a:gd name="G0" fmla="+- 1 0 0"/>
                <a:gd name="G1" fmla="+- 1 0 0"/>
                <a:gd name="G2" fmla="+- 1 0 0"/>
                <a:gd name="G3" fmla="+- 1 0 0"/>
                <a:gd name="G4" fmla="+- 1 0 0"/>
                <a:gd name="G5" fmla="+- 7310 0 0"/>
                <a:gd name="G6" fmla="+- 1 0 0"/>
                <a:gd name="G7" fmla="+- 1 0 0"/>
                <a:gd name="G8" fmla="+- 1 0 0"/>
                <a:gd name="G9" fmla="+- 1 0 0"/>
                <a:gd name="G10" fmla="+- 1 0 0"/>
                <a:gd name="G11" fmla="+- 1 0 0"/>
                <a:gd name="G12" fmla="+- 1 0 0"/>
                <a:gd name="G13" fmla="+- 1 0 0"/>
                <a:gd name="G14" fmla="+- 1 0 0"/>
                <a:gd name="G15" fmla="+- 1 0 0"/>
                <a:gd name="G16" fmla="+- 1 0 0"/>
                <a:gd name="G17" fmla="+- 1 0 0"/>
                <a:gd name="G18" fmla="+- 1 0 0"/>
                <a:gd name="G19" fmla="+- 1 0 0"/>
                <a:gd name="G20" fmla="+- 1 0 0"/>
                <a:gd name="G21" fmla="+- 1 0 0"/>
                <a:gd name="G22" fmla="+- 1 0 0"/>
                <a:gd name="G23" fmla="+- 1 0 0"/>
                <a:gd name="G24" fmla="+- 1 0 0"/>
                <a:gd name="G25" fmla="+- 1 0 0"/>
                <a:gd name="G26" fmla="+- 1 0 0"/>
                <a:gd name="G27" fmla="+- 1 0 0"/>
                <a:gd name="G28" fmla="+- 1 0 0"/>
                <a:gd name="G29" fmla="+- 1 0 0"/>
                <a:gd name="G30" fmla="+- 1 0 0"/>
                <a:gd name="G31" fmla="+- 64584 0 0"/>
                <a:gd name="G32" fmla="+- G0 8196 0"/>
                <a:gd name="G33" fmla="+- G32 0 1186"/>
                <a:gd name="G34" fmla="+- 1 0 0"/>
                <a:gd name="G35" fmla="+- 1 0 0"/>
                <a:gd name="G36" fmla="+- 1 0 0"/>
                <a:gd name="G37" fmla="+- 1 0 0"/>
                <a:gd name="G38" fmla="+- 1 0 0"/>
                <a:gd name="G39" fmla="+- 1 0 0"/>
                <a:gd name="G40" fmla="+- 1 0 0"/>
                <a:gd name="G41" fmla="+- 1 0 0"/>
                <a:gd name="G42" fmla="+- 1 0 0"/>
                <a:gd name="G43" fmla="+- 1 0 0"/>
                <a:gd name="G44" fmla="+- 1 0 0"/>
                <a:gd name="G45" fmla="+- 1 0 0"/>
                <a:gd name="G46" fmla="+- 1 0 0"/>
                <a:gd name="G47" fmla="+- 1 0 0"/>
                <a:gd name="G48" fmla="+- 1 0 0"/>
                <a:gd name="G49" fmla="+- 1 0 0"/>
                <a:gd name="G50" fmla="+- 1 0 0"/>
                <a:gd name="G51" fmla="+- 1 0 0"/>
                <a:gd name="G52" fmla="*/ 1 2543 44192"/>
                <a:gd name="G53" fmla="+- 1 0 0"/>
                <a:gd name="G54" fmla="+- 1 0 0"/>
                <a:gd name="G55" fmla="+- 1 0 0"/>
                <a:gd name="G56" fmla="+- 1 0 0"/>
                <a:gd name="G57" fmla="+- 1 0 0"/>
                <a:gd name="G58" fmla="+- 1 0 0"/>
                <a:gd name="G59" fmla="+- 1 0 0"/>
                <a:gd name="G60" fmla="+- 1 0 0"/>
                <a:gd name="G61" fmla="+- 1 0 0"/>
                <a:gd name="G62" fmla="+- 1 0 0"/>
                <a:gd name="G63" fmla="+- 1 0 0"/>
                <a:gd name="G64" fmla="+- 1 0 0"/>
                <a:gd name="G65" fmla="+- 1 0 0"/>
                <a:gd name="G66" fmla="+- 1 0 0"/>
                <a:gd name="G67" fmla="+- 1 0 0"/>
                <a:gd name="G68" fmla="+- 1 0 0"/>
                <a:gd name="T0" fmla="*/ 129768214 w 8196"/>
                <a:gd name="T1" fmla="*/ 174778993 h 1192"/>
                <a:gd name="T2" fmla="*/ 129768214 w 8196"/>
                <a:gd name="T3" fmla="*/ 174778993 h 1192"/>
                <a:gd name="T4" fmla="*/ 129768214 w 8196"/>
                <a:gd name="T5" fmla="*/ 174778993 h 1192"/>
                <a:gd name="T6" fmla="*/ 129768214 w 8196"/>
                <a:gd name="T7" fmla="*/ 174778993 h 1192"/>
                <a:gd name="T8" fmla="*/ 129768214 w 8196"/>
                <a:gd name="T9" fmla="*/ 174778993 h 1192"/>
                <a:gd name="T10" fmla="*/ 129768214 w 8196"/>
                <a:gd name="T11" fmla="*/ 174778993 h 1192"/>
                <a:gd name="T12" fmla="*/ 129768214 w 8196"/>
                <a:gd name="T13" fmla="*/ 174778993 h 1192"/>
                <a:gd name="T14" fmla="*/ 129768214 w 8196"/>
                <a:gd name="T15" fmla="*/ 174778993 h 1192"/>
                <a:gd name="T16" fmla="*/ 129768214 w 8196"/>
                <a:gd name="T17" fmla="*/ 174778993 h 1192"/>
                <a:gd name="T18" fmla="*/ 129768214 w 8196"/>
                <a:gd name="T19" fmla="*/ 174778993 h 1192"/>
                <a:gd name="T20" fmla="*/ 129768214 w 8196"/>
                <a:gd name="T21" fmla="*/ 174778993 h 1192"/>
                <a:gd name="T22" fmla="*/ 129768214 w 8196"/>
                <a:gd name="T23" fmla="*/ 174778993 h 1192"/>
                <a:gd name="T24" fmla="*/ 129768214 w 8196"/>
                <a:gd name="T25" fmla="*/ 174778993 h 1192"/>
                <a:gd name="T26" fmla="*/ 129768214 w 8196"/>
                <a:gd name="T27" fmla="*/ 174778993 h 1192"/>
                <a:gd name="T28" fmla="*/ 129768214 w 8196"/>
                <a:gd name="T29" fmla="*/ 174778993 h 1192"/>
                <a:gd name="T30" fmla="*/ 129768214 w 8196"/>
                <a:gd name="T31" fmla="*/ 174778993 h 1192"/>
                <a:gd name="T32" fmla="*/ 129768214 w 8196"/>
                <a:gd name="T33" fmla="*/ 174778993 h 1192"/>
                <a:gd name="T34" fmla="*/ 129768214 w 8196"/>
                <a:gd name="T35" fmla="*/ 174778993 h 1192"/>
                <a:gd name="T36" fmla="*/ 129768214 w 8196"/>
                <a:gd name="T37" fmla="*/ 174778993 h 1192"/>
                <a:gd name="T38" fmla="*/ 129768214 w 8196"/>
                <a:gd name="T39" fmla="*/ 174778993 h 1192"/>
                <a:gd name="T40" fmla="*/ 129768214 w 8196"/>
                <a:gd name="T41" fmla="*/ 174778993 h 1192"/>
                <a:gd name="T42" fmla="*/ 129768214 w 8196"/>
                <a:gd name="T43" fmla="*/ 174778993 h 1192"/>
                <a:gd name="T44" fmla="*/ 129768214 w 8196"/>
                <a:gd name="T45" fmla="*/ 0 h 1192"/>
                <a:gd name="T46" fmla="*/ 129768214 w 8196"/>
                <a:gd name="T47" fmla="*/ 174778993 h 1192"/>
                <a:gd name="T48" fmla="*/ 129768214 w 8196"/>
                <a:gd name="T49" fmla="*/ 174778993 h 1192"/>
                <a:gd name="T50" fmla="*/ 129768214 w 8196"/>
                <a:gd name="T51" fmla="*/ 174778993 h 1192"/>
                <a:gd name="T52" fmla="*/ 129768214 w 8196"/>
                <a:gd name="T53" fmla="*/ 174778993 h 1192"/>
                <a:gd name="T54" fmla="*/ 129768214 w 8196"/>
                <a:gd name="T55" fmla="*/ 174778993 h 1192"/>
                <a:gd name="T56" fmla="*/ 129768214 w 8196"/>
                <a:gd name="T57" fmla="*/ 174778993 h 1192"/>
                <a:gd name="T58" fmla="*/ 129768214 w 8196"/>
                <a:gd name="T59" fmla="*/ 174778993 h 1192"/>
                <a:gd name="T60" fmla="*/ 129768214 w 8196"/>
                <a:gd name="T61" fmla="*/ 174778993 h 1192"/>
                <a:gd name="T62" fmla="*/ 0 w 8196"/>
                <a:gd name="T63" fmla="*/ 174778993 h 1192"/>
                <a:gd name="T64" fmla="*/ 129768214 w 8196"/>
                <a:gd name="T65" fmla="*/ 174778993 h 1192"/>
                <a:gd name="T66" fmla="*/ 129768214 w 8196"/>
                <a:gd name="T67" fmla="*/ 174778993 h 1192"/>
                <a:gd name="T68" fmla="*/ 129768214 w 8196"/>
                <a:gd name="T69" fmla="*/ 174778993 h 1192"/>
                <a:gd name="T70" fmla="*/ 129768214 w 8196"/>
                <a:gd name="T71" fmla="*/ 174778993 h 1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5128" name="Rectangle 8"/>
          <p:cNvSpPr>
            <a:spLocks noGrp="1" noChangeArrowheads="1"/>
          </p:cNvSpPr>
          <p:nvPr>
            <p:ph type="title"/>
          </p:nvPr>
        </p:nvSpPr>
        <p:spPr bwMode="auto">
          <a:xfrm>
            <a:off x="457200" y="338138"/>
            <a:ext cx="8215313" cy="1238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smtClean="0"/>
              <a:t>Click to edit the title text format</a:t>
            </a:r>
          </a:p>
        </p:txBody>
      </p:sp>
      <p:sp>
        <p:nvSpPr>
          <p:cNvPr id="5129" name="Rectangle 9"/>
          <p:cNvSpPr>
            <a:spLocks noGrp="1" noChangeArrowheads="1"/>
          </p:cNvSpPr>
          <p:nvPr>
            <p:ph type="body" idx="1"/>
          </p:nvPr>
        </p:nvSpPr>
        <p:spPr bwMode="auto">
          <a:xfrm>
            <a:off x="871538" y="2674938"/>
            <a:ext cx="7394575" cy="3436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5130" name="Rectangle 10"/>
          <p:cNvSpPr>
            <a:spLocks noGrp="1" noChangeArrowheads="1"/>
          </p:cNvSpPr>
          <p:nvPr>
            <p:ph type="dt"/>
          </p:nvPr>
        </p:nvSpPr>
        <p:spPr bwMode="auto">
          <a:xfrm>
            <a:off x="5164138" y="6249988"/>
            <a:ext cx="3771900" cy="350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lvl1pPr algn="r">
              <a:buClrTx/>
              <a:buFontTx/>
              <a:buNone/>
              <a:tabLst>
                <a:tab pos="723900" algn="l"/>
                <a:tab pos="1447800" algn="l"/>
                <a:tab pos="2171700" algn="l"/>
                <a:tab pos="2895600" algn="l"/>
                <a:tab pos="3619500" algn="l"/>
              </a:tabLst>
              <a:defRPr sz="1000">
                <a:solidFill>
                  <a:srgbClr val="073E87"/>
                </a:solidFill>
                <a:latin typeface="Times New Roman" pitchFamily="16" charset="0"/>
                <a:cs typeface="Lucida Sans Unicode" pitchFamily="32" charset="0"/>
              </a:defRPr>
            </a:lvl1pPr>
          </a:lstStyle>
          <a:p>
            <a:r>
              <a:rPr lang="en-US" smtClean="0"/>
              <a:t>10/11/13</a:t>
            </a:r>
            <a:endParaRPr lang="en-US"/>
          </a:p>
        </p:txBody>
      </p:sp>
      <p:sp>
        <p:nvSpPr>
          <p:cNvPr id="5131" name="Text Box 11"/>
          <p:cNvSpPr txBox="1">
            <a:spLocks noChangeArrowheads="1"/>
          </p:cNvSpPr>
          <p:nvPr/>
        </p:nvSpPr>
        <p:spPr bwMode="auto">
          <a:xfrm>
            <a:off x="193675" y="6249988"/>
            <a:ext cx="3786188"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32" name="Rectangle 12"/>
          <p:cNvSpPr>
            <a:spLocks noGrp="1" noChangeArrowheads="1"/>
          </p:cNvSpPr>
          <p:nvPr>
            <p:ph type="sldNum"/>
          </p:nvPr>
        </p:nvSpPr>
        <p:spPr bwMode="auto">
          <a:xfrm>
            <a:off x="3990975" y="6249988"/>
            <a:ext cx="1147763" cy="350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lvl1pPr algn="ctr">
              <a:buClrTx/>
              <a:buFontTx/>
              <a:buNone/>
              <a:tabLst>
                <a:tab pos="723900" algn="l"/>
              </a:tabLst>
              <a:defRPr sz="1000">
                <a:solidFill>
                  <a:srgbClr val="073E87"/>
                </a:solidFill>
                <a:latin typeface="Times New Roman" pitchFamily="16" charset="0"/>
                <a:cs typeface="Lucida Sans Unicode" pitchFamily="32" charset="0"/>
              </a:defRPr>
            </a:lvl1pPr>
          </a:lstStyle>
          <a:p>
            <a:fld id="{27504860-4DB6-439D-92FD-20AD8CF6959C}"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hf sldNum="0" hdr="0" ftr="0" dt="0"/>
  <p:txStyles>
    <p:titleStyle>
      <a:lvl1pPr algn="ctr" defTabSz="457200" rtl="0" eaLnBrk="0" fontAlgn="base" hangingPunct="0">
        <a:spcBef>
          <a:spcPct val="0"/>
        </a:spcBef>
        <a:spcAft>
          <a:spcPct val="0"/>
        </a:spcAft>
        <a:buClr>
          <a:srgbClr val="000000"/>
        </a:buClr>
        <a:buSzPct val="100000"/>
        <a:buFont typeface="Times New Roman" pitchFamily="16" charset="0"/>
        <a:defRPr sz="4400">
          <a:solidFill>
            <a:srgbClr val="FFFFFF"/>
          </a:solidFill>
          <a:latin typeface="+mj-lt"/>
          <a:ea typeface="+mj-ea"/>
          <a:cs typeface="+mj-cs"/>
        </a:defRPr>
      </a:lvl1pPr>
      <a:lvl2pPr marL="742950" indent="-285750" algn="ctr" defTabSz="457200" rtl="0" eaLnBrk="0" fontAlgn="base" hangingPunct="0">
        <a:spcBef>
          <a:spcPct val="0"/>
        </a:spcBef>
        <a:spcAft>
          <a:spcPct val="0"/>
        </a:spcAft>
        <a:buClr>
          <a:srgbClr val="000000"/>
        </a:buClr>
        <a:buSzPct val="100000"/>
        <a:buFont typeface="Times New Roman" pitchFamily="16" charset="0"/>
        <a:defRPr sz="4400">
          <a:solidFill>
            <a:srgbClr val="FFFFFF"/>
          </a:solidFill>
          <a:latin typeface="Candara" pitchFamily="32" charset="0"/>
          <a:cs typeface="Arial Unicode MS" pitchFamily="32" charset="0"/>
        </a:defRPr>
      </a:lvl2pPr>
      <a:lvl3pPr marL="11430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FFFFFF"/>
          </a:solidFill>
          <a:latin typeface="Candara" pitchFamily="32" charset="0"/>
          <a:cs typeface="Arial Unicode MS" pitchFamily="32" charset="0"/>
        </a:defRPr>
      </a:lvl3pPr>
      <a:lvl4pPr marL="16002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FFFFFF"/>
          </a:solidFill>
          <a:latin typeface="Candara" pitchFamily="32" charset="0"/>
          <a:cs typeface="Arial Unicode MS" pitchFamily="32" charset="0"/>
        </a:defRPr>
      </a:lvl4pPr>
      <a:lvl5pPr marL="20574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FFFFFF"/>
          </a:solidFill>
          <a:latin typeface="Candara" pitchFamily="32" charset="0"/>
          <a:cs typeface="Arial Unicode MS" pitchFamily="32" charset="0"/>
        </a:defRPr>
      </a:lvl5pPr>
      <a:lvl6pPr marL="25146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FFFFFF"/>
          </a:solidFill>
          <a:latin typeface="Candara" pitchFamily="32" charset="0"/>
          <a:cs typeface="Arial Unicode MS" pitchFamily="32" charset="0"/>
        </a:defRPr>
      </a:lvl6pPr>
      <a:lvl7pPr marL="29718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FFFFFF"/>
          </a:solidFill>
          <a:latin typeface="Candara" pitchFamily="32" charset="0"/>
          <a:cs typeface="Arial Unicode MS" pitchFamily="32" charset="0"/>
        </a:defRPr>
      </a:lvl7pPr>
      <a:lvl8pPr marL="34290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FFFFFF"/>
          </a:solidFill>
          <a:latin typeface="Candara" pitchFamily="32" charset="0"/>
          <a:cs typeface="Arial Unicode MS" pitchFamily="32" charset="0"/>
        </a:defRPr>
      </a:lvl8pPr>
      <a:lvl9pPr marL="38862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FFFFFF"/>
          </a:solidFill>
          <a:latin typeface="Candara" pitchFamily="32" charset="0"/>
          <a:cs typeface="Arial Unicode MS" pitchFamily="32" charset="0"/>
        </a:defRPr>
      </a:lvl9pPr>
    </p:titleStyle>
    <p:bodyStyle>
      <a:lvl1pPr marL="342900" indent="-342900" algn="l" defTabSz="457200" rtl="0" eaLnBrk="0" fontAlgn="base" hangingPunct="0">
        <a:spcBef>
          <a:spcPts val="600"/>
        </a:spcBef>
        <a:spcAft>
          <a:spcPct val="0"/>
        </a:spcAft>
        <a:buClr>
          <a:srgbClr val="000000"/>
        </a:buClr>
        <a:buSzPct val="100000"/>
        <a:buFont typeface="Times New Roman" pitchFamily="16" charset="0"/>
        <a:defRPr sz="2400">
          <a:solidFill>
            <a:srgbClr val="073E87"/>
          </a:solidFill>
          <a:latin typeface="+mn-lt"/>
          <a:ea typeface="+mn-ea"/>
          <a:cs typeface="+mn-cs"/>
        </a:defRPr>
      </a:lvl1pPr>
      <a:lvl2pPr marL="742950" indent="-285750" algn="l" defTabSz="457200" rtl="0" eaLnBrk="0" fontAlgn="base" hangingPunct="0">
        <a:spcBef>
          <a:spcPts val="550"/>
        </a:spcBef>
        <a:spcAft>
          <a:spcPct val="0"/>
        </a:spcAft>
        <a:buClr>
          <a:srgbClr val="000000"/>
        </a:buClr>
        <a:buSzPct val="100000"/>
        <a:buFont typeface="Times New Roman" pitchFamily="16" charset="0"/>
        <a:defRPr sz="2200">
          <a:solidFill>
            <a:srgbClr val="073E87"/>
          </a:solidFill>
          <a:latin typeface="+mn-lt"/>
          <a:cs typeface="+mn-cs"/>
        </a:defRPr>
      </a:lvl2pPr>
      <a:lvl3pPr marL="11430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73E87"/>
          </a:solidFill>
          <a:latin typeface="+mn-lt"/>
          <a:cs typeface="+mn-cs"/>
        </a:defRPr>
      </a:lvl3pPr>
      <a:lvl4pPr marL="1600200" indent="-228600" algn="l" defTabSz="457200" rtl="0" eaLnBrk="0" fontAlgn="base" hangingPunct="0">
        <a:spcBef>
          <a:spcPts val="450"/>
        </a:spcBef>
        <a:spcAft>
          <a:spcPct val="0"/>
        </a:spcAft>
        <a:buClr>
          <a:srgbClr val="000000"/>
        </a:buClr>
        <a:buSzPct val="100000"/>
        <a:buFont typeface="Times New Roman" pitchFamily="16" charset="0"/>
        <a:defRPr>
          <a:solidFill>
            <a:srgbClr val="073E87"/>
          </a:solidFill>
          <a:latin typeface="+mn-lt"/>
          <a:cs typeface="+mn-cs"/>
        </a:defRPr>
      </a:lvl4pPr>
      <a:lvl5pPr marL="2057400" indent="-228600" algn="l" defTabSz="457200" rtl="0" eaLnBrk="0" fontAlgn="base" hangingPunct="0">
        <a:spcBef>
          <a:spcPts val="400"/>
        </a:spcBef>
        <a:spcAft>
          <a:spcPct val="0"/>
        </a:spcAft>
        <a:buClr>
          <a:srgbClr val="000000"/>
        </a:buClr>
        <a:buSzPct val="100000"/>
        <a:buFont typeface="Times New Roman" pitchFamily="16" charset="0"/>
        <a:defRPr sz="1600">
          <a:solidFill>
            <a:srgbClr val="073E87"/>
          </a:solidFill>
          <a:latin typeface="+mn-lt"/>
          <a:cs typeface="+mn-cs"/>
        </a:defRPr>
      </a:lvl5pPr>
      <a:lvl6pPr marL="2514600" indent="-228600" algn="l" defTabSz="457200" rtl="0" eaLnBrk="0" fontAlgn="base" hangingPunct="0">
        <a:spcBef>
          <a:spcPts val="400"/>
        </a:spcBef>
        <a:spcAft>
          <a:spcPct val="0"/>
        </a:spcAft>
        <a:buClr>
          <a:srgbClr val="000000"/>
        </a:buClr>
        <a:buSzPct val="100000"/>
        <a:buFont typeface="Times New Roman" pitchFamily="16" charset="0"/>
        <a:defRPr sz="1600">
          <a:solidFill>
            <a:srgbClr val="073E87"/>
          </a:solidFill>
          <a:latin typeface="+mn-lt"/>
          <a:cs typeface="+mn-cs"/>
        </a:defRPr>
      </a:lvl6pPr>
      <a:lvl7pPr marL="2971800" indent="-228600" algn="l" defTabSz="457200" rtl="0" eaLnBrk="0" fontAlgn="base" hangingPunct="0">
        <a:spcBef>
          <a:spcPts val="400"/>
        </a:spcBef>
        <a:spcAft>
          <a:spcPct val="0"/>
        </a:spcAft>
        <a:buClr>
          <a:srgbClr val="000000"/>
        </a:buClr>
        <a:buSzPct val="100000"/>
        <a:buFont typeface="Times New Roman" pitchFamily="16" charset="0"/>
        <a:defRPr sz="1600">
          <a:solidFill>
            <a:srgbClr val="073E87"/>
          </a:solidFill>
          <a:latin typeface="+mn-lt"/>
          <a:cs typeface="+mn-cs"/>
        </a:defRPr>
      </a:lvl7pPr>
      <a:lvl8pPr marL="3429000" indent="-228600" algn="l" defTabSz="457200" rtl="0" eaLnBrk="0" fontAlgn="base" hangingPunct="0">
        <a:spcBef>
          <a:spcPts val="400"/>
        </a:spcBef>
        <a:spcAft>
          <a:spcPct val="0"/>
        </a:spcAft>
        <a:buClr>
          <a:srgbClr val="000000"/>
        </a:buClr>
        <a:buSzPct val="100000"/>
        <a:buFont typeface="Times New Roman" pitchFamily="16" charset="0"/>
        <a:defRPr sz="1600">
          <a:solidFill>
            <a:srgbClr val="073E87"/>
          </a:solidFill>
          <a:latin typeface="+mn-lt"/>
          <a:cs typeface="+mn-cs"/>
        </a:defRPr>
      </a:lvl8pPr>
      <a:lvl9pPr marL="3886200" indent="-228600" algn="l" defTabSz="457200" rtl="0" eaLnBrk="0" fontAlgn="base" hangingPunct="0">
        <a:spcBef>
          <a:spcPts val="400"/>
        </a:spcBef>
        <a:spcAft>
          <a:spcPct val="0"/>
        </a:spcAft>
        <a:buClr>
          <a:srgbClr val="000000"/>
        </a:buClr>
        <a:buSzPct val="100000"/>
        <a:buFont typeface="Times New Roman" pitchFamily="16" charset="0"/>
        <a:defRPr sz="1600">
          <a:solidFill>
            <a:srgbClr val="073E87"/>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5" name="AutoShape 1"/>
          <p:cNvSpPr>
            <a:spLocks noChangeArrowheads="1"/>
          </p:cNvSpPr>
          <p:nvPr/>
        </p:nvSpPr>
        <p:spPr bwMode="auto">
          <a:xfrm>
            <a:off x="228600" y="228600"/>
            <a:ext cx="8696325" cy="2468563"/>
          </a:xfrm>
          <a:prstGeom prst="roundRect">
            <a:avLst>
              <a:gd name="adj" fmla="val 3361"/>
            </a:avLst>
          </a:prstGeom>
          <a:gradFill rotWithShape="0">
            <a:gsLst>
              <a:gs pos="0">
                <a:srgbClr val="83D3FE"/>
              </a:gs>
              <a:gs pos="100000">
                <a:srgbClr val="0293E0"/>
              </a:gs>
            </a:gsLst>
            <a:lin ang="5400000" scaled="1"/>
          </a:gra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6146" name="Group 2"/>
          <p:cNvGrpSpPr>
            <a:grpSpLocks/>
          </p:cNvGrpSpPr>
          <p:nvPr/>
        </p:nvGrpSpPr>
        <p:grpSpPr bwMode="auto">
          <a:xfrm>
            <a:off x="211138" y="1679575"/>
            <a:ext cx="8721725" cy="1328738"/>
            <a:chOff x="133" y="1058"/>
            <a:chExt cx="5494" cy="837"/>
          </a:xfrm>
        </p:grpSpPr>
        <p:sp>
          <p:nvSpPr>
            <p:cNvPr id="6147" name="Freeform 3"/>
            <p:cNvSpPr>
              <a:spLocks noChangeArrowheads="1"/>
            </p:cNvSpPr>
            <p:nvPr/>
          </p:nvSpPr>
          <p:spPr bwMode="auto">
            <a:xfrm>
              <a:off x="3809" y="1149"/>
              <a:ext cx="1811" cy="449"/>
            </a:xfrm>
            <a:custGeom>
              <a:avLst/>
              <a:gdLst>
                <a:gd name="G0" fmla="+- 1 0 0"/>
                <a:gd name="G1" fmla="+- 1 0 0"/>
                <a:gd name="G2" fmla="+- 1 0 0"/>
                <a:gd name="G3" fmla="+- 1 0 0"/>
                <a:gd name="G4" fmla="+- 1 0 0"/>
                <a:gd name="G5" fmla="+- 1 0 0"/>
                <a:gd name="G6" fmla="+- 1 0 0"/>
                <a:gd name="G7" fmla="+- 1 0 0"/>
                <a:gd name="G8" fmla="+- 1 0 0"/>
                <a:gd name="T0" fmla="*/ 572 256 1"/>
                <a:gd name="T1" fmla="*/ 0 256 1"/>
                <a:gd name="G9" fmla="+- 0 T0 T1"/>
                <a:gd name="G10" fmla="sin 55292 G9"/>
                <a:gd name="T2" fmla="*/ 572 256 1"/>
                <a:gd name="T3" fmla="*/ 0 256 1"/>
                <a:gd name="G11" fmla="+- 0 T2 T3"/>
                <a:gd name="G12" fmla="cos 54990 G11"/>
                <a:gd name="G13" fmla="+- G10 0 G12"/>
                <a:gd name="G14" fmla="*/ G13 65535 1"/>
                <a:gd name="G15" fmla="+- G14 10800 0"/>
                <a:gd name="G16" fmla="+- 1 0 0"/>
                <a:gd name="G17" fmla="+- 1 0 0"/>
                <a:gd name="G18" fmla="+- 1 0 0"/>
                <a:gd name="G19" fmla="+- 636 0 0"/>
                <a:gd name="G20" fmla="+- 1 0 0"/>
                <a:gd name="G21" fmla="+- 1 0 0"/>
                <a:gd name="G22" fmla="+- 1 0 0"/>
                <a:gd name="G23" fmla="+- 1 0 0"/>
                <a:gd name="G24" fmla="+- 1 0 0"/>
                <a:gd name="G25" fmla="+- 1 0 0"/>
                <a:gd name="G26" fmla="+- 1 0 0"/>
                <a:gd name="G27" fmla="+- 1 0 0"/>
                <a:gd name="G28" fmla="+- 1 0 0"/>
                <a:gd name="G29" fmla="+- 1 0 0"/>
                <a:gd name="G30" fmla="+- 1 0 0"/>
                <a:gd name="G31" fmla="+- 1 0 0"/>
                <a:gd name="G32" fmla="*/ 1 16385 2"/>
                <a:gd name="G33" fmla="+- 1 0 0"/>
                <a:gd name="G34" fmla="+- 1 0 0"/>
                <a:gd name="G35" fmla="+- 1 0 0"/>
                <a:gd name="G36" fmla="+- 1 0 0"/>
                <a:gd name="G37" fmla="+- 1 0 0"/>
                <a:gd name="G38" fmla="+- 1 0 0"/>
                <a:gd name="G39" fmla="+- 1 0 0"/>
                <a:gd name="G40" fmla="+- 1 0 0"/>
                <a:gd name="G41" fmla="+- 1 0 0"/>
                <a:gd name="G42" fmla="+- 1 0 0"/>
                <a:gd name="G43" fmla="+- 1 0 0"/>
                <a:gd name="G44" fmla="+- 1 0 0"/>
                <a:gd name="G45" fmla="+- 1 0 0"/>
                <a:gd name="G46" fmla="*/ 1 51321 49664"/>
                <a:gd name="G47" fmla="*/ 1 48365 11520"/>
                <a:gd name="G48" fmla="*/ G47 1 180"/>
                <a:gd name="G49" fmla="*/ G46 1 G48"/>
                <a:gd name="G50" fmla="+- 32766 0 0"/>
                <a:gd name="G51" fmla="+- 32767 0 0"/>
                <a:gd name="G52" fmla="+- 1 0 0"/>
                <a:gd name="G53" fmla="+- 1 0 0"/>
                <a:gd name="G54" fmla="+- 1 0 0"/>
                <a:gd name="G55" fmla="+- 1 0 0"/>
                <a:gd name="G56" fmla="+- 1 0 0"/>
                <a:gd name="G57" fmla="+- 1 0 0"/>
                <a:gd name="G58" fmla="+- 1 0 0"/>
                <a:gd name="G59" fmla="+- 1 0 0"/>
                <a:gd name="T4" fmla="*/ 2147483647 w 2706"/>
                <a:gd name="T5" fmla="*/ 0 h 640"/>
                <a:gd name="T6" fmla="*/ 2147483647 w 2706"/>
                <a:gd name="T7" fmla="*/ 0 h 640"/>
                <a:gd name="T8" fmla="*/ 2147483647 w 2706"/>
                <a:gd name="T9" fmla="*/ 2147483647 h 640"/>
                <a:gd name="T10" fmla="*/ 2147483647 w 2706"/>
                <a:gd name="T11" fmla="*/ 2147483647 h 640"/>
                <a:gd name="T12" fmla="*/ 2147483647 w 2706"/>
                <a:gd name="T13" fmla="*/ 2147483647 h 640"/>
                <a:gd name="T14" fmla="*/ 2147483647 w 2706"/>
                <a:gd name="T15" fmla="*/ 2147483647 h 640"/>
                <a:gd name="T16" fmla="*/ 2147483647 w 2706"/>
                <a:gd name="T17" fmla="*/ 2147483647 h 640"/>
                <a:gd name="T18" fmla="*/ 2147483647 w 2706"/>
                <a:gd name="T19" fmla="*/ 2147483647 h 640"/>
                <a:gd name="T20" fmla="*/ 2147483647 w 2706"/>
                <a:gd name="T21" fmla="*/ 2147483647 h 640"/>
                <a:gd name="T22" fmla="*/ 2147483647 w 2706"/>
                <a:gd name="T23" fmla="*/ 2147483647 h 640"/>
                <a:gd name="T24" fmla="*/ 2147483647 w 2706"/>
                <a:gd name="T25" fmla="*/ 2147483647 h 640"/>
                <a:gd name="T26" fmla="*/ 2147483647 w 2706"/>
                <a:gd name="T27" fmla="*/ 2147483647 h 640"/>
                <a:gd name="T28" fmla="*/ 2147483647 w 2706"/>
                <a:gd name="T29" fmla="*/ 2147483647 h 640"/>
                <a:gd name="T30" fmla="*/ 2147483647 w 2706"/>
                <a:gd name="T31" fmla="*/ 2147483647 h 640"/>
                <a:gd name="T32" fmla="*/ 2147483647 w 2706"/>
                <a:gd name="T33" fmla="*/ 2147483647 h 640"/>
                <a:gd name="T34" fmla="*/ 2147483647 w 2706"/>
                <a:gd name="T35" fmla="*/ 2147483647 h 640"/>
                <a:gd name="T36" fmla="*/ 2147483647 w 2706"/>
                <a:gd name="T37" fmla="*/ 2147483647 h 640"/>
                <a:gd name="T38" fmla="*/ 2147483647 w 2706"/>
                <a:gd name="T39" fmla="*/ 2147483647 h 640"/>
                <a:gd name="T40" fmla="*/ 0 w 2706"/>
                <a:gd name="T41" fmla="*/ 2147483647 h 640"/>
                <a:gd name="T42" fmla="*/ 0 w 2706"/>
                <a:gd name="T43" fmla="*/ 2147483647 h 640"/>
                <a:gd name="T44" fmla="*/ 2147483647 w 2706"/>
                <a:gd name="T45" fmla="*/ 2147483647 h 640"/>
                <a:gd name="T46" fmla="*/ 2147483647 w 2706"/>
                <a:gd name="T47" fmla="*/ 2147483647 h 640"/>
                <a:gd name="T48" fmla="*/ 2147483647 w 2706"/>
                <a:gd name="T49" fmla="*/ 2147483647 h 640"/>
                <a:gd name="T50" fmla="*/ 2147483647 w 2706"/>
                <a:gd name="T51" fmla="*/ 2147483647 h 640"/>
                <a:gd name="T52" fmla="*/ 2147483647 w 2706"/>
                <a:gd name="T53" fmla="*/ 2147483647 h 640"/>
                <a:gd name="T54" fmla="*/ 2147483647 w 2706"/>
                <a:gd name="T55" fmla="*/ 2147483647 h 640"/>
                <a:gd name="T56" fmla="*/ 2147483647 w 2706"/>
                <a:gd name="T57" fmla="*/ 2147483647 h 640"/>
                <a:gd name="T58" fmla="*/ 2147483647 w 2706"/>
                <a:gd name="T59" fmla="*/ 2147483647 h 640"/>
                <a:gd name="T60" fmla="*/ 2147483647 w 2706"/>
                <a:gd name="T61" fmla="*/ 2147483647 h 640"/>
                <a:gd name="T62" fmla="*/ 2147483647 w 2706"/>
                <a:gd name="T63" fmla="*/ 2147483647 h 640"/>
                <a:gd name="T64" fmla="*/ 2147483647 w 2706"/>
                <a:gd name="T65" fmla="*/ 2147483647 h 640"/>
                <a:gd name="T66" fmla="*/ 2147483647 w 2706"/>
                <a:gd name="T67" fmla="*/ 2147483647 h 640"/>
                <a:gd name="T68" fmla="*/ 2147483647 w 2706"/>
                <a:gd name="T69" fmla="*/ 2147483647 h 640"/>
                <a:gd name="T70" fmla="*/ 2147483647 w 2706"/>
                <a:gd name="T71" fmla="*/ 2147483647 h 640"/>
                <a:gd name="T72" fmla="*/ 2147483647 w 2706"/>
                <a:gd name="T73" fmla="*/ 2147483647 h 640"/>
                <a:gd name="T74" fmla="*/ 2147483647 w 2706"/>
                <a:gd name="T75" fmla="*/ 2147483647 h 640"/>
                <a:gd name="T76" fmla="*/ 2147483647 w 2706"/>
                <a:gd name="T77" fmla="*/ 2147483647 h 640"/>
                <a:gd name="T78" fmla="*/ 2147483647 w 2706"/>
                <a:gd name="T79" fmla="*/ 2147483647 h 640"/>
                <a:gd name="T80" fmla="*/ 2147483647 w 2706"/>
                <a:gd name="T81" fmla="*/ 2147483647 h 640"/>
                <a:gd name="T82" fmla="*/ 2147483647 w 2706"/>
                <a:gd name="T83" fmla="*/ 2147483647 h 640"/>
                <a:gd name="T84" fmla="*/ 2147483647 w 2706"/>
                <a:gd name="T85" fmla="*/ 2147483647 h 640"/>
                <a:gd name="T86" fmla="*/ 2147483647 w 2706"/>
                <a:gd name="T87" fmla="*/ 2147483647 h 640"/>
                <a:gd name="T88" fmla="*/ 2147483647 w 2706"/>
                <a:gd name="T89" fmla="*/ 2147483647 h 640"/>
                <a:gd name="T90" fmla="*/ 2147483647 w 2706"/>
                <a:gd name="T91" fmla="*/ 2147483647 h 640"/>
                <a:gd name="T92" fmla="*/ 2147483647 w 2706"/>
                <a:gd name="T93" fmla="*/ 2147483647 h 640"/>
                <a:gd name="T94" fmla="*/ 2147483647 w 2706"/>
                <a:gd name="T95" fmla="*/ 2147483647 h 640"/>
                <a:gd name="T96" fmla="*/ 2147483647 w 2706"/>
                <a:gd name="T97" fmla="*/ 2147483647 h 640"/>
                <a:gd name="T98" fmla="*/ 2147483647 w 2706"/>
                <a:gd name="T99" fmla="*/ 2147483647 h 640"/>
                <a:gd name="T100" fmla="*/ 2147483647 w 2706"/>
                <a:gd name="T101" fmla="*/ 2147483647 h 640"/>
                <a:gd name="T102" fmla="*/ 2147483647 w 2706"/>
                <a:gd name="T103" fmla="*/ 2147483647 h 640"/>
                <a:gd name="T104" fmla="*/ 2147483647 w 2706"/>
                <a:gd name="T105" fmla="*/ 2147483647 h 640"/>
                <a:gd name="T106" fmla="*/ 2147483647 w 2706"/>
                <a:gd name="T107" fmla="*/ 2147483647 h 640"/>
                <a:gd name="T108" fmla="*/ 2147483647 w 2706"/>
                <a:gd name="T109" fmla="*/ 2147483647 h 640"/>
                <a:gd name="T110" fmla="*/ 2147483647 w 2706"/>
                <a:gd name="T111" fmla="*/ 0 h 640"/>
                <a:gd name="T112" fmla="*/ 2147483647 w 2706"/>
                <a:gd name="T113" fmla="*/ 0 h 640"/>
                <a:gd name="T114" fmla="*/ 2147483647 w 2706"/>
                <a:gd name="T115" fmla="*/ 0 h 640"/>
                <a:gd name="T116" fmla="*/ 2147483647 w 2706"/>
                <a:gd name="T117" fmla="*/ 0 h 640"/>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rgbClr val="C6E7FC">
                <a:alpha val="28999"/>
              </a:srgbClr>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48" name="Freeform 4"/>
            <p:cNvSpPr>
              <a:spLocks noChangeArrowheads="1"/>
            </p:cNvSpPr>
            <p:nvPr/>
          </p:nvSpPr>
          <p:spPr bwMode="auto">
            <a:xfrm>
              <a:off x="1650" y="1068"/>
              <a:ext cx="3492" cy="535"/>
            </a:xfrm>
            <a:custGeom>
              <a:avLst/>
              <a:gdLst>
                <a:gd name="G0" fmla="+- 1 0 0"/>
                <a:gd name="G1" fmla="+- 1 0 0"/>
                <a:gd name="T0" fmla="*/ 610 256 1"/>
                <a:gd name="T1" fmla="*/ 0 256 1"/>
                <a:gd name="G2" fmla="+- 0 T0 T1"/>
                <a:gd name="G3" fmla="sin 55388 G2"/>
                <a:gd name="T2" fmla="*/ 610 256 1"/>
                <a:gd name="T3" fmla="*/ 0 256 1"/>
                <a:gd name="G4" fmla="+- 0 T2 T3"/>
                <a:gd name="G5" fmla="cos 59214 G4"/>
                <a:gd name="G6" fmla="+- G3 0 G5"/>
                <a:gd name="G7" fmla="*/ G6 65535 1"/>
                <a:gd name="G8" fmla="+- G7 10800 0"/>
                <a:gd name="G9" fmla="+- 1 0 0"/>
                <a:gd name="G10" fmla="+- 1 0 0"/>
                <a:gd name="T4" fmla="*/ 266 256 1"/>
                <a:gd name="T5" fmla="*/ 0 256 1"/>
                <a:gd name="G11" fmla="+- 0 T4 T5"/>
                <a:gd name="G12" fmla="sin 55032 G11"/>
                <a:gd name="T6" fmla="*/ 266 256 1"/>
                <a:gd name="T7" fmla="*/ 0 256 1"/>
                <a:gd name="G13" fmla="+- 0 T6 T7"/>
                <a:gd name="G14" fmla="cos 57548 G13"/>
                <a:gd name="G15" fmla="+- G12 0 G14"/>
                <a:gd name="G16" fmla="*/ G15 65535 1"/>
                <a:gd name="G17" fmla="+- G16 10800 0"/>
                <a:gd name="G18" fmla="+- 1 0 0"/>
                <a:gd name="G19" fmla="+- 1 0 0"/>
                <a:gd name="G20" fmla="+- 1 0 0"/>
                <a:gd name="G21" fmla="+- 1 0 0"/>
                <a:gd name="G22" fmla="+- 1 0 0"/>
                <a:gd name="G23" fmla="+- 1 0 0"/>
                <a:gd name="G24" fmla="+- 1 0 0"/>
                <a:gd name="G25" fmla="+- 1 0 0"/>
                <a:gd name="G26" fmla="+- 1 0 0"/>
                <a:gd name="G27" fmla="+- 1 0 0"/>
                <a:gd name="G28" fmla="+- 1 0 0"/>
                <a:gd name="G29" fmla="+- 1 0 0"/>
                <a:gd name="G30" fmla="+- 1 0 0"/>
                <a:gd name="G31" fmla="+- 1 0 0"/>
                <a:gd name="G32" fmla="+- 1 0 0"/>
                <a:gd name="G33" fmla="+- 1 0 0"/>
                <a:gd name="G34" fmla="+- 1 0 0"/>
                <a:gd name="G35" fmla="+- 1 0 0"/>
                <a:gd name="G36" fmla="+- 1 0 0"/>
                <a:gd name="G37" fmla="+- 1 0 0"/>
                <a:gd name="G38" fmla="+- 1 0 0"/>
                <a:gd name="G39" fmla="+- 1 0 0"/>
                <a:gd name="G40" fmla="+- 1 0 0"/>
                <a:gd name="G41" fmla="+- 1 0 0"/>
                <a:gd name="G42" fmla="+- 1 0 0"/>
                <a:gd name="G43" fmla="+- 1 0 0"/>
                <a:gd name="G44" fmla="+- 1 0 0"/>
                <a:gd name="G45" fmla="+- 1 0 0"/>
                <a:gd name="G46" fmla="+- 1 0 0"/>
                <a:gd name="G47" fmla="*/ 1 16385 2"/>
                <a:gd name="G48" fmla="+- 1 0 0"/>
                <a:gd name="G49" fmla="+- 1 0 0"/>
                <a:gd name="G50" fmla="+- 1 0 0"/>
                <a:gd name="G51" fmla="+- 1 0 0"/>
                <a:gd name="G52" fmla="+- 1 0 0"/>
                <a:gd name="G53" fmla="+- 1 0 0"/>
                <a:gd name="G54" fmla="+- 1 0 0"/>
                <a:gd name="G55" fmla="+- 1 0 0"/>
                <a:gd name="G56" fmla="+- 1 0 0"/>
                <a:gd name="G57" fmla="+- 1 0 0"/>
                <a:gd name="G58" fmla="+- 1 0 0"/>
                <a:gd name="G59" fmla="+- 1 0 0"/>
                <a:gd name="G60" fmla="+- 1 0 0"/>
                <a:gd name="G61" fmla="+- 1 0 0"/>
                <a:gd name="G62" fmla="+- 1 0 0"/>
                <a:gd name="G63" fmla="+- 1 0 0"/>
                <a:gd name="G64" fmla="*/ 1 29003 51712"/>
                <a:gd name="G65" fmla="+- 1 0 0"/>
                <a:gd name="G66" fmla="+- 1 0 0"/>
                <a:gd name="G67" fmla="+- 1 0 0"/>
                <a:gd name="G68" fmla="+- 1 0 0"/>
                <a:gd name="G69" fmla="+- 1 0 0"/>
                <a:gd name="G70" fmla="+- 1 0 0"/>
                <a:gd name="G71" fmla="+- 1 0 0"/>
                <a:gd name="G72" fmla="+- 1 0 0"/>
                <a:gd name="G73" fmla="+- 1 0 0"/>
                <a:gd name="G74" fmla="+- 1 0 0"/>
                <a:gd name="G75" fmla="+- 1 0 0"/>
                <a:gd name="G76" fmla="+- 1 0 0"/>
                <a:gd name="G77" fmla="+- 1 0 0"/>
                <a:gd name="G78" fmla="+- 1 0 0"/>
                <a:gd name="G79" fmla="+- 1 0 0"/>
                <a:gd name="G80" fmla="+- 1 0 0"/>
                <a:gd name="T8" fmla="*/ 2147483647 w 5216"/>
                <a:gd name="T9" fmla="*/ 2147483647 h 762"/>
                <a:gd name="T10" fmla="*/ 2147483647 w 5216"/>
                <a:gd name="T11" fmla="*/ 2147483647 h 762"/>
                <a:gd name="T12" fmla="*/ 2147483647 w 5216"/>
                <a:gd name="T13" fmla="*/ 2147483647 h 762"/>
                <a:gd name="T14" fmla="*/ 2147483647 w 5216"/>
                <a:gd name="T15" fmla="*/ 2147483647 h 762"/>
                <a:gd name="T16" fmla="*/ 2147483647 w 5216"/>
                <a:gd name="T17" fmla="*/ 2147483647 h 762"/>
                <a:gd name="T18" fmla="*/ 2147483647 w 5216"/>
                <a:gd name="T19" fmla="*/ 2147483647 h 762"/>
                <a:gd name="T20" fmla="*/ 2147483647 w 5216"/>
                <a:gd name="T21" fmla="*/ 2147483647 h 762"/>
                <a:gd name="T22" fmla="*/ 2147483647 w 5216"/>
                <a:gd name="T23" fmla="*/ 2147483647 h 762"/>
                <a:gd name="T24" fmla="*/ 2147483647 w 5216"/>
                <a:gd name="T25" fmla="*/ 2147483647 h 762"/>
                <a:gd name="T26" fmla="*/ 2147483647 w 5216"/>
                <a:gd name="T27" fmla="*/ 2147483647 h 762"/>
                <a:gd name="T28" fmla="*/ 2147483647 w 5216"/>
                <a:gd name="T29" fmla="*/ 2147483647 h 762"/>
                <a:gd name="T30" fmla="*/ 2147483647 w 5216"/>
                <a:gd name="T31" fmla="*/ 2147483647 h 762"/>
                <a:gd name="T32" fmla="*/ 2147483647 w 5216"/>
                <a:gd name="T33" fmla="*/ 2147483647 h 762"/>
                <a:gd name="T34" fmla="*/ 2147483647 w 5216"/>
                <a:gd name="T35" fmla="*/ 0 h 762"/>
                <a:gd name="T36" fmla="*/ 2147483647 w 5216"/>
                <a:gd name="T37" fmla="*/ 2147483647 h 762"/>
                <a:gd name="T38" fmla="*/ 2147483647 w 5216"/>
                <a:gd name="T39" fmla="*/ 2147483647 h 762"/>
                <a:gd name="T40" fmla="*/ 0 w 5216"/>
                <a:gd name="T41" fmla="*/ 2147483647 h 762"/>
                <a:gd name="T42" fmla="*/ 2147483647 w 5216"/>
                <a:gd name="T43" fmla="*/ 2147483647 h 762"/>
                <a:gd name="T44" fmla="*/ 2147483647 w 5216"/>
                <a:gd name="T45" fmla="*/ 2147483647 h 762"/>
                <a:gd name="T46" fmla="*/ 2147483647 w 5216"/>
                <a:gd name="T47" fmla="*/ 2147483647 h 762"/>
                <a:gd name="T48" fmla="*/ 2147483647 w 5216"/>
                <a:gd name="T49" fmla="*/ 2147483647 h 762"/>
                <a:gd name="T50" fmla="*/ 2147483647 w 5216"/>
                <a:gd name="T51" fmla="*/ 2147483647 h 762"/>
                <a:gd name="T52" fmla="*/ 2147483647 w 5216"/>
                <a:gd name="T53" fmla="*/ 2147483647 h 762"/>
                <a:gd name="T54" fmla="*/ 2147483647 w 5216"/>
                <a:gd name="T55" fmla="*/ 2147483647 h 762"/>
                <a:gd name="T56" fmla="*/ 2147483647 w 5216"/>
                <a:gd name="T57" fmla="*/ 2147483647 h 762"/>
                <a:gd name="T58" fmla="*/ 2147483647 w 5216"/>
                <a:gd name="T59" fmla="*/ 2147483647 h 762"/>
                <a:gd name="T60" fmla="*/ 2147483647 w 5216"/>
                <a:gd name="T61" fmla="*/ 2147483647 h 762"/>
                <a:gd name="T62" fmla="*/ 2147483647 w 5216"/>
                <a:gd name="T63" fmla="*/ 2147483647 h 762"/>
                <a:gd name="T64" fmla="*/ 2147483647 w 5216"/>
                <a:gd name="T65" fmla="*/ 2147483647 h 762"/>
                <a:gd name="T66" fmla="*/ 2147483647 w 5216"/>
                <a:gd name="T67" fmla="*/ 2147483647 h 762"/>
                <a:gd name="T68" fmla="*/ 2147483647 w 5216"/>
                <a:gd name="T69" fmla="*/ 2147483647 h 762"/>
                <a:gd name="T70" fmla="*/ 2147483647 w 5216"/>
                <a:gd name="T71" fmla="*/ 2147483647 h 762"/>
                <a:gd name="T72" fmla="*/ 2147483647 w 5216"/>
                <a:gd name="T73" fmla="*/ 2147483647 h 762"/>
                <a:gd name="T74" fmla="*/ 2147483647 w 5216"/>
                <a:gd name="T75" fmla="*/ 2147483647 h 762"/>
                <a:gd name="T76" fmla="*/ 2147483647 w 5216"/>
                <a:gd name="T77" fmla="*/ 2147483647 h 762"/>
                <a:gd name="T78" fmla="*/ 2147483647 w 5216"/>
                <a:gd name="T79" fmla="*/ 2147483647 h 762"/>
              </a:gdLst>
              <a:ahLst/>
              <a:cxnLst>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rgbClr val="C6E7FC">
                <a:alpha val="39999"/>
              </a:srgbClr>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49" name="Freeform 5"/>
            <p:cNvSpPr>
              <a:spLocks noChangeArrowheads="1"/>
            </p:cNvSpPr>
            <p:nvPr/>
          </p:nvSpPr>
          <p:spPr bwMode="auto">
            <a:xfrm>
              <a:off x="1782" y="1076"/>
              <a:ext cx="3443" cy="487"/>
            </a:xfrm>
            <a:custGeom>
              <a:avLst/>
              <a:gdLst>
                <a:gd name="G0" fmla="*/ 1 0 51712"/>
                <a:gd name="G1" fmla="+- 1 0 0"/>
                <a:gd name="G2" fmla="+- 1 0 0"/>
                <a:gd name="G3" fmla="+- 1 0 0"/>
                <a:gd name="G4" fmla="+- 1 0 0"/>
                <a:gd name="G5" fmla="+- 1 0 0"/>
                <a:gd name="G6" fmla="+- 1 0 0"/>
                <a:gd name="G7" fmla="+- 1 0 0"/>
                <a:gd name="G8" fmla="*/ 1 62497 48160"/>
                <a:gd name="G9" fmla="*/ 1 48365 11520"/>
                <a:gd name="G10" fmla="*/ G9 1 180"/>
                <a:gd name="G11" fmla="*/ G8 1 G10"/>
                <a:gd name="G12" fmla="*/ 1 58637 9632"/>
                <a:gd name="G13" fmla="+- 1 0 0"/>
                <a:gd name="G14" fmla="+- 1 0 0"/>
                <a:gd name="G15" fmla="+- 1 0 0"/>
                <a:gd name="G16" fmla="+- 1 0 0"/>
                <a:gd name="G17" fmla="+- 1 0 0"/>
                <a:gd name="G18" fmla="+- 1 0 0"/>
                <a:gd name="G19" fmla="*/ 1 16385 2"/>
                <a:gd name="G20" fmla="+- 1 0 0"/>
                <a:gd name="G21" fmla="+- 1 0 0"/>
                <a:gd name="G22" fmla="+- 1 0 0"/>
                <a:gd name="G23" fmla="+- 1 0 0"/>
                <a:gd name="G24" fmla="+- 1 0 0"/>
                <a:gd name="G25" fmla="+- 1 0 0"/>
                <a:gd name="G26" fmla="+- 1 0 0"/>
                <a:gd name="G27" fmla="+- 1 0 0"/>
                <a:gd name="G28" fmla="+- 32768 0 0"/>
                <a:gd name="G29" fmla="+- 32768 0 0"/>
                <a:gd name="G30" fmla="+- 1 0 0"/>
                <a:gd name="G31" fmla="+- 1 0 0"/>
                <a:gd name="G32" fmla="+- 1 0 0"/>
                <a:gd name="G33" fmla="+- 1 0 0"/>
                <a:gd name="T0" fmla="*/ 0 w 5144"/>
                <a:gd name="T1" fmla="*/ 2147483647 h 694"/>
                <a:gd name="T2" fmla="*/ 0 w 5144"/>
                <a:gd name="T3" fmla="*/ 2147483647 h 694"/>
                <a:gd name="T4" fmla="*/ 2147483647 w 5144"/>
                <a:gd name="T5" fmla="*/ 2147483647 h 694"/>
                <a:gd name="T6" fmla="*/ 2147483647 w 5144"/>
                <a:gd name="T7" fmla="*/ 2147483647 h 694"/>
                <a:gd name="T8" fmla="*/ 2147483647 w 5144"/>
                <a:gd name="T9" fmla="*/ 2147483647 h 694"/>
                <a:gd name="T10" fmla="*/ 2147483647 w 5144"/>
                <a:gd name="T11" fmla="*/ 2147483647 h 694"/>
                <a:gd name="T12" fmla="*/ 2147483647 w 5144"/>
                <a:gd name="T13" fmla="*/ 2147483647 h 694"/>
                <a:gd name="T14" fmla="*/ 2147483647 w 5144"/>
                <a:gd name="T15" fmla="*/ 2147483647 h 694"/>
                <a:gd name="T16" fmla="*/ 2147483647 w 5144"/>
                <a:gd name="T17" fmla="*/ 2147483647 h 694"/>
                <a:gd name="T18" fmla="*/ 2147483647 w 5144"/>
                <a:gd name="T19" fmla="*/ 2147483647 h 694"/>
                <a:gd name="T20" fmla="*/ 2147483647 w 5144"/>
                <a:gd name="T21" fmla="*/ 2147483647 h 694"/>
                <a:gd name="T22" fmla="*/ 2147483647 w 5144"/>
                <a:gd name="T23" fmla="*/ 2147483647 h 694"/>
                <a:gd name="T24" fmla="*/ 2147483647 w 5144"/>
                <a:gd name="T25" fmla="*/ 0 h 694"/>
                <a:gd name="T26" fmla="*/ 2147483647 w 5144"/>
                <a:gd name="T27" fmla="*/ 2147483647 h 694"/>
                <a:gd name="T28" fmla="*/ 2147483647 w 5144"/>
                <a:gd name="T29" fmla="*/ 2147483647 h 694"/>
                <a:gd name="T30" fmla="*/ 2147483647 w 5144"/>
                <a:gd name="T31" fmla="*/ 2147483647 h 694"/>
                <a:gd name="T32" fmla="*/ 2147483647 w 5144"/>
                <a:gd name="T33" fmla="*/ 2147483647 h 694"/>
                <a:gd name="T34" fmla="*/ 2147483647 w 5144"/>
                <a:gd name="T35" fmla="*/ 2147483647 h 694"/>
                <a:gd name="T36" fmla="*/ 2147483647 w 5144"/>
                <a:gd name="T37" fmla="*/ 2147483647 h 694"/>
                <a:gd name="T38" fmla="*/ 2147483647 w 5144"/>
                <a:gd name="T39" fmla="*/ 2147483647 h 694"/>
                <a:gd name="T40" fmla="*/ 2147483647 w 5144"/>
                <a:gd name="T41" fmla="*/ 2147483647 h 694"/>
                <a:gd name="T42" fmla="*/ 2147483647 w 5144"/>
                <a:gd name="T43" fmla="*/ 2147483647 h 694"/>
                <a:gd name="T44" fmla="*/ 2147483647 w 5144"/>
                <a:gd name="T45" fmla="*/ 2147483647 h 694"/>
                <a:gd name="T46" fmla="*/ 2147483647 w 5144"/>
                <a:gd name="T47" fmla="*/ 2147483647 h 694"/>
                <a:gd name="T48" fmla="*/ 2147483647 w 5144"/>
                <a:gd name="T49" fmla="*/ 2147483647 h 694"/>
                <a:gd name="T50" fmla="*/ 2147483647 w 5144"/>
                <a:gd name="T51" fmla="*/ 2147483647 h 694"/>
                <a:gd name="T52" fmla="*/ 2147483647 w 5144"/>
                <a:gd name="T53" fmla="*/ 2147483647 h 694"/>
                <a:gd name="T54" fmla="*/ 2147483647 w 5144"/>
                <a:gd name="T55" fmla="*/ 2147483647 h 694"/>
                <a:gd name="T56" fmla="*/ 2147483647 w 5144"/>
                <a:gd name="T57" fmla="*/ 2147483647 h 694"/>
                <a:gd name="T58" fmla="*/ 2147483647 w 5144"/>
                <a:gd name="T59" fmla="*/ 2147483647 h 694"/>
                <a:gd name="T60" fmla="*/ 2147483647 w 5144"/>
                <a:gd name="T61" fmla="*/ 2147483647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9525" cap="sq">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50" name="Freeform 6"/>
            <p:cNvSpPr>
              <a:spLocks noChangeArrowheads="1"/>
            </p:cNvSpPr>
            <p:nvPr/>
          </p:nvSpPr>
          <p:spPr bwMode="auto">
            <a:xfrm>
              <a:off x="3533" y="1068"/>
              <a:ext cx="2083" cy="410"/>
            </a:xfrm>
            <a:custGeom>
              <a:avLst/>
              <a:gdLst>
                <a:gd name="G0" fmla="*/ 1 0 51712"/>
                <a:gd name="G1" fmla="+- 1 0 0"/>
                <a:gd name="G2" fmla="+- 1 0 0"/>
                <a:gd name="G3" fmla="+- 1 0 0"/>
                <a:gd name="G4" fmla="+- 1 0 0"/>
                <a:gd name="G5" fmla="+- 1 0 0"/>
                <a:gd name="G6" fmla="+- 1 0 0"/>
                <a:gd name="G7" fmla="+- 1 0 0"/>
                <a:gd name="G8" fmla="+- 1 0 0"/>
                <a:gd name="G9" fmla="+- 1 0 0"/>
                <a:gd name="G10" fmla="+- 1 0 0"/>
                <a:gd name="G11" fmla="+- 1 0 0"/>
                <a:gd name="G12" fmla="+- 1 0 0"/>
                <a:gd name="G13" fmla="+- 1 0 0"/>
                <a:gd name="G14" fmla="+- 1 0 0"/>
                <a:gd name="G15" fmla="*/ 1 35019 51712"/>
                <a:gd name="G16" fmla="+- 1 0 0"/>
                <a:gd name="G17" fmla="+- 32766 0 0"/>
                <a:gd name="G18" fmla="+- 32767 0 0"/>
                <a:gd name="G19" fmla="+- 1 0 0"/>
                <a:gd name="T0" fmla="*/ 0 w 3112"/>
                <a:gd name="T1" fmla="*/ 2147483647 h 584"/>
                <a:gd name="T2" fmla="*/ 0 w 3112"/>
                <a:gd name="T3" fmla="*/ 2147483647 h 584"/>
                <a:gd name="T4" fmla="*/ 2147483647 w 3112"/>
                <a:gd name="T5" fmla="*/ 2147483647 h 584"/>
                <a:gd name="T6" fmla="*/ 2147483647 w 3112"/>
                <a:gd name="T7" fmla="*/ 2147483647 h 584"/>
                <a:gd name="T8" fmla="*/ 2147483647 w 3112"/>
                <a:gd name="T9" fmla="*/ 2147483647 h 584"/>
                <a:gd name="T10" fmla="*/ 2147483647 w 3112"/>
                <a:gd name="T11" fmla="*/ 2147483647 h 584"/>
                <a:gd name="T12" fmla="*/ 2147483647 w 3112"/>
                <a:gd name="T13" fmla="*/ 2147483647 h 584"/>
                <a:gd name="T14" fmla="*/ 2147483647 w 3112"/>
                <a:gd name="T15" fmla="*/ 2147483647 h 584"/>
                <a:gd name="T16" fmla="*/ 2147483647 w 3112"/>
                <a:gd name="T17" fmla="*/ 2147483647 h 584"/>
                <a:gd name="T18" fmla="*/ 2147483647 w 3112"/>
                <a:gd name="T19" fmla="*/ 2147483647 h 584"/>
                <a:gd name="T20" fmla="*/ 2147483647 w 3112"/>
                <a:gd name="T21" fmla="*/ 2147483647 h 584"/>
                <a:gd name="T22" fmla="*/ 2147483647 w 3112"/>
                <a:gd name="T23" fmla="*/ 2147483647 h 584"/>
                <a:gd name="T24" fmla="*/ 2147483647 w 3112"/>
                <a:gd name="T25" fmla="*/ 2147483647 h 584"/>
                <a:gd name="T26" fmla="*/ 2147483647 w 3112"/>
                <a:gd name="T27" fmla="*/ 2147483647 h 584"/>
                <a:gd name="T28" fmla="*/ 2147483647 w 3112"/>
                <a:gd name="T29" fmla="*/ 2147483647 h 584"/>
                <a:gd name="T30" fmla="*/ 2147483647 w 3112"/>
                <a:gd name="T31" fmla="*/ 2147483647 h 584"/>
                <a:gd name="T32" fmla="*/ 2147483647 w 3112"/>
                <a:gd name="T33" fmla="*/ 2147483647 h 584"/>
                <a:gd name="T34" fmla="*/ 2147483647 w 3112"/>
                <a:gd name="T35" fmla="*/ 2147483647 h 584"/>
                <a:gd name="T36" fmla="*/ 2147483647 w 3112"/>
                <a:gd name="T37" fmla="*/ 2147483647 h 584"/>
                <a:gd name="T38" fmla="*/ 2147483647 w 3112"/>
                <a:gd name="T39" fmla="*/ 0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9525" cap="sq">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51" name="Freeform 7"/>
            <p:cNvSpPr>
              <a:spLocks noChangeArrowheads="1"/>
            </p:cNvSpPr>
            <p:nvPr/>
          </p:nvSpPr>
          <p:spPr bwMode="auto">
            <a:xfrm>
              <a:off x="133" y="1058"/>
              <a:ext cx="5494" cy="837"/>
            </a:xfrm>
            <a:custGeom>
              <a:avLst/>
              <a:gdLst>
                <a:gd name="G0" fmla="+- 1 0 0"/>
                <a:gd name="G1" fmla="+- 1 0 0"/>
                <a:gd name="G2" fmla="+- 1 0 0"/>
                <a:gd name="G3" fmla="+- 1 0 0"/>
                <a:gd name="G4" fmla="+- 1 0 0"/>
                <a:gd name="G5" fmla="+- 7310 0 0"/>
                <a:gd name="G6" fmla="+- 1 0 0"/>
                <a:gd name="G7" fmla="+- 1 0 0"/>
                <a:gd name="G8" fmla="+- 1 0 0"/>
                <a:gd name="G9" fmla="+- 1 0 0"/>
                <a:gd name="G10" fmla="+- 1 0 0"/>
                <a:gd name="G11" fmla="+- 1 0 0"/>
                <a:gd name="G12" fmla="+- 1 0 0"/>
                <a:gd name="G13" fmla="+- 1 0 0"/>
                <a:gd name="G14" fmla="+- 1 0 0"/>
                <a:gd name="G15" fmla="+- 1 0 0"/>
                <a:gd name="G16" fmla="+- 1 0 0"/>
                <a:gd name="G17" fmla="+- 1 0 0"/>
                <a:gd name="G18" fmla="+- 1 0 0"/>
                <a:gd name="G19" fmla="+- 1 0 0"/>
                <a:gd name="G20" fmla="+- 1 0 0"/>
                <a:gd name="G21" fmla="+- 1 0 0"/>
                <a:gd name="G22" fmla="+- 1 0 0"/>
                <a:gd name="G23" fmla="+- 1 0 0"/>
                <a:gd name="G24" fmla="+- 1 0 0"/>
                <a:gd name="G25" fmla="+- 1 0 0"/>
                <a:gd name="G26" fmla="+- 1 0 0"/>
                <a:gd name="G27" fmla="+- 1 0 0"/>
                <a:gd name="G28" fmla="+- 1 0 0"/>
                <a:gd name="G29" fmla="+- 1 0 0"/>
                <a:gd name="G30" fmla="+- 1 0 0"/>
                <a:gd name="G31" fmla="+- 64584 0 0"/>
                <a:gd name="G32" fmla="+- G0 8196 0"/>
                <a:gd name="G33" fmla="+- G32 0 1186"/>
                <a:gd name="G34" fmla="+- 1 0 0"/>
                <a:gd name="G35" fmla="+- 1 0 0"/>
                <a:gd name="G36" fmla="+- 1 0 0"/>
                <a:gd name="G37" fmla="+- 1 0 0"/>
                <a:gd name="G38" fmla="+- 1 0 0"/>
                <a:gd name="G39" fmla="+- 1 0 0"/>
                <a:gd name="G40" fmla="+- 1 0 0"/>
                <a:gd name="G41" fmla="+- 1 0 0"/>
                <a:gd name="G42" fmla="+- 1 0 0"/>
                <a:gd name="G43" fmla="+- 1 0 0"/>
                <a:gd name="G44" fmla="+- 1 0 0"/>
                <a:gd name="G45" fmla="+- 1 0 0"/>
                <a:gd name="G46" fmla="+- 1 0 0"/>
                <a:gd name="G47" fmla="+- 1 0 0"/>
                <a:gd name="G48" fmla="+- 1 0 0"/>
                <a:gd name="G49" fmla="+- 1 0 0"/>
                <a:gd name="G50" fmla="+- 1 0 0"/>
                <a:gd name="G51" fmla="+- 1 0 0"/>
                <a:gd name="G52" fmla="*/ 1 2543 44192"/>
                <a:gd name="G53" fmla="+- 1 0 0"/>
                <a:gd name="G54" fmla="+- 1 0 0"/>
                <a:gd name="G55" fmla="+- 1 0 0"/>
                <a:gd name="G56" fmla="+- 1 0 0"/>
                <a:gd name="G57" fmla="+- 1 0 0"/>
                <a:gd name="G58" fmla="+- 1 0 0"/>
                <a:gd name="G59" fmla="+- 1 0 0"/>
                <a:gd name="G60" fmla="+- 1 0 0"/>
                <a:gd name="G61" fmla="+- 1 0 0"/>
                <a:gd name="G62" fmla="+- 1 0 0"/>
                <a:gd name="G63" fmla="+- 1 0 0"/>
                <a:gd name="G64" fmla="+- 1 0 0"/>
                <a:gd name="G65" fmla="+- 1 0 0"/>
                <a:gd name="G66" fmla="+- 1 0 0"/>
                <a:gd name="G67" fmla="+- 1 0 0"/>
                <a:gd name="G68" fmla="+- 1 0 0"/>
                <a:gd name="T0" fmla="*/ 2147483647 w 8196"/>
                <a:gd name="T1" fmla="*/ 2147483647 h 1192"/>
                <a:gd name="T2" fmla="*/ 2147483647 w 8196"/>
                <a:gd name="T3" fmla="*/ 2147483647 h 1192"/>
                <a:gd name="T4" fmla="*/ 2147483647 w 8196"/>
                <a:gd name="T5" fmla="*/ 2147483647 h 1192"/>
                <a:gd name="T6" fmla="*/ 2147483647 w 8196"/>
                <a:gd name="T7" fmla="*/ 2147483647 h 1192"/>
                <a:gd name="T8" fmla="*/ 2147483647 w 8196"/>
                <a:gd name="T9" fmla="*/ 2147483647 h 1192"/>
                <a:gd name="T10" fmla="*/ 2147483647 w 8196"/>
                <a:gd name="T11" fmla="*/ 2147483647 h 1192"/>
                <a:gd name="T12" fmla="*/ 2147483647 w 8196"/>
                <a:gd name="T13" fmla="*/ 2147483647 h 1192"/>
                <a:gd name="T14" fmla="*/ 2147483647 w 8196"/>
                <a:gd name="T15" fmla="*/ 2147483647 h 1192"/>
                <a:gd name="T16" fmla="*/ 2147483647 w 8196"/>
                <a:gd name="T17" fmla="*/ 2147483647 h 1192"/>
                <a:gd name="T18" fmla="*/ 2147483647 w 8196"/>
                <a:gd name="T19" fmla="*/ 2147483647 h 1192"/>
                <a:gd name="T20" fmla="*/ 2147483647 w 8196"/>
                <a:gd name="T21" fmla="*/ 2147483647 h 1192"/>
                <a:gd name="T22" fmla="*/ 2147483647 w 8196"/>
                <a:gd name="T23" fmla="*/ 2147483647 h 1192"/>
                <a:gd name="T24" fmla="*/ 2147483647 w 8196"/>
                <a:gd name="T25" fmla="*/ 2147483647 h 1192"/>
                <a:gd name="T26" fmla="*/ 2147483647 w 8196"/>
                <a:gd name="T27" fmla="*/ 2147483647 h 1192"/>
                <a:gd name="T28" fmla="*/ 2147483647 w 8196"/>
                <a:gd name="T29" fmla="*/ 2147483647 h 1192"/>
                <a:gd name="T30" fmla="*/ 2147483647 w 8196"/>
                <a:gd name="T31" fmla="*/ 2147483647 h 1192"/>
                <a:gd name="T32" fmla="*/ 2147483647 w 8196"/>
                <a:gd name="T33" fmla="*/ 2147483647 h 1192"/>
                <a:gd name="T34" fmla="*/ 2147483647 w 8196"/>
                <a:gd name="T35" fmla="*/ 2147483647 h 1192"/>
                <a:gd name="T36" fmla="*/ 2147483647 w 8196"/>
                <a:gd name="T37" fmla="*/ 2147483647 h 1192"/>
                <a:gd name="T38" fmla="*/ 2147483647 w 8196"/>
                <a:gd name="T39" fmla="*/ 2147483647 h 1192"/>
                <a:gd name="T40" fmla="*/ 2147483647 w 8196"/>
                <a:gd name="T41" fmla="*/ 2147483647 h 1192"/>
                <a:gd name="T42" fmla="*/ 2147483647 w 8196"/>
                <a:gd name="T43" fmla="*/ 2147483647 h 1192"/>
                <a:gd name="T44" fmla="*/ 2147483647 w 8196"/>
                <a:gd name="T45" fmla="*/ 0 h 1192"/>
                <a:gd name="T46" fmla="*/ 2147483647 w 8196"/>
                <a:gd name="T47" fmla="*/ 2147483647 h 1192"/>
                <a:gd name="T48" fmla="*/ 2147483647 w 8196"/>
                <a:gd name="T49" fmla="*/ 2147483647 h 1192"/>
                <a:gd name="T50" fmla="*/ 2147483647 w 8196"/>
                <a:gd name="T51" fmla="*/ 2147483647 h 1192"/>
                <a:gd name="T52" fmla="*/ 2147483647 w 8196"/>
                <a:gd name="T53" fmla="*/ 2147483647 h 1192"/>
                <a:gd name="T54" fmla="*/ 2147483647 w 8196"/>
                <a:gd name="T55" fmla="*/ 2147483647 h 1192"/>
                <a:gd name="T56" fmla="*/ 2147483647 w 8196"/>
                <a:gd name="T57" fmla="*/ 2147483647 h 1192"/>
                <a:gd name="T58" fmla="*/ 2147483647 w 8196"/>
                <a:gd name="T59" fmla="*/ 2147483647 h 1192"/>
                <a:gd name="T60" fmla="*/ 2147483647 w 8196"/>
                <a:gd name="T61" fmla="*/ 2147483647 h 1192"/>
                <a:gd name="T62" fmla="*/ 0 w 8196"/>
                <a:gd name="T63" fmla="*/ 2147483647 h 1192"/>
                <a:gd name="T64" fmla="*/ 2147483647 w 8196"/>
                <a:gd name="T65" fmla="*/ 2147483647 h 1192"/>
                <a:gd name="T66" fmla="*/ 2147483647 w 8196"/>
                <a:gd name="T67" fmla="*/ 2147483647 h 1192"/>
                <a:gd name="T68" fmla="*/ 2147483647 w 8196"/>
                <a:gd name="T69" fmla="*/ 2147483647 h 1192"/>
                <a:gd name="T70" fmla="*/ 2147483647 w 8196"/>
                <a:gd name="T71" fmla="*/ 2147483647 h 1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6152" name="Rectangle 8"/>
          <p:cNvSpPr>
            <a:spLocks noGrp="1" noChangeArrowheads="1"/>
          </p:cNvSpPr>
          <p:nvPr>
            <p:ph type="title"/>
          </p:nvPr>
        </p:nvSpPr>
        <p:spPr bwMode="auto">
          <a:xfrm>
            <a:off x="457200" y="338138"/>
            <a:ext cx="8228013" cy="1250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smtClean="0"/>
              <a:t>Click to edit the title text format</a:t>
            </a:r>
          </a:p>
        </p:txBody>
      </p:sp>
      <p:sp>
        <p:nvSpPr>
          <p:cNvPr id="6153" name="Rectangle 9"/>
          <p:cNvSpPr>
            <a:spLocks noGrp="1" noChangeArrowheads="1"/>
          </p:cNvSpPr>
          <p:nvPr>
            <p:ph type="dt"/>
          </p:nvPr>
        </p:nvSpPr>
        <p:spPr bwMode="auto">
          <a:xfrm>
            <a:off x="5164138" y="6249988"/>
            <a:ext cx="3784600" cy="363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lvl1pPr algn="r">
              <a:buClrTx/>
              <a:buFontTx/>
              <a:buNone/>
              <a:tabLst>
                <a:tab pos="723900" algn="l"/>
                <a:tab pos="1447800" algn="l"/>
                <a:tab pos="2171700" algn="l"/>
                <a:tab pos="2895600" algn="l"/>
                <a:tab pos="3619500" algn="l"/>
              </a:tabLst>
              <a:defRPr sz="1000">
                <a:solidFill>
                  <a:srgbClr val="073E87"/>
                </a:solidFill>
                <a:latin typeface="Times New Roman" pitchFamily="16" charset="0"/>
              </a:defRPr>
            </a:lvl1pPr>
          </a:lstStyle>
          <a:p>
            <a:r>
              <a:rPr lang="en-US" smtClean="0"/>
              <a:t>10/11/13</a:t>
            </a:r>
            <a:endParaRPr lang="en-US"/>
          </a:p>
        </p:txBody>
      </p:sp>
      <p:sp>
        <p:nvSpPr>
          <p:cNvPr id="6154" name="Text Box 10"/>
          <p:cNvSpPr txBox="1">
            <a:spLocks noChangeArrowheads="1"/>
          </p:cNvSpPr>
          <p:nvPr/>
        </p:nvSpPr>
        <p:spPr bwMode="auto">
          <a:xfrm>
            <a:off x="193675" y="6249988"/>
            <a:ext cx="3786188"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55" name="Rectangle 11"/>
          <p:cNvSpPr>
            <a:spLocks noGrp="1" noChangeArrowheads="1"/>
          </p:cNvSpPr>
          <p:nvPr>
            <p:ph type="sldNum"/>
          </p:nvPr>
        </p:nvSpPr>
        <p:spPr bwMode="auto">
          <a:xfrm>
            <a:off x="3990975" y="6249988"/>
            <a:ext cx="1160463" cy="363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lvl1pPr algn="ctr">
              <a:buClrTx/>
              <a:buFontTx/>
              <a:buNone/>
              <a:tabLst>
                <a:tab pos="723900" algn="l"/>
              </a:tabLst>
              <a:defRPr sz="1000">
                <a:solidFill>
                  <a:srgbClr val="073E87"/>
                </a:solidFill>
                <a:latin typeface="Times New Roman" pitchFamily="16" charset="0"/>
              </a:defRPr>
            </a:lvl1pPr>
          </a:lstStyle>
          <a:p>
            <a:fld id="{82F4ABD2-39AC-4DAA-83B9-2D00D8971B7A}" type="slidenum">
              <a:rPr lang="en-US"/>
              <a:pPr/>
              <a:t>‹#›</a:t>
            </a:fld>
            <a:endParaRPr lang="en-US"/>
          </a:p>
        </p:txBody>
      </p:sp>
      <p:sp>
        <p:nvSpPr>
          <p:cNvPr id="6156" name="Rectangle 12"/>
          <p:cNvSpPr>
            <a:spLocks noGrp="1" noChangeArrowheads="1"/>
          </p:cNvSpPr>
          <p:nvPr>
            <p:ph type="body" idx="1"/>
          </p:nvPr>
        </p:nvSpPr>
        <p:spPr bwMode="auto">
          <a:xfrm>
            <a:off x="871538" y="2674938"/>
            <a:ext cx="7407275" cy="3449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hf sldNum="0" hdr="0" ftr="0" dt="0"/>
  <p:txStyles>
    <p:titleStyle>
      <a:lvl1pPr algn="ctr" defTabSz="457200" rtl="0" eaLnBrk="0" fontAlgn="base" hangingPunct="0">
        <a:spcBef>
          <a:spcPct val="0"/>
        </a:spcBef>
        <a:spcAft>
          <a:spcPct val="0"/>
        </a:spcAft>
        <a:buClr>
          <a:srgbClr val="000000"/>
        </a:buClr>
        <a:buSzPct val="100000"/>
        <a:buFont typeface="Times New Roman" pitchFamily="16" charset="0"/>
        <a:defRPr sz="4400">
          <a:solidFill>
            <a:srgbClr val="FFFFFF"/>
          </a:solidFill>
          <a:latin typeface="+mj-lt"/>
          <a:ea typeface="+mj-ea"/>
          <a:cs typeface="+mj-cs"/>
        </a:defRPr>
      </a:lvl1pPr>
      <a:lvl2pPr marL="742950" indent="-285750" algn="ctr" defTabSz="457200" rtl="0" eaLnBrk="0" fontAlgn="base" hangingPunct="0">
        <a:spcBef>
          <a:spcPct val="0"/>
        </a:spcBef>
        <a:spcAft>
          <a:spcPct val="0"/>
        </a:spcAft>
        <a:buClr>
          <a:srgbClr val="000000"/>
        </a:buClr>
        <a:buSzPct val="100000"/>
        <a:buFont typeface="Times New Roman" pitchFamily="16" charset="0"/>
        <a:defRPr sz="4400">
          <a:solidFill>
            <a:srgbClr val="FFFFFF"/>
          </a:solidFill>
          <a:latin typeface="Candara" pitchFamily="32" charset="0"/>
          <a:cs typeface="Arial Unicode MS" pitchFamily="32" charset="0"/>
        </a:defRPr>
      </a:lvl2pPr>
      <a:lvl3pPr marL="11430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FFFFFF"/>
          </a:solidFill>
          <a:latin typeface="Candara" pitchFamily="32" charset="0"/>
          <a:cs typeface="Arial Unicode MS" pitchFamily="32" charset="0"/>
        </a:defRPr>
      </a:lvl3pPr>
      <a:lvl4pPr marL="16002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FFFFFF"/>
          </a:solidFill>
          <a:latin typeface="Candara" pitchFamily="32" charset="0"/>
          <a:cs typeface="Arial Unicode MS" pitchFamily="32" charset="0"/>
        </a:defRPr>
      </a:lvl4pPr>
      <a:lvl5pPr marL="20574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FFFFFF"/>
          </a:solidFill>
          <a:latin typeface="Candara" pitchFamily="32" charset="0"/>
          <a:cs typeface="Arial Unicode MS" pitchFamily="32" charset="0"/>
        </a:defRPr>
      </a:lvl5pPr>
      <a:lvl6pPr marL="25146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FFFFFF"/>
          </a:solidFill>
          <a:latin typeface="Candara" pitchFamily="32" charset="0"/>
          <a:cs typeface="Arial Unicode MS" pitchFamily="32" charset="0"/>
        </a:defRPr>
      </a:lvl6pPr>
      <a:lvl7pPr marL="29718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FFFFFF"/>
          </a:solidFill>
          <a:latin typeface="Candara" pitchFamily="32" charset="0"/>
          <a:cs typeface="Arial Unicode MS" pitchFamily="32" charset="0"/>
        </a:defRPr>
      </a:lvl7pPr>
      <a:lvl8pPr marL="34290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FFFFFF"/>
          </a:solidFill>
          <a:latin typeface="Candara" pitchFamily="32" charset="0"/>
          <a:cs typeface="Arial Unicode MS" pitchFamily="32" charset="0"/>
        </a:defRPr>
      </a:lvl8pPr>
      <a:lvl9pPr marL="38862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FFFFFF"/>
          </a:solidFill>
          <a:latin typeface="Candara" pitchFamily="32" charset="0"/>
          <a:cs typeface="Arial Unicode MS" pitchFamily="32" charset="0"/>
        </a:defRPr>
      </a:lvl9pPr>
    </p:titleStyle>
    <p:bodyStyle>
      <a:lvl1pPr marL="342900" indent="-342900" algn="l" defTabSz="457200" rtl="0" eaLnBrk="0" fontAlgn="base" hangingPunct="0">
        <a:spcBef>
          <a:spcPts val="600"/>
        </a:spcBef>
        <a:spcAft>
          <a:spcPct val="0"/>
        </a:spcAft>
        <a:buClr>
          <a:srgbClr val="000000"/>
        </a:buClr>
        <a:buSzPct val="100000"/>
        <a:buFont typeface="Times New Roman" pitchFamily="16" charset="0"/>
        <a:defRPr sz="2400">
          <a:solidFill>
            <a:srgbClr val="073E87"/>
          </a:solidFill>
          <a:latin typeface="+mn-lt"/>
          <a:ea typeface="+mn-ea"/>
          <a:cs typeface="+mn-cs"/>
        </a:defRPr>
      </a:lvl1pPr>
      <a:lvl2pPr marL="742950" indent="-285750" algn="l" defTabSz="457200" rtl="0" eaLnBrk="0" fontAlgn="base" hangingPunct="0">
        <a:spcBef>
          <a:spcPts val="550"/>
        </a:spcBef>
        <a:spcAft>
          <a:spcPct val="0"/>
        </a:spcAft>
        <a:buClr>
          <a:srgbClr val="000000"/>
        </a:buClr>
        <a:buSzPct val="100000"/>
        <a:buFont typeface="Times New Roman" pitchFamily="16" charset="0"/>
        <a:defRPr sz="2200">
          <a:solidFill>
            <a:srgbClr val="073E87"/>
          </a:solidFill>
          <a:latin typeface="+mn-lt"/>
          <a:cs typeface="+mn-cs"/>
        </a:defRPr>
      </a:lvl2pPr>
      <a:lvl3pPr marL="11430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73E87"/>
          </a:solidFill>
          <a:latin typeface="+mn-lt"/>
          <a:cs typeface="+mn-cs"/>
        </a:defRPr>
      </a:lvl3pPr>
      <a:lvl4pPr marL="1600200" indent="-228600" algn="l" defTabSz="457200" rtl="0" eaLnBrk="0" fontAlgn="base" hangingPunct="0">
        <a:spcBef>
          <a:spcPts val="450"/>
        </a:spcBef>
        <a:spcAft>
          <a:spcPct val="0"/>
        </a:spcAft>
        <a:buClr>
          <a:srgbClr val="000000"/>
        </a:buClr>
        <a:buSzPct val="100000"/>
        <a:buFont typeface="Times New Roman" pitchFamily="16" charset="0"/>
        <a:defRPr>
          <a:solidFill>
            <a:srgbClr val="073E87"/>
          </a:solidFill>
          <a:latin typeface="+mn-lt"/>
          <a:cs typeface="+mn-cs"/>
        </a:defRPr>
      </a:lvl4pPr>
      <a:lvl5pPr marL="2057400" indent="-228600" algn="l" defTabSz="457200" rtl="0" eaLnBrk="0" fontAlgn="base" hangingPunct="0">
        <a:spcBef>
          <a:spcPts val="400"/>
        </a:spcBef>
        <a:spcAft>
          <a:spcPct val="0"/>
        </a:spcAft>
        <a:buClr>
          <a:srgbClr val="000000"/>
        </a:buClr>
        <a:buSzPct val="100000"/>
        <a:buFont typeface="Times New Roman" pitchFamily="16" charset="0"/>
        <a:defRPr sz="1600">
          <a:solidFill>
            <a:srgbClr val="073E87"/>
          </a:solidFill>
          <a:latin typeface="+mn-lt"/>
          <a:cs typeface="+mn-cs"/>
        </a:defRPr>
      </a:lvl5pPr>
      <a:lvl6pPr marL="2514600" indent="-228600" algn="l" defTabSz="457200" rtl="0" eaLnBrk="0" fontAlgn="base" hangingPunct="0">
        <a:spcBef>
          <a:spcPts val="400"/>
        </a:spcBef>
        <a:spcAft>
          <a:spcPct val="0"/>
        </a:spcAft>
        <a:buClr>
          <a:srgbClr val="000000"/>
        </a:buClr>
        <a:buSzPct val="100000"/>
        <a:buFont typeface="Times New Roman" pitchFamily="16" charset="0"/>
        <a:defRPr sz="1600">
          <a:solidFill>
            <a:srgbClr val="073E87"/>
          </a:solidFill>
          <a:latin typeface="+mn-lt"/>
          <a:cs typeface="+mn-cs"/>
        </a:defRPr>
      </a:lvl6pPr>
      <a:lvl7pPr marL="2971800" indent="-228600" algn="l" defTabSz="457200" rtl="0" eaLnBrk="0" fontAlgn="base" hangingPunct="0">
        <a:spcBef>
          <a:spcPts val="400"/>
        </a:spcBef>
        <a:spcAft>
          <a:spcPct val="0"/>
        </a:spcAft>
        <a:buClr>
          <a:srgbClr val="000000"/>
        </a:buClr>
        <a:buSzPct val="100000"/>
        <a:buFont typeface="Times New Roman" pitchFamily="16" charset="0"/>
        <a:defRPr sz="1600">
          <a:solidFill>
            <a:srgbClr val="073E87"/>
          </a:solidFill>
          <a:latin typeface="+mn-lt"/>
          <a:cs typeface="+mn-cs"/>
        </a:defRPr>
      </a:lvl7pPr>
      <a:lvl8pPr marL="3429000" indent="-228600" algn="l" defTabSz="457200" rtl="0" eaLnBrk="0" fontAlgn="base" hangingPunct="0">
        <a:spcBef>
          <a:spcPts val="400"/>
        </a:spcBef>
        <a:spcAft>
          <a:spcPct val="0"/>
        </a:spcAft>
        <a:buClr>
          <a:srgbClr val="000000"/>
        </a:buClr>
        <a:buSzPct val="100000"/>
        <a:buFont typeface="Times New Roman" pitchFamily="16" charset="0"/>
        <a:defRPr sz="1600">
          <a:solidFill>
            <a:srgbClr val="073E87"/>
          </a:solidFill>
          <a:latin typeface="+mn-lt"/>
          <a:cs typeface="+mn-cs"/>
        </a:defRPr>
      </a:lvl8pPr>
      <a:lvl9pPr marL="3886200" indent="-228600" algn="l" defTabSz="457200" rtl="0" eaLnBrk="0" fontAlgn="base" hangingPunct="0">
        <a:spcBef>
          <a:spcPts val="400"/>
        </a:spcBef>
        <a:spcAft>
          <a:spcPct val="0"/>
        </a:spcAft>
        <a:buClr>
          <a:srgbClr val="000000"/>
        </a:buClr>
        <a:buSzPct val="100000"/>
        <a:buFont typeface="Times New Roman" pitchFamily="16" charset="0"/>
        <a:defRPr sz="1600">
          <a:solidFill>
            <a:srgbClr val="073E87"/>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9" name="AutoShape 1"/>
          <p:cNvSpPr>
            <a:spLocks noChangeArrowheads="1"/>
          </p:cNvSpPr>
          <p:nvPr/>
        </p:nvSpPr>
        <p:spPr bwMode="auto">
          <a:xfrm>
            <a:off x="228600" y="228600"/>
            <a:ext cx="8696325" cy="6035675"/>
          </a:xfrm>
          <a:prstGeom prst="roundRect">
            <a:avLst>
              <a:gd name="adj" fmla="val 1273"/>
            </a:avLst>
          </a:prstGeom>
          <a:gradFill rotWithShape="0">
            <a:gsLst>
              <a:gs pos="0">
                <a:srgbClr val="83D3FE"/>
              </a:gs>
              <a:gs pos="100000">
                <a:srgbClr val="0293E0"/>
              </a:gs>
            </a:gsLst>
            <a:lin ang="5400000" scaled="1"/>
          </a:gra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7170" name="Group 2"/>
          <p:cNvGrpSpPr>
            <a:grpSpLocks/>
          </p:cNvGrpSpPr>
          <p:nvPr/>
        </p:nvGrpSpPr>
        <p:grpSpPr bwMode="auto">
          <a:xfrm>
            <a:off x="211138" y="5354638"/>
            <a:ext cx="8721725" cy="1328737"/>
            <a:chOff x="133" y="3373"/>
            <a:chExt cx="5494" cy="837"/>
          </a:xfrm>
        </p:grpSpPr>
        <p:sp>
          <p:nvSpPr>
            <p:cNvPr id="7171" name="Freeform 3"/>
            <p:cNvSpPr>
              <a:spLocks noChangeArrowheads="1"/>
            </p:cNvSpPr>
            <p:nvPr/>
          </p:nvSpPr>
          <p:spPr bwMode="auto">
            <a:xfrm>
              <a:off x="3814" y="3464"/>
              <a:ext cx="1813" cy="449"/>
            </a:xfrm>
            <a:custGeom>
              <a:avLst/>
              <a:gdLst>
                <a:gd name="G0" fmla="+- 1 0 0"/>
                <a:gd name="G1" fmla="+- 1 0 0"/>
                <a:gd name="G2" fmla="+- 1 0 0"/>
                <a:gd name="G3" fmla="+- 1 0 0"/>
                <a:gd name="G4" fmla="+- 1 0 0"/>
                <a:gd name="G5" fmla="+- 1 0 0"/>
                <a:gd name="G6" fmla="+- 1 0 0"/>
                <a:gd name="G7" fmla="+- 1 0 0"/>
                <a:gd name="G8" fmla="+- 1 0 0"/>
                <a:gd name="T0" fmla="*/ 572 256 1"/>
                <a:gd name="T1" fmla="*/ 0 256 1"/>
                <a:gd name="G9" fmla="+- 0 T0 T1"/>
                <a:gd name="G10" fmla="sin 55292 G9"/>
                <a:gd name="T2" fmla="*/ 572 256 1"/>
                <a:gd name="T3" fmla="*/ 0 256 1"/>
                <a:gd name="G11" fmla="+- 0 T2 T3"/>
                <a:gd name="G12" fmla="cos 54990 G11"/>
                <a:gd name="G13" fmla="+- G10 0 G12"/>
                <a:gd name="G14" fmla="*/ G13 65535 1"/>
                <a:gd name="G15" fmla="+- G14 10800 0"/>
                <a:gd name="G16" fmla="+- 1 0 0"/>
                <a:gd name="G17" fmla="+- 1 0 0"/>
                <a:gd name="G18" fmla="+- 1 0 0"/>
                <a:gd name="G19" fmla="+- 636 0 0"/>
                <a:gd name="G20" fmla="+- 1 0 0"/>
                <a:gd name="G21" fmla="+- 1 0 0"/>
                <a:gd name="G22" fmla="+- 1 0 0"/>
                <a:gd name="G23" fmla="+- 1 0 0"/>
                <a:gd name="G24" fmla="+- 1 0 0"/>
                <a:gd name="G25" fmla="+- 1 0 0"/>
                <a:gd name="G26" fmla="+- 1 0 0"/>
                <a:gd name="G27" fmla="+- 1 0 0"/>
                <a:gd name="G28" fmla="+- 1 0 0"/>
                <a:gd name="G29" fmla="+- 1 0 0"/>
                <a:gd name="G30" fmla="+- 1 0 0"/>
                <a:gd name="G31" fmla="+- 1 0 0"/>
                <a:gd name="G32" fmla="*/ 1 16385 2"/>
                <a:gd name="G33" fmla="+- 1 0 0"/>
                <a:gd name="G34" fmla="+- 1 0 0"/>
                <a:gd name="G35" fmla="+- 1 0 0"/>
                <a:gd name="G36" fmla="+- 1 0 0"/>
                <a:gd name="G37" fmla="+- 1 0 0"/>
                <a:gd name="G38" fmla="+- 1 0 0"/>
                <a:gd name="G39" fmla="+- 1 0 0"/>
                <a:gd name="G40" fmla="+- 1 0 0"/>
                <a:gd name="G41" fmla="+- 1 0 0"/>
                <a:gd name="G42" fmla="+- 1 0 0"/>
                <a:gd name="G43" fmla="+- 1 0 0"/>
                <a:gd name="G44" fmla="+- 1 0 0"/>
                <a:gd name="G45" fmla="+- 1 0 0"/>
                <a:gd name="G46" fmla="*/ 1 51321 49664"/>
                <a:gd name="G47" fmla="*/ 1 48365 11520"/>
                <a:gd name="G48" fmla="*/ G47 1 180"/>
                <a:gd name="G49" fmla="*/ G46 1 G48"/>
                <a:gd name="G50" fmla="+- 32766 0 0"/>
                <a:gd name="G51" fmla="+- 32767 0 0"/>
                <a:gd name="G52" fmla="+- 1 0 0"/>
                <a:gd name="G53" fmla="+- 1 0 0"/>
                <a:gd name="G54" fmla="+- 1 0 0"/>
                <a:gd name="G55" fmla="+- 1 0 0"/>
                <a:gd name="G56" fmla="+- 1 0 0"/>
                <a:gd name="G57" fmla="+- 1 0 0"/>
                <a:gd name="G58" fmla="+- 1 0 0"/>
                <a:gd name="G59" fmla="+- 1 0 0"/>
                <a:gd name="T4" fmla="*/ 2147483647 w 2706"/>
                <a:gd name="T5" fmla="*/ 0 h 640"/>
                <a:gd name="T6" fmla="*/ 2147483647 w 2706"/>
                <a:gd name="T7" fmla="*/ 0 h 640"/>
                <a:gd name="T8" fmla="*/ 2147483647 w 2706"/>
                <a:gd name="T9" fmla="*/ 2147483647 h 640"/>
                <a:gd name="T10" fmla="*/ 2147483647 w 2706"/>
                <a:gd name="T11" fmla="*/ 2147483647 h 640"/>
                <a:gd name="T12" fmla="*/ 2147483647 w 2706"/>
                <a:gd name="T13" fmla="*/ 2147483647 h 640"/>
                <a:gd name="T14" fmla="*/ 2147483647 w 2706"/>
                <a:gd name="T15" fmla="*/ 2147483647 h 640"/>
                <a:gd name="T16" fmla="*/ 2147483647 w 2706"/>
                <a:gd name="T17" fmla="*/ 2147483647 h 640"/>
                <a:gd name="T18" fmla="*/ 2147483647 w 2706"/>
                <a:gd name="T19" fmla="*/ 2147483647 h 640"/>
                <a:gd name="T20" fmla="*/ 2147483647 w 2706"/>
                <a:gd name="T21" fmla="*/ 2147483647 h 640"/>
                <a:gd name="T22" fmla="*/ 2147483647 w 2706"/>
                <a:gd name="T23" fmla="*/ 2147483647 h 640"/>
                <a:gd name="T24" fmla="*/ 2147483647 w 2706"/>
                <a:gd name="T25" fmla="*/ 2147483647 h 640"/>
                <a:gd name="T26" fmla="*/ 2147483647 w 2706"/>
                <a:gd name="T27" fmla="*/ 2147483647 h 640"/>
                <a:gd name="T28" fmla="*/ 2147483647 w 2706"/>
                <a:gd name="T29" fmla="*/ 2147483647 h 640"/>
                <a:gd name="T30" fmla="*/ 2147483647 w 2706"/>
                <a:gd name="T31" fmla="*/ 2147483647 h 640"/>
                <a:gd name="T32" fmla="*/ 2147483647 w 2706"/>
                <a:gd name="T33" fmla="*/ 2147483647 h 640"/>
                <a:gd name="T34" fmla="*/ 2147483647 w 2706"/>
                <a:gd name="T35" fmla="*/ 2147483647 h 640"/>
                <a:gd name="T36" fmla="*/ 2147483647 w 2706"/>
                <a:gd name="T37" fmla="*/ 2147483647 h 640"/>
                <a:gd name="T38" fmla="*/ 2147483647 w 2706"/>
                <a:gd name="T39" fmla="*/ 2147483647 h 640"/>
                <a:gd name="T40" fmla="*/ 0 w 2706"/>
                <a:gd name="T41" fmla="*/ 2147483647 h 640"/>
                <a:gd name="T42" fmla="*/ 0 w 2706"/>
                <a:gd name="T43" fmla="*/ 2147483647 h 640"/>
                <a:gd name="T44" fmla="*/ 2147483647 w 2706"/>
                <a:gd name="T45" fmla="*/ 2147483647 h 640"/>
                <a:gd name="T46" fmla="*/ 2147483647 w 2706"/>
                <a:gd name="T47" fmla="*/ 2147483647 h 640"/>
                <a:gd name="T48" fmla="*/ 2147483647 w 2706"/>
                <a:gd name="T49" fmla="*/ 2147483647 h 640"/>
                <a:gd name="T50" fmla="*/ 2147483647 w 2706"/>
                <a:gd name="T51" fmla="*/ 2147483647 h 640"/>
                <a:gd name="T52" fmla="*/ 2147483647 w 2706"/>
                <a:gd name="T53" fmla="*/ 2147483647 h 640"/>
                <a:gd name="T54" fmla="*/ 2147483647 w 2706"/>
                <a:gd name="T55" fmla="*/ 2147483647 h 640"/>
                <a:gd name="T56" fmla="*/ 2147483647 w 2706"/>
                <a:gd name="T57" fmla="*/ 2147483647 h 640"/>
                <a:gd name="T58" fmla="*/ 2147483647 w 2706"/>
                <a:gd name="T59" fmla="*/ 2147483647 h 640"/>
                <a:gd name="T60" fmla="*/ 2147483647 w 2706"/>
                <a:gd name="T61" fmla="*/ 2147483647 h 640"/>
                <a:gd name="T62" fmla="*/ 2147483647 w 2706"/>
                <a:gd name="T63" fmla="*/ 2147483647 h 640"/>
                <a:gd name="T64" fmla="*/ 2147483647 w 2706"/>
                <a:gd name="T65" fmla="*/ 2147483647 h 640"/>
                <a:gd name="T66" fmla="*/ 2147483647 w 2706"/>
                <a:gd name="T67" fmla="*/ 2147483647 h 640"/>
                <a:gd name="T68" fmla="*/ 2147483647 w 2706"/>
                <a:gd name="T69" fmla="*/ 2147483647 h 640"/>
                <a:gd name="T70" fmla="*/ 2147483647 w 2706"/>
                <a:gd name="T71" fmla="*/ 2147483647 h 640"/>
                <a:gd name="T72" fmla="*/ 2147483647 w 2706"/>
                <a:gd name="T73" fmla="*/ 2147483647 h 640"/>
                <a:gd name="T74" fmla="*/ 2147483647 w 2706"/>
                <a:gd name="T75" fmla="*/ 2147483647 h 640"/>
                <a:gd name="T76" fmla="*/ 2147483647 w 2706"/>
                <a:gd name="T77" fmla="*/ 2147483647 h 640"/>
                <a:gd name="T78" fmla="*/ 2147483647 w 2706"/>
                <a:gd name="T79" fmla="*/ 2147483647 h 640"/>
                <a:gd name="T80" fmla="*/ 2147483647 w 2706"/>
                <a:gd name="T81" fmla="*/ 2147483647 h 640"/>
                <a:gd name="T82" fmla="*/ 2147483647 w 2706"/>
                <a:gd name="T83" fmla="*/ 2147483647 h 640"/>
                <a:gd name="T84" fmla="*/ 2147483647 w 2706"/>
                <a:gd name="T85" fmla="*/ 2147483647 h 640"/>
                <a:gd name="T86" fmla="*/ 2147483647 w 2706"/>
                <a:gd name="T87" fmla="*/ 2147483647 h 640"/>
                <a:gd name="T88" fmla="*/ 2147483647 w 2706"/>
                <a:gd name="T89" fmla="*/ 2147483647 h 640"/>
                <a:gd name="T90" fmla="*/ 2147483647 w 2706"/>
                <a:gd name="T91" fmla="*/ 2147483647 h 640"/>
                <a:gd name="T92" fmla="*/ 2147483647 w 2706"/>
                <a:gd name="T93" fmla="*/ 2147483647 h 640"/>
                <a:gd name="T94" fmla="*/ 2147483647 w 2706"/>
                <a:gd name="T95" fmla="*/ 2147483647 h 640"/>
                <a:gd name="T96" fmla="*/ 2147483647 w 2706"/>
                <a:gd name="T97" fmla="*/ 2147483647 h 640"/>
                <a:gd name="T98" fmla="*/ 2147483647 w 2706"/>
                <a:gd name="T99" fmla="*/ 2147483647 h 640"/>
                <a:gd name="T100" fmla="*/ 2147483647 w 2706"/>
                <a:gd name="T101" fmla="*/ 2147483647 h 640"/>
                <a:gd name="T102" fmla="*/ 2147483647 w 2706"/>
                <a:gd name="T103" fmla="*/ 2147483647 h 640"/>
                <a:gd name="T104" fmla="*/ 2147483647 w 2706"/>
                <a:gd name="T105" fmla="*/ 2147483647 h 640"/>
                <a:gd name="T106" fmla="*/ 2147483647 w 2706"/>
                <a:gd name="T107" fmla="*/ 2147483647 h 640"/>
                <a:gd name="T108" fmla="*/ 2147483647 w 2706"/>
                <a:gd name="T109" fmla="*/ 2147483647 h 640"/>
                <a:gd name="T110" fmla="*/ 2147483647 w 2706"/>
                <a:gd name="T111" fmla="*/ 0 h 640"/>
                <a:gd name="T112" fmla="*/ 2147483647 w 2706"/>
                <a:gd name="T113" fmla="*/ 0 h 640"/>
                <a:gd name="T114" fmla="*/ 2147483647 w 2706"/>
                <a:gd name="T115" fmla="*/ 0 h 640"/>
                <a:gd name="T116" fmla="*/ 2147483647 w 2706"/>
                <a:gd name="T117" fmla="*/ 0 h 640"/>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rgbClr val="C6E7FC">
                <a:alpha val="28999"/>
              </a:srgbClr>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72" name="Freeform 4"/>
            <p:cNvSpPr>
              <a:spLocks noChangeArrowheads="1"/>
            </p:cNvSpPr>
            <p:nvPr/>
          </p:nvSpPr>
          <p:spPr bwMode="auto">
            <a:xfrm>
              <a:off x="1651" y="3383"/>
              <a:ext cx="3496" cy="535"/>
            </a:xfrm>
            <a:custGeom>
              <a:avLst/>
              <a:gdLst>
                <a:gd name="G0" fmla="+- 1 0 0"/>
                <a:gd name="G1" fmla="+- 1 0 0"/>
                <a:gd name="T0" fmla="*/ 610 256 1"/>
                <a:gd name="T1" fmla="*/ 0 256 1"/>
                <a:gd name="G2" fmla="+- 0 T0 T1"/>
                <a:gd name="G3" fmla="sin 55388 G2"/>
                <a:gd name="T2" fmla="*/ 610 256 1"/>
                <a:gd name="T3" fmla="*/ 0 256 1"/>
                <a:gd name="G4" fmla="+- 0 T2 T3"/>
                <a:gd name="G5" fmla="cos 59214 G4"/>
                <a:gd name="G6" fmla="+- G3 0 G5"/>
                <a:gd name="G7" fmla="*/ G6 65535 1"/>
                <a:gd name="G8" fmla="+- G7 10800 0"/>
                <a:gd name="G9" fmla="+- 1 0 0"/>
                <a:gd name="G10" fmla="+- 1 0 0"/>
                <a:gd name="T4" fmla="*/ 266 256 1"/>
                <a:gd name="T5" fmla="*/ 0 256 1"/>
                <a:gd name="G11" fmla="+- 0 T4 T5"/>
                <a:gd name="G12" fmla="sin 55032 G11"/>
                <a:gd name="T6" fmla="*/ 266 256 1"/>
                <a:gd name="T7" fmla="*/ 0 256 1"/>
                <a:gd name="G13" fmla="+- 0 T6 T7"/>
                <a:gd name="G14" fmla="cos 57548 G13"/>
                <a:gd name="G15" fmla="+- G12 0 G14"/>
                <a:gd name="G16" fmla="*/ G15 65535 1"/>
                <a:gd name="G17" fmla="+- G16 10800 0"/>
                <a:gd name="G18" fmla="+- 1 0 0"/>
                <a:gd name="G19" fmla="+- 1 0 0"/>
                <a:gd name="G20" fmla="+- 1 0 0"/>
                <a:gd name="G21" fmla="+- 1 0 0"/>
                <a:gd name="G22" fmla="+- 1 0 0"/>
                <a:gd name="G23" fmla="+- 1 0 0"/>
                <a:gd name="G24" fmla="+- 1 0 0"/>
                <a:gd name="G25" fmla="+- 1 0 0"/>
                <a:gd name="G26" fmla="+- 1 0 0"/>
                <a:gd name="G27" fmla="+- 1 0 0"/>
                <a:gd name="G28" fmla="+- 1 0 0"/>
                <a:gd name="G29" fmla="+- 1 0 0"/>
                <a:gd name="G30" fmla="+- 1 0 0"/>
                <a:gd name="G31" fmla="+- 1 0 0"/>
                <a:gd name="G32" fmla="+- 1 0 0"/>
                <a:gd name="G33" fmla="+- 1 0 0"/>
                <a:gd name="G34" fmla="+- 1 0 0"/>
                <a:gd name="G35" fmla="+- 1 0 0"/>
                <a:gd name="G36" fmla="+- 1 0 0"/>
                <a:gd name="G37" fmla="+- 1 0 0"/>
                <a:gd name="G38" fmla="+- 1 0 0"/>
                <a:gd name="G39" fmla="+- 1 0 0"/>
                <a:gd name="G40" fmla="+- 1 0 0"/>
                <a:gd name="G41" fmla="+- 1 0 0"/>
                <a:gd name="G42" fmla="+- 1 0 0"/>
                <a:gd name="G43" fmla="+- 1 0 0"/>
                <a:gd name="G44" fmla="+- 1 0 0"/>
                <a:gd name="G45" fmla="+- 1 0 0"/>
                <a:gd name="G46" fmla="+- 1 0 0"/>
                <a:gd name="G47" fmla="*/ 1 16385 2"/>
                <a:gd name="G48" fmla="+- 1 0 0"/>
                <a:gd name="G49" fmla="+- 1 0 0"/>
                <a:gd name="G50" fmla="+- 1 0 0"/>
                <a:gd name="G51" fmla="+- 1 0 0"/>
                <a:gd name="G52" fmla="+- 1 0 0"/>
                <a:gd name="G53" fmla="+- 1 0 0"/>
                <a:gd name="G54" fmla="+- 1 0 0"/>
                <a:gd name="G55" fmla="+- 1 0 0"/>
                <a:gd name="G56" fmla="+- 1 0 0"/>
                <a:gd name="G57" fmla="+- 1 0 0"/>
                <a:gd name="G58" fmla="+- 1 0 0"/>
                <a:gd name="G59" fmla="+- 1 0 0"/>
                <a:gd name="G60" fmla="+- 1 0 0"/>
                <a:gd name="G61" fmla="+- 1 0 0"/>
                <a:gd name="G62" fmla="+- 1 0 0"/>
                <a:gd name="G63" fmla="+- 1 0 0"/>
                <a:gd name="G64" fmla="*/ 1 29003 51712"/>
                <a:gd name="G65" fmla="+- 1 0 0"/>
                <a:gd name="G66" fmla="+- 1 0 0"/>
                <a:gd name="G67" fmla="+- 1 0 0"/>
                <a:gd name="G68" fmla="+- 1 0 0"/>
                <a:gd name="G69" fmla="+- 1 0 0"/>
                <a:gd name="G70" fmla="+- 1 0 0"/>
                <a:gd name="G71" fmla="+- 1 0 0"/>
                <a:gd name="G72" fmla="+- 1 0 0"/>
                <a:gd name="G73" fmla="+- 1 0 0"/>
                <a:gd name="G74" fmla="+- 1 0 0"/>
                <a:gd name="G75" fmla="+- 1 0 0"/>
                <a:gd name="G76" fmla="+- 1 0 0"/>
                <a:gd name="G77" fmla="+- 1 0 0"/>
                <a:gd name="G78" fmla="+- 1 0 0"/>
                <a:gd name="G79" fmla="+- 1 0 0"/>
                <a:gd name="G80" fmla="+- 1 0 0"/>
                <a:gd name="T8" fmla="*/ 2147483647 w 5216"/>
                <a:gd name="T9" fmla="*/ 2147483647 h 762"/>
                <a:gd name="T10" fmla="*/ 2147483647 w 5216"/>
                <a:gd name="T11" fmla="*/ 2147483647 h 762"/>
                <a:gd name="T12" fmla="*/ 2147483647 w 5216"/>
                <a:gd name="T13" fmla="*/ 2147483647 h 762"/>
                <a:gd name="T14" fmla="*/ 2147483647 w 5216"/>
                <a:gd name="T15" fmla="*/ 2147483647 h 762"/>
                <a:gd name="T16" fmla="*/ 2147483647 w 5216"/>
                <a:gd name="T17" fmla="*/ 2147483647 h 762"/>
                <a:gd name="T18" fmla="*/ 2147483647 w 5216"/>
                <a:gd name="T19" fmla="*/ 2147483647 h 762"/>
                <a:gd name="T20" fmla="*/ 2147483647 w 5216"/>
                <a:gd name="T21" fmla="*/ 2147483647 h 762"/>
                <a:gd name="T22" fmla="*/ 2147483647 w 5216"/>
                <a:gd name="T23" fmla="*/ 2147483647 h 762"/>
                <a:gd name="T24" fmla="*/ 2147483647 w 5216"/>
                <a:gd name="T25" fmla="*/ 2147483647 h 762"/>
                <a:gd name="T26" fmla="*/ 2147483647 w 5216"/>
                <a:gd name="T27" fmla="*/ 2147483647 h 762"/>
                <a:gd name="T28" fmla="*/ 2147483647 w 5216"/>
                <a:gd name="T29" fmla="*/ 2147483647 h 762"/>
                <a:gd name="T30" fmla="*/ 2147483647 w 5216"/>
                <a:gd name="T31" fmla="*/ 2147483647 h 762"/>
                <a:gd name="T32" fmla="*/ 2147483647 w 5216"/>
                <a:gd name="T33" fmla="*/ 2147483647 h 762"/>
                <a:gd name="T34" fmla="*/ 2147483647 w 5216"/>
                <a:gd name="T35" fmla="*/ 0 h 762"/>
                <a:gd name="T36" fmla="*/ 2147483647 w 5216"/>
                <a:gd name="T37" fmla="*/ 2147483647 h 762"/>
                <a:gd name="T38" fmla="*/ 2147483647 w 5216"/>
                <a:gd name="T39" fmla="*/ 2147483647 h 762"/>
                <a:gd name="T40" fmla="*/ 0 w 5216"/>
                <a:gd name="T41" fmla="*/ 2147483647 h 762"/>
                <a:gd name="T42" fmla="*/ 2147483647 w 5216"/>
                <a:gd name="T43" fmla="*/ 2147483647 h 762"/>
                <a:gd name="T44" fmla="*/ 2147483647 w 5216"/>
                <a:gd name="T45" fmla="*/ 2147483647 h 762"/>
                <a:gd name="T46" fmla="*/ 2147483647 w 5216"/>
                <a:gd name="T47" fmla="*/ 2147483647 h 762"/>
                <a:gd name="T48" fmla="*/ 2147483647 w 5216"/>
                <a:gd name="T49" fmla="*/ 2147483647 h 762"/>
                <a:gd name="T50" fmla="*/ 2147483647 w 5216"/>
                <a:gd name="T51" fmla="*/ 2147483647 h 762"/>
                <a:gd name="T52" fmla="*/ 2147483647 w 5216"/>
                <a:gd name="T53" fmla="*/ 2147483647 h 762"/>
                <a:gd name="T54" fmla="*/ 2147483647 w 5216"/>
                <a:gd name="T55" fmla="*/ 2147483647 h 762"/>
                <a:gd name="T56" fmla="*/ 2147483647 w 5216"/>
                <a:gd name="T57" fmla="*/ 2147483647 h 762"/>
                <a:gd name="T58" fmla="*/ 2147483647 w 5216"/>
                <a:gd name="T59" fmla="*/ 2147483647 h 762"/>
                <a:gd name="T60" fmla="*/ 2147483647 w 5216"/>
                <a:gd name="T61" fmla="*/ 2147483647 h 762"/>
                <a:gd name="T62" fmla="*/ 2147483647 w 5216"/>
                <a:gd name="T63" fmla="*/ 2147483647 h 762"/>
                <a:gd name="T64" fmla="*/ 2147483647 w 5216"/>
                <a:gd name="T65" fmla="*/ 2147483647 h 762"/>
                <a:gd name="T66" fmla="*/ 2147483647 w 5216"/>
                <a:gd name="T67" fmla="*/ 2147483647 h 762"/>
                <a:gd name="T68" fmla="*/ 2147483647 w 5216"/>
                <a:gd name="T69" fmla="*/ 2147483647 h 762"/>
                <a:gd name="T70" fmla="*/ 2147483647 w 5216"/>
                <a:gd name="T71" fmla="*/ 2147483647 h 762"/>
                <a:gd name="T72" fmla="*/ 2147483647 w 5216"/>
                <a:gd name="T73" fmla="*/ 2147483647 h 762"/>
                <a:gd name="T74" fmla="*/ 2147483647 w 5216"/>
                <a:gd name="T75" fmla="*/ 2147483647 h 762"/>
                <a:gd name="T76" fmla="*/ 2147483647 w 5216"/>
                <a:gd name="T77" fmla="*/ 2147483647 h 762"/>
                <a:gd name="T78" fmla="*/ 2147483647 w 5216"/>
                <a:gd name="T79" fmla="*/ 2147483647 h 762"/>
              </a:gdLst>
              <a:ahLst/>
              <a:cxnLst>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rgbClr val="C6E7FC">
                <a:alpha val="39999"/>
              </a:srgbClr>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73" name="Freeform 5"/>
            <p:cNvSpPr>
              <a:spLocks noChangeArrowheads="1"/>
            </p:cNvSpPr>
            <p:nvPr/>
          </p:nvSpPr>
          <p:spPr bwMode="auto">
            <a:xfrm>
              <a:off x="1784" y="3391"/>
              <a:ext cx="3448" cy="487"/>
            </a:xfrm>
            <a:custGeom>
              <a:avLst/>
              <a:gdLst>
                <a:gd name="G0" fmla="*/ 1 0 51712"/>
                <a:gd name="G1" fmla="+- 1 0 0"/>
                <a:gd name="G2" fmla="+- 1 0 0"/>
                <a:gd name="G3" fmla="+- 1 0 0"/>
                <a:gd name="G4" fmla="+- 1 0 0"/>
                <a:gd name="G5" fmla="+- 1 0 0"/>
                <a:gd name="G6" fmla="+- 1 0 0"/>
                <a:gd name="G7" fmla="+- 1 0 0"/>
                <a:gd name="G8" fmla="*/ 1 62497 48160"/>
                <a:gd name="G9" fmla="*/ 1 48365 11520"/>
                <a:gd name="G10" fmla="*/ G9 1 180"/>
                <a:gd name="G11" fmla="*/ G8 1 G10"/>
                <a:gd name="G12" fmla="*/ 1 58637 9632"/>
                <a:gd name="G13" fmla="+- 1 0 0"/>
                <a:gd name="G14" fmla="+- 1 0 0"/>
                <a:gd name="G15" fmla="+- 1 0 0"/>
                <a:gd name="G16" fmla="+- 1 0 0"/>
                <a:gd name="G17" fmla="+- 1 0 0"/>
                <a:gd name="G18" fmla="+- 1 0 0"/>
                <a:gd name="G19" fmla="*/ 1 16385 2"/>
                <a:gd name="G20" fmla="+- 1 0 0"/>
                <a:gd name="G21" fmla="+- 1 0 0"/>
                <a:gd name="G22" fmla="+- 1 0 0"/>
                <a:gd name="G23" fmla="+- 1 0 0"/>
                <a:gd name="G24" fmla="+- 1 0 0"/>
                <a:gd name="G25" fmla="+- 1 0 0"/>
                <a:gd name="G26" fmla="+- 1 0 0"/>
                <a:gd name="G27" fmla="+- 1 0 0"/>
                <a:gd name="G28" fmla="+- 32768 0 0"/>
                <a:gd name="G29" fmla="+- 32768 0 0"/>
                <a:gd name="G30" fmla="+- 1 0 0"/>
                <a:gd name="G31" fmla="+- 1 0 0"/>
                <a:gd name="G32" fmla="+- 1 0 0"/>
                <a:gd name="G33" fmla="+- 1 0 0"/>
                <a:gd name="T0" fmla="*/ 0 w 5144"/>
                <a:gd name="T1" fmla="*/ 2147483647 h 694"/>
                <a:gd name="T2" fmla="*/ 0 w 5144"/>
                <a:gd name="T3" fmla="*/ 2147483647 h 694"/>
                <a:gd name="T4" fmla="*/ 2147483647 w 5144"/>
                <a:gd name="T5" fmla="*/ 2147483647 h 694"/>
                <a:gd name="T6" fmla="*/ 2147483647 w 5144"/>
                <a:gd name="T7" fmla="*/ 2147483647 h 694"/>
                <a:gd name="T8" fmla="*/ 2147483647 w 5144"/>
                <a:gd name="T9" fmla="*/ 2147483647 h 694"/>
                <a:gd name="T10" fmla="*/ 2147483647 w 5144"/>
                <a:gd name="T11" fmla="*/ 2147483647 h 694"/>
                <a:gd name="T12" fmla="*/ 2147483647 w 5144"/>
                <a:gd name="T13" fmla="*/ 2147483647 h 694"/>
                <a:gd name="T14" fmla="*/ 2147483647 w 5144"/>
                <a:gd name="T15" fmla="*/ 2147483647 h 694"/>
                <a:gd name="T16" fmla="*/ 2147483647 w 5144"/>
                <a:gd name="T17" fmla="*/ 2147483647 h 694"/>
                <a:gd name="T18" fmla="*/ 2147483647 w 5144"/>
                <a:gd name="T19" fmla="*/ 2147483647 h 694"/>
                <a:gd name="T20" fmla="*/ 2147483647 w 5144"/>
                <a:gd name="T21" fmla="*/ 2147483647 h 694"/>
                <a:gd name="T22" fmla="*/ 2147483647 w 5144"/>
                <a:gd name="T23" fmla="*/ 2147483647 h 694"/>
                <a:gd name="T24" fmla="*/ 2147483647 w 5144"/>
                <a:gd name="T25" fmla="*/ 0 h 694"/>
                <a:gd name="T26" fmla="*/ 2147483647 w 5144"/>
                <a:gd name="T27" fmla="*/ 2147483647 h 694"/>
                <a:gd name="T28" fmla="*/ 2147483647 w 5144"/>
                <a:gd name="T29" fmla="*/ 2147483647 h 694"/>
                <a:gd name="T30" fmla="*/ 2147483647 w 5144"/>
                <a:gd name="T31" fmla="*/ 2147483647 h 694"/>
                <a:gd name="T32" fmla="*/ 2147483647 w 5144"/>
                <a:gd name="T33" fmla="*/ 2147483647 h 694"/>
                <a:gd name="T34" fmla="*/ 2147483647 w 5144"/>
                <a:gd name="T35" fmla="*/ 2147483647 h 694"/>
                <a:gd name="T36" fmla="*/ 2147483647 w 5144"/>
                <a:gd name="T37" fmla="*/ 2147483647 h 694"/>
                <a:gd name="T38" fmla="*/ 2147483647 w 5144"/>
                <a:gd name="T39" fmla="*/ 2147483647 h 694"/>
                <a:gd name="T40" fmla="*/ 2147483647 w 5144"/>
                <a:gd name="T41" fmla="*/ 2147483647 h 694"/>
                <a:gd name="T42" fmla="*/ 2147483647 w 5144"/>
                <a:gd name="T43" fmla="*/ 2147483647 h 694"/>
                <a:gd name="T44" fmla="*/ 2147483647 w 5144"/>
                <a:gd name="T45" fmla="*/ 2147483647 h 694"/>
                <a:gd name="T46" fmla="*/ 2147483647 w 5144"/>
                <a:gd name="T47" fmla="*/ 2147483647 h 694"/>
                <a:gd name="T48" fmla="*/ 2147483647 w 5144"/>
                <a:gd name="T49" fmla="*/ 2147483647 h 694"/>
                <a:gd name="T50" fmla="*/ 2147483647 w 5144"/>
                <a:gd name="T51" fmla="*/ 2147483647 h 694"/>
                <a:gd name="T52" fmla="*/ 2147483647 w 5144"/>
                <a:gd name="T53" fmla="*/ 2147483647 h 694"/>
                <a:gd name="T54" fmla="*/ 2147483647 w 5144"/>
                <a:gd name="T55" fmla="*/ 2147483647 h 694"/>
                <a:gd name="T56" fmla="*/ 2147483647 w 5144"/>
                <a:gd name="T57" fmla="*/ 2147483647 h 694"/>
                <a:gd name="T58" fmla="*/ 2147483647 w 5144"/>
                <a:gd name="T59" fmla="*/ 2147483647 h 694"/>
                <a:gd name="T60" fmla="*/ 2147483647 w 5144"/>
                <a:gd name="T61" fmla="*/ 2147483647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9525" cap="sq">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74" name="Freeform 6"/>
            <p:cNvSpPr>
              <a:spLocks noChangeArrowheads="1"/>
            </p:cNvSpPr>
            <p:nvPr/>
          </p:nvSpPr>
          <p:spPr bwMode="auto">
            <a:xfrm>
              <a:off x="3538" y="3383"/>
              <a:ext cx="2086" cy="409"/>
            </a:xfrm>
            <a:custGeom>
              <a:avLst/>
              <a:gdLst>
                <a:gd name="G0" fmla="*/ 1 0 51712"/>
                <a:gd name="G1" fmla="+- 1 0 0"/>
                <a:gd name="G2" fmla="+- 1 0 0"/>
                <a:gd name="G3" fmla="+- 1 0 0"/>
                <a:gd name="G4" fmla="+- 1 0 0"/>
                <a:gd name="G5" fmla="+- 1 0 0"/>
                <a:gd name="G6" fmla="+- 1 0 0"/>
                <a:gd name="G7" fmla="+- 1 0 0"/>
                <a:gd name="G8" fmla="+- 1 0 0"/>
                <a:gd name="G9" fmla="+- 1 0 0"/>
                <a:gd name="G10" fmla="+- 1 0 0"/>
                <a:gd name="G11" fmla="+- 1 0 0"/>
                <a:gd name="G12" fmla="+- 1 0 0"/>
                <a:gd name="G13" fmla="+- 1 0 0"/>
                <a:gd name="G14" fmla="+- 1 0 0"/>
                <a:gd name="G15" fmla="*/ 1 35019 51712"/>
                <a:gd name="G16" fmla="+- 1 0 0"/>
                <a:gd name="G17" fmla="+- 32766 0 0"/>
                <a:gd name="G18" fmla="+- 32767 0 0"/>
                <a:gd name="G19" fmla="+- 1 0 0"/>
                <a:gd name="T0" fmla="*/ 0 w 3112"/>
                <a:gd name="T1" fmla="*/ 2147483647 h 584"/>
                <a:gd name="T2" fmla="*/ 0 w 3112"/>
                <a:gd name="T3" fmla="*/ 2147483647 h 584"/>
                <a:gd name="T4" fmla="*/ 2147483647 w 3112"/>
                <a:gd name="T5" fmla="*/ 2147483647 h 584"/>
                <a:gd name="T6" fmla="*/ 2147483647 w 3112"/>
                <a:gd name="T7" fmla="*/ 2147483647 h 584"/>
                <a:gd name="T8" fmla="*/ 2147483647 w 3112"/>
                <a:gd name="T9" fmla="*/ 2147483647 h 584"/>
                <a:gd name="T10" fmla="*/ 2147483647 w 3112"/>
                <a:gd name="T11" fmla="*/ 2147483647 h 584"/>
                <a:gd name="T12" fmla="*/ 2147483647 w 3112"/>
                <a:gd name="T13" fmla="*/ 2147483647 h 584"/>
                <a:gd name="T14" fmla="*/ 2147483647 w 3112"/>
                <a:gd name="T15" fmla="*/ 2147483647 h 584"/>
                <a:gd name="T16" fmla="*/ 2147483647 w 3112"/>
                <a:gd name="T17" fmla="*/ 2147483647 h 584"/>
                <a:gd name="T18" fmla="*/ 2147483647 w 3112"/>
                <a:gd name="T19" fmla="*/ 2147483647 h 584"/>
                <a:gd name="T20" fmla="*/ 2147483647 w 3112"/>
                <a:gd name="T21" fmla="*/ 2147483647 h 584"/>
                <a:gd name="T22" fmla="*/ 2147483647 w 3112"/>
                <a:gd name="T23" fmla="*/ 2147483647 h 584"/>
                <a:gd name="T24" fmla="*/ 2147483647 w 3112"/>
                <a:gd name="T25" fmla="*/ 2147483647 h 584"/>
                <a:gd name="T26" fmla="*/ 2147483647 w 3112"/>
                <a:gd name="T27" fmla="*/ 2147483647 h 584"/>
                <a:gd name="T28" fmla="*/ 2147483647 w 3112"/>
                <a:gd name="T29" fmla="*/ 2147483647 h 584"/>
                <a:gd name="T30" fmla="*/ 2147483647 w 3112"/>
                <a:gd name="T31" fmla="*/ 2147483647 h 584"/>
                <a:gd name="T32" fmla="*/ 2147483647 w 3112"/>
                <a:gd name="T33" fmla="*/ 2147483647 h 584"/>
                <a:gd name="T34" fmla="*/ 2147483647 w 3112"/>
                <a:gd name="T35" fmla="*/ 2147483647 h 584"/>
                <a:gd name="T36" fmla="*/ 2147483647 w 3112"/>
                <a:gd name="T37" fmla="*/ 2147483647 h 584"/>
                <a:gd name="T38" fmla="*/ 2147483647 w 3112"/>
                <a:gd name="T39" fmla="*/ 0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9525" cap="sq">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75" name="Freeform 7"/>
            <p:cNvSpPr>
              <a:spLocks noChangeArrowheads="1"/>
            </p:cNvSpPr>
            <p:nvPr/>
          </p:nvSpPr>
          <p:spPr bwMode="auto">
            <a:xfrm>
              <a:off x="133" y="3373"/>
              <a:ext cx="5494" cy="837"/>
            </a:xfrm>
            <a:custGeom>
              <a:avLst/>
              <a:gdLst>
                <a:gd name="G0" fmla="+- 1 0 0"/>
                <a:gd name="G1" fmla="+- 1 0 0"/>
                <a:gd name="G2" fmla="+- 1 0 0"/>
                <a:gd name="G3" fmla="+- 1 0 0"/>
                <a:gd name="G4" fmla="+- 1 0 0"/>
                <a:gd name="G5" fmla="+- 7310 0 0"/>
                <a:gd name="G6" fmla="+- 1 0 0"/>
                <a:gd name="G7" fmla="+- 1 0 0"/>
                <a:gd name="G8" fmla="+- 1 0 0"/>
                <a:gd name="G9" fmla="+- 1 0 0"/>
                <a:gd name="G10" fmla="+- 1 0 0"/>
                <a:gd name="G11" fmla="+- 1 0 0"/>
                <a:gd name="G12" fmla="+- 1 0 0"/>
                <a:gd name="G13" fmla="+- 1 0 0"/>
                <a:gd name="G14" fmla="+- 1 0 0"/>
                <a:gd name="G15" fmla="+- 1 0 0"/>
                <a:gd name="G16" fmla="+- 1 0 0"/>
                <a:gd name="G17" fmla="+- 1 0 0"/>
                <a:gd name="G18" fmla="+- 1 0 0"/>
                <a:gd name="G19" fmla="+- 1 0 0"/>
                <a:gd name="G20" fmla="+- 1 0 0"/>
                <a:gd name="G21" fmla="+- 1 0 0"/>
                <a:gd name="G22" fmla="+- 1 0 0"/>
                <a:gd name="G23" fmla="+- 1 0 0"/>
                <a:gd name="G24" fmla="+- 1 0 0"/>
                <a:gd name="G25" fmla="+- 1 0 0"/>
                <a:gd name="G26" fmla="+- 1 0 0"/>
                <a:gd name="G27" fmla="+- 1 0 0"/>
                <a:gd name="G28" fmla="+- 1 0 0"/>
                <a:gd name="G29" fmla="+- 1 0 0"/>
                <a:gd name="G30" fmla="+- 1 0 0"/>
                <a:gd name="G31" fmla="+- 64584 0 0"/>
                <a:gd name="G32" fmla="+- G0 8196 0"/>
                <a:gd name="G33" fmla="+- G32 0 1186"/>
                <a:gd name="G34" fmla="+- 1 0 0"/>
                <a:gd name="G35" fmla="+- 1 0 0"/>
                <a:gd name="G36" fmla="+- 1 0 0"/>
                <a:gd name="G37" fmla="+- 1 0 0"/>
                <a:gd name="G38" fmla="+- 1 0 0"/>
                <a:gd name="G39" fmla="+- 1 0 0"/>
                <a:gd name="G40" fmla="+- 1 0 0"/>
                <a:gd name="G41" fmla="+- 1 0 0"/>
                <a:gd name="G42" fmla="+- 1 0 0"/>
                <a:gd name="G43" fmla="+- 1 0 0"/>
                <a:gd name="G44" fmla="+- 1 0 0"/>
                <a:gd name="G45" fmla="+- 1 0 0"/>
                <a:gd name="G46" fmla="+- 1 0 0"/>
                <a:gd name="G47" fmla="+- 1 0 0"/>
                <a:gd name="G48" fmla="+- 1 0 0"/>
                <a:gd name="G49" fmla="+- 1 0 0"/>
                <a:gd name="G50" fmla="+- 1 0 0"/>
                <a:gd name="G51" fmla="+- 1 0 0"/>
                <a:gd name="G52" fmla="*/ 1 2543 44192"/>
                <a:gd name="G53" fmla="+- 1 0 0"/>
                <a:gd name="G54" fmla="+- 1 0 0"/>
                <a:gd name="G55" fmla="+- 1 0 0"/>
                <a:gd name="G56" fmla="+- 1 0 0"/>
                <a:gd name="G57" fmla="+- 1 0 0"/>
                <a:gd name="G58" fmla="+- 1 0 0"/>
                <a:gd name="G59" fmla="+- 1 0 0"/>
                <a:gd name="G60" fmla="+- 1 0 0"/>
                <a:gd name="G61" fmla="+- 1 0 0"/>
                <a:gd name="G62" fmla="+- 1 0 0"/>
                <a:gd name="G63" fmla="+- 1 0 0"/>
                <a:gd name="G64" fmla="+- 1 0 0"/>
                <a:gd name="G65" fmla="+- 1 0 0"/>
                <a:gd name="G66" fmla="+- 1 0 0"/>
                <a:gd name="G67" fmla="+- 1 0 0"/>
                <a:gd name="G68" fmla="+- 1 0 0"/>
                <a:gd name="T0" fmla="*/ 2147483647 w 8196"/>
                <a:gd name="T1" fmla="*/ 2147483647 h 1192"/>
                <a:gd name="T2" fmla="*/ 2147483647 w 8196"/>
                <a:gd name="T3" fmla="*/ 2147483647 h 1192"/>
                <a:gd name="T4" fmla="*/ 2147483647 w 8196"/>
                <a:gd name="T5" fmla="*/ 2147483647 h 1192"/>
                <a:gd name="T6" fmla="*/ 2147483647 w 8196"/>
                <a:gd name="T7" fmla="*/ 2147483647 h 1192"/>
                <a:gd name="T8" fmla="*/ 2147483647 w 8196"/>
                <a:gd name="T9" fmla="*/ 2147483647 h 1192"/>
                <a:gd name="T10" fmla="*/ 2147483647 w 8196"/>
                <a:gd name="T11" fmla="*/ 2147483647 h 1192"/>
                <a:gd name="T12" fmla="*/ 2147483647 w 8196"/>
                <a:gd name="T13" fmla="*/ 2147483647 h 1192"/>
                <a:gd name="T14" fmla="*/ 2147483647 w 8196"/>
                <a:gd name="T15" fmla="*/ 2147483647 h 1192"/>
                <a:gd name="T16" fmla="*/ 2147483647 w 8196"/>
                <a:gd name="T17" fmla="*/ 2147483647 h 1192"/>
                <a:gd name="T18" fmla="*/ 2147483647 w 8196"/>
                <a:gd name="T19" fmla="*/ 2147483647 h 1192"/>
                <a:gd name="T20" fmla="*/ 2147483647 w 8196"/>
                <a:gd name="T21" fmla="*/ 2147483647 h 1192"/>
                <a:gd name="T22" fmla="*/ 2147483647 w 8196"/>
                <a:gd name="T23" fmla="*/ 2147483647 h 1192"/>
                <a:gd name="T24" fmla="*/ 2147483647 w 8196"/>
                <a:gd name="T25" fmla="*/ 2147483647 h 1192"/>
                <a:gd name="T26" fmla="*/ 2147483647 w 8196"/>
                <a:gd name="T27" fmla="*/ 2147483647 h 1192"/>
                <a:gd name="T28" fmla="*/ 2147483647 w 8196"/>
                <a:gd name="T29" fmla="*/ 2147483647 h 1192"/>
                <a:gd name="T30" fmla="*/ 2147483647 w 8196"/>
                <a:gd name="T31" fmla="*/ 2147483647 h 1192"/>
                <a:gd name="T32" fmla="*/ 2147483647 w 8196"/>
                <a:gd name="T33" fmla="*/ 2147483647 h 1192"/>
                <a:gd name="T34" fmla="*/ 2147483647 w 8196"/>
                <a:gd name="T35" fmla="*/ 2147483647 h 1192"/>
                <a:gd name="T36" fmla="*/ 2147483647 w 8196"/>
                <a:gd name="T37" fmla="*/ 2147483647 h 1192"/>
                <a:gd name="T38" fmla="*/ 2147483647 w 8196"/>
                <a:gd name="T39" fmla="*/ 2147483647 h 1192"/>
                <a:gd name="T40" fmla="*/ 2147483647 w 8196"/>
                <a:gd name="T41" fmla="*/ 2147483647 h 1192"/>
                <a:gd name="T42" fmla="*/ 2147483647 w 8196"/>
                <a:gd name="T43" fmla="*/ 2147483647 h 1192"/>
                <a:gd name="T44" fmla="*/ 2147483647 w 8196"/>
                <a:gd name="T45" fmla="*/ 0 h 1192"/>
                <a:gd name="T46" fmla="*/ 2147483647 w 8196"/>
                <a:gd name="T47" fmla="*/ 2147483647 h 1192"/>
                <a:gd name="T48" fmla="*/ 2147483647 w 8196"/>
                <a:gd name="T49" fmla="*/ 2147483647 h 1192"/>
                <a:gd name="T50" fmla="*/ 2147483647 w 8196"/>
                <a:gd name="T51" fmla="*/ 2147483647 h 1192"/>
                <a:gd name="T52" fmla="*/ 2147483647 w 8196"/>
                <a:gd name="T53" fmla="*/ 2147483647 h 1192"/>
                <a:gd name="T54" fmla="*/ 2147483647 w 8196"/>
                <a:gd name="T55" fmla="*/ 2147483647 h 1192"/>
                <a:gd name="T56" fmla="*/ 2147483647 w 8196"/>
                <a:gd name="T57" fmla="*/ 2147483647 h 1192"/>
                <a:gd name="T58" fmla="*/ 2147483647 w 8196"/>
                <a:gd name="T59" fmla="*/ 2147483647 h 1192"/>
                <a:gd name="T60" fmla="*/ 2147483647 w 8196"/>
                <a:gd name="T61" fmla="*/ 2147483647 h 1192"/>
                <a:gd name="T62" fmla="*/ 0 w 8196"/>
                <a:gd name="T63" fmla="*/ 2147483647 h 1192"/>
                <a:gd name="T64" fmla="*/ 2147483647 w 8196"/>
                <a:gd name="T65" fmla="*/ 2147483647 h 1192"/>
                <a:gd name="T66" fmla="*/ 2147483647 w 8196"/>
                <a:gd name="T67" fmla="*/ 2147483647 h 1192"/>
                <a:gd name="T68" fmla="*/ 2147483647 w 8196"/>
                <a:gd name="T69" fmla="*/ 2147483647 h 1192"/>
                <a:gd name="T70" fmla="*/ 2147483647 w 8196"/>
                <a:gd name="T71" fmla="*/ 2147483647 h 1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7176" name="Rectangle 8"/>
          <p:cNvSpPr>
            <a:spLocks noGrp="1" noChangeArrowheads="1"/>
          </p:cNvSpPr>
          <p:nvPr>
            <p:ph type="title"/>
          </p:nvPr>
        </p:nvSpPr>
        <p:spPr bwMode="auto">
          <a:xfrm>
            <a:off x="457200" y="338138"/>
            <a:ext cx="8228013" cy="1250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smtClean="0"/>
              <a:t>Click to edit the title text format</a:t>
            </a:r>
          </a:p>
        </p:txBody>
      </p:sp>
      <p:sp>
        <p:nvSpPr>
          <p:cNvPr id="7177" name="Rectangle 9"/>
          <p:cNvSpPr>
            <a:spLocks noGrp="1" noChangeArrowheads="1"/>
          </p:cNvSpPr>
          <p:nvPr>
            <p:ph type="body" idx="1"/>
          </p:nvPr>
        </p:nvSpPr>
        <p:spPr bwMode="auto">
          <a:xfrm>
            <a:off x="871538" y="2674938"/>
            <a:ext cx="7407275" cy="3449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7178" name="Rectangle 10"/>
          <p:cNvSpPr>
            <a:spLocks noGrp="1" noChangeArrowheads="1"/>
          </p:cNvSpPr>
          <p:nvPr>
            <p:ph type="dt"/>
          </p:nvPr>
        </p:nvSpPr>
        <p:spPr bwMode="auto">
          <a:xfrm>
            <a:off x="5164138" y="6249988"/>
            <a:ext cx="3784600" cy="363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lvl1pPr algn="r">
              <a:buClrTx/>
              <a:buFontTx/>
              <a:buNone/>
              <a:tabLst>
                <a:tab pos="723900" algn="l"/>
                <a:tab pos="1447800" algn="l"/>
                <a:tab pos="2171700" algn="l"/>
                <a:tab pos="2895600" algn="l"/>
                <a:tab pos="3619500" algn="l"/>
              </a:tabLst>
              <a:defRPr sz="1000">
                <a:solidFill>
                  <a:srgbClr val="073E87"/>
                </a:solidFill>
                <a:latin typeface="Times New Roman" pitchFamily="16" charset="0"/>
              </a:defRPr>
            </a:lvl1pPr>
          </a:lstStyle>
          <a:p>
            <a:r>
              <a:rPr lang="en-US" smtClean="0"/>
              <a:t>10/11/13</a:t>
            </a:r>
            <a:endParaRPr lang="en-US"/>
          </a:p>
        </p:txBody>
      </p:sp>
      <p:sp>
        <p:nvSpPr>
          <p:cNvPr id="7179" name="Text Box 11"/>
          <p:cNvSpPr txBox="1">
            <a:spLocks noChangeArrowheads="1"/>
          </p:cNvSpPr>
          <p:nvPr/>
        </p:nvSpPr>
        <p:spPr bwMode="auto">
          <a:xfrm>
            <a:off x="193675" y="6249988"/>
            <a:ext cx="3786188"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80" name="Rectangle 12"/>
          <p:cNvSpPr>
            <a:spLocks noGrp="1" noChangeArrowheads="1"/>
          </p:cNvSpPr>
          <p:nvPr>
            <p:ph type="sldNum"/>
          </p:nvPr>
        </p:nvSpPr>
        <p:spPr bwMode="auto">
          <a:xfrm>
            <a:off x="3990975" y="6249988"/>
            <a:ext cx="1160463" cy="363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lvl1pPr algn="ctr">
              <a:buClrTx/>
              <a:buFontTx/>
              <a:buNone/>
              <a:tabLst>
                <a:tab pos="723900" algn="l"/>
              </a:tabLst>
              <a:defRPr sz="1000">
                <a:solidFill>
                  <a:srgbClr val="073E87"/>
                </a:solidFill>
                <a:latin typeface="Times New Roman" pitchFamily="16" charset="0"/>
              </a:defRPr>
            </a:lvl1pPr>
          </a:lstStyle>
          <a:p>
            <a:fld id="{682EE812-C4C1-4633-A8AD-75C3F5FF8877}"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hf sldNum="0" hdr="0" ftr="0" dt="0"/>
  <p:txStyles>
    <p:titleStyle>
      <a:lvl1pPr algn="ctr" defTabSz="457200" rtl="0" eaLnBrk="0" fontAlgn="base" hangingPunct="0">
        <a:spcBef>
          <a:spcPct val="0"/>
        </a:spcBef>
        <a:spcAft>
          <a:spcPct val="0"/>
        </a:spcAft>
        <a:buClr>
          <a:srgbClr val="000000"/>
        </a:buClr>
        <a:buSzPct val="100000"/>
        <a:buFont typeface="Times New Roman" pitchFamily="16" charset="0"/>
        <a:defRPr sz="4400">
          <a:solidFill>
            <a:srgbClr val="FFFFFF"/>
          </a:solidFill>
          <a:latin typeface="+mj-lt"/>
          <a:ea typeface="+mj-ea"/>
          <a:cs typeface="+mj-cs"/>
        </a:defRPr>
      </a:lvl1pPr>
      <a:lvl2pPr marL="742950" indent="-285750" algn="ctr" defTabSz="457200" rtl="0" eaLnBrk="0" fontAlgn="base" hangingPunct="0">
        <a:spcBef>
          <a:spcPct val="0"/>
        </a:spcBef>
        <a:spcAft>
          <a:spcPct val="0"/>
        </a:spcAft>
        <a:buClr>
          <a:srgbClr val="000000"/>
        </a:buClr>
        <a:buSzPct val="100000"/>
        <a:buFont typeface="Times New Roman" pitchFamily="16" charset="0"/>
        <a:defRPr sz="4400">
          <a:solidFill>
            <a:srgbClr val="FFFFFF"/>
          </a:solidFill>
          <a:latin typeface="Candara" pitchFamily="32" charset="0"/>
          <a:cs typeface="Arial Unicode MS" pitchFamily="32" charset="0"/>
        </a:defRPr>
      </a:lvl2pPr>
      <a:lvl3pPr marL="11430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FFFFFF"/>
          </a:solidFill>
          <a:latin typeface="Candara" pitchFamily="32" charset="0"/>
          <a:cs typeface="Arial Unicode MS" pitchFamily="32" charset="0"/>
        </a:defRPr>
      </a:lvl3pPr>
      <a:lvl4pPr marL="16002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FFFFFF"/>
          </a:solidFill>
          <a:latin typeface="Candara" pitchFamily="32" charset="0"/>
          <a:cs typeface="Arial Unicode MS" pitchFamily="32" charset="0"/>
        </a:defRPr>
      </a:lvl4pPr>
      <a:lvl5pPr marL="20574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FFFFFF"/>
          </a:solidFill>
          <a:latin typeface="Candara" pitchFamily="32" charset="0"/>
          <a:cs typeface="Arial Unicode MS" pitchFamily="32" charset="0"/>
        </a:defRPr>
      </a:lvl5pPr>
      <a:lvl6pPr marL="25146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FFFFFF"/>
          </a:solidFill>
          <a:latin typeface="Candara" pitchFamily="32" charset="0"/>
          <a:cs typeface="Arial Unicode MS" pitchFamily="32" charset="0"/>
        </a:defRPr>
      </a:lvl6pPr>
      <a:lvl7pPr marL="29718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FFFFFF"/>
          </a:solidFill>
          <a:latin typeface="Candara" pitchFamily="32" charset="0"/>
          <a:cs typeface="Arial Unicode MS" pitchFamily="32" charset="0"/>
        </a:defRPr>
      </a:lvl7pPr>
      <a:lvl8pPr marL="34290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FFFFFF"/>
          </a:solidFill>
          <a:latin typeface="Candara" pitchFamily="32" charset="0"/>
          <a:cs typeface="Arial Unicode MS" pitchFamily="32" charset="0"/>
        </a:defRPr>
      </a:lvl8pPr>
      <a:lvl9pPr marL="38862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FFFFFF"/>
          </a:solidFill>
          <a:latin typeface="Candara" pitchFamily="32" charset="0"/>
          <a:cs typeface="Arial Unicode MS" pitchFamily="32" charset="0"/>
        </a:defRPr>
      </a:lvl9pPr>
    </p:titleStyle>
    <p:bodyStyle>
      <a:lvl1pPr marL="342900" indent="-342900" algn="l" defTabSz="457200" rtl="0" eaLnBrk="0" fontAlgn="base" hangingPunct="0">
        <a:spcBef>
          <a:spcPts val="600"/>
        </a:spcBef>
        <a:spcAft>
          <a:spcPct val="0"/>
        </a:spcAft>
        <a:buClr>
          <a:srgbClr val="000000"/>
        </a:buClr>
        <a:buSzPct val="100000"/>
        <a:buFont typeface="Times New Roman" pitchFamily="16" charset="0"/>
        <a:defRPr sz="2400">
          <a:solidFill>
            <a:srgbClr val="073E87"/>
          </a:solidFill>
          <a:latin typeface="+mn-lt"/>
          <a:ea typeface="+mn-ea"/>
          <a:cs typeface="+mn-cs"/>
        </a:defRPr>
      </a:lvl1pPr>
      <a:lvl2pPr marL="742950" indent="-285750" algn="l" defTabSz="457200" rtl="0" eaLnBrk="0" fontAlgn="base" hangingPunct="0">
        <a:spcBef>
          <a:spcPts val="550"/>
        </a:spcBef>
        <a:spcAft>
          <a:spcPct val="0"/>
        </a:spcAft>
        <a:buClr>
          <a:srgbClr val="000000"/>
        </a:buClr>
        <a:buSzPct val="100000"/>
        <a:buFont typeface="Times New Roman" pitchFamily="16" charset="0"/>
        <a:defRPr sz="2200">
          <a:solidFill>
            <a:srgbClr val="073E87"/>
          </a:solidFill>
          <a:latin typeface="+mn-lt"/>
          <a:cs typeface="+mn-cs"/>
        </a:defRPr>
      </a:lvl2pPr>
      <a:lvl3pPr marL="11430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73E87"/>
          </a:solidFill>
          <a:latin typeface="+mn-lt"/>
          <a:cs typeface="+mn-cs"/>
        </a:defRPr>
      </a:lvl3pPr>
      <a:lvl4pPr marL="1600200" indent="-228600" algn="l" defTabSz="457200" rtl="0" eaLnBrk="0" fontAlgn="base" hangingPunct="0">
        <a:spcBef>
          <a:spcPts val="450"/>
        </a:spcBef>
        <a:spcAft>
          <a:spcPct val="0"/>
        </a:spcAft>
        <a:buClr>
          <a:srgbClr val="000000"/>
        </a:buClr>
        <a:buSzPct val="100000"/>
        <a:buFont typeface="Times New Roman" pitchFamily="16" charset="0"/>
        <a:defRPr>
          <a:solidFill>
            <a:srgbClr val="073E87"/>
          </a:solidFill>
          <a:latin typeface="+mn-lt"/>
          <a:cs typeface="+mn-cs"/>
        </a:defRPr>
      </a:lvl4pPr>
      <a:lvl5pPr marL="2057400" indent="-228600" algn="l" defTabSz="457200" rtl="0" eaLnBrk="0" fontAlgn="base" hangingPunct="0">
        <a:spcBef>
          <a:spcPts val="400"/>
        </a:spcBef>
        <a:spcAft>
          <a:spcPct val="0"/>
        </a:spcAft>
        <a:buClr>
          <a:srgbClr val="000000"/>
        </a:buClr>
        <a:buSzPct val="100000"/>
        <a:buFont typeface="Times New Roman" pitchFamily="16" charset="0"/>
        <a:defRPr sz="1600">
          <a:solidFill>
            <a:srgbClr val="073E87"/>
          </a:solidFill>
          <a:latin typeface="+mn-lt"/>
          <a:cs typeface="+mn-cs"/>
        </a:defRPr>
      </a:lvl5pPr>
      <a:lvl6pPr marL="2514600" indent="-228600" algn="l" defTabSz="457200" rtl="0" eaLnBrk="0" fontAlgn="base" hangingPunct="0">
        <a:spcBef>
          <a:spcPts val="400"/>
        </a:spcBef>
        <a:spcAft>
          <a:spcPct val="0"/>
        </a:spcAft>
        <a:buClr>
          <a:srgbClr val="000000"/>
        </a:buClr>
        <a:buSzPct val="100000"/>
        <a:buFont typeface="Times New Roman" pitchFamily="16" charset="0"/>
        <a:defRPr sz="1600">
          <a:solidFill>
            <a:srgbClr val="073E87"/>
          </a:solidFill>
          <a:latin typeface="+mn-lt"/>
          <a:cs typeface="+mn-cs"/>
        </a:defRPr>
      </a:lvl6pPr>
      <a:lvl7pPr marL="2971800" indent="-228600" algn="l" defTabSz="457200" rtl="0" eaLnBrk="0" fontAlgn="base" hangingPunct="0">
        <a:spcBef>
          <a:spcPts val="400"/>
        </a:spcBef>
        <a:spcAft>
          <a:spcPct val="0"/>
        </a:spcAft>
        <a:buClr>
          <a:srgbClr val="000000"/>
        </a:buClr>
        <a:buSzPct val="100000"/>
        <a:buFont typeface="Times New Roman" pitchFamily="16" charset="0"/>
        <a:defRPr sz="1600">
          <a:solidFill>
            <a:srgbClr val="073E87"/>
          </a:solidFill>
          <a:latin typeface="+mn-lt"/>
          <a:cs typeface="+mn-cs"/>
        </a:defRPr>
      </a:lvl7pPr>
      <a:lvl8pPr marL="3429000" indent="-228600" algn="l" defTabSz="457200" rtl="0" eaLnBrk="0" fontAlgn="base" hangingPunct="0">
        <a:spcBef>
          <a:spcPts val="400"/>
        </a:spcBef>
        <a:spcAft>
          <a:spcPct val="0"/>
        </a:spcAft>
        <a:buClr>
          <a:srgbClr val="000000"/>
        </a:buClr>
        <a:buSzPct val="100000"/>
        <a:buFont typeface="Times New Roman" pitchFamily="16" charset="0"/>
        <a:defRPr sz="1600">
          <a:solidFill>
            <a:srgbClr val="073E87"/>
          </a:solidFill>
          <a:latin typeface="+mn-lt"/>
          <a:cs typeface="+mn-cs"/>
        </a:defRPr>
      </a:lvl8pPr>
      <a:lvl9pPr marL="3886200" indent="-228600" algn="l" defTabSz="457200" rtl="0" eaLnBrk="0" fontAlgn="base" hangingPunct="0">
        <a:spcBef>
          <a:spcPts val="400"/>
        </a:spcBef>
        <a:spcAft>
          <a:spcPct val="0"/>
        </a:spcAft>
        <a:buClr>
          <a:srgbClr val="000000"/>
        </a:buClr>
        <a:buSzPct val="100000"/>
        <a:buFont typeface="Times New Roman" pitchFamily="16" charset="0"/>
        <a:defRPr sz="1600">
          <a:solidFill>
            <a:srgbClr val="073E87"/>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3" name="AutoShape 1"/>
          <p:cNvSpPr>
            <a:spLocks noChangeArrowheads="1"/>
          </p:cNvSpPr>
          <p:nvPr/>
        </p:nvSpPr>
        <p:spPr bwMode="auto">
          <a:xfrm>
            <a:off x="228600" y="228600"/>
            <a:ext cx="8696325" cy="4737100"/>
          </a:xfrm>
          <a:prstGeom prst="roundRect">
            <a:avLst>
              <a:gd name="adj" fmla="val 1273"/>
            </a:avLst>
          </a:prstGeom>
          <a:gradFill rotWithShape="0">
            <a:gsLst>
              <a:gs pos="0">
                <a:srgbClr val="83D3FE"/>
              </a:gs>
              <a:gs pos="100000">
                <a:srgbClr val="0293E0"/>
              </a:gs>
            </a:gsLst>
            <a:lin ang="5400000" scaled="1"/>
          </a:gra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194" name="Freeform 2"/>
          <p:cNvSpPr>
            <a:spLocks noChangeArrowheads="1"/>
          </p:cNvSpPr>
          <p:nvPr/>
        </p:nvSpPr>
        <p:spPr bwMode="auto">
          <a:xfrm>
            <a:off x="6046788" y="4203700"/>
            <a:ext cx="2876550" cy="714375"/>
          </a:xfrm>
          <a:custGeom>
            <a:avLst/>
            <a:gdLst>
              <a:gd name="G0" fmla="+- 1 0 0"/>
              <a:gd name="G1" fmla="+- 1 0 0"/>
              <a:gd name="G2" fmla="+- 1 0 0"/>
              <a:gd name="G3" fmla="+- 1 0 0"/>
              <a:gd name="G4" fmla="+- 1 0 0"/>
              <a:gd name="G5" fmla="+- 1 0 0"/>
              <a:gd name="G6" fmla="+- 1 0 0"/>
              <a:gd name="G7" fmla="+- 1 0 0"/>
              <a:gd name="G8" fmla="+- 1 0 0"/>
              <a:gd name="T0" fmla="*/ 572 256 1"/>
              <a:gd name="T1" fmla="*/ 0 256 1"/>
              <a:gd name="G9" fmla="+- 0 T0 T1"/>
              <a:gd name="G10" fmla="sin 55292 G9"/>
              <a:gd name="T2" fmla="*/ 572 256 1"/>
              <a:gd name="T3" fmla="*/ 0 256 1"/>
              <a:gd name="G11" fmla="+- 0 T2 T3"/>
              <a:gd name="G12" fmla="cos 54990 G11"/>
              <a:gd name="G13" fmla="+- G10 0 G12"/>
              <a:gd name="G14" fmla="*/ G13 65535 1"/>
              <a:gd name="G15" fmla="+- G14 10800 0"/>
              <a:gd name="G16" fmla="+- 1 0 0"/>
              <a:gd name="G17" fmla="+- 1 0 0"/>
              <a:gd name="G18" fmla="+- 1 0 0"/>
              <a:gd name="G19" fmla="+- 636 0 0"/>
              <a:gd name="G20" fmla="+- 1 0 0"/>
              <a:gd name="G21" fmla="+- 1 0 0"/>
              <a:gd name="G22" fmla="+- 1 0 0"/>
              <a:gd name="G23" fmla="+- 1 0 0"/>
              <a:gd name="G24" fmla="+- 1 0 0"/>
              <a:gd name="G25" fmla="+- 1 0 0"/>
              <a:gd name="G26" fmla="+- 1 0 0"/>
              <a:gd name="G27" fmla="+- 1 0 0"/>
              <a:gd name="G28" fmla="+- 1 0 0"/>
              <a:gd name="G29" fmla="+- 1 0 0"/>
              <a:gd name="G30" fmla="+- 1 0 0"/>
              <a:gd name="G31" fmla="+- 1 0 0"/>
              <a:gd name="G32" fmla="*/ 1 16385 2"/>
              <a:gd name="G33" fmla="+- 1 0 0"/>
              <a:gd name="G34" fmla="+- 1 0 0"/>
              <a:gd name="G35" fmla="+- 1 0 0"/>
              <a:gd name="G36" fmla="+- 1 0 0"/>
              <a:gd name="G37" fmla="+- 1 0 0"/>
              <a:gd name="G38" fmla="+- 1 0 0"/>
              <a:gd name="G39" fmla="+- 1 0 0"/>
              <a:gd name="G40" fmla="+- 1 0 0"/>
              <a:gd name="G41" fmla="+- 1 0 0"/>
              <a:gd name="G42" fmla="+- 1 0 0"/>
              <a:gd name="G43" fmla="+- 1 0 0"/>
              <a:gd name="G44" fmla="+- 1 0 0"/>
              <a:gd name="G45" fmla="+- 1 0 0"/>
              <a:gd name="G46" fmla="*/ 1 51321 49664"/>
              <a:gd name="G47" fmla="*/ 1 48365 11520"/>
              <a:gd name="G48" fmla="*/ G47 1 180"/>
              <a:gd name="G49" fmla="*/ G46 1 G48"/>
              <a:gd name="G50" fmla="+- 32766 0 0"/>
              <a:gd name="G51" fmla="+- 32767 0 0"/>
              <a:gd name="G52" fmla="+- 1 0 0"/>
              <a:gd name="G53" fmla="+- 1 0 0"/>
              <a:gd name="G54" fmla="+- 1 0 0"/>
              <a:gd name="G55" fmla="+- 1 0 0"/>
              <a:gd name="G56" fmla="+- 1 0 0"/>
              <a:gd name="G57" fmla="+- 1 0 0"/>
              <a:gd name="G58" fmla="+- 1 0 0"/>
              <a:gd name="G59" fmla="+- 1 0 0"/>
              <a:gd name="T4" fmla="*/ 2147483647 w 2706"/>
              <a:gd name="T5" fmla="*/ 0 h 640"/>
              <a:gd name="T6" fmla="*/ 2147483647 w 2706"/>
              <a:gd name="T7" fmla="*/ 0 h 640"/>
              <a:gd name="T8" fmla="*/ 2147483647 w 2706"/>
              <a:gd name="T9" fmla="*/ 2147483647 h 640"/>
              <a:gd name="T10" fmla="*/ 2147483647 w 2706"/>
              <a:gd name="T11" fmla="*/ 2147483647 h 640"/>
              <a:gd name="T12" fmla="*/ 2147483647 w 2706"/>
              <a:gd name="T13" fmla="*/ 2147483647 h 640"/>
              <a:gd name="T14" fmla="*/ 2147483647 w 2706"/>
              <a:gd name="T15" fmla="*/ 2147483647 h 640"/>
              <a:gd name="T16" fmla="*/ 2147483647 w 2706"/>
              <a:gd name="T17" fmla="*/ 2147483647 h 640"/>
              <a:gd name="T18" fmla="*/ 2147483647 w 2706"/>
              <a:gd name="T19" fmla="*/ 2147483647 h 640"/>
              <a:gd name="T20" fmla="*/ 2147483647 w 2706"/>
              <a:gd name="T21" fmla="*/ 2147483647 h 640"/>
              <a:gd name="T22" fmla="*/ 2147483647 w 2706"/>
              <a:gd name="T23" fmla="*/ 2147483647 h 640"/>
              <a:gd name="T24" fmla="*/ 2147483647 w 2706"/>
              <a:gd name="T25" fmla="*/ 2147483647 h 640"/>
              <a:gd name="T26" fmla="*/ 2147483647 w 2706"/>
              <a:gd name="T27" fmla="*/ 2147483647 h 640"/>
              <a:gd name="T28" fmla="*/ 2147483647 w 2706"/>
              <a:gd name="T29" fmla="*/ 2147483647 h 640"/>
              <a:gd name="T30" fmla="*/ 2147483647 w 2706"/>
              <a:gd name="T31" fmla="*/ 2147483647 h 640"/>
              <a:gd name="T32" fmla="*/ 2147483647 w 2706"/>
              <a:gd name="T33" fmla="*/ 2147483647 h 640"/>
              <a:gd name="T34" fmla="*/ 2147483647 w 2706"/>
              <a:gd name="T35" fmla="*/ 2147483647 h 640"/>
              <a:gd name="T36" fmla="*/ 2147483647 w 2706"/>
              <a:gd name="T37" fmla="*/ 2147483647 h 640"/>
              <a:gd name="T38" fmla="*/ 2147483647 w 2706"/>
              <a:gd name="T39" fmla="*/ 2147483647 h 640"/>
              <a:gd name="T40" fmla="*/ 0 w 2706"/>
              <a:gd name="T41" fmla="*/ 2147483647 h 640"/>
              <a:gd name="T42" fmla="*/ 0 w 2706"/>
              <a:gd name="T43" fmla="*/ 2147483647 h 640"/>
              <a:gd name="T44" fmla="*/ 2147483647 w 2706"/>
              <a:gd name="T45" fmla="*/ 2147483647 h 640"/>
              <a:gd name="T46" fmla="*/ 2147483647 w 2706"/>
              <a:gd name="T47" fmla="*/ 2147483647 h 640"/>
              <a:gd name="T48" fmla="*/ 2147483647 w 2706"/>
              <a:gd name="T49" fmla="*/ 2147483647 h 640"/>
              <a:gd name="T50" fmla="*/ 2147483647 w 2706"/>
              <a:gd name="T51" fmla="*/ 2147483647 h 640"/>
              <a:gd name="T52" fmla="*/ 2147483647 w 2706"/>
              <a:gd name="T53" fmla="*/ 2147483647 h 640"/>
              <a:gd name="T54" fmla="*/ 2147483647 w 2706"/>
              <a:gd name="T55" fmla="*/ 2147483647 h 640"/>
              <a:gd name="T56" fmla="*/ 2147483647 w 2706"/>
              <a:gd name="T57" fmla="*/ 2147483647 h 640"/>
              <a:gd name="T58" fmla="*/ 2147483647 w 2706"/>
              <a:gd name="T59" fmla="*/ 2147483647 h 640"/>
              <a:gd name="T60" fmla="*/ 2147483647 w 2706"/>
              <a:gd name="T61" fmla="*/ 2147483647 h 640"/>
              <a:gd name="T62" fmla="*/ 2147483647 w 2706"/>
              <a:gd name="T63" fmla="*/ 2147483647 h 640"/>
              <a:gd name="T64" fmla="*/ 2147483647 w 2706"/>
              <a:gd name="T65" fmla="*/ 2147483647 h 640"/>
              <a:gd name="T66" fmla="*/ 2147483647 w 2706"/>
              <a:gd name="T67" fmla="*/ 2147483647 h 640"/>
              <a:gd name="T68" fmla="*/ 2147483647 w 2706"/>
              <a:gd name="T69" fmla="*/ 2147483647 h 640"/>
              <a:gd name="T70" fmla="*/ 2147483647 w 2706"/>
              <a:gd name="T71" fmla="*/ 2147483647 h 640"/>
              <a:gd name="T72" fmla="*/ 2147483647 w 2706"/>
              <a:gd name="T73" fmla="*/ 2147483647 h 640"/>
              <a:gd name="T74" fmla="*/ 2147483647 w 2706"/>
              <a:gd name="T75" fmla="*/ 2147483647 h 640"/>
              <a:gd name="T76" fmla="*/ 2147483647 w 2706"/>
              <a:gd name="T77" fmla="*/ 2147483647 h 640"/>
              <a:gd name="T78" fmla="*/ 2147483647 w 2706"/>
              <a:gd name="T79" fmla="*/ 2147483647 h 640"/>
              <a:gd name="T80" fmla="*/ 2147483647 w 2706"/>
              <a:gd name="T81" fmla="*/ 2147483647 h 640"/>
              <a:gd name="T82" fmla="*/ 2147483647 w 2706"/>
              <a:gd name="T83" fmla="*/ 2147483647 h 640"/>
              <a:gd name="T84" fmla="*/ 2147483647 w 2706"/>
              <a:gd name="T85" fmla="*/ 2147483647 h 640"/>
              <a:gd name="T86" fmla="*/ 2147483647 w 2706"/>
              <a:gd name="T87" fmla="*/ 2147483647 h 640"/>
              <a:gd name="T88" fmla="*/ 2147483647 w 2706"/>
              <a:gd name="T89" fmla="*/ 2147483647 h 640"/>
              <a:gd name="T90" fmla="*/ 2147483647 w 2706"/>
              <a:gd name="T91" fmla="*/ 2147483647 h 640"/>
              <a:gd name="T92" fmla="*/ 2147483647 w 2706"/>
              <a:gd name="T93" fmla="*/ 2147483647 h 640"/>
              <a:gd name="T94" fmla="*/ 2147483647 w 2706"/>
              <a:gd name="T95" fmla="*/ 2147483647 h 640"/>
              <a:gd name="T96" fmla="*/ 2147483647 w 2706"/>
              <a:gd name="T97" fmla="*/ 2147483647 h 640"/>
              <a:gd name="T98" fmla="*/ 2147483647 w 2706"/>
              <a:gd name="T99" fmla="*/ 2147483647 h 640"/>
              <a:gd name="T100" fmla="*/ 2147483647 w 2706"/>
              <a:gd name="T101" fmla="*/ 2147483647 h 640"/>
              <a:gd name="T102" fmla="*/ 2147483647 w 2706"/>
              <a:gd name="T103" fmla="*/ 2147483647 h 640"/>
              <a:gd name="T104" fmla="*/ 2147483647 w 2706"/>
              <a:gd name="T105" fmla="*/ 2147483647 h 640"/>
              <a:gd name="T106" fmla="*/ 2147483647 w 2706"/>
              <a:gd name="T107" fmla="*/ 2147483647 h 640"/>
              <a:gd name="T108" fmla="*/ 2147483647 w 2706"/>
              <a:gd name="T109" fmla="*/ 2147483647 h 640"/>
              <a:gd name="T110" fmla="*/ 2147483647 w 2706"/>
              <a:gd name="T111" fmla="*/ 0 h 640"/>
              <a:gd name="T112" fmla="*/ 2147483647 w 2706"/>
              <a:gd name="T113" fmla="*/ 0 h 640"/>
              <a:gd name="T114" fmla="*/ 2147483647 w 2706"/>
              <a:gd name="T115" fmla="*/ 0 h 640"/>
              <a:gd name="T116" fmla="*/ 2147483647 w 2706"/>
              <a:gd name="T117" fmla="*/ 0 h 640"/>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rgbClr val="C6E7FC">
              <a:alpha val="28999"/>
            </a:srgbClr>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195" name="Freeform 3"/>
          <p:cNvSpPr>
            <a:spLocks noChangeArrowheads="1"/>
          </p:cNvSpPr>
          <p:nvPr/>
        </p:nvSpPr>
        <p:spPr bwMode="auto">
          <a:xfrm>
            <a:off x="2619375" y="4075113"/>
            <a:ext cx="5545138" cy="850900"/>
          </a:xfrm>
          <a:custGeom>
            <a:avLst/>
            <a:gdLst>
              <a:gd name="G0" fmla="+- 1 0 0"/>
              <a:gd name="G1" fmla="+- 1 0 0"/>
              <a:gd name="T0" fmla="*/ 610 256 1"/>
              <a:gd name="T1" fmla="*/ 0 256 1"/>
              <a:gd name="G2" fmla="+- 0 T0 T1"/>
              <a:gd name="G3" fmla="sin 55388 G2"/>
              <a:gd name="T2" fmla="*/ 610 256 1"/>
              <a:gd name="T3" fmla="*/ 0 256 1"/>
              <a:gd name="G4" fmla="+- 0 T2 T3"/>
              <a:gd name="G5" fmla="cos 59214 G4"/>
              <a:gd name="G6" fmla="+- G3 0 G5"/>
              <a:gd name="G7" fmla="*/ G6 65535 1"/>
              <a:gd name="G8" fmla="+- G7 10800 0"/>
              <a:gd name="G9" fmla="+- 1 0 0"/>
              <a:gd name="G10" fmla="+- 1 0 0"/>
              <a:gd name="T4" fmla="*/ 266 256 1"/>
              <a:gd name="T5" fmla="*/ 0 256 1"/>
              <a:gd name="G11" fmla="+- 0 T4 T5"/>
              <a:gd name="G12" fmla="sin 55032 G11"/>
              <a:gd name="T6" fmla="*/ 266 256 1"/>
              <a:gd name="T7" fmla="*/ 0 256 1"/>
              <a:gd name="G13" fmla="+- 0 T6 T7"/>
              <a:gd name="G14" fmla="cos 57548 G13"/>
              <a:gd name="G15" fmla="+- G12 0 G14"/>
              <a:gd name="G16" fmla="*/ G15 65535 1"/>
              <a:gd name="G17" fmla="+- G16 10800 0"/>
              <a:gd name="G18" fmla="+- 1 0 0"/>
              <a:gd name="G19" fmla="+- 1 0 0"/>
              <a:gd name="G20" fmla="+- 1 0 0"/>
              <a:gd name="G21" fmla="+- 1 0 0"/>
              <a:gd name="G22" fmla="+- 1 0 0"/>
              <a:gd name="G23" fmla="+- 1 0 0"/>
              <a:gd name="G24" fmla="+- 1 0 0"/>
              <a:gd name="G25" fmla="+- 1 0 0"/>
              <a:gd name="G26" fmla="+- 1 0 0"/>
              <a:gd name="G27" fmla="+- 1 0 0"/>
              <a:gd name="G28" fmla="+- 1 0 0"/>
              <a:gd name="G29" fmla="+- 1 0 0"/>
              <a:gd name="G30" fmla="+- 1 0 0"/>
              <a:gd name="G31" fmla="+- 1 0 0"/>
              <a:gd name="G32" fmla="+- 1 0 0"/>
              <a:gd name="G33" fmla="+- 1 0 0"/>
              <a:gd name="G34" fmla="+- 1 0 0"/>
              <a:gd name="G35" fmla="+- 1 0 0"/>
              <a:gd name="G36" fmla="+- 1 0 0"/>
              <a:gd name="G37" fmla="+- 1 0 0"/>
              <a:gd name="G38" fmla="+- 1 0 0"/>
              <a:gd name="G39" fmla="+- 1 0 0"/>
              <a:gd name="G40" fmla="+- 1 0 0"/>
              <a:gd name="G41" fmla="+- 1 0 0"/>
              <a:gd name="G42" fmla="+- 1 0 0"/>
              <a:gd name="G43" fmla="+- 1 0 0"/>
              <a:gd name="G44" fmla="+- 1 0 0"/>
              <a:gd name="G45" fmla="+- 1 0 0"/>
              <a:gd name="G46" fmla="+- 1 0 0"/>
              <a:gd name="G47" fmla="*/ 1 16385 2"/>
              <a:gd name="G48" fmla="+- 1 0 0"/>
              <a:gd name="G49" fmla="+- 1 0 0"/>
              <a:gd name="G50" fmla="+- 1 0 0"/>
              <a:gd name="G51" fmla="+- 1 0 0"/>
              <a:gd name="G52" fmla="+- 1 0 0"/>
              <a:gd name="G53" fmla="+- 1 0 0"/>
              <a:gd name="G54" fmla="+- 1 0 0"/>
              <a:gd name="G55" fmla="+- 1 0 0"/>
              <a:gd name="G56" fmla="+- 1 0 0"/>
              <a:gd name="G57" fmla="+- 1 0 0"/>
              <a:gd name="G58" fmla="+- 1 0 0"/>
              <a:gd name="G59" fmla="+- 1 0 0"/>
              <a:gd name="G60" fmla="+- 1 0 0"/>
              <a:gd name="G61" fmla="+- 1 0 0"/>
              <a:gd name="G62" fmla="+- 1 0 0"/>
              <a:gd name="G63" fmla="+- 1 0 0"/>
              <a:gd name="G64" fmla="*/ 1 29003 51712"/>
              <a:gd name="G65" fmla="+- 1 0 0"/>
              <a:gd name="G66" fmla="+- 1 0 0"/>
              <a:gd name="G67" fmla="+- 1 0 0"/>
              <a:gd name="G68" fmla="+- 1 0 0"/>
              <a:gd name="G69" fmla="+- 1 0 0"/>
              <a:gd name="G70" fmla="+- 1 0 0"/>
              <a:gd name="G71" fmla="+- 1 0 0"/>
              <a:gd name="G72" fmla="+- 1 0 0"/>
              <a:gd name="G73" fmla="+- 1 0 0"/>
              <a:gd name="G74" fmla="+- 1 0 0"/>
              <a:gd name="G75" fmla="+- 1 0 0"/>
              <a:gd name="G76" fmla="+- 1 0 0"/>
              <a:gd name="G77" fmla="+- 1 0 0"/>
              <a:gd name="G78" fmla="+- 1 0 0"/>
              <a:gd name="G79" fmla="+- 1 0 0"/>
              <a:gd name="G80" fmla="+- 1 0 0"/>
              <a:gd name="T8" fmla="*/ 2147483647 w 5216"/>
              <a:gd name="T9" fmla="*/ 2147483647 h 762"/>
              <a:gd name="T10" fmla="*/ 2147483647 w 5216"/>
              <a:gd name="T11" fmla="*/ 2147483647 h 762"/>
              <a:gd name="T12" fmla="*/ 2147483647 w 5216"/>
              <a:gd name="T13" fmla="*/ 2147483647 h 762"/>
              <a:gd name="T14" fmla="*/ 2147483647 w 5216"/>
              <a:gd name="T15" fmla="*/ 2147483647 h 762"/>
              <a:gd name="T16" fmla="*/ 2147483647 w 5216"/>
              <a:gd name="T17" fmla="*/ 2147483647 h 762"/>
              <a:gd name="T18" fmla="*/ 2147483647 w 5216"/>
              <a:gd name="T19" fmla="*/ 2147483647 h 762"/>
              <a:gd name="T20" fmla="*/ 2147483647 w 5216"/>
              <a:gd name="T21" fmla="*/ 2147483647 h 762"/>
              <a:gd name="T22" fmla="*/ 2147483647 w 5216"/>
              <a:gd name="T23" fmla="*/ 2147483647 h 762"/>
              <a:gd name="T24" fmla="*/ 2147483647 w 5216"/>
              <a:gd name="T25" fmla="*/ 2147483647 h 762"/>
              <a:gd name="T26" fmla="*/ 2147483647 w 5216"/>
              <a:gd name="T27" fmla="*/ 2147483647 h 762"/>
              <a:gd name="T28" fmla="*/ 2147483647 w 5216"/>
              <a:gd name="T29" fmla="*/ 2147483647 h 762"/>
              <a:gd name="T30" fmla="*/ 2147483647 w 5216"/>
              <a:gd name="T31" fmla="*/ 2147483647 h 762"/>
              <a:gd name="T32" fmla="*/ 2147483647 w 5216"/>
              <a:gd name="T33" fmla="*/ 2147483647 h 762"/>
              <a:gd name="T34" fmla="*/ 2147483647 w 5216"/>
              <a:gd name="T35" fmla="*/ 0 h 762"/>
              <a:gd name="T36" fmla="*/ 2147483647 w 5216"/>
              <a:gd name="T37" fmla="*/ 2147483647 h 762"/>
              <a:gd name="T38" fmla="*/ 2147483647 w 5216"/>
              <a:gd name="T39" fmla="*/ 2147483647 h 762"/>
              <a:gd name="T40" fmla="*/ 0 w 5216"/>
              <a:gd name="T41" fmla="*/ 2147483647 h 762"/>
              <a:gd name="T42" fmla="*/ 2147483647 w 5216"/>
              <a:gd name="T43" fmla="*/ 2147483647 h 762"/>
              <a:gd name="T44" fmla="*/ 2147483647 w 5216"/>
              <a:gd name="T45" fmla="*/ 2147483647 h 762"/>
              <a:gd name="T46" fmla="*/ 2147483647 w 5216"/>
              <a:gd name="T47" fmla="*/ 2147483647 h 762"/>
              <a:gd name="T48" fmla="*/ 2147483647 w 5216"/>
              <a:gd name="T49" fmla="*/ 2147483647 h 762"/>
              <a:gd name="T50" fmla="*/ 2147483647 w 5216"/>
              <a:gd name="T51" fmla="*/ 2147483647 h 762"/>
              <a:gd name="T52" fmla="*/ 2147483647 w 5216"/>
              <a:gd name="T53" fmla="*/ 2147483647 h 762"/>
              <a:gd name="T54" fmla="*/ 2147483647 w 5216"/>
              <a:gd name="T55" fmla="*/ 2147483647 h 762"/>
              <a:gd name="T56" fmla="*/ 2147483647 w 5216"/>
              <a:gd name="T57" fmla="*/ 2147483647 h 762"/>
              <a:gd name="T58" fmla="*/ 2147483647 w 5216"/>
              <a:gd name="T59" fmla="*/ 2147483647 h 762"/>
              <a:gd name="T60" fmla="*/ 2147483647 w 5216"/>
              <a:gd name="T61" fmla="*/ 2147483647 h 762"/>
              <a:gd name="T62" fmla="*/ 2147483647 w 5216"/>
              <a:gd name="T63" fmla="*/ 2147483647 h 762"/>
              <a:gd name="T64" fmla="*/ 2147483647 w 5216"/>
              <a:gd name="T65" fmla="*/ 2147483647 h 762"/>
              <a:gd name="T66" fmla="*/ 2147483647 w 5216"/>
              <a:gd name="T67" fmla="*/ 2147483647 h 762"/>
              <a:gd name="T68" fmla="*/ 2147483647 w 5216"/>
              <a:gd name="T69" fmla="*/ 2147483647 h 762"/>
              <a:gd name="T70" fmla="*/ 2147483647 w 5216"/>
              <a:gd name="T71" fmla="*/ 2147483647 h 762"/>
              <a:gd name="T72" fmla="*/ 2147483647 w 5216"/>
              <a:gd name="T73" fmla="*/ 2147483647 h 762"/>
              <a:gd name="T74" fmla="*/ 2147483647 w 5216"/>
              <a:gd name="T75" fmla="*/ 2147483647 h 762"/>
              <a:gd name="T76" fmla="*/ 2147483647 w 5216"/>
              <a:gd name="T77" fmla="*/ 2147483647 h 762"/>
              <a:gd name="T78" fmla="*/ 2147483647 w 5216"/>
              <a:gd name="T79" fmla="*/ 2147483647 h 762"/>
            </a:gdLst>
            <a:ahLst/>
            <a:cxnLst>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rgbClr val="C6E7FC">
              <a:alpha val="39999"/>
            </a:srgbClr>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196" name="Freeform 4"/>
          <p:cNvSpPr>
            <a:spLocks noChangeArrowheads="1"/>
          </p:cNvSpPr>
          <p:nvPr/>
        </p:nvSpPr>
        <p:spPr bwMode="auto">
          <a:xfrm>
            <a:off x="2828925" y="4087813"/>
            <a:ext cx="5467350" cy="774700"/>
          </a:xfrm>
          <a:custGeom>
            <a:avLst/>
            <a:gdLst>
              <a:gd name="G0" fmla="*/ 1 0 51712"/>
              <a:gd name="G1" fmla="+- 1 0 0"/>
              <a:gd name="G2" fmla="+- 1 0 0"/>
              <a:gd name="G3" fmla="+- 1 0 0"/>
              <a:gd name="G4" fmla="+- 1 0 0"/>
              <a:gd name="G5" fmla="+- 1 0 0"/>
              <a:gd name="G6" fmla="+- 1 0 0"/>
              <a:gd name="G7" fmla="+- 1 0 0"/>
              <a:gd name="G8" fmla="*/ 1 62497 48160"/>
              <a:gd name="G9" fmla="*/ 1 48365 11520"/>
              <a:gd name="G10" fmla="*/ G9 1 180"/>
              <a:gd name="G11" fmla="*/ G8 1 G10"/>
              <a:gd name="G12" fmla="*/ 1 58637 9632"/>
              <a:gd name="G13" fmla="+- 1 0 0"/>
              <a:gd name="G14" fmla="+- 1 0 0"/>
              <a:gd name="G15" fmla="+- 1 0 0"/>
              <a:gd name="G16" fmla="+- 1 0 0"/>
              <a:gd name="G17" fmla="+- 1 0 0"/>
              <a:gd name="G18" fmla="+- 1 0 0"/>
              <a:gd name="G19" fmla="*/ 1 16385 2"/>
              <a:gd name="G20" fmla="+- 1 0 0"/>
              <a:gd name="G21" fmla="+- 1 0 0"/>
              <a:gd name="G22" fmla="+- 1 0 0"/>
              <a:gd name="G23" fmla="+- 1 0 0"/>
              <a:gd name="G24" fmla="+- 1 0 0"/>
              <a:gd name="G25" fmla="+- 1 0 0"/>
              <a:gd name="G26" fmla="+- 1 0 0"/>
              <a:gd name="G27" fmla="+- 1 0 0"/>
              <a:gd name="G28" fmla="+- 32768 0 0"/>
              <a:gd name="G29" fmla="+- 32768 0 0"/>
              <a:gd name="G30" fmla="+- 1 0 0"/>
              <a:gd name="G31" fmla="+- 1 0 0"/>
              <a:gd name="G32" fmla="+- 1 0 0"/>
              <a:gd name="G33" fmla="+- 1 0 0"/>
              <a:gd name="T0" fmla="*/ 0 w 5144"/>
              <a:gd name="T1" fmla="*/ 2147483647 h 694"/>
              <a:gd name="T2" fmla="*/ 0 w 5144"/>
              <a:gd name="T3" fmla="*/ 2147483647 h 694"/>
              <a:gd name="T4" fmla="*/ 2147483647 w 5144"/>
              <a:gd name="T5" fmla="*/ 2147483647 h 694"/>
              <a:gd name="T6" fmla="*/ 2147483647 w 5144"/>
              <a:gd name="T7" fmla="*/ 2147483647 h 694"/>
              <a:gd name="T8" fmla="*/ 2147483647 w 5144"/>
              <a:gd name="T9" fmla="*/ 2147483647 h 694"/>
              <a:gd name="T10" fmla="*/ 2147483647 w 5144"/>
              <a:gd name="T11" fmla="*/ 2147483647 h 694"/>
              <a:gd name="T12" fmla="*/ 2147483647 w 5144"/>
              <a:gd name="T13" fmla="*/ 2147483647 h 694"/>
              <a:gd name="T14" fmla="*/ 2147483647 w 5144"/>
              <a:gd name="T15" fmla="*/ 2147483647 h 694"/>
              <a:gd name="T16" fmla="*/ 2147483647 w 5144"/>
              <a:gd name="T17" fmla="*/ 2147483647 h 694"/>
              <a:gd name="T18" fmla="*/ 2147483647 w 5144"/>
              <a:gd name="T19" fmla="*/ 2147483647 h 694"/>
              <a:gd name="T20" fmla="*/ 2147483647 w 5144"/>
              <a:gd name="T21" fmla="*/ 2147483647 h 694"/>
              <a:gd name="T22" fmla="*/ 2147483647 w 5144"/>
              <a:gd name="T23" fmla="*/ 2147483647 h 694"/>
              <a:gd name="T24" fmla="*/ 2147483647 w 5144"/>
              <a:gd name="T25" fmla="*/ 0 h 694"/>
              <a:gd name="T26" fmla="*/ 2147483647 w 5144"/>
              <a:gd name="T27" fmla="*/ 2147483647 h 694"/>
              <a:gd name="T28" fmla="*/ 2147483647 w 5144"/>
              <a:gd name="T29" fmla="*/ 2147483647 h 694"/>
              <a:gd name="T30" fmla="*/ 2147483647 w 5144"/>
              <a:gd name="T31" fmla="*/ 2147483647 h 694"/>
              <a:gd name="T32" fmla="*/ 2147483647 w 5144"/>
              <a:gd name="T33" fmla="*/ 2147483647 h 694"/>
              <a:gd name="T34" fmla="*/ 2147483647 w 5144"/>
              <a:gd name="T35" fmla="*/ 2147483647 h 694"/>
              <a:gd name="T36" fmla="*/ 2147483647 w 5144"/>
              <a:gd name="T37" fmla="*/ 2147483647 h 694"/>
              <a:gd name="T38" fmla="*/ 2147483647 w 5144"/>
              <a:gd name="T39" fmla="*/ 2147483647 h 694"/>
              <a:gd name="T40" fmla="*/ 2147483647 w 5144"/>
              <a:gd name="T41" fmla="*/ 2147483647 h 694"/>
              <a:gd name="T42" fmla="*/ 2147483647 w 5144"/>
              <a:gd name="T43" fmla="*/ 2147483647 h 694"/>
              <a:gd name="T44" fmla="*/ 2147483647 w 5144"/>
              <a:gd name="T45" fmla="*/ 2147483647 h 694"/>
              <a:gd name="T46" fmla="*/ 2147483647 w 5144"/>
              <a:gd name="T47" fmla="*/ 2147483647 h 694"/>
              <a:gd name="T48" fmla="*/ 2147483647 w 5144"/>
              <a:gd name="T49" fmla="*/ 2147483647 h 694"/>
              <a:gd name="T50" fmla="*/ 2147483647 w 5144"/>
              <a:gd name="T51" fmla="*/ 2147483647 h 694"/>
              <a:gd name="T52" fmla="*/ 2147483647 w 5144"/>
              <a:gd name="T53" fmla="*/ 2147483647 h 694"/>
              <a:gd name="T54" fmla="*/ 2147483647 w 5144"/>
              <a:gd name="T55" fmla="*/ 2147483647 h 694"/>
              <a:gd name="T56" fmla="*/ 2147483647 w 5144"/>
              <a:gd name="T57" fmla="*/ 2147483647 h 694"/>
              <a:gd name="T58" fmla="*/ 2147483647 w 5144"/>
              <a:gd name="T59" fmla="*/ 2147483647 h 694"/>
              <a:gd name="T60" fmla="*/ 2147483647 w 5144"/>
              <a:gd name="T61" fmla="*/ 2147483647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9525" cap="sq">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197" name="Freeform 5"/>
          <p:cNvSpPr>
            <a:spLocks noChangeArrowheads="1"/>
          </p:cNvSpPr>
          <p:nvPr/>
        </p:nvSpPr>
        <p:spPr bwMode="auto">
          <a:xfrm>
            <a:off x="5610225" y="4073525"/>
            <a:ext cx="3306763" cy="652463"/>
          </a:xfrm>
          <a:custGeom>
            <a:avLst/>
            <a:gdLst>
              <a:gd name="G0" fmla="*/ 1 0 51712"/>
              <a:gd name="G1" fmla="+- 1 0 0"/>
              <a:gd name="G2" fmla="+- 1 0 0"/>
              <a:gd name="G3" fmla="+- 1 0 0"/>
              <a:gd name="G4" fmla="+- 1 0 0"/>
              <a:gd name="G5" fmla="+- 1 0 0"/>
              <a:gd name="G6" fmla="+- 1 0 0"/>
              <a:gd name="G7" fmla="+- 1 0 0"/>
              <a:gd name="G8" fmla="+- 1 0 0"/>
              <a:gd name="G9" fmla="+- 1 0 0"/>
              <a:gd name="G10" fmla="+- 1 0 0"/>
              <a:gd name="G11" fmla="+- 1 0 0"/>
              <a:gd name="G12" fmla="+- 1 0 0"/>
              <a:gd name="G13" fmla="+- 1 0 0"/>
              <a:gd name="G14" fmla="+- 1 0 0"/>
              <a:gd name="G15" fmla="*/ 1 35019 51712"/>
              <a:gd name="G16" fmla="+- 1 0 0"/>
              <a:gd name="G17" fmla="+- 32766 0 0"/>
              <a:gd name="G18" fmla="+- 32767 0 0"/>
              <a:gd name="G19" fmla="+- 1 0 0"/>
              <a:gd name="T0" fmla="*/ 0 w 3112"/>
              <a:gd name="T1" fmla="*/ 2147483647 h 584"/>
              <a:gd name="T2" fmla="*/ 0 w 3112"/>
              <a:gd name="T3" fmla="*/ 2147483647 h 584"/>
              <a:gd name="T4" fmla="*/ 2147483647 w 3112"/>
              <a:gd name="T5" fmla="*/ 2147483647 h 584"/>
              <a:gd name="T6" fmla="*/ 2147483647 w 3112"/>
              <a:gd name="T7" fmla="*/ 2147483647 h 584"/>
              <a:gd name="T8" fmla="*/ 2147483647 w 3112"/>
              <a:gd name="T9" fmla="*/ 2147483647 h 584"/>
              <a:gd name="T10" fmla="*/ 2147483647 w 3112"/>
              <a:gd name="T11" fmla="*/ 2147483647 h 584"/>
              <a:gd name="T12" fmla="*/ 2147483647 w 3112"/>
              <a:gd name="T13" fmla="*/ 2147483647 h 584"/>
              <a:gd name="T14" fmla="*/ 2147483647 w 3112"/>
              <a:gd name="T15" fmla="*/ 2147483647 h 584"/>
              <a:gd name="T16" fmla="*/ 2147483647 w 3112"/>
              <a:gd name="T17" fmla="*/ 2147483647 h 584"/>
              <a:gd name="T18" fmla="*/ 2147483647 w 3112"/>
              <a:gd name="T19" fmla="*/ 2147483647 h 584"/>
              <a:gd name="T20" fmla="*/ 2147483647 w 3112"/>
              <a:gd name="T21" fmla="*/ 2147483647 h 584"/>
              <a:gd name="T22" fmla="*/ 2147483647 w 3112"/>
              <a:gd name="T23" fmla="*/ 2147483647 h 584"/>
              <a:gd name="T24" fmla="*/ 2147483647 w 3112"/>
              <a:gd name="T25" fmla="*/ 2147483647 h 584"/>
              <a:gd name="T26" fmla="*/ 2147483647 w 3112"/>
              <a:gd name="T27" fmla="*/ 2147483647 h 584"/>
              <a:gd name="T28" fmla="*/ 2147483647 w 3112"/>
              <a:gd name="T29" fmla="*/ 2147483647 h 584"/>
              <a:gd name="T30" fmla="*/ 2147483647 w 3112"/>
              <a:gd name="T31" fmla="*/ 2147483647 h 584"/>
              <a:gd name="T32" fmla="*/ 2147483647 w 3112"/>
              <a:gd name="T33" fmla="*/ 2147483647 h 584"/>
              <a:gd name="T34" fmla="*/ 2147483647 w 3112"/>
              <a:gd name="T35" fmla="*/ 2147483647 h 584"/>
              <a:gd name="T36" fmla="*/ 2147483647 w 3112"/>
              <a:gd name="T37" fmla="*/ 2147483647 h 584"/>
              <a:gd name="T38" fmla="*/ 2147483647 w 3112"/>
              <a:gd name="T39" fmla="*/ 0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9525" cap="sq">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198" name="Freeform 6"/>
          <p:cNvSpPr>
            <a:spLocks noChangeArrowheads="1"/>
          </p:cNvSpPr>
          <p:nvPr/>
        </p:nvSpPr>
        <p:spPr bwMode="auto">
          <a:xfrm>
            <a:off x="211138" y="4059238"/>
            <a:ext cx="8723312" cy="1328737"/>
          </a:xfrm>
          <a:custGeom>
            <a:avLst/>
            <a:gdLst>
              <a:gd name="G0" fmla="+- 1 0 0"/>
              <a:gd name="G1" fmla="+- 1 0 0"/>
              <a:gd name="G2" fmla="+- 1 0 0"/>
              <a:gd name="G3" fmla="+- 1 0 0"/>
              <a:gd name="G4" fmla="+- 1 0 0"/>
              <a:gd name="G5" fmla="+- 7310 0 0"/>
              <a:gd name="G6" fmla="+- 1 0 0"/>
              <a:gd name="G7" fmla="+- 1 0 0"/>
              <a:gd name="G8" fmla="+- 1 0 0"/>
              <a:gd name="G9" fmla="+- 1 0 0"/>
              <a:gd name="G10" fmla="+- 1 0 0"/>
              <a:gd name="G11" fmla="+- 1 0 0"/>
              <a:gd name="G12" fmla="+- 1 0 0"/>
              <a:gd name="G13" fmla="+- 1 0 0"/>
              <a:gd name="G14" fmla="+- 1 0 0"/>
              <a:gd name="G15" fmla="+- 1 0 0"/>
              <a:gd name="G16" fmla="+- 1 0 0"/>
              <a:gd name="G17" fmla="+- 1 0 0"/>
              <a:gd name="G18" fmla="+- 1 0 0"/>
              <a:gd name="G19" fmla="+- 1 0 0"/>
              <a:gd name="G20" fmla="+- 1 0 0"/>
              <a:gd name="G21" fmla="+- 1 0 0"/>
              <a:gd name="G22" fmla="+- 1 0 0"/>
              <a:gd name="G23" fmla="+- 1 0 0"/>
              <a:gd name="G24" fmla="+- 1 0 0"/>
              <a:gd name="G25" fmla="+- 1 0 0"/>
              <a:gd name="G26" fmla="+- 1 0 0"/>
              <a:gd name="G27" fmla="+- 1 0 0"/>
              <a:gd name="G28" fmla="+- 1 0 0"/>
              <a:gd name="G29" fmla="+- 1 0 0"/>
              <a:gd name="G30" fmla="+- 1 0 0"/>
              <a:gd name="G31" fmla="+- 64584 0 0"/>
              <a:gd name="G32" fmla="+- G0 8196 0"/>
              <a:gd name="G33" fmla="+- G32 0 1186"/>
              <a:gd name="G34" fmla="+- 1 0 0"/>
              <a:gd name="G35" fmla="+- 1 0 0"/>
              <a:gd name="G36" fmla="+- 1 0 0"/>
              <a:gd name="G37" fmla="+- 1 0 0"/>
              <a:gd name="G38" fmla="+- 1 0 0"/>
              <a:gd name="G39" fmla="+- 1 0 0"/>
              <a:gd name="G40" fmla="+- 1 0 0"/>
              <a:gd name="G41" fmla="+- 1 0 0"/>
              <a:gd name="G42" fmla="+- 1 0 0"/>
              <a:gd name="G43" fmla="+- 1 0 0"/>
              <a:gd name="G44" fmla="+- 1 0 0"/>
              <a:gd name="G45" fmla="+- 1 0 0"/>
              <a:gd name="G46" fmla="+- 1 0 0"/>
              <a:gd name="G47" fmla="+- 1 0 0"/>
              <a:gd name="G48" fmla="+- 1 0 0"/>
              <a:gd name="G49" fmla="+- 1 0 0"/>
              <a:gd name="G50" fmla="+- 1 0 0"/>
              <a:gd name="G51" fmla="+- 1 0 0"/>
              <a:gd name="G52" fmla="*/ 1 2543 44192"/>
              <a:gd name="G53" fmla="+- 1 0 0"/>
              <a:gd name="G54" fmla="+- 1 0 0"/>
              <a:gd name="G55" fmla="+- 1 0 0"/>
              <a:gd name="G56" fmla="+- 1 0 0"/>
              <a:gd name="G57" fmla="+- 1 0 0"/>
              <a:gd name="G58" fmla="+- 1 0 0"/>
              <a:gd name="G59" fmla="+- 1 0 0"/>
              <a:gd name="G60" fmla="+- 1 0 0"/>
              <a:gd name="G61" fmla="+- 1 0 0"/>
              <a:gd name="G62" fmla="+- 1 0 0"/>
              <a:gd name="G63" fmla="+- 1 0 0"/>
              <a:gd name="G64" fmla="+- 1 0 0"/>
              <a:gd name="G65" fmla="+- 1 0 0"/>
              <a:gd name="G66" fmla="+- 1 0 0"/>
              <a:gd name="G67" fmla="+- 1 0 0"/>
              <a:gd name="G68" fmla="+- 1 0 0"/>
              <a:gd name="T0" fmla="*/ 2147483647 w 8196"/>
              <a:gd name="T1" fmla="*/ 2147483647 h 1192"/>
              <a:gd name="T2" fmla="*/ 2147483647 w 8196"/>
              <a:gd name="T3" fmla="*/ 2147483647 h 1192"/>
              <a:gd name="T4" fmla="*/ 2147483647 w 8196"/>
              <a:gd name="T5" fmla="*/ 2147483647 h 1192"/>
              <a:gd name="T6" fmla="*/ 2147483647 w 8196"/>
              <a:gd name="T7" fmla="*/ 2147483647 h 1192"/>
              <a:gd name="T8" fmla="*/ 2147483647 w 8196"/>
              <a:gd name="T9" fmla="*/ 2147483647 h 1192"/>
              <a:gd name="T10" fmla="*/ 2147483647 w 8196"/>
              <a:gd name="T11" fmla="*/ 2147483647 h 1192"/>
              <a:gd name="T12" fmla="*/ 2147483647 w 8196"/>
              <a:gd name="T13" fmla="*/ 2147483647 h 1192"/>
              <a:gd name="T14" fmla="*/ 2147483647 w 8196"/>
              <a:gd name="T15" fmla="*/ 2147483647 h 1192"/>
              <a:gd name="T16" fmla="*/ 2147483647 w 8196"/>
              <a:gd name="T17" fmla="*/ 2147483647 h 1192"/>
              <a:gd name="T18" fmla="*/ 2147483647 w 8196"/>
              <a:gd name="T19" fmla="*/ 2147483647 h 1192"/>
              <a:gd name="T20" fmla="*/ 2147483647 w 8196"/>
              <a:gd name="T21" fmla="*/ 2147483647 h 1192"/>
              <a:gd name="T22" fmla="*/ 2147483647 w 8196"/>
              <a:gd name="T23" fmla="*/ 2147483647 h 1192"/>
              <a:gd name="T24" fmla="*/ 2147483647 w 8196"/>
              <a:gd name="T25" fmla="*/ 2147483647 h 1192"/>
              <a:gd name="T26" fmla="*/ 2147483647 w 8196"/>
              <a:gd name="T27" fmla="*/ 2147483647 h 1192"/>
              <a:gd name="T28" fmla="*/ 2147483647 w 8196"/>
              <a:gd name="T29" fmla="*/ 2147483647 h 1192"/>
              <a:gd name="T30" fmla="*/ 2147483647 w 8196"/>
              <a:gd name="T31" fmla="*/ 2147483647 h 1192"/>
              <a:gd name="T32" fmla="*/ 2147483647 w 8196"/>
              <a:gd name="T33" fmla="*/ 2147483647 h 1192"/>
              <a:gd name="T34" fmla="*/ 2147483647 w 8196"/>
              <a:gd name="T35" fmla="*/ 2147483647 h 1192"/>
              <a:gd name="T36" fmla="*/ 2147483647 w 8196"/>
              <a:gd name="T37" fmla="*/ 2147483647 h 1192"/>
              <a:gd name="T38" fmla="*/ 2147483647 w 8196"/>
              <a:gd name="T39" fmla="*/ 2147483647 h 1192"/>
              <a:gd name="T40" fmla="*/ 2147483647 w 8196"/>
              <a:gd name="T41" fmla="*/ 2147483647 h 1192"/>
              <a:gd name="T42" fmla="*/ 2147483647 w 8196"/>
              <a:gd name="T43" fmla="*/ 2147483647 h 1192"/>
              <a:gd name="T44" fmla="*/ 2147483647 w 8196"/>
              <a:gd name="T45" fmla="*/ 0 h 1192"/>
              <a:gd name="T46" fmla="*/ 2147483647 w 8196"/>
              <a:gd name="T47" fmla="*/ 2147483647 h 1192"/>
              <a:gd name="T48" fmla="*/ 2147483647 w 8196"/>
              <a:gd name="T49" fmla="*/ 2147483647 h 1192"/>
              <a:gd name="T50" fmla="*/ 2147483647 w 8196"/>
              <a:gd name="T51" fmla="*/ 2147483647 h 1192"/>
              <a:gd name="T52" fmla="*/ 2147483647 w 8196"/>
              <a:gd name="T53" fmla="*/ 2147483647 h 1192"/>
              <a:gd name="T54" fmla="*/ 2147483647 w 8196"/>
              <a:gd name="T55" fmla="*/ 2147483647 h 1192"/>
              <a:gd name="T56" fmla="*/ 2147483647 w 8196"/>
              <a:gd name="T57" fmla="*/ 2147483647 h 1192"/>
              <a:gd name="T58" fmla="*/ 2147483647 w 8196"/>
              <a:gd name="T59" fmla="*/ 2147483647 h 1192"/>
              <a:gd name="T60" fmla="*/ 2147483647 w 8196"/>
              <a:gd name="T61" fmla="*/ 2147483647 h 1192"/>
              <a:gd name="T62" fmla="*/ 0 w 8196"/>
              <a:gd name="T63" fmla="*/ 2147483647 h 1192"/>
              <a:gd name="T64" fmla="*/ 2147483647 w 8196"/>
              <a:gd name="T65" fmla="*/ 2147483647 h 1192"/>
              <a:gd name="T66" fmla="*/ 2147483647 w 8196"/>
              <a:gd name="T67" fmla="*/ 2147483647 h 1192"/>
              <a:gd name="T68" fmla="*/ 2147483647 w 8196"/>
              <a:gd name="T69" fmla="*/ 2147483647 h 1192"/>
              <a:gd name="T70" fmla="*/ 2147483647 w 8196"/>
              <a:gd name="T71" fmla="*/ 2147483647 h 1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199" name="Rectangle 7"/>
          <p:cNvSpPr>
            <a:spLocks noGrp="1" noChangeArrowheads="1"/>
          </p:cNvSpPr>
          <p:nvPr>
            <p:ph type="title"/>
          </p:nvPr>
        </p:nvSpPr>
        <p:spPr bwMode="auto">
          <a:xfrm>
            <a:off x="457200" y="338138"/>
            <a:ext cx="8228013" cy="1250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smtClean="0"/>
              <a:t>Click to edit the title text format</a:t>
            </a:r>
          </a:p>
        </p:txBody>
      </p:sp>
      <p:sp>
        <p:nvSpPr>
          <p:cNvPr id="8200" name="Rectangle 8"/>
          <p:cNvSpPr>
            <a:spLocks noGrp="1" noChangeArrowheads="1"/>
          </p:cNvSpPr>
          <p:nvPr>
            <p:ph type="body" idx="1"/>
          </p:nvPr>
        </p:nvSpPr>
        <p:spPr bwMode="auto">
          <a:xfrm>
            <a:off x="871538" y="2674938"/>
            <a:ext cx="7407275" cy="3449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8201" name="Rectangle 9"/>
          <p:cNvSpPr>
            <a:spLocks noGrp="1" noChangeArrowheads="1"/>
          </p:cNvSpPr>
          <p:nvPr>
            <p:ph type="dt"/>
          </p:nvPr>
        </p:nvSpPr>
        <p:spPr bwMode="auto">
          <a:xfrm>
            <a:off x="5164138" y="6249988"/>
            <a:ext cx="3784600" cy="363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lvl1pPr algn="r">
              <a:buClrTx/>
              <a:buFontTx/>
              <a:buNone/>
              <a:tabLst>
                <a:tab pos="723900" algn="l"/>
                <a:tab pos="1447800" algn="l"/>
                <a:tab pos="2171700" algn="l"/>
                <a:tab pos="2895600" algn="l"/>
                <a:tab pos="3619500" algn="l"/>
              </a:tabLst>
              <a:defRPr sz="1000">
                <a:solidFill>
                  <a:srgbClr val="073E87"/>
                </a:solidFill>
                <a:latin typeface="Times New Roman" pitchFamily="16" charset="0"/>
              </a:defRPr>
            </a:lvl1pPr>
          </a:lstStyle>
          <a:p>
            <a:r>
              <a:rPr lang="en-US" smtClean="0"/>
              <a:t>10/11/13</a:t>
            </a:r>
            <a:endParaRPr lang="en-US"/>
          </a:p>
        </p:txBody>
      </p:sp>
      <p:sp>
        <p:nvSpPr>
          <p:cNvPr id="8202" name="Text Box 10"/>
          <p:cNvSpPr txBox="1">
            <a:spLocks noChangeArrowheads="1"/>
          </p:cNvSpPr>
          <p:nvPr/>
        </p:nvSpPr>
        <p:spPr bwMode="auto">
          <a:xfrm>
            <a:off x="193675" y="6249988"/>
            <a:ext cx="3786188"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203" name="Rectangle 11"/>
          <p:cNvSpPr>
            <a:spLocks noGrp="1" noChangeArrowheads="1"/>
          </p:cNvSpPr>
          <p:nvPr>
            <p:ph type="sldNum"/>
          </p:nvPr>
        </p:nvSpPr>
        <p:spPr bwMode="auto">
          <a:xfrm>
            <a:off x="3990975" y="6249988"/>
            <a:ext cx="1160463" cy="363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lvl1pPr algn="ctr">
              <a:buClrTx/>
              <a:buFontTx/>
              <a:buNone/>
              <a:tabLst>
                <a:tab pos="723900" algn="l"/>
              </a:tabLst>
              <a:defRPr sz="1000">
                <a:solidFill>
                  <a:srgbClr val="073E87"/>
                </a:solidFill>
                <a:latin typeface="Times New Roman" pitchFamily="16" charset="0"/>
              </a:defRPr>
            </a:lvl1pPr>
          </a:lstStyle>
          <a:p>
            <a:fld id="{56947F1D-CC7E-4CE6-A418-5CA2B42907C5}"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hf sldNum="0" hdr="0" ftr="0" dt="0"/>
  <p:txStyles>
    <p:titleStyle>
      <a:lvl1pPr algn="ctr" defTabSz="457200" rtl="0" eaLnBrk="0" fontAlgn="base" hangingPunct="0">
        <a:spcBef>
          <a:spcPct val="0"/>
        </a:spcBef>
        <a:spcAft>
          <a:spcPct val="0"/>
        </a:spcAft>
        <a:buClr>
          <a:srgbClr val="000000"/>
        </a:buClr>
        <a:buSzPct val="100000"/>
        <a:buFont typeface="Times New Roman" pitchFamily="16" charset="0"/>
        <a:defRPr sz="4400">
          <a:solidFill>
            <a:srgbClr val="FFFFFF"/>
          </a:solidFill>
          <a:latin typeface="+mj-lt"/>
          <a:ea typeface="+mj-ea"/>
          <a:cs typeface="+mj-cs"/>
        </a:defRPr>
      </a:lvl1pPr>
      <a:lvl2pPr marL="742950" indent="-285750" algn="ctr" defTabSz="457200" rtl="0" eaLnBrk="0" fontAlgn="base" hangingPunct="0">
        <a:spcBef>
          <a:spcPct val="0"/>
        </a:spcBef>
        <a:spcAft>
          <a:spcPct val="0"/>
        </a:spcAft>
        <a:buClr>
          <a:srgbClr val="000000"/>
        </a:buClr>
        <a:buSzPct val="100000"/>
        <a:buFont typeface="Times New Roman" pitchFamily="16" charset="0"/>
        <a:defRPr sz="4400">
          <a:solidFill>
            <a:srgbClr val="FFFFFF"/>
          </a:solidFill>
          <a:latin typeface="Candara" pitchFamily="32" charset="0"/>
          <a:cs typeface="Arial Unicode MS" pitchFamily="32" charset="0"/>
        </a:defRPr>
      </a:lvl2pPr>
      <a:lvl3pPr marL="11430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FFFFFF"/>
          </a:solidFill>
          <a:latin typeface="Candara" pitchFamily="32" charset="0"/>
          <a:cs typeface="Arial Unicode MS" pitchFamily="32" charset="0"/>
        </a:defRPr>
      </a:lvl3pPr>
      <a:lvl4pPr marL="16002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FFFFFF"/>
          </a:solidFill>
          <a:latin typeface="Candara" pitchFamily="32" charset="0"/>
          <a:cs typeface="Arial Unicode MS" pitchFamily="32" charset="0"/>
        </a:defRPr>
      </a:lvl4pPr>
      <a:lvl5pPr marL="20574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FFFFFF"/>
          </a:solidFill>
          <a:latin typeface="Candara" pitchFamily="32" charset="0"/>
          <a:cs typeface="Arial Unicode MS" pitchFamily="32" charset="0"/>
        </a:defRPr>
      </a:lvl5pPr>
      <a:lvl6pPr marL="25146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FFFFFF"/>
          </a:solidFill>
          <a:latin typeface="Candara" pitchFamily="32" charset="0"/>
          <a:cs typeface="Arial Unicode MS" pitchFamily="32" charset="0"/>
        </a:defRPr>
      </a:lvl6pPr>
      <a:lvl7pPr marL="29718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FFFFFF"/>
          </a:solidFill>
          <a:latin typeface="Candara" pitchFamily="32" charset="0"/>
          <a:cs typeface="Arial Unicode MS" pitchFamily="32" charset="0"/>
        </a:defRPr>
      </a:lvl7pPr>
      <a:lvl8pPr marL="34290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FFFFFF"/>
          </a:solidFill>
          <a:latin typeface="Candara" pitchFamily="32" charset="0"/>
          <a:cs typeface="Arial Unicode MS" pitchFamily="32" charset="0"/>
        </a:defRPr>
      </a:lvl8pPr>
      <a:lvl9pPr marL="38862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FFFFFF"/>
          </a:solidFill>
          <a:latin typeface="Candara" pitchFamily="32" charset="0"/>
          <a:cs typeface="Arial Unicode MS" pitchFamily="32" charset="0"/>
        </a:defRPr>
      </a:lvl9pPr>
    </p:titleStyle>
    <p:bodyStyle>
      <a:lvl1pPr marL="342900" indent="-342900" algn="l" defTabSz="457200" rtl="0" eaLnBrk="0" fontAlgn="base" hangingPunct="0">
        <a:spcBef>
          <a:spcPts val="600"/>
        </a:spcBef>
        <a:spcAft>
          <a:spcPct val="0"/>
        </a:spcAft>
        <a:buClr>
          <a:srgbClr val="000000"/>
        </a:buClr>
        <a:buSzPct val="100000"/>
        <a:buFont typeface="Times New Roman" pitchFamily="16" charset="0"/>
        <a:defRPr sz="2400">
          <a:solidFill>
            <a:srgbClr val="073E87"/>
          </a:solidFill>
          <a:latin typeface="+mn-lt"/>
          <a:ea typeface="+mn-ea"/>
          <a:cs typeface="+mn-cs"/>
        </a:defRPr>
      </a:lvl1pPr>
      <a:lvl2pPr marL="742950" indent="-285750" algn="l" defTabSz="457200" rtl="0" eaLnBrk="0" fontAlgn="base" hangingPunct="0">
        <a:spcBef>
          <a:spcPts val="550"/>
        </a:spcBef>
        <a:spcAft>
          <a:spcPct val="0"/>
        </a:spcAft>
        <a:buClr>
          <a:srgbClr val="000000"/>
        </a:buClr>
        <a:buSzPct val="100000"/>
        <a:buFont typeface="Times New Roman" pitchFamily="16" charset="0"/>
        <a:defRPr sz="2200">
          <a:solidFill>
            <a:srgbClr val="073E87"/>
          </a:solidFill>
          <a:latin typeface="+mn-lt"/>
          <a:cs typeface="+mn-cs"/>
        </a:defRPr>
      </a:lvl2pPr>
      <a:lvl3pPr marL="11430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73E87"/>
          </a:solidFill>
          <a:latin typeface="+mn-lt"/>
          <a:cs typeface="+mn-cs"/>
        </a:defRPr>
      </a:lvl3pPr>
      <a:lvl4pPr marL="1600200" indent="-228600" algn="l" defTabSz="457200" rtl="0" eaLnBrk="0" fontAlgn="base" hangingPunct="0">
        <a:spcBef>
          <a:spcPts val="450"/>
        </a:spcBef>
        <a:spcAft>
          <a:spcPct val="0"/>
        </a:spcAft>
        <a:buClr>
          <a:srgbClr val="000000"/>
        </a:buClr>
        <a:buSzPct val="100000"/>
        <a:buFont typeface="Times New Roman" pitchFamily="16" charset="0"/>
        <a:defRPr>
          <a:solidFill>
            <a:srgbClr val="073E87"/>
          </a:solidFill>
          <a:latin typeface="+mn-lt"/>
          <a:cs typeface="+mn-cs"/>
        </a:defRPr>
      </a:lvl4pPr>
      <a:lvl5pPr marL="2057400" indent="-228600" algn="l" defTabSz="457200" rtl="0" eaLnBrk="0" fontAlgn="base" hangingPunct="0">
        <a:spcBef>
          <a:spcPts val="400"/>
        </a:spcBef>
        <a:spcAft>
          <a:spcPct val="0"/>
        </a:spcAft>
        <a:buClr>
          <a:srgbClr val="000000"/>
        </a:buClr>
        <a:buSzPct val="100000"/>
        <a:buFont typeface="Times New Roman" pitchFamily="16" charset="0"/>
        <a:defRPr sz="1600">
          <a:solidFill>
            <a:srgbClr val="073E87"/>
          </a:solidFill>
          <a:latin typeface="+mn-lt"/>
          <a:cs typeface="+mn-cs"/>
        </a:defRPr>
      </a:lvl5pPr>
      <a:lvl6pPr marL="2514600" indent="-228600" algn="l" defTabSz="457200" rtl="0" eaLnBrk="0" fontAlgn="base" hangingPunct="0">
        <a:spcBef>
          <a:spcPts val="400"/>
        </a:spcBef>
        <a:spcAft>
          <a:spcPct val="0"/>
        </a:spcAft>
        <a:buClr>
          <a:srgbClr val="000000"/>
        </a:buClr>
        <a:buSzPct val="100000"/>
        <a:buFont typeface="Times New Roman" pitchFamily="16" charset="0"/>
        <a:defRPr sz="1600">
          <a:solidFill>
            <a:srgbClr val="073E87"/>
          </a:solidFill>
          <a:latin typeface="+mn-lt"/>
          <a:cs typeface="+mn-cs"/>
        </a:defRPr>
      </a:lvl6pPr>
      <a:lvl7pPr marL="2971800" indent="-228600" algn="l" defTabSz="457200" rtl="0" eaLnBrk="0" fontAlgn="base" hangingPunct="0">
        <a:spcBef>
          <a:spcPts val="400"/>
        </a:spcBef>
        <a:spcAft>
          <a:spcPct val="0"/>
        </a:spcAft>
        <a:buClr>
          <a:srgbClr val="000000"/>
        </a:buClr>
        <a:buSzPct val="100000"/>
        <a:buFont typeface="Times New Roman" pitchFamily="16" charset="0"/>
        <a:defRPr sz="1600">
          <a:solidFill>
            <a:srgbClr val="073E87"/>
          </a:solidFill>
          <a:latin typeface="+mn-lt"/>
          <a:cs typeface="+mn-cs"/>
        </a:defRPr>
      </a:lvl7pPr>
      <a:lvl8pPr marL="3429000" indent="-228600" algn="l" defTabSz="457200" rtl="0" eaLnBrk="0" fontAlgn="base" hangingPunct="0">
        <a:spcBef>
          <a:spcPts val="400"/>
        </a:spcBef>
        <a:spcAft>
          <a:spcPct val="0"/>
        </a:spcAft>
        <a:buClr>
          <a:srgbClr val="000000"/>
        </a:buClr>
        <a:buSzPct val="100000"/>
        <a:buFont typeface="Times New Roman" pitchFamily="16" charset="0"/>
        <a:defRPr sz="1600">
          <a:solidFill>
            <a:srgbClr val="073E87"/>
          </a:solidFill>
          <a:latin typeface="+mn-lt"/>
          <a:cs typeface="+mn-cs"/>
        </a:defRPr>
      </a:lvl8pPr>
      <a:lvl9pPr marL="3886200" indent="-228600" algn="l" defTabSz="457200" rtl="0" eaLnBrk="0" fontAlgn="base" hangingPunct="0">
        <a:spcBef>
          <a:spcPts val="400"/>
        </a:spcBef>
        <a:spcAft>
          <a:spcPct val="0"/>
        </a:spcAft>
        <a:buClr>
          <a:srgbClr val="000000"/>
        </a:buClr>
        <a:buSzPct val="100000"/>
        <a:buFont typeface="Times New Roman" pitchFamily="16" charset="0"/>
        <a:defRPr sz="1600">
          <a:solidFill>
            <a:srgbClr val="073E87"/>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7" name="AutoShape 1"/>
          <p:cNvSpPr>
            <a:spLocks noChangeArrowheads="1"/>
          </p:cNvSpPr>
          <p:nvPr/>
        </p:nvSpPr>
        <p:spPr bwMode="auto">
          <a:xfrm>
            <a:off x="228600" y="228600"/>
            <a:ext cx="8696325" cy="1427163"/>
          </a:xfrm>
          <a:prstGeom prst="roundRect">
            <a:avLst>
              <a:gd name="adj" fmla="val 7134"/>
            </a:avLst>
          </a:prstGeom>
          <a:gradFill rotWithShape="0">
            <a:gsLst>
              <a:gs pos="0">
                <a:srgbClr val="83D3FE"/>
              </a:gs>
              <a:gs pos="100000">
                <a:srgbClr val="0293E0"/>
              </a:gs>
            </a:gsLst>
            <a:lin ang="5400000" scaled="1"/>
          </a:gra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9218" name="Group 2"/>
          <p:cNvGrpSpPr>
            <a:grpSpLocks/>
          </p:cNvGrpSpPr>
          <p:nvPr/>
        </p:nvGrpSpPr>
        <p:grpSpPr bwMode="auto">
          <a:xfrm>
            <a:off x="211138" y="714375"/>
            <a:ext cx="8721725" cy="1328738"/>
            <a:chOff x="133" y="450"/>
            <a:chExt cx="5494" cy="837"/>
          </a:xfrm>
        </p:grpSpPr>
        <p:sp>
          <p:nvSpPr>
            <p:cNvPr id="9219" name="Freeform 3"/>
            <p:cNvSpPr>
              <a:spLocks noChangeArrowheads="1"/>
            </p:cNvSpPr>
            <p:nvPr/>
          </p:nvSpPr>
          <p:spPr bwMode="auto">
            <a:xfrm>
              <a:off x="3809" y="541"/>
              <a:ext cx="1811" cy="449"/>
            </a:xfrm>
            <a:custGeom>
              <a:avLst/>
              <a:gdLst>
                <a:gd name="G0" fmla="+- 1 0 0"/>
                <a:gd name="G1" fmla="+- 1 0 0"/>
                <a:gd name="G2" fmla="+- 1 0 0"/>
                <a:gd name="G3" fmla="+- 1 0 0"/>
                <a:gd name="G4" fmla="+- 1 0 0"/>
                <a:gd name="G5" fmla="+- 1 0 0"/>
                <a:gd name="G6" fmla="+- 1 0 0"/>
                <a:gd name="G7" fmla="+- 1 0 0"/>
                <a:gd name="G8" fmla="+- 1 0 0"/>
                <a:gd name="T0" fmla="*/ 572 256 1"/>
                <a:gd name="T1" fmla="*/ 0 256 1"/>
                <a:gd name="G9" fmla="+- 0 T0 T1"/>
                <a:gd name="G10" fmla="sin 55292 G9"/>
                <a:gd name="T2" fmla="*/ 572 256 1"/>
                <a:gd name="T3" fmla="*/ 0 256 1"/>
                <a:gd name="G11" fmla="+- 0 T2 T3"/>
                <a:gd name="G12" fmla="cos 54990 G11"/>
                <a:gd name="G13" fmla="+- G10 0 G12"/>
                <a:gd name="G14" fmla="*/ G13 65535 1"/>
                <a:gd name="G15" fmla="+- G14 10800 0"/>
                <a:gd name="G16" fmla="+- 1 0 0"/>
                <a:gd name="G17" fmla="+- 1 0 0"/>
                <a:gd name="G18" fmla="+- 1 0 0"/>
                <a:gd name="G19" fmla="+- 636 0 0"/>
                <a:gd name="G20" fmla="+- 1 0 0"/>
                <a:gd name="G21" fmla="+- 1 0 0"/>
                <a:gd name="G22" fmla="+- 1 0 0"/>
                <a:gd name="G23" fmla="+- 1 0 0"/>
                <a:gd name="G24" fmla="+- 1 0 0"/>
                <a:gd name="G25" fmla="+- 1 0 0"/>
                <a:gd name="G26" fmla="+- 1 0 0"/>
                <a:gd name="G27" fmla="+- 1 0 0"/>
                <a:gd name="G28" fmla="+- 1 0 0"/>
                <a:gd name="G29" fmla="+- 1 0 0"/>
                <a:gd name="G30" fmla="+- 1 0 0"/>
                <a:gd name="G31" fmla="+- 1 0 0"/>
                <a:gd name="G32" fmla="*/ 1 16385 2"/>
                <a:gd name="G33" fmla="+- 1 0 0"/>
                <a:gd name="G34" fmla="+- 1 0 0"/>
                <a:gd name="G35" fmla="+- 1 0 0"/>
                <a:gd name="G36" fmla="+- 1 0 0"/>
                <a:gd name="G37" fmla="+- 1 0 0"/>
                <a:gd name="G38" fmla="+- 1 0 0"/>
                <a:gd name="G39" fmla="+- 1 0 0"/>
                <a:gd name="G40" fmla="+- 1 0 0"/>
                <a:gd name="G41" fmla="+- 1 0 0"/>
                <a:gd name="G42" fmla="+- 1 0 0"/>
                <a:gd name="G43" fmla="+- 1 0 0"/>
                <a:gd name="G44" fmla="+- 1 0 0"/>
                <a:gd name="G45" fmla="+- 1 0 0"/>
                <a:gd name="G46" fmla="*/ 1 51321 49664"/>
                <a:gd name="G47" fmla="*/ 1 48365 11520"/>
                <a:gd name="G48" fmla="*/ G47 1 180"/>
                <a:gd name="G49" fmla="*/ G46 1 G48"/>
                <a:gd name="G50" fmla="+- 32766 0 0"/>
                <a:gd name="G51" fmla="+- 32767 0 0"/>
                <a:gd name="G52" fmla="+- 1 0 0"/>
                <a:gd name="G53" fmla="+- 1 0 0"/>
                <a:gd name="G54" fmla="+- 1 0 0"/>
                <a:gd name="G55" fmla="+- 1 0 0"/>
                <a:gd name="G56" fmla="+- 1 0 0"/>
                <a:gd name="G57" fmla="+- 1 0 0"/>
                <a:gd name="G58" fmla="+- 1 0 0"/>
                <a:gd name="G59" fmla="+- 1 0 0"/>
                <a:gd name="T4" fmla="*/ 2147483647 w 2706"/>
                <a:gd name="T5" fmla="*/ 0 h 640"/>
                <a:gd name="T6" fmla="*/ 2147483647 w 2706"/>
                <a:gd name="T7" fmla="*/ 0 h 640"/>
                <a:gd name="T8" fmla="*/ 2147483647 w 2706"/>
                <a:gd name="T9" fmla="*/ 2147483647 h 640"/>
                <a:gd name="T10" fmla="*/ 2147483647 w 2706"/>
                <a:gd name="T11" fmla="*/ 2147483647 h 640"/>
                <a:gd name="T12" fmla="*/ 2147483647 w 2706"/>
                <a:gd name="T13" fmla="*/ 2147483647 h 640"/>
                <a:gd name="T14" fmla="*/ 2147483647 w 2706"/>
                <a:gd name="T15" fmla="*/ 2147483647 h 640"/>
                <a:gd name="T16" fmla="*/ 2147483647 w 2706"/>
                <a:gd name="T17" fmla="*/ 2147483647 h 640"/>
                <a:gd name="T18" fmla="*/ 2147483647 w 2706"/>
                <a:gd name="T19" fmla="*/ 2147483647 h 640"/>
                <a:gd name="T20" fmla="*/ 2147483647 w 2706"/>
                <a:gd name="T21" fmla="*/ 2147483647 h 640"/>
                <a:gd name="T22" fmla="*/ 2147483647 w 2706"/>
                <a:gd name="T23" fmla="*/ 2147483647 h 640"/>
                <a:gd name="T24" fmla="*/ 2147483647 w 2706"/>
                <a:gd name="T25" fmla="*/ 2147483647 h 640"/>
                <a:gd name="T26" fmla="*/ 2147483647 w 2706"/>
                <a:gd name="T27" fmla="*/ 2147483647 h 640"/>
                <a:gd name="T28" fmla="*/ 2147483647 w 2706"/>
                <a:gd name="T29" fmla="*/ 2147483647 h 640"/>
                <a:gd name="T30" fmla="*/ 2147483647 w 2706"/>
                <a:gd name="T31" fmla="*/ 2147483647 h 640"/>
                <a:gd name="T32" fmla="*/ 2147483647 w 2706"/>
                <a:gd name="T33" fmla="*/ 2147483647 h 640"/>
                <a:gd name="T34" fmla="*/ 2147483647 w 2706"/>
                <a:gd name="T35" fmla="*/ 2147483647 h 640"/>
                <a:gd name="T36" fmla="*/ 2147483647 w 2706"/>
                <a:gd name="T37" fmla="*/ 2147483647 h 640"/>
                <a:gd name="T38" fmla="*/ 2147483647 w 2706"/>
                <a:gd name="T39" fmla="*/ 2147483647 h 640"/>
                <a:gd name="T40" fmla="*/ 0 w 2706"/>
                <a:gd name="T41" fmla="*/ 2147483647 h 640"/>
                <a:gd name="T42" fmla="*/ 0 w 2706"/>
                <a:gd name="T43" fmla="*/ 2147483647 h 640"/>
                <a:gd name="T44" fmla="*/ 2147483647 w 2706"/>
                <a:gd name="T45" fmla="*/ 2147483647 h 640"/>
                <a:gd name="T46" fmla="*/ 2147483647 w 2706"/>
                <a:gd name="T47" fmla="*/ 2147483647 h 640"/>
                <a:gd name="T48" fmla="*/ 2147483647 w 2706"/>
                <a:gd name="T49" fmla="*/ 2147483647 h 640"/>
                <a:gd name="T50" fmla="*/ 2147483647 w 2706"/>
                <a:gd name="T51" fmla="*/ 2147483647 h 640"/>
                <a:gd name="T52" fmla="*/ 2147483647 w 2706"/>
                <a:gd name="T53" fmla="*/ 2147483647 h 640"/>
                <a:gd name="T54" fmla="*/ 2147483647 w 2706"/>
                <a:gd name="T55" fmla="*/ 2147483647 h 640"/>
                <a:gd name="T56" fmla="*/ 2147483647 w 2706"/>
                <a:gd name="T57" fmla="*/ 2147483647 h 640"/>
                <a:gd name="T58" fmla="*/ 2147483647 w 2706"/>
                <a:gd name="T59" fmla="*/ 2147483647 h 640"/>
                <a:gd name="T60" fmla="*/ 2147483647 w 2706"/>
                <a:gd name="T61" fmla="*/ 2147483647 h 640"/>
                <a:gd name="T62" fmla="*/ 2147483647 w 2706"/>
                <a:gd name="T63" fmla="*/ 2147483647 h 640"/>
                <a:gd name="T64" fmla="*/ 2147483647 w 2706"/>
                <a:gd name="T65" fmla="*/ 2147483647 h 640"/>
                <a:gd name="T66" fmla="*/ 2147483647 w 2706"/>
                <a:gd name="T67" fmla="*/ 2147483647 h 640"/>
                <a:gd name="T68" fmla="*/ 2147483647 w 2706"/>
                <a:gd name="T69" fmla="*/ 2147483647 h 640"/>
                <a:gd name="T70" fmla="*/ 2147483647 w 2706"/>
                <a:gd name="T71" fmla="*/ 2147483647 h 640"/>
                <a:gd name="T72" fmla="*/ 2147483647 w 2706"/>
                <a:gd name="T73" fmla="*/ 2147483647 h 640"/>
                <a:gd name="T74" fmla="*/ 2147483647 w 2706"/>
                <a:gd name="T75" fmla="*/ 2147483647 h 640"/>
                <a:gd name="T76" fmla="*/ 2147483647 w 2706"/>
                <a:gd name="T77" fmla="*/ 2147483647 h 640"/>
                <a:gd name="T78" fmla="*/ 2147483647 w 2706"/>
                <a:gd name="T79" fmla="*/ 2147483647 h 640"/>
                <a:gd name="T80" fmla="*/ 2147483647 w 2706"/>
                <a:gd name="T81" fmla="*/ 2147483647 h 640"/>
                <a:gd name="T82" fmla="*/ 2147483647 w 2706"/>
                <a:gd name="T83" fmla="*/ 2147483647 h 640"/>
                <a:gd name="T84" fmla="*/ 2147483647 w 2706"/>
                <a:gd name="T85" fmla="*/ 2147483647 h 640"/>
                <a:gd name="T86" fmla="*/ 2147483647 w 2706"/>
                <a:gd name="T87" fmla="*/ 2147483647 h 640"/>
                <a:gd name="T88" fmla="*/ 2147483647 w 2706"/>
                <a:gd name="T89" fmla="*/ 2147483647 h 640"/>
                <a:gd name="T90" fmla="*/ 2147483647 w 2706"/>
                <a:gd name="T91" fmla="*/ 2147483647 h 640"/>
                <a:gd name="T92" fmla="*/ 2147483647 w 2706"/>
                <a:gd name="T93" fmla="*/ 2147483647 h 640"/>
                <a:gd name="T94" fmla="*/ 2147483647 w 2706"/>
                <a:gd name="T95" fmla="*/ 2147483647 h 640"/>
                <a:gd name="T96" fmla="*/ 2147483647 w 2706"/>
                <a:gd name="T97" fmla="*/ 2147483647 h 640"/>
                <a:gd name="T98" fmla="*/ 2147483647 w 2706"/>
                <a:gd name="T99" fmla="*/ 2147483647 h 640"/>
                <a:gd name="T100" fmla="*/ 2147483647 w 2706"/>
                <a:gd name="T101" fmla="*/ 2147483647 h 640"/>
                <a:gd name="T102" fmla="*/ 2147483647 w 2706"/>
                <a:gd name="T103" fmla="*/ 2147483647 h 640"/>
                <a:gd name="T104" fmla="*/ 2147483647 w 2706"/>
                <a:gd name="T105" fmla="*/ 2147483647 h 640"/>
                <a:gd name="T106" fmla="*/ 2147483647 w 2706"/>
                <a:gd name="T107" fmla="*/ 2147483647 h 640"/>
                <a:gd name="T108" fmla="*/ 2147483647 w 2706"/>
                <a:gd name="T109" fmla="*/ 2147483647 h 640"/>
                <a:gd name="T110" fmla="*/ 2147483647 w 2706"/>
                <a:gd name="T111" fmla="*/ 0 h 640"/>
                <a:gd name="T112" fmla="*/ 2147483647 w 2706"/>
                <a:gd name="T113" fmla="*/ 0 h 640"/>
                <a:gd name="T114" fmla="*/ 2147483647 w 2706"/>
                <a:gd name="T115" fmla="*/ 0 h 640"/>
                <a:gd name="T116" fmla="*/ 2147483647 w 2706"/>
                <a:gd name="T117" fmla="*/ 0 h 640"/>
              </a:gdLst>
              <a:ahLst/>
              <a:cxnLst>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rgbClr val="C6E7FC">
                <a:alpha val="28999"/>
              </a:srgbClr>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20" name="Freeform 4"/>
            <p:cNvSpPr>
              <a:spLocks noChangeArrowheads="1"/>
            </p:cNvSpPr>
            <p:nvPr/>
          </p:nvSpPr>
          <p:spPr bwMode="auto">
            <a:xfrm>
              <a:off x="1650" y="460"/>
              <a:ext cx="3492" cy="535"/>
            </a:xfrm>
            <a:custGeom>
              <a:avLst/>
              <a:gdLst>
                <a:gd name="G0" fmla="+- 1 0 0"/>
                <a:gd name="G1" fmla="+- 1 0 0"/>
                <a:gd name="T0" fmla="*/ 610 256 1"/>
                <a:gd name="T1" fmla="*/ 0 256 1"/>
                <a:gd name="G2" fmla="+- 0 T0 T1"/>
                <a:gd name="G3" fmla="sin 55388 G2"/>
                <a:gd name="T2" fmla="*/ 610 256 1"/>
                <a:gd name="T3" fmla="*/ 0 256 1"/>
                <a:gd name="G4" fmla="+- 0 T2 T3"/>
                <a:gd name="G5" fmla="cos 59214 G4"/>
                <a:gd name="G6" fmla="+- G3 0 G5"/>
                <a:gd name="G7" fmla="*/ G6 65535 1"/>
                <a:gd name="G8" fmla="+- G7 10800 0"/>
                <a:gd name="G9" fmla="+- 1 0 0"/>
                <a:gd name="G10" fmla="+- 1 0 0"/>
                <a:gd name="T4" fmla="*/ 266 256 1"/>
                <a:gd name="T5" fmla="*/ 0 256 1"/>
                <a:gd name="G11" fmla="+- 0 T4 T5"/>
                <a:gd name="G12" fmla="sin 55032 G11"/>
                <a:gd name="T6" fmla="*/ 266 256 1"/>
                <a:gd name="T7" fmla="*/ 0 256 1"/>
                <a:gd name="G13" fmla="+- 0 T6 T7"/>
                <a:gd name="G14" fmla="cos 57548 G13"/>
                <a:gd name="G15" fmla="+- G12 0 G14"/>
                <a:gd name="G16" fmla="*/ G15 65535 1"/>
                <a:gd name="G17" fmla="+- G16 10800 0"/>
                <a:gd name="G18" fmla="+- 1 0 0"/>
                <a:gd name="G19" fmla="+- 1 0 0"/>
                <a:gd name="G20" fmla="+- 1 0 0"/>
                <a:gd name="G21" fmla="+- 1 0 0"/>
                <a:gd name="G22" fmla="+- 1 0 0"/>
                <a:gd name="G23" fmla="+- 1 0 0"/>
                <a:gd name="G24" fmla="+- 1 0 0"/>
                <a:gd name="G25" fmla="+- 1 0 0"/>
                <a:gd name="G26" fmla="+- 1 0 0"/>
                <a:gd name="G27" fmla="+- 1 0 0"/>
                <a:gd name="G28" fmla="+- 1 0 0"/>
                <a:gd name="G29" fmla="+- 1 0 0"/>
                <a:gd name="G30" fmla="+- 1 0 0"/>
                <a:gd name="G31" fmla="+- 1 0 0"/>
                <a:gd name="G32" fmla="+- 1 0 0"/>
                <a:gd name="G33" fmla="+- 1 0 0"/>
                <a:gd name="G34" fmla="+- 1 0 0"/>
                <a:gd name="G35" fmla="+- 1 0 0"/>
                <a:gd name="G36" fmla="+- 1 0 0"/>
                <a:gd name="G37" fmla="+- 1 0 0"/>
                <a:gd name="G38" fmla="+- 1 0 0"/>
                <a:gd name="G39" fmla="+- 1 0 0"/>
                <a:gd name="G40" fmla="+- 1 0 0"/>
                <a:gd name="G41" fmla="+- 1 0 0"/>
                <a:gd name="G42" fmla="+- 1 0 0"/>
                <a:gd name="G43" fmla="+- 1 0 0"/>
                <a:gd name="G44" fmla="+- 1 0 0"/>
                <a:gd name="G45" fmla="+- 1 0 0"/>
                <a:gd name="G46" fmla="+- 1 0 0"/>
                <a:gd name="G47" fmla="*/ 1 16385 2"/>
                <a:gd name="G48" fmla="+- 1 0 0"/>
                <a:gd name="G49" fmla="+- 1 0 0"/>
                <a:gd name="G50" fmla="+- 1 0 0"/>
                <a:gd name="G51" fmla="+- 1 0 0"/>
                <a:gd name="G52" fmla="+- 1 0 0"/>
                <a:gd name="G53" fmla="+- 1 0 0"/>
                <a:gd name="G54" fmla="+- 1 0 0"/>
                <a:gd name="G55" fmla="+- 1 0 0"/>
                <a:gd name="G56" fmla="+- 1 0 0"/>
                <a:gd name="G57" fmla="+- 1 0 0"/>
                <a:gd name="G58" fmla="+- 1 0 0"/>
                <a:gd name="G59" fmla="+- 1 0 0"/>
                <a:gd name="G60" fmla="+- 1 0 0"/>
                <a:gd name="G61" fmla="+- 1 0 0"/>
                <a:gd name="G62" fmla="+- 1 0 0"/>
                <a:gd name="G63" fmla="+- 1 0 0"/>
                <a:gd name="G64" fmla="*/ 1 29003 51712"/>
                <a:gd name="G65" fmla="+- 1 0 0"/>
                <a:gd name="G66" fmla="+- 1 0 0"/>
                <a:gd name="G67" fmla="+- 1 0 0"/>
                <a:gd name="G68" fmla="+- 1 0 0"/>
                <a:gd name="G69" fmla="+- 1 0 0"/>
                <a:gd name="G70" fmla="+- 1 0 0"/>
                <a:gd name="G71" fmla="+- 1 0 0"/>
                <a:gd name="G72" fmla="+- 1 0 0"/>
                <a:gd name="G73" fmla="+- 1 0 0"/>
                <a:gd name="G74" fmla="+- 1 0 0"/>
                <a:gd name="G75" fmla="+- 1 0 0"/>
                <a:gd name="G76" fmla="+- 1 0 0"/>
                <a:gd name="G77" fmla="+- 1 0 0"/>
                <a:gd name="G78" fmla="+- 1 0 0"/>
                <a:gd name="G79" fmla="+- 1 0 0"/>
                <a:gd name="G80" fmla="+- 1 0 0"/>
                <a:gd name="T8" fmla="*/ 2147483647 w 5216"/>
                <a:gd name="T9" fmla="*/ 2147483647 h 762"/>
                <a:gd name="T10" fmla="*/ 2147483647 w 5216"/>
                <a:gd name="T11" fmla="*/ 2147483647 h 762"/>
                <a:gd name="T12" fmla="*/ 2147483647 w 5216"/>
                <a:gd name="T13" fmla="*/ 2147483647 h 762"/>
                <a:gd name="T14" fmla="*/ 2147483647 w 5216"/>
                <a:gd name="T15" fmla="*/ 2147483647 h 762"/>
                <a:gd name="T16" fmla="*/ 2147483647 w 5216"/>
                <a:gd name="T17" fmla="*/ 2147483647 h 762"/>
                <a:gd name="T18" fmla="*/ 2147483647 w 5216"/>
                <a:gd name="T19" fmla="*/ 2147483647 h 762"/>
                <a:gd name="T20" fmla="*/ 2147483647 w 5216"/>
                <a:gd name="T21" fmla="*/ 2147483647 h 762"/>
                <a:gd name="T22" fmla="*/ 2147483647 w 5216"/>
                <a:gd name="T23" fmla="*/ 2147483647 h 762"/>
                <a:gd name="T24" fmla="*/ 2147483647 w 5216"/>
                <a:gd name="T25" fmla="*/ 2147483647 h 762"/>
                <a:gd name="T26" fmla="*/ 2147483647 w 5216"/>
                <a:gd name="T27" fmla="*/ 2147483647 h 762"/>
                <a:gd name="T28" fmla="*/ 2147483647 w 5216"/>
                <a:gd name="T29" fmla="*/ 2147483647 h 762"/>
                <a:gd name="T30" fmla="*/ 2147483647 w 5216"/>
                <a:gd name="T31" fmla="*/ 2147483647 h 762"/>
                <a:gd name="T32" fmla="*/ 2147483647 w 5216"/>
                <a:gd name="T33" fmla="*/ 2147483647 h 762"/>
                <a:gd name="T34" fmla="*/ 2147483647 w 5216"/>
                <a:gd name="T35" fmla="*/ 0 h 762"/>
                <a:gd name="T36" fmla="*/ 2147483647 w 5216"/>
                <a:gd name="T37" fmla="*/ 2147483647 h 762"/>
                <a:gd name="T38" fmla="*/ 2147483647 w 5216"/>
                <a:gd name="T39" fmla="*/ 2147483647 h 762"/>
                <a:gd name="T40" fmla="*/ 0 w 5216"/>
                <a:gd name="T41" fmla="*/ 2147483647 h 762"/>
                <a:gd name="T42" fmla="*/ 2147483647 w 5216"/>
                <a:gd name="T43" fmla="*/ 2147483647 h 762"/>
                <a:gd name="T44" fmla="*/ 2147483647 w 5216"/>
                <a:gd name="T45" fmla="*/ 2147483647 h 762"/>
                <a:gd name="T46" fmla="*/ 2147483647 w 5216"/>
                <a:gd name="T47" fmla="*/ 2147483647 h 762"/>
                <a:gd name="T48" fmla="*/ 2147483647 w 5216"/>
                <a:gd name="T49" fmla="*/ 2147483647 h 762"/>
                <a:gd name="T50" fmla="*/ 2147483647 w 5216"/>
                <a:gd name="T51" fmla="*/ 2147483647 h 762"/>
                <a:gd name="T52" fmla="*/ 2147483647 w 5216"/>
                <a:gd name="T53" fmla="*/ 2147483647 h 762"/>
                <a:gd name="T54" fmla="*/ 2147483647 w 5216"/>
                <a:gd name="T55" fmla="*/ 2147483647 h 762"/>
                <a:gd name="T56" fmla="*/ 2147483647 w 5216"/>
                <a:gd name="T57" fmla="*/ 2147483647 h 762"/>
                <a:gd name="T58" fmla="*/ 2147483647 w 5216"/>
                <a:gd name="T59" fmla="*/ 2147483647 h 762"/>
                <a:gd name="T60" fmla="*/ 2147483647 w 5216"/>
                <a:gd name="T61" fmla="*/ 2147483647 h 762"/>
                <a:gd name="T62" fmla="*/ 2147483647 w 5216"/>
                <a:gd name="T63" fmla="*/ 2147483647 h 762"/>
                <a:gd name="T64" fmla="*/ 2147483647 w 5216"/>
                <a:gd name="T65" fmla="*/ 2147483647 h 762"/>
                <a:gd name="T66" fmla="*/ 2147483647 w 5216"/>
                <a:gd name="T67" fmla="*/ 2147483647 h 762"/>
                <a:gd name="T68" fmla="*/ 2147483647 w 5216"/>
                <a:gd name="T69" fmla="*/ 2147483647 h 762"/>
                <a:gd name="T70" fmla="*/ 2147483647 w 5216"/>
                <a:gd name="T71" fmla="*/ 2147483647 h 762"/>
                <a:gd name="T72" fmla="*/ 2147483647 w 5216"/>
                <a:gd name="T73" fmla="*/ 2147483647 h 762"/>
                <a:gd name="T74" fmla="*/ 2147483647 w 5216"/>
                <a:gd name="T75" fmla="*/ 2147483647 h 762"/>
                <a:gd name="T76" fmla="*/ 2147483647 w 5216"/>
                <a:gd name="T77" fmla="*/ 2147483647 h 762"/>
                <a:gd name="T78" fmla="*/ 2147483647 w 5216"/>
                <a:gd name="T79" fmla="*/ 2147483647 h 762"/>
              </a:gdLst>
              <a:ahLst/>
              <a:cxnLst>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rgbClr val="C6E7FC">
                <a:alpha val="39999"/>
              </a:srgbClr>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21" name="Freeform 5"/>
            <p:cNvSpPr>
              <a:spLocks noChangeArrowheads="1"/>
            </p:cNvSpPr>
            <p:nvPr/>
          </p:nvSpPr>
          <p:spPr bwMode="auto">
            <a:xfrm>
              <a:off x="1782" y="468"/>
              <a:ext cx="3443" cy="487"/>
            </a:xfrm>
            <a:custGeom>
              <a:avLst/>
              <a:gdLst>
                <a:gd name="G0" fmla="*/ 1 0 51712"/>
                <a:gd name="G1" fmla="+- 1 0 0"/>
                <a:gd name="G2" fmla="+- 1 0 0"/>
                <a:gd name="G3" fmla="+- 1 0 0"/>
                <a:gd name="G4" fmla="+- 1 0 0"/>
                <a:gd name="G5" fmla="+- 1 0 0"/>
                <a:gd name="G6" fmla="+- 1 0 0"/>
                <a:gd name="G7" fmla="+- 1 0 0"/>
                <a:gd name="G8" fmla="*/ 1 62497 48160"/>
                <a:gd name="G9" fmla="*/ 1 48365 11520"/>
                <a:gd name="G10" fmla="*/ G9 1 180"/>
                <a:gd name="G11" fmla="*/ G8 1 G10"/>
                <a:gd name="G12" fmla="*/ 1 58637 9632"/>
                <a:gd name="G13" fmla="+- 1 0 0"/>
                <a:gd name="G14" fmla="+- 1 0 0"/>
                <a:gd name="G15" fmla="+- 1 0 0"/>
                <a:gd name="G16" fmla="+- 1 0 0"/>
                <a:gd name="G17" fmla="+- 1 0 0"/>
                <a:gd name="G18" fmla="+- 1 0 0"/>
                <a:gd name="G19" fmla="*/ 1 16385 2"/>
                <a:gd name="G20" fmla="+- 1 0 0"/>
                <a:gd name="G21" fmla="+- 1 0 0"/>
                <a:gd name="G22" fmla="+- 1 0 0"/>
                <a:gd name="G23" fmla="+- 1 0 0"/>
                <a:gd name="G24" fmla="+- 1 0 0"/>
                <a:gd name="G25" fmla="+- 1 0 0"/>
                <a:gd name="G26" fmla="+- 1 0 0"/>
                <a:gd name="G27" fmla="+- 1 0 0"/>
                <a:gd name="G28" fmla="+- 32768 0 0"/>
                <a:gd name="G29" fmla="+- 32768 0 0"/>
                <a:gd name="G30" fmla="+- 1 0 0"/>
                <a:gd name="G31" fmla="+- 1 0 0"/>
                <a:gd name="G32" fmla="+- 1 0 0"/>
                <a:gd name="G33" fmla="+- 1 0 0"/>
                <a:gd name="T0" fmla="*/ 0 w 5144"/>
                <a:gd name="T1" fmla="*/ 2147483647 h 694"/>
                <a:gd name="T2" fmla="*/ 0 w 5144"/>
                <a:gd name="T3" fmla="*/ 2147483647 h 694"/>
                <a:gd name="T4" fmla="*/ 2147483647 w 5144"/>
                <a:gd name="T5" fmla="*/ 2147483647 h 694"/>
                <a:gd name="T6" fmla="*/ 2147483647 w 5144"/>
                <a:gd name="T7" fmla="*/ 2147483647 h 694"/>
                <a:gd name="T8" fmla="*/ 2147483647 w 5144"/>
                <a:gd name="T9" fmla="*/ 2147483647 h 694"/>
                <a:gd name="T10" fmla="*/ 2147483647 w 5144"/>
                <a:gd name="T11" fmla="*/ 2147483647 h 694"/>
                <a:gd name="T12" fmla="*/ 2147483647 w 5144"/>
                <a:gd name="T13" fmla="*/ 2147483647 h 694"/>
                <a:gd name="T14" fmla="*/ 2147483647 w 5144"/>
                <a:gd name="T15" fmla="*/ 2147483647 h 694"/>
                <a:gd name="T16" fmla="*/ 2147483647 w 5144"/>
                <a:gd name="T17" fmla="*/ 2147483647 h 694"/>
                <a:gd name="T18" fmla="*/ 2147483647 w 5144"/>
                <a:gd name="T19" fmla="*/ 2147483647 h 694"/>
                <a:gd name="T20" fmla="*/ 2147483647 w 5144"/>
                <a:gd name="T21" fmla="*/ 2147483647 h 694"/>
                <a:gd name="T22" fmla="*/ 2147483647 w 5144"/>
                <a:gd name="T23" fmla="*/ 2147483647 h 694"/>
                <a:gd name="T24" fmla="*/ 2147483647 w 5144"/>
                <a:gd name="T25" fmla="*/ 0 h 694"/>
                <a:gd name="T26" fmla="*/ 2147483647 w 5144"/>
                <a:gd name="T27" fmla="*/ 2147483647 h 694"/>
                <a:gd name="T28" fmla="*/ 2147483647 w 5144"/>
                <a:gd name="T29" fmla="*/ 2147483647 h 694"/>
                <a:gd name="T30" fmla="*/ 2147483647 w 5144"/>
                <a:gd name="T31" fmla="*/ 2147483647 h 694"/>
                <a:gd name="T32" fmla="*/ 2147483647 w 5144"/>
                <a:gd name="T33" fmla="*/ 2147483647 h 694"/>
                <a:gd name="T34" fmla="*/ 2147483647 w 5144"/>
                <a:gd name="T35" fmla="*/ 2147483647 h 694"/>
                <a:gd name="T36" fmla="*/ 2147483647 w 5144"/>
                <a:gd name="T37" fmla="*/ 2147483647 h 694"/>
                <a:gd name="T38" fmla="*/ 2147483647 w 5144"/>
                <a:gd name="T39" fmla="*/ 2147483647 h 694"/>
                <a:gd name="T40" fmla="*/ 2147483647 w 5144"/>
                <a:gd name="T41" fmla="*/ 2147483647 h 694"/>
                <a:gd name="T42" fmla="*/ 2147483647 w 5144"/>
                <a:gd name="T43" fmla="*/ 2147483647 h 694"/>
                <a:gd name="T44" fmla="*/ 2147483647 w 5144"/>
                <a:gd name="T45" fmla="*/ 2147483647 h 694"/>
                <a:gd name="T46" fmla="*/ 2147483647 w 5144"/>
                <a:gd name="T47" fmla="*/ 2147483647 h 694"/>
                <a:gd name="T48" fmla="*/ 2147483647 w 5144"/>
                <a:gd name="T49" fmla="*/ 2147483647 h 694"/>
                <a:gd name="T50" fmla="*/ 2147483647 w 5144"/>
                <a:gd name="T51" fmla="*/ 2147483647 h 694"/>
                <a:gd name="T52" fmla="*/ 2147483647 w 5144"/>
                <a:gd name="T53" fmla="*/ 2147483647 h 694"/>
                <a:gd name="T54" fmla="*/ 2147483647 w 5144"/>
                <a:gd name="T55" fmla="*/ 2147483647 h 694"/>
                <a:gd name="T56" fmla="*/ 2147483647 w 5144"/>
                <a:gd name="T57" fmla="*/ 2147483647 h 694"/>
                <a:gd name="T58" fmla="*/ 2147483647 w 5144"/>
                <a:gd name="T59" fmla="*/ 2147483647 h 694"/>
                <a:gd name="T60" fmla="*/ 2147483647 w 5144"/>
                <a:gd name="T61" fmla="*/ 2147483647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9525" cap="sq">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22" name="Freeform 6"/>
            <p:cNvSpPr>
              <a:spLocks noChangeArrowheads="1"/>
            </p:cNvSpPr>
            <p:nvPr/>
          </p:nvSpPr>
          <p:spPr bwMode="auto">
            <a:xfrm>
              <a:off x="3533" y="460"/>
              <a:ext cx="2083" cy="410"/>
            </a:xfrm>
            <a:custGeom>
              <a:avLst/>
              <a:gdLst>
                <a:gd name="G0" fmla="*/ 1 0 51712"/>
                <a:gd name="G1" fmla="+- 1 0 0"/>
                <a:gd name="G2" fmla="+- 1 0 0"/>
                <a:gd name="G3" fmla="+- 1 0 0"/>
                <a:gd name="G4" fmla="+- 1 0 0"/>
                <a:gd name="G5" fmla="+- 1 0 0"/>
                <a:gd name="G6" fmla="+- 1 0 0"/>
                <a:gd name="G7" fmla="+- 1 0 0"/>
                <a:gd name="G8" fmla="+- 1 0 0"/>
                <a:gd name="G9" fmla="+- 1 0 0"/>
                <a:gd name="G10" fmla="+- 1 0 0"/>
                <a:gd name="G11" fmla="+- 1 0 0"/>
                <a:gd name="G12" fmla="+- 1 0 0"/>
                <a:gd name="G13" fmla="+- 1 0 0"/>
                <a:gd name="G14" fmla="+- 1 0 0"/>
                <a:gd name="G15" fmla="*/ 1 35019 51712"/>
                <a:gd name="G16" fmla="+- 1 0 0"/>
                <a:gd name="G17" fmla="+- 32766 0 0"/>
                <a:gd name="G18" fmla="+- 32767 0 0"/>
                <a:gd name="G19" fmla="+- 1 0 0"/>
                <a:gd name="T0" fmla="*/ 0 w 3112"/>
                <a:gd name="T1" fmla="*/ 2147483647 h 584"/>
                <a:gd name="T2" fmla="*/ 0 w 3112"/>
                <a:gd name="T3" fmla="*/ 2147483647 h 584"/>
                <a:gd name="T4" fmla="*/ 2147483647 w 3112"/>
                <a:gd name="T5" fmla="*/ 2147483647 h 584"/>
                <a:gd name="T6" fmla="*/ 2147483647 w 3112"/>
                <a:gd name="T7" fmla="*/ 2147483647 h 584"/>
                <a:gd name="T8" fmla="*/ 2147483647 w 3112"/>
                <a:gd name="T9" fmla="*/ 2147483647 h 584"/>
                <a:gd name="T10" fmla="*/ 2147483647 w 3112"/>
                <a:gd name="T11" fmla="*/ 2147483647 h 584"/>
                <a:gd name="T12" fmla="*/ 2147483647 w 3112"/>
                <a:gd name="T13" fmla="*/ 2147483647 h 584"/>
                <a:gd name="T14" fmla="*/ 2147483647 w 3112"/>
                <a:gd name="T15" fmla="*/ 2147483647 h 584"/>
                <a:gd name="T16" fmla="*/ 2147483647 w 3112"/>
                <a:gd name="T17" fmla="*/ 2147483647 h 584"/>
                <a:gd name="T18" fmla="*/ 2147483647 w 3112"/>
                <a:gd name="T19" fmla="*/ 2147483647 h 584"/>
                <a:gd name="T20" fmla="*/ 2147483647 w 3112"/>
                <a:gd name="T21" fmla="*/ 2147483647 h 584"/>
                <a:gd name="T22" fmla="*/ 2147483647 w 3112"/>
                <a:gd name="T23" fmla="*/ 2147483647 h 584"/>
                <a:gd name="T24" fmla="*/ 2147483647 w 3112"/>
                <a:gd name="T25" fmla="*/ 2147483647 h 584"/>
                <a:gd name="T26" fmla="*/ 2147483647 w 3112"/>
                <a:gd name="T27" fmla="*/ 2147483647 h 584"/>
                <a:gd name="T28" fmla="*/ 2147483647 w 3112"/>
                <a:gd name="T29" fmla="*/ 2147483647 h 584"/>
                <a:gd name="T30" fmla="*/ 2147483647 w 3112"/>
                <a:gd name="T31" fmla="*/ 2147483647 h 584"/>
                <a:gd name="T32" fmla="*/ 2147483647 w 3112"/>
                <a:gd name="T33" fmla="*/ 2147483647 h 584"/>
                <a:gd name="T34" fmla="*/ 2147483647 w 3112"/>
                <a:gd name="T35" fmla="*/ 2147483647 h 584"/>
                <a:gd name="T36" fmla="*/ 2147483647 w 3112"/>
                <a:gd name="T37" fmla="*/ 2147483647 h 584"/>
                <a:gd name="T38" fmla="*/ 2147483647 w 3112"/>
                <a:gd name="T39" fmla="*/ 0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9525" cap="sq">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23" name="Freeform 7"/>
            <p:cNvSpPr>
              <a:spLocks noChangeArrowheads="1"/>
            </p:cNvSpPr>
            <p:nvPr/>
          </p:nvSpPr>
          <p:spPr bwMode="auto">
            <a:xfrm>
              <a:off x="133" y="450"/>
              <a:ext cx="5494" cy="837"/>
            </a:xfrm>
            <a:custGeom>
              <a:avLst/>
              <a:gdLst>
                <a:gd name="G0" fmla="+- 1 0 0"/>
                <a:gd name="G1" fmla="+- 1 0 0"/>
                <a:gd name="G2" fmla="+- 1 0 0"/>
                <a:gd name="G3" fmla="+- 1 0 0"/>
                <a:gd name="G4" fmla="+- 1 0 0"/>
                <a:gd name="G5" fmla="+- 7310 0 0"/>
                <a:gd name="G6" fmla="+- 1 0 0"/>
                <a:gd name="G7" fmla="+- 1 0 0"/>
                <a:gd name="G8" fmla="+- 1 0 0"/>
                <a:gd name="G9" fmla="+- 1 0 0"/>
                <a:gd name="G10" fmla="+- 1 0 0"/>
                <a:gd name="G11" fmla="+- 1 0 0"/>
                <a:gd name="G12" fmla="+- 1 0 0"/>
                <a:gd name="G13" fmla="+- 1 0 0"/>
                <a:gd name="G14" fmla="+- 1 0 0"/>
                <a:gd name="G15" fmla="+- 1 0 0"/>
                <a:gd name="G16" fmla="+- 1 0 0"/>
                <a:gd name="G17" fmla="+- 1 0 0"/>
                <a:gd name="G18" fmla="+- 1 0 0"/>
                <a:gd name="G19" fmla="+- 1 0 0"/>
                <a:gd name="G20" fmla="+- 1 0 0"/>
                <a:gd name="G21" fmla="+- 1 0 0"/>
                <a:gd name="G22" fmla="+- 1 0 0"/>
                <a:gd name="G23" fmla="+- 1 0 0"/>
                <a:gd name="G24" fmla="+- 1 0 0"/>
                <a:gd name="G25" fmla="+- 1 0 0"/>
                <a:gd name="G26" fmla="+- 1 0 0"/>
                <a:gd name="G27" fmla="+- 1 0 0"/>
                <a:gd name="G28" fmla="+- 1 0 0"/>
                <a:gd name="G29" fmla="+- 1 0 0"/>
                <a:gd name="G30" fmla="+- 1 0 0"/>
                <a:gd name="G31" fmla="+- 64584 0 0"/>
                <a:gd name="G32" fmla="+- G0 8196 0"/>
                <a:gd name="G33" fmla="+- G32 0 1186"/>
                <a:gd name="G34" fmla="+- 1 0 0"/>
                <a:gd name="G35" fmla="+- 1 0 0"/>
                <a:gd name="G36" fmla="+- 1 0 0"/>
                <a:gd name="G37" fmla="+- 1 0 0"/>
                <a:gd name="G38" fmla="+- 1 0 0"/>
                <a:gd name="G39" fmla="+- 1 0 0"/>
                <a:gd name="G40" fmla="+- 1 0 0"/>
                <a:gd name="G41" fmla="+- 1 0 0"/>
                <a:gd name="G42" fmla="+- 1 0 0"/>
                <a:gd name="G43" fmla="+- 1 0 0"/>
                <a:gd name="G44" fmla="+- 1 0 0"/>
                <a:gd name="G45" fmla="+- 1 0 0"/>
                <a:gd name="G46" fmla="+- 1 0 0"/>
                <a:gd name="G47" fmla="+- 1 0 0"/>
                <a:gd name="G48" fmla="+- 1 0 0"/>
                <a:gd name="G49" fmla="+- 1 0 0"/>
                <a:gd name="G50" fmla="+- 1 0 0"/>
                <a:gd name="G51" fmla="+- 1 0 0"/>
                <a:gd name="G52" fmla="*/ 1 2543 44192"/>
                <a:gd name="G53" fmla="+- 1 0 0"/>
                <a:gd name="G54" fmla="+- 1 0 0"/>
                <a:gd name="G55" fmla="+- 1 0 0"/>
                <a:gd name="G56" fmla="+- 1 0 0"/>
                <a:gd name="G57" fmla="+- 1 0 0"/>
                <a:gd name="G58" fmla="+- 1 0 0"/>
                <a:gd name="G59" fmla="+- 1 0 0"/>
                <a:gd name="G60" fmla="+- 1 0 0"/>
                <a:gd name="G61" fmla="+- 1 0 0"/>
                <a:gd name="G62" fmla="+- 1 0 0"/>
                <a:gd name="G63" fmla="+- 1 0 0"/>
                <a:gd name="G64" fmla="+- 1 0 0"/>
                <a:gd name="G65" fmla="+- 1 0 0"/>
                <a:gd name="G66" fmla="+- 1 0 0"/>
                <a:gd name="G67" fmla="+- 1 0 0"/>
                <a:gd name="G68" fmla="+- 1 0 0"/>
                <a:gd name="T0" fmla="*/ 2147483647 w 8196"/>
                <a:gd name="T1" fmla="*/ 2147483647 h 1192"/>
                <a:gd name="T2" fmla="*/ 2147483647 w 8196"/>
                <a:gd name="T3" fmla="*/ 2147483647 h 1192"/>
                <a:gd name="T4" fmla="*/ 2147483647 w 8196"/>
                <a:gd name="T5" fmla="*/ 2147483647 h 1192"/>
                <a:gd name="T6" fmla="*/ 2147483647 w 8196"/>
                <a:gd name="T7" fmla="*/ 2147483647 h 1192"/>
                <a:gd name="T8" fmla="*/ 2147483647 w 8196"/>
                <a:gd name="T9" fmla="*/ 2147483647 h 1192"/>
                <a:gd name="T10" fmla="*/ 2147483647 w 8196"/>
                <a:gd name="T11" fmla="*/ 2147483647 h 1192"/>
                <a:gd name="T12" fmla="*/ 2147483647 w 8196"/>
                <a:gd name="T13" fmla="*/ 2147483647 h 1192"/>
                <a:gd name="T14" fmla="*/ 2147483647 w 8196"/>
                <a:gd name="T15" fmla="*/ 2147483647 h 1192"/>
                <a:gd name="T16" fmla="*/ 2147483647 w 8196"/>
                <a:gd name="T17" fmla="*/ 2147483647 h 1192"/>
                <a:gd name="T18" fmla="*/ 2147483647 w 8196"/>
                <a:gd name="T19" fmla="*/ 2147483647 h 1192"/>
                <a:gd name="T20" fmla="*/ 2147483647 w 8196"/>
                <a:gd name="T21" fmla="*/ 2147483647 h 1192"/>
                <a:gd name="T22" fmla="*/ 2147483647 w 8196"/>
                <a:gd name="T23" fmla="*/ 2147483647 h 1192"/>
                <a:gd name="T24" fmla="*/ 2147483647 w 8196"/>
                <a:gd name="T25" fmla="*/ 2147483647 h 1192"/>
                <a:gd name="T26" fmla="*/ 2147483647 w 8196"/>
                <a:gd name="T27" fmla="*/ 2147483647 h 1192"/>
                <a:gd name="T28" fmla="*/ 2147483647 w 8196"/>
                <a:gd name="T29" fmla="*/ 2147483647 h 1192"/>
                <a:gd name="T30" fmla="*/ 2147483647 w 8196"/>
                <a:gd name="T31" fmla="*/ 2147483647 h 1192"/>
                <a:gd name="T32" fmla="*/ 2147483647 w 8196"/>
                <a:gd name="T33" fmla="*/ 2147483647 h 1192"/>
                <a:gd name="T34" fmla="*/ 2147483647 w 8196"/>
                <a:gd name="T35" fmla="*/ 2147483647 h 1192"/>
                <a:gd name="T36" fmla="*/ 2147483647 w 8196"/>
                <a:gd name="T37" fmla="*/ 2147483647 h 1192"/>
                <a:gd name="T38" fmla="*/ 2147483647 w 8196"/>
                <a:gd name="T39" fmla="*/ 2147483647 h 1192"/>
                <a:gd name="T40" fmla="*/ 2147483647 w 8196"/>
                <a:gd name="T41" fmla="*/ 2147483647 h 1192"/>
                <a:gd name="T42" fmla="*/ 2147483647 w 8196"/>
                <a:gd name="T43" fmla="*/ 2147483647 h 1192"/>
                <a:gd name="T44" fmla="*/ 2147483647 w 8196"/>
                <a:gd name="T45" fmla="*/ 0 h 1192"/>
                <a:gd name="T46" fmla="*/ 2147483647 w 8196"/>
                <a:gd name="T47" fmla="*/ 2147483647 h 1192"/>
                <a:gd name="T48" fmla="*/ 2147483647 w 8196"/>
                <a:gd name="T49" fmla="*/ 2147483647 h 1192"/>
                <a:gd name="T50" fmla="*/ 2147483647 w 8196"/>
                <a:gd name="T51" fmla="*/ 2147483647 h 1192"/>
                <a:gd name="T52" fmla="*/ 2147483647 w 8196"/>
                <a:gd name="T53" fmla="*/ 2147483647 h 1192"/>
                <a:gd name="T54" fmla="*/ 2147483647 w 8196"/>
                <a:gd name="T55" fmla="*/ 2147483647 h 1192"/>
                <a:gd name="T56" fmla="*/ 2147483647 w 8196"/>
                <a:gd name="T57" fmla="*/ 2147483647 h 1192"/>
                <a:gd name="T58" fmla="*/ 2147483647 w 8196"/>
                <a:gd name="T59" fmla="*/ 2147483647 h 1192"/>
                <a:gd name="T60" fmla="*/ 2147483647 w 8196"/>
                <a:gd name="T61" fmla="*/ 2147483647 h 1192"/>
                <a:gd name="T62" fmla="*/ 0 w 8196"/>
                <a:gd name="T63" fmla="*/ 2147483647 h 1192"/>
                <a:gd name="T64" fmla="*/ 2147483647 w 8196"/>
                <a:gd name="T65" fmla="*/ 2147483647 h 1192"/>
                <a:gd name="T66" fmla="*/ 2147483647 w 8196"/>
                <a:gd name="T67" fmla="*/ 2147483647 h 1192"/>
                <a:gd name="T68" fmla="*/ 2147483647 w 8196"/>
                <a:gd name="T69" fmla="*/ 2147483647 h 1192"/>
                <a:gd name="T70" fmla="*/ 2147483647 w 8196"/>
                <a:gd name="T71" fmla="*/ 2147483647 h 1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9224" name="Rectangle 8"/>
          <p:cNvSpPr>
            <a:spLocks noGrp="1" noChangeArrowheads="1"/>
          </p:cNvSpPr>
          <p:nvPr>
            <p:ph type="title"/>
          </p:nvPr>
        </p:nvSpPr>
        <p:spPr bwMode="auto">
          <a:xfrm>
            <a:off x="457200" y="338138"/>
            <a:ext cx="8228013" cy="1250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smtClean="0"/>
              <a:t>Click to edit the title text format</a:t>
            </a:r>
          </a:p>
        </p:txBody>
      </p:sp>
      <p:sp>
        <p:nvSpPr>
          <p:cNvPr id="9225" name="Rectangle 9"/>
          <p:cNvSpPr>
            <a:spLocks noGrp="1" noChangeArrowheads="1"/>
          </p:cNvSpPr>
          <p:nvPr>
            <p:ph type="body" idx="1"/>
          </p:nvPr>
        </p:nvSpPr>
        <p:spPr bwMode="auto">
          <a:xfrm>
            <a:off x="871538" y="2674938"/>
            <a:ext cx="7407275" cy="3449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9226" name="Rectangle 10"/>
          <p:cNvSpPr>
            <a:spLocks noGrp="1" noChangeArrowheads="1"/>
          </p:cNvSpPr>
          <p:nvPr>
            <p:ph type="dt"/>
          </p:nvPr>
        </p:nvSpPr>
        <p:spPr bwMode="auto">
          <a:xfrm>
            <a:off x="5164138" y="6249988"/>
            <a:ext cx="3784600" cy="363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lvl1pPr algn="r">
              <a:buClrTx/>
              <a:buFontTx/>
              <a:buNone/>
              <a:tabLst>
                <a:tab pos="723900" algn="l"/>
                <a:tab pos="1447800" algn="l"/>
                <a:tab pos="2171700" algn="l"/>
                <a:tab pos="2895600" algn="l"/>
                <a:tab pos="3619500" algn="l"/>
              </a:tabLst>
              <a:defRPr sz="1000">
                <a:solidFill>
                  <a:srgbClr val="073E87"/>
                </a:solidFill>
                <a:latin typeface="Times New Roman" pitchFamily="16" charset="0"/>
              </a:defRPr>
            </a:lvl1pPr>
          </a:lstStyle>
          <a:p>
            <a:r>
              <a:rPr lang="en-US" smtClean="0"/>
              <a:t>10/11/13</a:t>
            </a:r>
            <a:endParaRPr lang="en-US"/>
          </a:p>
        </p:txBody>
      </p:sp>
      <p:sp>
        <p:nvSpPr>
          <p:cNvPr id="9227" name="Text Box 11"/>
          <p:cNvSpPr txBox="1">
            <a:spLocks noChangeArrowheads="1"/>
          </p:cNvSpPr>
          <p:nvPr/>
        </p:nvSpPr>
        <p:spPr bwMode="auto">
          <a:xfrm>
            <a:off x="193675" y="6249988"/>
            <a:ext cx="3786188"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28" name="Rectangle 12"/>
          <p:cNvSpPr>
            <a:spLocks noGrp="1" noChangeArrowheads="1"/>
          </p:cNvSpPr>
          <p:nvPr>
            <p:ph type="sldNum"/>
          </p:nvPr>
        </p:nvSpPr>
        <p:spPr bwMode="auto">
          <a:xfrm>
            <a:off x="3990975" y="6249988"/>
            <a:ext cx="1160463" cy="363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lvl1pPr algn="ctr">
              <a:buClrTx/>
              <a:buFontTx/>
              <a:buNone/>
              <a:tabLst>
                <a:tab pos="723900" algn="l"/>
              </a:tabLst>
              <a:defRPr sz="1000">
                <a:solidFill>
                  <a:srgbClr val="073E87"/>
                </a:solidFill>
                <a:latin typeface="Times New Roman" pitchFamily="16" charset="0"/>
              </a:defRPr>
            </a:lvl1pPr>
          </a:lstStyle>
          <a:p>
            <a:fld id="{D17EDA60-85A1-45CE-BA88-9E1A4C36494E}"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Lst>
  <p:hf sldNum="0" hdr="0" ftr="0" dt="0"/>
  <p:txStyles>
    <p:titleStyle>
      <a:lvl1pPr algn="ctr" defTabSz="457200" rtl="0" eaLnBrk="0" fontAlgn="base" hangingPunct="0">
        <a:spcBef>
          <a:spcPct val="0"/>
        </a:spcBef>
        <a:spcAft>
          <a:spcPct val="0"/>
        </a:spcAft>
        <a:buClr>
          <a:srgbClr val="000000"/>
        </a:buClr>
        <a:buSzPct val="100000"/>
        <a:buFont typeface="Times New Roman" pitchFamily="16" charset="0"/>
        <a:defRPr sz="4400">
          <a:solidFill>
            <a:srgbClr val="FFFFFF"/>
          </a:solidFill>
          <a:latin typeface="+mj-lt"/>
          <a:ea typeface="+mj-ea"/>
          <a:cs typeface="+mj-cs"/>
        </a:defRPr>
      </a:lvl1pPr>
      <a:lvl2pPr marL="742950" indent="-285750" algn="ctr" defTabSz="457200" rtl="0" eaLnBrk="0" fontAlgn="base" hangingPunct="0">
        <a:spcBef>
          <a:spcPct val="0"/>
        </a:spcBef>
        <a:spcAft>
          <a:spcPct val="0"/>
        </a:spcAft>
        <a:buClr>
          <a:srgbClr val="000000"/>
        </a:buClr>
        <a:buSzPct val="100000"/>
        <a:buFont typeface="Times New Roman" pitchFamily="16" charset="0"/>
        <a:defRPr sz="4400">
          <a:solidFill>
            <a:srgbClr val="FFFFFF"/>
          </a:solidFill>
          <a:latin typeface="Candara" pitchFamily="32" charset="0"/>
          <a:cs typeface="Arial Unicode MS" pitchFamily="32" charset="0"/>
        </a:defRPr>
      </a:lvl2pPr>
      <a:lvl3pPr marL="11430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FFFFFF"/>
          </a:solidFill>
          <a:latin typeface="Candara" pitchFamily="32" charset="0"/>
          <a:cs typeface="Arial Unicode MS" pitchFamily="32" charset="0"/>
        </a:defRPr>
      </a:lvl3pPr>
      <a:lvl4pPr marL="16002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FFFFFF"/>
          </a:solidFill>
          <a:latin typeface="Candara" pitchFamily="32" charset="0"/>
          <a:cs typeface="Arial Unicode MS" pitchFamily="32" charset="0"/>
        </a:defRPr>
      </a:lvl4pPr>
      <a:lvl5pPr marL="20574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FFFFFF"/>
          </a:solidFill>
          <a:latin typeface="Candara" pitchFamily="32" charset="0"/>
          <a:cs typeface="Arial Unicode MS" pitchFamily="32" charset="0"/>
        </a:defRPr>
      </a:lvl5pPr>
      <a:lvl6pPr marL="25146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FFFFFF"/>
          </a:solidFill>
          <a:latin typeface="Candara" pitchFamily="32" charset="0"/>
          <a:cs typeface="Arial Unicode MS" pitchFamily="32" charset="0"/>
        </a:defRPr>
      </a:lvl6pPr>
      <a:lvl7pPr marL="29718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FFFFFF"/>
          </a:solidFill>
          <a:latin typeface="Candara" pitchFamily="32" charset="0"/>
          <a:cs typeface="Arial Unicode MS" pitchFamily="32" charset="0"/>
        </a:defRPr>
      </a:lvl7pPr>
      <a:lvl8pPr marL="34290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FFFFFF"/>
          </a:solidFill>
          <a:latin typeface="Candara" pitchFamily="32" charset="0"/>
          <a:cs typeface="Arial Unicode MS" pitchFamily="32" charset="0"/>
        </a:defRPr>
      </a:lvl8pPr>
      <a:lvl9pPr marL="38862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FFFFFF"/>
          </a:solidFill>
          <a:latin typeface="Candara" pitchFamily="32" charset="0"/>
          <a:cs typeface="Arial Unicode MS" pitchFamily="32" charset="0"/>
        </a:defRPr>
      </a:lvl9pPr>
    </p:titleStyle>
    <p:bodyStyle>
      <a:lvl1pPr marL="342900" indent="-342900" algn="l" defTabSz="457200" rtl="0" eaLnBrk="0" fontAlgn="base" hangingPunct="0">
        <a:spcBef>
          <a:spcPts val="600"/>
        </a:spcBef>
        <a:spcAft>
          <a:spcPct val="0"/>
        </a:spcAft>
        <a:buClr>
          <a:srgbClr val="000000"/>
        </a:buClr>
        <a:buSzPct val="100000"/>
        <a:buFont typeface="Times New Roman" pitchFamily="16" charset="0"/>
        <a:defRPr sz="2400">
          <a:solidFill>
            <a:srgbClr val="073E87"/>
          </a:solidFill>
          <a:latin typeface="+mn-lt"/>
          <a:ea typeface="+mn-ea"/>
          <a:cs typeface="+mn-cs"/>
        </a:defRPr>
      </a:lvl1pPr>
      <a:lvl2pPr marL="742950" indent="-285750" algn="l" defTabSz="457200" rtl="0" eaLnBrk="0" fontAlgn="base" hangingPunct="0">
        <a:spcBef>
          <a:spcPts val="550"/>
        </a:spcBef>
        <a:spcAft>
          <a:spcPct val="0"/>
        </a:spcAft>
        <a:buClr>
          <a:srgbClr val="000000"/>
        </a:buClr>
        <a:buSzPct val="100000"/>
        <a:buFont typeface="Times New Roman" pitchFamily="16" charset="0"/>
        <a:defRPr sz="2200">
          <a:solidFill>
            <a:srgbClr val="073E87"/>
          </a:solidFill>
          <a:latin typeface="+mn-lt"/>
          <a:cs typeface="+mn-cs"/>
        </a:defRPr>
      </a:lvl2pPr>
      <a:lvl3pPr marL="11430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73E87"/>
          </a:solidFill>
          <a:latin typeface="+mn-lt"/>
          <a:cs typeface="+mn-cs"/>
        </a:defRPr>
      </a:lvl3pPr>
      <a:lvl4pPr marL="1600200" indent="-228600" algn="l" defTabSz="457200" rtl="0" eaLnBrk="0" fontAlgn="base" hangingPunct="0">
        <a:spcBef>
          <a:spcPts val="450"/>
        </a:spcBef>
        <a:spcAft>
          <a:spcPct val="0"/>
        </a:spcAft>
        <a:buClr>
          <a:srgbClr val="000000"/>
        </a:buClr>
        <a:buSzPct val="100000"/>
        <a:buFont typeface="Times New Roman" pitchFamily="16" charset="0"/>
        <a:defRPr>
          <a:solidFill>
            <a:srgbClr val="073E87"/>
          </a:solidFill>
          <a:latin typeface="+mn-lt"/>
          <a:cs typeface="+mn-cs"/>
        </a:defRPr>
      </a:lvl4pPr>
      <a:lvl5pPr marL="2057400" indent="-228600" algn="l" defTabSz="457200" rtl="0" eaLnBrk="0" fontAlgn="base" hangingPunct="0">
        <a:spcBef>
          <a:spcPts val="400"/>
        </a:spcBef>
        <a:spcAft>
          <a:spcPct val="0"/>
        </a:spcAft>
        <a:buClr>
          <a:srgbClr val="000000"/>
        </a:buClr>
        <a:buSzPct val="100000"/>
        <a:buFont typeface="Times New Roman" pitchFamily="16" charset="0"/>
        <a:defRPr sz="1600">
          <a:solidFill>
            <a:srgbClr val="073E87"/>
          </a:solidFill>
          <a:latin typeface="+mn-lt"/>
          <a:cs typeface="+mn-cs"/>
        </a:defRPr>
      </a:lvl5pPr>
      <a:lvl6pPr marL="2514600" indent="-228600" algn="l" defTabSz="457200" rtl="0" eaLnBrk="0" fontAlgn="base" hangingPunct="0">
        <a:spcBef>
          <a:spcPts val="400"/>
        </a:spcBef>
        <a:spcAft>
          <a:spcPct val="0"/>
        </a:spcAft>
        <a:buClr>
          <a:srgbClr val="000000"/>
        </a:buClr>
        <a:buSzPct val="100000"/>
        <a:buFont typeface="Times New Roman" pitchFamily="16" charset="0"/>
        <a:defRPr sz="1600">
          <a:solidFill>
            <a:srgbClr val="073E87"/>
          </a:solidFill>
          <a:latin typeface="+mn-lt"/>
          <a:cs typeface="+mn-cs"/>
        </a:defRPr>
      </a:lvl6pPr>
      <a:lvl7pPr marL="2971800" indent="-228600" algn="l" defTabSz="457200" rtl="0" eaLnBrk="0" fontAlgn="base" hangingPunct="0">
        <a:spcBef>
          <a:spcPts val="400"/>
        </a:spcBef>
        <a:spcAft>
          <a:spcPct val="0"/>
        </a:spcAft>
        <a:buClr>
          <a:srgbClr val="000000"/>
        </a:buClr>
        <a:buSzPct val="100000"/>
        <a:buFont typeface="Times New Roman" pitchFamily="16" charset="0"/>
        <a:defRPr sz="1600">
          <a:solidFill>
            <a:srgbClr val="073E87"/>
          </a:solidFill>
          <a:latin typeface="+mn-lt"/>
          <a:cs typeface="+mn-cs"/>
        </a:defRPr>
      </a:lvl7pPr>
      <a:lvl8pPr marL="3429000" indent="-228600" algn="l" defTabSz="457200" rtl="0" eaLnBrk="0" fontAlgn="base" hangingPunct="0">
        <a:spcBef>
          <a:spcPts val="400"/>
        </a:spcBef>
        <a:spcAft>
          <a:spcPct val="0"/>
        </a:spcAft>
        <a:buClr>
          <a:srgbClr val="000000"/>
        </a:buClr>
        <a:buSzPct val="100000"/>
        <a:buFont typeface="Times New Roman" pitchFamily="16" charset="0"/>
        <a:defRPr sz="1600">
          <a:solidFill>
            <a:srgbClr val="073E87"/>
          </a:solidFill>
          <a:latin typeface="+mn-lt"/>
          <a:cs typeface="+mn-cs"/>
        </a:defRPr>
      </a:lvl8pPr>
      <a:lvl9pPr marL="3886200" indent="-228600" algn="l" defTabSz="457200" rtl="0" eaLnBrk="0" fontAlgn="base" hangingPunct="0">
        <a:spcBef>
          <a:spcPts val="400"/>
        </a:spcBef>
        <a:spcAft>
          <a:spcPct val="0"/>
        </a:spcAft>
        <a:buClr>
          <a:srgbClr val="000000"/>
        </a:buClr>
        <a:buSzPct val="100000"/>
        <a:buFont typeface="Times New Roman" pitchFamily="16" charset="0"/>
        <a:defRPr sz="1600">
          <a:solidFill>
            <a:srgbClr val="073E87"/>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40.xml"/><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ext Box 1"/>
          <p:cNvSpPr txBox="1">
            <a:spLocks noChangeArrowheads="1"/>
          </p:cNvSpPr>
          <p:nvPr/>
        </p:nvSpPr>
        <p:spPr bwMode="auto">
          <a:xfrm>
            <a:off x="457200" y="533400"/>
            <a:ext cx="8153400"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Calibri" pitchFamily="32" charset="0"/>
                <a:cs typeface="Arial Unicode MS"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Calibri" pitchFamily="32" charset="0"/>
                <a:cs typeface="Arial Unicode MS"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Calibri" pitchFamily="32" charset="0"/>
                <a:cs typeface="Arial Unicode MS"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Calibri" pitchFamily="32" charset="0"/>
                <a:cs typeface="Arial Unicode MS"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Calibri" pitchFamily="32" charset="0"/>
                <a:cs typeface="Arial Unicode MS" pitchFamily="32"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Calibri" pitchFamily="32" charset="0"/>
                <a:cs typeface="Arial Unicode MS" pitchFamily="32"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Calibri" pitchFamily="32" charset="0"/>
                <a:cs typeface="Arial Unicode MS" pitchFamily="32"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Calibri" pitchFamily="32" charset="0"/>
                <a:cs typeface="Arial Unicode MS" pitchFamily="32"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Calibri" pitchFamily="32" charset="0"/>
                <a:cs typeface="Arial Unicode MS" pitchFamily="32" charset="0"/>
              </a:defRPr>
            </a:lvl9pPr>
          </a:lstStyle>
          <a:p>
            <a:pPr algn="ctr">
              <a:buClrTx/>
              <a:buFontTx/>
              <a:buNone/>
            </a:pPr>
            <a:r>
              <a:rPr lang="en-US" sz="3200" b="1" dirty="0">
                <a:latin typeface="Albertus Medium" pitchFamily="32" charset="0"/>
              </a:rPr>
              <a:t>BUDGET 2014 PRESENTATION</a:t>
            </a:r>
            <a:br>
              <a:rPr lang="en-US" sz="3200" b="1" dirty="0">
                <a:latin typeface="Albertus Medium" pitchFamily="32" charset="0"/>
              </a:rPr>
            </a:br>
            <a:r>
              <a:rPr lang="en-US" sz="2400" b="1" dirty="0" smtClean="0">
                <a:latin typeface="Albertus Medium" pitchFamily="32" charset="0"/>
              </a:rPr>
              <a:t>ANDHIKA GROUP / HR AND SUPPORT DIVISION</a:t>
            </a:r>
            <a:endParaRPr lang="en-US" sz="2400" b="1" dirty="0">
              <a:latin typeface="Albertus Medium" pitchFamily="32" charset="0"/>
            </a:endParaRPr>
          </a:p>
        </p:txBody>
      </p:sp>
      <p:sp>
        <p:nvSpPr>
          <p:cNvPr id="14338" name="Text Box 2"/>
          <p:cNvSpPr txBox="1">
            <a:spLocks noChangeArrowheads="1"/>
          </p:cNvSpPr>
          <p:nvPr/>
        </p:nvSpPr>
        <p:spPr bwMode="auto">
          <a:xfrm>
            <a:off x="781050" y="2133600"/>
            <a:ext cx="7467600" cy="3352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Calibri" pitchFamily="32" charset="0"/>
                <a:cs typeface="Arial Unicode MS"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Calibri" pitchFamily="32" charset="0"/>
                <a:cs typeface="Arial Unicode MS"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Calibri" pitchFamily="32" charset="0"/>
                <a:cs typeface="Arial Unicode MS"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Calibri" pitchFamily="32" charset="0"/>
                <a:cs typeface="Arial Unicode MS"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Calibri" pitchFamily="32" charset="0"/>
                <a:cs typeface="Arial Unicode MS" pitchFamily="32"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Calibri" pitchFamily="32" charset="0"/>
                <a:cs typeface="Arial Unicode MS" pitchFamily="32"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Calibri" pitchFamily="32" charset="0"/>
                <a:cs typeface="Arial Unicode MS" pitchFamily="32"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Calibri" pitchFamily="32" charset="0"/>
                <a:cs typeface="Arial Unicode MS" pitchFamily="32"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FFFFFF"/>
                </a:solidFill>
                <a:latin typeface="Calibri" pitchFamily="32" charset="0"/>
                <a:cs typeface="Arial Unicode MS" pitchFamily="32" charset="0"/>
              </a:defRPr>
            </a:lvl9pPr>
          </a:lstStyle>
          <a:p>
            <a:pPr algn="ctr">
              <a:lnSpc>
                <a:spcPct val="90000"/>
              </a:lnSpc>
              <a:spcBef>
                <a:spcPts val="600"/>
              </a:spcBef>
              <a:buClrTx/>
              <a:buFontTx/>
              <a:buNone/>
            </a:pPr>
            <a:r>
              <a:rPr lang="en-US" sz="2000" b="1" dirty="0">
                <a:solidFill>
                  <a:srgbClr val="FFFF00"/>
                </a:solidFill>
                <a:latin typeface="Berlin Sans FB Demi" pitchFamily="32" charset="0"/>
              </a:rPr>
              <a:t>Executive Summary</a:t>
            </a:r>
          </a:p>
          <a:p>
            <a:pPr algn="ctr">
              <a:lnSpc>
                <a:spcPct val="90000"/>
              </a:lnSpc>
              <a:spcBef>
                <a:spcPts val="600"/>
              </a:spcBef>
              <a:buClrTx/>
              <a:buFontTx/>
              <a:buNone/>
            </a:pPr>
            <a:r>
              <a:rPr lang="en-US" sz="2000" b="1" dirty="0">
                <a:solidFill>
                  <a:srgbClr val="FFFF00"/>
                </a:solidFill>
                <a:latin typeface="Berlin Sans FB Demi" pitchFamily="32" charset="0"/>
              </a:rPr>
              <a:t>Market Overview</a:t>
            </a:r>
          </a:p>
          <a:p>
            <a:pPr algn="ctr">
              <a:lnSpc>
                <a:spcPct val="90000"/>
              </a:lnSpc>
              <a:spcBef>
                <a:spcPts val="600"/>
              </a:spcBef>
              <a:buClrTx/>
              <a:buFontTx/>
              <a:buNone/>
            </a:pPr>
            <a:r>
              <a:rPr lang="en-US" sz="2000" b="1" dirty="0">
                <a:solidFill>
                  <a:srgbClr val="FFFF00"/>
                </a:solidFill>
                <a:latin typeface="Berlin Sans FB Demi" pitchFamily="32" charset="0"/>
              </a:rPr>
              <a:t>Vision, Mission, Value &amp; SWOT Analysis</a:t>
            </a:r>
          </a:p>
          <a:p>
            <a:pPr algn="ctr">
              <a:lnSpc>
                <a:spcPct val="90000"/>
              </a:lnSpc>
              <a:spcBef>
                <a:spcPts val="600"/>
              </a:spcBef>
              <a:buClrTx/>
              <a:buFontTx/>
              <a:buNone/>
            </a:pPr>
            <a:r>
              <a:rPr lang="en-US" sz="2000" b="1" dirty="0">
                <a:solidFill>
                  <a:srgbClr val="FFFF00"/>
                </a:solidFill>
                <a:latin typeface="Berlin Sans FB Demi" pitchFamily="32" charset="0"/>
              </a:rPr>
              <a:t>Strategic &amp; Goal</a:t>
            </a:r>
          </a:p>
          <a:p>
            <a:pPr algn="ctr">
              <a:lnSpc>
                <a:spcPct val="90000"/>
              </a:lnSpc>
              <a:spcBef>
                <a:spcPts val="600"/>
              </a:spcBef>
              <a:buClrTx/>
              <a:buFontTx/>
              <a:buNone/>
            </a:pPr>
            <a:r>
              <a:rPr lang="en-US" sz="2000" b="1" dirty="0">
                <a:solidFill>
                  <a:srgbClr val="FFFF00"/>
                </a:solidFill>
                <a:latin typeface="Berlin Sans FB Demi" pitchFamily="32" charset="0"/>
              </a:rPr>
              <a:t>KPI 2014, Action Plan, &amp; Working Program</a:t>
            </a:r>
          </a:p>
          <a:p>
            <a:pPr algn="ctr">
              <a:lnSpc>
                <a:spcPct val="90000"/>
              </a:lnSpc>
              <a:spcBef>
                <a:spcPts val="600"/>
              </a:spcBef>
              <a:buClrTx/>
              <a:buFontTx/>
              <a:buNone/>
            </a:pPr>
            <a:r>
              <a:rPr lang="en-US" sz="2000" b="1" dirty="0">
                <a:solidFill>
                  <a:srgbClr val="FFFF00"/>
                </a:solidFill>
                <a:latin typeface="Berlin Sans FB Demi" pitchFamily="32" charset="0"/>
              </a:rPr>
              <a:t>Development Project &amp; Investment Plan</a:t>
            </a:r>
          </a:p>
          <a:p>
            <a:pPr algn="ctr">
              <a:lnSpc>
                <a:spcPct val="90000"/>
              </a:lnSpc>
              <a:spcBef>
                <a:spcPts val="600"/>
              </a:spcBef>
              <a:buClrTx/>
              <a:buFontTx/>
              <a:buNone/>
            </a:pPr>
            <a:r>
              <a:rPr lang="en-US" sz="2000" b="1" dirty="0">
                <a:solidFill>
                  <a:srgbClr val="FFFF00"/>
                </a:solidFill>
                <a:latin typeface="Berlin Sans FB Demi" pitchFamily="32" charset="0"/>
              </a:rPr>
              <a:t>Budget Assumptions,  Budget 2014 &amp; CAPEX 2014</a:t>
            </a:r>
          </a:p>
          <a:p>
            <a:pPr algn="ctr">
              <a:lnSpc>
                <a:spcPct val="90000"/>
              </a:lnSpc>
              <a:spcBef>
                <a:spcPts val="600"/>
              </a:spcBef>
              <a:buClrTx/>
              <a:buFontTx/>
              <a:buNone/>
            </a:pPr>
            <a:r>
              <a:rPr lang="en-US" sz="2000" b="1" dirty="0">
                <a:solidFill>
                  <a:srgbClr val="FFFF00"/>
                </a:solidFill>
                <a:latin typeface="Berlin Sans FB Demi" pitchFamily="32" charset="0"/>
              </a:rPr>
              <a:t>5 Years Onward Obsession</a:t>
            </a:r>
          </a:p>
        </p:txBody>
      </p:sp>
      <p:sp>
        <p:nvSpPr>
          <p:cNvPr id="14339" name="Text Box 3"/>
          <p:cNvSpPr txBox="1">
            <a:spLocks noChangeArrowheads="1"/>
          </p:cNvSpPr>
          <p:nvPr/>
        </p:nvSpPr>
        <p:spPr bwMode="auto">
          <a:xfrm>
            <a:off x="3300413" y="5143500"/>
            <a:ext cx="180975" cy="917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9pPr>
          </a:lstStyle>
          <a:p>
            <a:pPr>
              <a:buClrTx/>
              <a:buFontTx/>
              <a:buNone/>
            </a:pPr>
            <a:endParaRPr lang="en-US">
              <a:solidFill>
                <a:srgbClr val="000000"/>
              </a:solidFill>
            </a:endParaRPr>
          </a:p>
          <a:p>
            <a:pPr>
              <a:buClrTx/>
              <a:buFontTx/>
              <a:buNone/>
            </a:pPr>
            <a:endParaRPr lang="en-US">
              <a:solidFill>
                <a:srgbClr val="000000"/>
              </a:solidFill>
            </a:endParaRPr>
          </a:p>
          <a:p>
            <a:pPr>
              <a:buClrTx/>
              <a:buFontTx/>
              <a:buNone/>
            </a:pPr>
            <a:endParaRPr lang="en-US">
              <a:solidFill>
                <a:srgbClr val="000000"/>
              </a:solidFill>
            </a:endParaRPr>
          </a:p>
        </p:txBody>
      </p:sp>
      <p:sp>
        <p:nvSpPr>
          <p:cNvPr id="14340" name="Text Box 4"/>
          <p:cNvSpPr txBox="1">
            <a:spLocks noChangeArrowheads="1"/>
          </p:cNvSpPr>
          <p:nvPr/>
        </p:nvSpPr>
        <p:spPr bwMode="auto">
          <a:xfrm>
            <a:off x="298860" y="5486400"/>
            <a:ext cx="2520540" cy="7100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9pPr>
          </a:lstStyle>
          <a:p>
            <a:pPr algn="ctr">
              <a:buClrTx/>
              <a:buFontTx/>
              <a:buNone/>
            </a:pPr>
            <a:r>
              <a:rPr lang="en-US" sz="2000" dirty="0" smtClean="0">
                <a:solidFill>
                  <a:srgbClr val="C00000"/>
                </a:solidFill>
                <a:latin typeface="Berlin Sans FB Demi" pitchFamily="32" charset="0"/>
              </a:rPr>
              <a:t>06 December 2013</a:t>
            </a:r>
          </a:p>
          <a:p>
            <a:pPr algn="ctr">
              <a:buClrTx/>
              <a:buFontTx/>
              <a:buNone/>
            </a:pPr>
            <a:r>
              <a:rPr lang="en-US" sz="2000" dirty="0" smtClean="0">
                <a:solidFill>
                  <a:srgbClr val="C00000"/>
                </a:solidFill>
                <a:latin typeface="Berlin Sans FB Demi" pitchFamily="32" charset="0"/>
              </a:rPr>
              <a:t>(Marisa D. </a:t>
            </a:r>
            <a:r>
              <a:rPr lang="en-US" sz="2000" dirty="0" err="1" smtClean="0">
                <a:solidFill>
                  <a:srgbClr val="C00000"/>
                </a:solidFill>
                <a:latin typeface="Berlin Sans FB Demi" pitchFamily="32" charset="0"/>
              </a:rPr>
              <a:t>Pingkan</a:t>
            </a:r>
            <a:r>
              <a:rPr lang="en-US" sz="2000" dirty="0" smtClean="0">
                <a:solidFill>
                  <a:srgbClr val="C00000"/>
                </a:solidFill>
                <a:latin typeface="Berlin Sans FB Demi" pitchFamily="32" charset="0"/>
              </a:rPr>
              <a:t>)</a:t>
            </a:r>
            <a:endParaRPr lang="en-US" sz="2000" dirty="0">
              <a:solidFill>
                <a:srgbClr val="C00000"/>
              </a:solidFill>
              <a:latin typeface="Berlin Sans FB Demi" pitchFamily="32" charset="0"/>
            </a:endParaRPr>
          </a:p>
        </p:txBody>
      </p:sp>
      <p:sp>
        <p:nvSpPr>
          <p:cNvPr id="14341" name="Line 5"/>
          <p:cNvSpPr>
            <a:spLocks noChangeShapeType="1"/>
          </p:cNvSpPr>
          <p:nvPr/>
        </p:nvSpPr>
        <p:spPr bwMode="auto">
          <a:xfrm flipV="1">
            <a:off x="381000" y="1941513"/>
            <a:ext cx="8153400" cy="41275"/>
          </a:xfrm>
          <a:prstGeom prst="line">
            <a:avLst/>
          </a:prstGeom>
          <a:noFill/>
          <a:ln w="2844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pic>
        <p:nvPicPr>
          <p:cNvPr id="14342"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32575" y="6290541"/>
            <a:ext cx="2282825" cy="41505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152400" y="304800"/>
            <a:ext cx="81534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9pPr>
          </a:lstStyle>
          <a:p>
            <a:pPr algn="ctr">
              <a:buClrTx/>
              <a:buFontTx/>
              <a:buNone/>
            </a:pPr>
            <a:r>
              <a:rPr lang="en-US" sz="2800" b="1" dirty="0" smtClean="0">
                <a:solidFill>
                  <a:srgbClr val="000000"/>
                </a:solidFill>
                <a:latin typeface="Candara" pitchFamily="32" charset="0"/>
              </a:rPr>
              <a:t>CAPITAL EXPENDITURE 2014</a:t>
            </a:r>
            <a:endParaRPr lang="en-US" sz="2800" b="1" dirty="0">
              <a:solidFill>
                <a:srgbClr val="000000"/>
              </a:solidFill>
              <a:latin typeface="Candara" pitchFamily="32" charset="0"/>
            </a:endParaRPr>
          </a:p>
        </p:txBody>
      </p:sp>
      <p:sp>
        <p:nvSpPr>
          <p:cNvPr id="28675" name="Text Box 3"/>
          <p:cNvSpPr txBox="1">
            <a:spLocks noChangeArrowheads="1"/>
          </p:cNvSpPr>
          <p:nvPr/>
        </p:nvSpPr>
        <p:spPr bwMode="auto">
          <a:xfrm>
            <a:off x="304800" y="1023938"/>
            <a:ext cx="8610600" cy="347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b="1" dirty="0" smtClean="0">
                <a:solidFill>
                  <a:schemeClr val="tx1"/>
                </a:solidFill>
                <a:latin typeface="+mj-lt"/>
              </a:rPr>
              <a:t>Utilities and Support (In Thousand Rupiah’s)</a:t>
            </a:r>
            <a:endParaRPr lang="en-US" b="1" dirty="0">
              <a:solidFill>
                <a:schemeClr val="tx1"/>
              </a:solidFill>
              <a:latin typeface="+mj-lt"/>
            </a:endParaRPr>
          </a:p>
        </p:txBody>
      </p:sp>
      <p:graphicFrame>
        <p:nvGraphicFramePr>
          <p:cNvPr id="28676" name="Group 4"/>
          <p:cNvGraphicFramePr>
            <a:graphicFrameLocks noGrp="1"/>
          </p:cNvGraphicFramePr>
          <p:nvPr>
            <p:extLst>
              <p:ext uri="{D42A27DB-BD31-4B8C-83A1-F6EECF244321}">
                <p14:modId xmlns:p14="http://schemas.microsoft.com/office/powerpoint/2010/main" val="1779187615"/>
              </p:ext>
            </p:extLst>
          </p:nvPr>
        </p:nvGraphicFramePr>
        <p:xfrm>
          <a:off x="304800" y="1371600"/>
          <a:ext cx="8610600" cy="5310328"/>
        </p:xfrm>
        <a:graphic>
          <a:graphicData uri="http://schemas.openxmlformats.org/drawingml/2006/table">
            <a:tbl>
              <a:tblPr/>
              <a:tblGrid>
                <a:gridCol w="725811"/>
                <a:gridCol w="3951635"/>
                <a:gridCol w="1342354"/>
                <a:gridCol w="2590800"/>
              </a:tblGrid>
              <a:tr h="290034">
                <a:tc>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400" b="1" i="0" u="none" strike="noStrike" cap="none" normalizeH="0" baseline="0" dirty="0" smtClean="0">
                          <a:ln>
                            <a:noFill/>
                          </a:ln>
                          <a:solidFill>
                            <a:srgbClr val="000000"/>
                          </a:solidFill>
                          <a:effectLst/>
                          <a:latin typeface="Calibri" pitchFamily="34" charset="0"/>
                          <a:cs typeface="Calibri" pitchFamily="34" charset="0"/>
                        </a:rPr>
                        <a:t>NO</a:t>
                      </a:r>
                    </a:p>
                  </a:txBody>
                  <a:tcPr marL="90000" marR="90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99"/>
                    </a:solidFill>
                  </a:tcPr>
                </a:tc>
                <a:tc>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400" b="1" i="0" u="none" strike="noStrike" cap="none" normalizeH="0" baseline="0" dirty="0" smtClean="0">
                          <a:ln>
                            <a:noFill/>
                          </a:ln>
                          <a:solidFill>
                            <a:srgbClr val="000000"/>
                          </a:solidFill>
                          <a:effectLst/>
                          <a:latin typeface="Calibri" pitchFamily="34" charset="0"/>
                          <a:cs typeface="Calibri" pitchFamily="34" charset="0"/>
                        </a:rPr>
                        <a:t>CAPEX 2014</a:t>
                      </a:r>
                    </a:p>
                  </a:txBody>
                  <a:tcPr marL="90000" marR="90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99"/>
                    </a:solidFill>
                  </a:tcPr>
                </a:tc>
                <a:tc>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400" b="1" i="0" u="none" strike="noStrike" cap="none" normalizeH="0" baseline="0" dirty="0" smtClean="0">
                          <a:ln>
                            <a:noFill/>
                          </a:ln>
                          <a:solidFill>
                            <a:srgbClr val="000000"/>
                          </a:solidFill>
                          <a:effectLst/>
                          <a:latin typeface="Calibri" pitchFamily="34" charset="0"/>
                          <a:cs typeface="Calibri" pitchFamily="34" charset="0"/>
                        </a:rPr>
                        <a:t>VALUE</a:t>
                      </a:r>
                    </a:p>
                  </a:txBody>
                  <a:tcPr marL="90000" marR="90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99"/>
                    </a:solidFill>
                  </a:tcPr>
                </a:tc>
                <a:tc>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400" b="1" i="0" u="none" strike="noStrike" cap="none" normalizeH="0" baseline="0" dirty="0" smtClean="0">
                          <a:ln>
                            <a:noFill/>
                          </a:ln>
                          <a:solidFill>
                            <a:srgbClr val="000000"/>
                          </a:solidFill>
                          <a:effectLst/>
                          <a:latin typeface="Calibri" pitchFamily="34" charset="0"/>
                          <a:cs typeface="Calibri" pitchFamily="34" charset="0"/>
                        </a:rPr>
                        <a:t>DUE DATE</a:t>
                      </a:r>
                    </a:p>
                  </a:txBody>
                  <a:tcPr marL="90000" marR="90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99"/>
                    </a:solidFill>
                  </a:tcPr>
                </a:tc>
              </a:tr>
              <a:tr h="270167">
                <a:tc>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300" b="1" i="0" u="none" strike="noStrike" cap="none" normalizeH="0" baseline="0" dirty="0" smtClean="0">
                          <a:ln>
                            <a:noFill/>
                          </a:ln>
                          <a:solidFill>
                            <a:srgbClr val="000000"/>
                          </a:solidFill>
                          <a:effectLst/>
                          <a:latin typeface="Calibri" pitchFamily="34" charset="0"/>
                          <a:cs typeface="Calibri" pitchFamily="34" charset="0"/>
                        </a:rPr>
                        <a:t>1</a:t>
                      </a:r>
                    </a:p>
                  </a:txBody>
                  <a:tcPr marL="90000" marR="90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c>
                  <a:txBody>
                    <a:bodyPr/>
                    <a:lstStyle/>
                    <a:p>
                      <a:pPr algn="l" fontAlgn="ctr"/>
                      <a:r>
                        <a:rPr lang="en-US" sz="1300" b="1" i="0" u="none" strike="noStrike" dirty="0">
                          <a:effectLst/>
                          <a:latin typeface="Calibri" pitchFamily="34" charset="0"/>
                          <a:cs typeface="Calibri" pitchFamily="34" charset="0"/>
                        </a:rPr>
                        <a:t>Desktop Computer for Staff</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c>
                  <a:txBody>
                    <a:bodyPr/>
                    <a:lstStyle/>
                    <a:p>
                      <a:pPr algn="r" fontAlgn="ctr"/>
                      <a:r>
                        <a:rPr lang="en-US" sz="1300" b="1" i="0" u="none" strike="noStrike" dirty="0">
                          <a:effectLst/>
                          <a:latin typeface="Calibri" pitchFamily="34" charset="0"/>
                          <a:cs typeface="Calibri" pitchFamily="34" charset="0"/>
                        </a:rPr>
                        <a:t>       </a:t>
                      </a:r>
                      <a:r>
                        <a:rPr lang="en-US" sz="1300" b="1" i="0" u="none" strike="noStrike" dirty="0" smtClean="0">
                          <a:effectLst/>
                          <a:latin typeface="Calibri" pitchFamily="34" charset="0"/>
                          <a:cs typeface="Calibri" pitchFamily="34" charset="0"/>
                        </a:rPr>
                        <a:t>38,880,000</a:t>
                      </a:r>
                      <a:endParaRPr lang="en-US" sz="1300" b="1" i="0" u="none" strike="noStrike" dirty="0">
                        <a:effectLst/>
                        <a:latin typeface="Calibri" pitchFamily="34" charset="0"/>
                        <a:cs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c>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300" b="1" i="0" u="none" strike="noStrike" cap="none" normalizeH="0" baseline="0" dirty="0" smtClean="0">
                          <a:ln>
                            <a:noFill/>
                          </a:ln>
                          <a:solidFill>
                            <a:srgbClr val="000000"/>
                          </a:solidFill>
                          <a:effectLst/>
                          <a:latin typeface="Calibri" pitchFamily="34" charset="0"/>
                          <a:cs typeface="Calibri" pitchFamily="34" charset="0"/>
                        </a:rPr>
                        <a:t>March, May, July</a:t>
                      </a:r>
                    </a:p>
                  </a:txBody>
                  <a:tcPr marL="90000" marR="90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r>
              <a:tr h="270167">
                <a:tc>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300" b="1" i="0" u="none" strike="noStrike" cap="none" normalizeH="0" baseline="0" dirty="0" smtClean="0">
                          <a:ln>
                            <a:noFill/>
                          </a:ln>
                          <a:solidFill>
                            <a:srgbClr val="000000"/>
                          </a:solidFill>
                          <a:effectLst/>
                          <a:latin typeface="Calibri" pitchFamily="34" charset="0"/>
                          <a:cs typeface="Calibri" pitchFamily="34" charset="0"/>
                        </a:rPr>
                        <a:t>2</a:t>
                      </a:r>
                    </a:p>
                  </a:txBody>
                  <a:tcPr marL="90000" marR="90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6EF"/>
                    </a:solidFill>
                  </a:tcPr>
                </a:tc>
                <a:tc>
                  <a:txBody>
                    <a:bodyPr/>
                    <a:lstStyle/>
                    <a:p>
                      <a:pPr algn="l" fontAlgn="ctr"/>
                      <a:r>
                        <a:rPr lang="en-US" sz="1300" b="1" i="0" u="none" strike="noStrike" dirty="0">
                          <a:effectLst/>
                          <a:latin typeface="Calibri" pitchFamily="34" charset="0"/>
                          <a:cs typeface="Calibri" pitchFamily="34" charset="0"/>
                        </a:rPr>
                        <a:t>Projector</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6EF"/>
                    </a:solidFill>
                  </a:tcPr>
                </a:tc>
                <a:tc>
                  <a:txBody>
                    <a:bodyPr/>
                    <a:lstStyle/>
                    <a:p>
                      <a:pPr algn="r" fontAlgn="ctr"/>
                      <a:r>
                        <a:rPr lang="en-US" sz="1300" b="1" i="0" u="none" strike="noStrike" dirty="0">
                          <a:effectLst/>
                          <a:latin typeface="Calibri" pitchFamily="34" charset="0"/>
                          <a:cs typeface="Calibri" pitchFamily="34" charset="0"/>
                        </a:rPr>
                        <a:t>       </a:t>
                      </a:r>
                      <a:r>
                        <a:rPr lang="en-US" sz="1300" b="1" i="0" u="none" strike="noStrike" dirty="0" smtClean="0">
                          <a:effectLst/>
                          <a:latin typeface="Calibri" pitchFamily="34" charset="0"/>
                          <a:cs typeface="Calibri" pitchFamily="34" charset="0"/>
                        </a:rPr>
                        <a:t>10,800,000</a:t>
                      </a:r>
                      <a:endParaRPr lang="en-US" sz="1300" b="1" i="0" u="none" strike="noStrike" dirty="0">
                        <a:effectLst/>
                        <a:latin typeface="Calibri" pitchFamily="34" charset="0"/>
                        <a:cs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300" b="1" i="0" u="none" strike="noStrike" cap="none" normalizeH="0" baseline="0" dirty="0" smtClean="0">
                          <a:ln>
                            <a:noFill/>
                          </a:ln>
                          <a:solidFill>
                            <a:srgbClr val="000000"/>
                          </a:solidFill>
                          <a:effectLst/>
                          <a:latin typeface="Calibri" pitchFamily="34" charset="0"/>
                          <a:cs typeface="Calibri" pitchFamily="34" charset="0"/>
                        </a:rPr>
                        <a:t>January, August</a:t>
                      </a:r>
                    </a:p>
                  </a:txBody>
                  <a:tcPr marL="90000" marR="90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6EF"/>
                    </a:solidFill>
                  </a:tcPr>
                </a:tc>
              </a:tr>
              <a:tr h="270167">
                <a:tc>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300" b="1" i="0" u="none" strike="noStrike" cap="none" normalizeH="0" baseline="0" dirty="0" smtClean="0">
                          <a:ln>
                            <a:noFill/>
                          </a:ln>
                          <a:solidFill>
                            <a:srgbClr val="000000"/>
                          </a:solidFill>
                          <a:effectLst/>
                          <a:latin typeface="Calibri" pitchFamily="34" charset="0"/>
                          <a:cs typeface="Calibri" pitchFamily="34" charset="0"/>
                        </a:rPr>
                        <a:t>3</a:t>
                      </a:r>
                    </a:p>
                  </a:txBody>
                  <a:tcPr marL="90000" marR="90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c>
                  <a:txBody>
                    <a:bodyPr/>
                    <a:lstStyle/>
                    <a:p>
                      <a:pPr algn="l" fontAlgn="ctr"/>
                      <a:r>
                        <a:rPr lang="en-US" sz="1300" b="1" i="0" u="none" strike="noStrike" dirty="0">
                          <a:effectLst/>
                          <a:latin typeface="Calibri" pitchFamily="34" charset="0"/>
                          <a:cs typeface="Calibri" pitchFamily="34" charset="0"/>
                        </a:rPr>
                        <a:t>Notebook</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c>
                  <a:txBody>
                    <a:bodyPr/>
                    <a:lstStyle/>
                    <a:p>
                      <a:pPr algn="r" fontAlgn="ctr"/>
                      <a:r>
                        <a:rPr lang="en-US" sz="1300" b="1" i="0" u="none" strike="noStrike" dirty="0">
                          <a:effectLst/>
                          <a:latin typeface="Calibri" pitchFamily="34" charset="0"/>
                          <a:cs typeface="Calibri" pitchFamily="34" charset="0"/>
                        </a:rPr>
                        <a:t>       </a:t>
                      </a:r>
                      <a:r>
                        <a:rPr lang="en-US" sz="1300" b="1" i="0" u="none" strike="noStrike" dirty="0" smtClean="0">
                          <a:effectLst/>
                          <a:latin typeface="Calibri" pitchFamily="34" charset="0"/>
                          <a:cs typeface="Calibri" pitchFamily="34" charset="0"/>
                        </a:rPr>
                        <a:t>19,440,0000 </a:t>
                      </a:r>
                      <a:endParaRPr lang="en-US" sz="1300" b="1" i="0" u="none" strike="noStrike" dirty="0">
                        <a:effectLst/>
                        <a:latin typeface="Calibri" pitchFamily="34" charset="0"/>
                        <a:cs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c>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300" b="1" i="0" u="none" strike="noStrike" cap="none" normalizeH="0" baseline="0" dirty="0" smtClean="0">
                          <a:ln>
                            <a:noFill/>
                          </a:ln>
                          <a:solidFill>
                            <a:srgbClr val="000000"/>
                          </a:solidFill>
                          <a:effectLst/>
                          <a:latin typeface="Calibri" pitchFamily="34" charset="0"/>
                          <a:cs typeface="Calibri" pitchFamily="34" charset="0"/>
                        </a:rPr>
                        <a:t>April, August</a:t>
                      </a:r>
                    </a:p>
                  </a:txBody>
                  <a:tcPr marL="90000" marR="90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r>
              <a:tr h="270167">
                <a:tc>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300" b="1" i="0" u="none" strike="noStrike" cap="none" normalizeH="0" baseline="0" dirty="0" smtClean="0">
                          <a:ln>
                            <a:noFill/>
                          </a:ln>
                          <a:solidFill>
                            <a:srgbClr val="000000"/>
                          </a:solidFill>
                          <a:effectLst/>
                          <a:latin typeface="Calibri" pitchFamily="34" charset="0"/>
                          <a:cs typeface="Calibri" pitchFamily="34" charset="0"/>
                        </a:rPr>
                        <a:t>4</a:t>
                      </a:r>
                    </a:p>
                  </a:txBody>
                  <a:tcPr marL="90000" marR="90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6EF"/>
                    </a:solidFill>
                  </a:tcPr>
                </a:tc>
                <a:tc>
                  <a:txBody>
                    <a:bodyPr/>
                    <a:lstStyle/>
                    <a:p>
                      <a:pPr algn="l" fontAlgn="ctr"/>
                      <a:r>
                        <a:rPr lang="en-US" sz="1300" b="1" i="0" u="none" strike="noStrike" dirty="0">
                          <a:effectLst/>
                          <a:latin typeface="Calibri" pitchFamily="34" charset="0"/>
                          <a:cs typeface="Calibri" pitchFamily="34" charset="0"/>
                        </a:rPr>
                        <a:t>BlackBerry Handheld for Staff</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6EF"/>
                    </a:solidFill>
                  </a:tcPr>
                </a:tc>
                <a:tc>
                  <a:txBody>
                    <a:bodyPr/>
                    <a:lstStyle/>
                    <a:p>
                      <a:pPr algn="r" fontAlgn="ctr"/>
                      <a:r>
                        <a:rPr lang="en-US" sz="1300" b="1" i="0" u="none" strike="noStrike" dirty="0">
                          <a:effectLst/>
                          <a:latin typeface="Calibri" pitchFamily="34" charset="0"/>
                          <a:cs typeface="Calibri" pitchFamily="34" charset="0"/>
                        </a:rPr>
                        <a:t>         </a:t>
                      </a:r>
                      <a:r>
                        <a:rPr lang="en-US" sz="1300" b="1" i="0" u="none" strike="noStrike" dirty="0" smtClean="0">
                          <a:effectLst/>
                          <a:latin typeface="Calibri" pitchFamily="34" charset="0"/>
                          <a:cs typeface="Calibri" pitchFamily="34" charset="0"/>
                        </a:rPr>
                        <a:t>8,100,0000 </a:t>
                      </a:r>
                      <a:endParaRPr lang="en-US" sz="1300" b="1" i="0" u="none" strike="noStrike" dirty="0">
                        <a:effectLst/>
                        <a:latin typeface="Calibri" pitchFamily="34" charset="0"/>
                        <a:cs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300" b="1" i="0" u="none" strike="noStrike" cap="none" normalizeH="0" baseline="0" dirty="0" smtClean="0">
                          <a:ln>
                            <a:noFill/>
                          </a:ln>
                          <a:solidFill>
                            <a:srgbClr val="000000"/>
                          </a:solidFill>
                          <a:effectLst/>
                          <a:latin typeface="Calibri" pitchFamily="34" charset="0"/>
                          <a:cs typeface="Calibri" pitchFamily="34" charset="0"/>
                        </a:rPr>
                        <a:t>February</a:t>
                      </a:r>
                    </a:p>
                  </a:txBody>
                  <a:tcPr marL="90000" marR="90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6EF"/>
                    </a:solidFill>
                  </a:tcPr>
                </a:tc>
              </a:tr>
              <a:tr h="270167">
                <a:tc>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300" b="1" i="0" u="none" strike="noStrike" cap="none" normalizeH="0" baseline="0" dirty="0" smtClean="0">
                          <a:ln>
                            <a:noFill/>
                          </a:ln>
                          <a:solidFill>
                            <a:srgbClr val="000000"/>
                          </a:solidFill>
                          <a:effectLst/>
                          <a:latin typeface="Calibri" pitchFamily="34" charset="0"/>
                          <a:cs typeface="Calibri" pitchFamily="34" charset="0"/>
                        </a:rPr>
                        <a:t>5</a:t>
                      </a:r>
                    </a:p>
                  </a:txBody>
                  <a:tcPr marL="90000" marR="90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c>
                  <a:txBody>
                    <a:bodyPr/>
                    <a:lstStyle/>
                    <a:p>
                      <a:pPr algn="l" fontAlgn="ctr"/>
                      <a:r>
                        <a:rPr lang="en-US" sz="1300" b="1" i="0" u="none" strike="noStrike" dirty="0">
                          <a:effectLst/>
                          <a:latin typeface="Calibri" pitchFamily="34" charset="0"/>
                          <a:cs typeface="Calibri" pitchFamily="34" charset="0"/>
                        </a:rPr>
                        <a:t>BlackBerry Replacement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c>
                  <a:txBody>
                    <a:bodyPr/>
                    <a:lstStyle/>
                    <a:p>
                      <a:pPr algn="r" fontAlgn="ctr"/>
                      <a:r>
                        <a:rPr lang="en-US" sz="1300" b="1" i="0" u="none" strike="noStrike" dirty="0">
                          <a:effectLst/>
                          <a:latin typeface="Calibri" pitchFamily="34" charset="0"/>
                          <a:cs typeface="Calibri" pitchFamily="34" charset="0"/>
                        </a:rPr>
                        <a:t>       </a:t>
                      </a:r>
                      <a:r>
                        <a:rPr lang="en-US" sz="1300" b="1" i="0" u="none" strike="noStrike" dirty="0" smtClean="0">
                          <a:effectLst/>
                          <a:latin typeface="Calibri" pitchFamily="34" charset="0"/>
                          <a:cs typeface="Calibri" pitchFamily="34" charset="0"/>
                        </a:rPr>
                        <a:t>11,340,000</a:t>
                      </a:r>
                      <a:endParaRPr lang="en-US" sz="1300" b="1" i="0" u="none" strike="noStrike" dirty="0">
                        <a:effectLst/>
                        <a:latin typeface="Calibri" pitchFamily="34" charset="0"/>
                        <a:cs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c>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300" b="1" i="0" u="none" strike="noStrike" cap="none" normalizeH="0" baseline="0" dirty="0" smtClean="0">
                          <a:ln>
                            <a:noFill/>
                          </a:ln>
                          <a:solidFill>
                            <a:srgbClr val="000000"/>
                          </a:solidFill>
                          <a:effectLst/>
                          <a:latin typeface="Calibri" pitchFamily="34" charset="0"/>
                          <a:cs typeface="Calibri" pitchFamily="34" charset="0"/>
                        </a:rPr>
                        <a:t>April</a:t>
                      </a:r>
                    </a:p>
                  </a:txBody>
                  <a:tcPr marL="90000" marR="90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r>
              <a:tr h="270167">
                <a:tc>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300" b="1" i="0" u="none" strike="noStrike" cap="none" normalizeH="0" baseline="0" dirty="0" smtClean="0">
                          <a:ln>
                            <a:noFill/>
                          </a:ln>
                          <a:solidFill>
                            <a:srgbClr val="000000"/>
                          </a:solidFill>
                          <a:effectLst/>
                          <a:latin typeface="Calibri" pitchFamily="34" charset="0"/>
                          <a:cs typeface="Calibri" pitchFamily="34" charset="0"/>
                        </a:rPr>
                        <a:t>6</a:t>
                      </a:r>
                    </a:p>
                  </a:txBody>
                  <a:tcPr marL="90000" marR="90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6EF"/>
                    </a:solidFill>
                  </a:tcPr>
                </a:tc>
                <a:tc>
                  <a:txBody>
                    <a:bodyPr/>
                    <a:lstStyle/>
                    <a:p>
                      <a:pPr algn="l" fontAlgn="ctr"/>
                      <a:r>
                        <a:rPr lang="en-US" sz="1300" b="1" i="0" u="none" strike="noStrike">
                          <a:effectLst/>
                          <a:latin typeface="Calibri" pitchFamily="34" charset="0"/>
                          <a:cs typeface="Calibri" pitchFamily="34" charset="0"/>
                        </a:rPr>
                        <a:t>Cell Phone Replacement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6EF"/>
                    </a:solidFill>
                  </a:tcPr>
                </a:tc>
                <a:tc>
                  <a:txBody>
                    <a:bodyPr/>
                    <a:lstStyle/>
                    <a:p>
                      <a:pPr algn="r" fontAlgn="ctr"/>
                      <a:r>
                        <a:rPr lang="en-US" sz="1300" b="1" i="0" u="none" strike="noStrike" dirty="0">
                          <a:effectLst/>
                          <a:latin typeface="Calibri" pitchFamily="34" charset="0"/>
                          <a:cs typeface="Calibri" pitchFamily="34" charset="0"/>
                        </a:rPr>
                        <a:t>       </a:t>
                      </a:r>
                      <a:r>
                        <a:rPr lang="en-US" sz="1300" b="1" i="0" u="none" strike="noStrike" dirty="0" smtClean="0">
                          <a:effectLst/>
                          <a:latin typeface="Calibri" pitchFamily="34" charset="0"/>
                          <a:cs typeface="Calibri" pitchFamily="34" charset="0"/>
                        </a:rPr>
                        <a:t>30,780,000</a:t>
                      </a:r>
                      <a:endParaRPr lang="en-US" sz="1300" b="1" i="0" u="none" strike="noStrike" dirty="0">
                        <a:effectLst/>
                        <a:latin typeface="Calibri" pitchFamily="34" charset="0"/>
                        <a:cs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300" b="1" i="0" u="none" strike="noStrike" cap="none" normalizeH="0" baseline="0" dirty="0" smtClean="0">
                          <a:ln>
                            <a:noFill/>
                          </a:ln>
                          <a:solidFill>
                            <a:srgbClr val="000000"/>
                          </a:solidFill>
                          <a:effectLst/>
                          <a:latin typeface="Calibri" pitchFamily="34" charset="0"/>
                          <a:cs typeface="Calibri" pitchFamily="34" charset="0"/>
                        </a:rPr>
                        <a:t>February, November</a:t>
                      </a:r>
                    </a:p>
                  </a:txBody>
                  <a:tcPr marL="90000" marR="90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6EF"/>
                    </a:solidFill>
                  </a:tcPr>
                </a:tc>
              </a:tr>
              <a:tr h="270167">
                <a:tc>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300" b="1" i="0" u="none" strike="noStrike" cap="none" normalizeH="0" baseline="0" dirty="0" smtClean="0">
                          <a:ln>
                            <a:noFill/>
                          </a:ln>
                          <a:solidFill>
                            <a:srgbClr val="000000"/>
                          </a:solidFill>
                          <a:effectLst/>
                          <a:latin typeface="Calibri" pitchFamily="34" charset="0"/>
                          <a:cs typeface="Calibri" pitchFamily="34" charset="0"/>
                        </a:rPr>
                        <a:t>7</a:t>
                      </a:r>
                    </a:p>
                  </a:txBody>
                  <a:tcPr marL="90000" marR="90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c>
                  <a:txBody>
                    <a:bodyPr/>
                    <a:lstStyle/>
                    <a:p>
                      <a:pPr algn="l" fontAlgn="ctr"/>
                      <a:r>
                        <a:rPr lang="en-US" sz="1300" b="1" i="0" u="none" strike="noStrike" dirty="0">
                          <a:effectLst/>
                          <a:latin typeface="Calibri" pitchFamily="34" charset="0"/>
                          <a:cs typeface="Calibri" pitchFamily="34" charset="0"/>
                        </a:rPr>
                        <a:t>Server backup machine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c>
                  <a:txBody>
                    <a:bodyPr/>
                    <a:lstStyle/>
                    <a:p>
                      <a:pPr algn="r" fontAlgn="ctr"/>
                      <a:r>
                        <a:rPr lang="en-US" sz="1300" b="1" i="0" u="none" strike="noStrike" dirty="0">
                          <a:effectLst/>
                          <a:latin typeface="Calibri" pitchFamily="34" charset="0"/>
                          <a:cs typeface="Calibri" pitchFamily="34" charset="0"/>
                        </a:rPr>
                        <a:t>       </a:t>
                      </a:r>
                      <a:r>
                        <a:rPr lang="en-US" sz="1300" b="1" i="0" u="none" strike="noStrike" dirty="0" smtClean="0">
                          <a:effectLst/>
                          <a:latin typeface="Calibri" pitchFamily="34" charset="0"/>
                          <a:cs typeface="Calibri" pitchFamily="34" charset="0"/>
                        </a:rPr>
                        <a:t>17,280,000</a:t>
                      </a:r>
                      <a:endParaRPr lang="en-US" sz="1300" b="1" i="0" u="none" strike="noStrike" dirty="0">
                        <a:effectLst/>
                        <a:latin typeface="Calibri" pitchFamily="34" charset="0"/>
                        <a:cs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c>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300" b="1" i="0" u="none" strike="noStrike" cap="none" normalizeH="0" baseline="0" dirty="0" smtClean="0">
                          <a:ln>
                            <a:noFill/>
                          </a:ln>
                          <a:solidFill>
                            <a:srgbClr val="000000"/>
                          </a:solidFill>
                          <a:effectLst/>
                          <a:latin typeface="Calibri" pitchFamily="34" charset="0"/>
                          <a:cs typeface="Calibri" pitchFamily="34" charset="0"/>
                        </a:rPr>
                        <a:t>June</a:t>
                      </a:r>
                    </a:p>
                  </a:txBody>
                  <a:tcPr marL="90000" marR="90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r>
              <a:tr h="270167">
                <a:tc>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300" b="1" i="0" u="none" strike="noStrike" cap="none" normalizeH="0" baseline="0" dirty="0" smtClean="0">
                          <a:ln>
                            <a:noFill/>
                          </a:ln>
                          <a:solidFill>
                            <a:srgbClr val="000000"/>
                          </a:solidFill>
                          <a:effectLst/>
                          <a:latin typeface="Calibri" pitchFamily="34" charset="0"/>
                          <a:cs typeface="Calibri" pitchFamily="34" charset="0"/>
                        </a:rPr>
                        <a:t>8</a:t>
                      </a:r>
                    </a:p>
                  </a:txBody>
                  <a:tcPr marL="90000" marR="90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c>
                  <a:txBody>
                    <a:bodyPr/>
                    <a:lstStyle/>
                    <a:p>
                      <a:pPr algn="l" fontAlgn="ctr"/>
                      <a:r>
                        <a:rPr lang="en-US" sz="1300" b="1" i="0" u="none" strike="noStrike" dirty="0">
                          <a:effectLst/>
                          <a:latin typeface="Calibri" pitchFamily="34" charset="0"/>
                          <a:cs typeface="Calibri" pitchFamily="34" charset="0"/>
                        </a:rPr>
                        <a:t>Switch Gigabit 24port+2SPF (managed)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c>
                  <a:txBody>
                    <a:bodyPr/>
                    <a:lstStyle/>
                    <a:p>
                      <a:pPr algn="r" fontAlgn="ctr"/>
                      <a:r>
                        <a:rPr lang="en-US" sz="1300" b="1" i="0" u="none" strike="noStrike" dirty="0">
                          <a:effectLst/>
                          <a:latin typeface="Calibri" pitchFamily="34" charset="0"/>
                          <a:cs typeface="Calibri" pitchFamily="34" charset="0"/>
                        </a:rPr>
                        <a:t>       </a:t>
                      </a:r>
                      <a:r>
                        <a:rPr lang="en-US" sz="1300" b="1" i="0" u="none" strike="noStrike" dirty="0" smtClean="0">
                          <a:effectLst/>
                          <a:latin typeface="Calibri" pitchFamily="34" charset="0"/>
                          <a:cs typeface="Calibri" pitchFamily="34" charset="0"/>
                        </a:rPr>
                        <a:t>37,800,000</a:t>
                      </a:r>
                      <a:endParaRPr lang="en-US" sz="1300" b="1" i="0" u="none" strike="noStrike" dirty="0">
                        <a:effectLst/>
                        <a:latin typeface="Calibri" pitchFamily="34" charset="0"/>
                        <a:cs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c>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300" b="1" i="0" u="none" strike="noStrike" cap="none" normalizeH="0" baseline="0" dirty="0" smtClean="0">
                          <a:ln>
                            <a:noFill/>
                          </a:ln>
                          <a:solidFill>
                            <a:srgbClr val="000000"/>
                          </a:solidFill>
                          <a:effectLst/>
                          <a:latin typeface="Calibri" pitchFamily="34" charset="0"/>
                          <a:cs typeface="Calibri" pitchFamily="34" charset="0"/>
                        </a:rPr>
                        <a:t>October</a:t>
                      </a:r>
                    </a:p>
                  </a:txBody>
                  <a:tcPr marL="90000" marR="90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r>
              <a:tr h="270167">
                <a:tc>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300" b="1" i="0" u="none" strike="noStrike" cap="none" normalizeH="0" baseline="0" dirty="0" smtClean="0">
                          <a:ln>
                            <a:noFill/>
                          </a:ln>
                          <a:solidFill>
                            <a:srgbClr val="000000"/>
                          </a:solidFill>
                          <a:effectLst/>
                          <a:latin typeface="Calibri" pitchFamily="34" charset="0"/>
                          <a:cs typeface="Calibri" pitchFamily="34" charset="0"/>
                        </a:rPr>
                        <a:t>9</a:t>
                      </a:r>
                    </a:p>
                  </a:txBody>
                  <a:tcPr marL="90000" marR="90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c>
                  <a:txBody>
                    <a:bodyPr/>
                    <a:lstStyle/>
                    <a:p>
                      <a:pPr algn="l" fontAlgn="ctr"/>
                      <a:r>
                        <a:rPr lang="en-US" sz="1300" b="1" i="0" u="none" strike="noStrike" dirty="0">
                          <a:effectLst/>
                          <a:latin typeface="Calibri" pitchFamily="34" charset="0"/>
                          <a:cs typeface="Calibri" pitchFamily="34" charset="0"/>
                        </a:rPr>
                        <a:t>Firewall &amp; IAM ( </a:t>
                      </a:r>
                      <a:r>
                        <a:rPr lang="en-US" sz="1300" b="1" i="0" u="none" strike="noStrike" dirty="0" err="1">
                          <a:effectLst/>
                          <a:latin typeface="Calibri" pitchFamily="34" charset="0"/>
                          <a:cs typeface="Calibri" pitchFamily="34" charset="0"/>
                        </a:rPr>
                        <a:t>Sangfor</a:t>
                      </a:r>
                      <a:r>
                        <a:rPr lang="en-US" sz="1300" b="1" i="0" u="none" strike="noStrike" dirty="0">
                          <a:effectLst/>
                          <a:latin typeface="Calibri" pitchFamily="34" charset="0"/>
                          <a:cs typeface="Calibri" pitchFamily="34" charset="0"/>
                        </a:rPr>
                        <a:t> / </a:t>
                      </a:r>
                      <a:r>
                        <a:rPr lang="en-US" sz="1300" b="1" i="0" u="none" strike="noStrike" dirty="0" err="1">
                          <a:effectLst/>
                          <a:latin typeface="Calibri" pitchFamily="34" charset="0"/>
                          <a:cs typeface="Calibri" pitchFamily="34" charset="0"/>
                        </a:rPr>
                        <a:t>NetEnforcer</a:t>
                      </a:r>
                      <a:r>
                        <a:rPr lang="en-US" sz="1300" b="1" i="0" u="none" strike="noStrike" dirty="0">
                          <a:effectLst/>
                          <a:latin typeface="Calibri" pitchFamily="34" charset="0"/>
                          <a:cs typeface="Calibri"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c>
                  <a:txBody>
                    <a:bodyPr/>
                    <a:lstStyle/>
                    <a:p>
                      <a:pPr algn="r" fontAlgn="ctr"/>
                      <a:r>
                        <a:rPr lang="en-US" sz="1300" b="1" i="0" u="none" strike="noStrike" dirty="0">
                          <a:effectLst/>
                          <a:latin typeface="Calibri" pitchFamily="34" charset="0"/>
                          <a:cs typeface="Calibri" pitchFamily="34" charset="0"/>
                        </a:rPr>
                        <a:t>       </a:t>
                      </a:r>
                      <a:r>
                        <a:rPr lang="en-US" sz="1300" b="1" i="0" u="none" strike="noStrike" dirty="0" smtClean="0">
                          <a:effectLst/>
                          <a:latin typeface="Calibri" pitchFamily="34" charset="0"/>
                          <a:cs typeface="Calibri" pitchFamily="34" charset="0"/>
                        </a:rPr>
                        <a:t>54,000,000</a:t>
                      </a:r>
                      <a:endParaRPr lang="en-US" sz="1300" b="1" i="0" u="none" strike="noStrike" dirty="0">
                        <a:effectLst/>
                        <a:latin typeface="Calibri" pitchFamily="34" charset="0"/>
                        <a:cs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c>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300" b="1" i="0" u="none" strike="noStrike" cap="none" normalizeH="0" baseline="0" dirty="0" smtClean="0">
                          <a:ln>
                            <a:noFill/>
                          </a:ln>
                          <a:solidFill>
                            <a:srgbClr val="000000"/>
                          </a:solidFill>
                          <a:effectLst/>
                          <a:latin typeface="Calibri" pitchFamily="34" charset="0"/>
                          <a:cs typeface="Calibri" pitchFamily="34" charset="0"/>
                        </a:rPr>
                        <a:t>September</a:t>
                      </a:r>
                    </a:p>
                  </a:txBody>
                  <a:tcPr marL="90000" marR="90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r>
              <a:tr h="270167">
                <a:tc>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300" b="1" i="0" u="none" strike="noStrike" cap="none" normalizeH="0" baseline="0" dirty="0" smtClean="0">
                          <a:ln>
                            <a:noFill/>
                          </a:ln>
                          <a:solidFill>
                            <a:srgbClr val="000000"/>
                          </a:solidFill>
                          <a:effectLst/>
                          <a:latin typeface="Calibri" pitchFamily="34" charset="0"/>
                          <a:cs typeface="Calibri" pitchFamily="34" charset="0"/>
                        </a:rPr>
                        <a:t>10</a:t>
                      </a:r>
                    </a:p>
                  </a:txBody>
                  <a:tcPr marL="90000" marR="90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c>
                  <a:txBody>
                    <a:bodyPr/>
                    <a:lstStyle/>
                    <a:p>
                      <a:pPr algn="l" fontAlgn="ctr"/>
                      <a:r>
                        <a:rPr lang="en-US" sz="1300" b="1" i="0" u="none" strike="noStrike" dirty="0">
                          <a:effectLst/>
                          <a:latin typeface="Calibri" pitchFamily="34" charset="0"/>
                          <a:cs typeface="Calibri" pitchFamily="34" charset="0"/>
                        </a:rPr>
                        <a:t>External </a:t>
                      </a:r>
                      <a:r>
                        <a:rPr lang="en-US" sz="1300" b="1" i="0" u="none" strike="noStrike" dirty="0" err="1">
                          <a:effectLst/>
                          <a:latin typeface="Calibri" pitchFamily="34" charset="0"/>
                          <a:cs typeface="Calibri" pitchFamily="34" charset="0"/>
                        </a:rPr>
                        <a:t>HardDisk</a:t>
                      </a:r>
                      <a:endParaRPr lang="en-US" sz="1300" b="1" i="0" u="none" strike="noStrike" dirty="0">
                        <a:effectLst/>
                        <a:latin typeface="Calibri" pitchFamily="34" charset="0"/>
                        <a:cs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c>
                  <a:txBody>
                    <a:bodyPr/>
                    <a:lstStyle/>
                    <a:p>
                      <a:pPr algn="r" fontAlgn="ctr"/>
                      <a:r>
                        <a:rPr lang="en-US" sz="1300" b="1" i="0" u="none" strike="noStrike" dirty="0">
                          <a:effectLst/>
                          <a:latin typeface="Calibri" pitchFamily="34" charset="0"/>
                          <a:cs typeface="Calibri" pitchFamily="34" charset="0"/>
                        </a:rPr>
                        <a:t>         </a:t>
                      </a:r>
                      <a:r>
                        <a:rPr lang="en-US" sz="1300" b="1" i="0" u="none" strike="noStrike" dirty="0" smtClean="0">
                          <a:effectLst/>
                          <a:latin typeface="Calibri" pitchFamily="34" charset="0"/>
                          <a:cs typeface="Calibri" pitchFamily="34" charset="0"/>
                        </a:rPr>
                        <a:t>2,700,000</a:t>
                      </a:r>
                      <a:endParaRPr lang="en-US" sz="1300" b="1" i="0" u="none" strike="noStrike" dirty="0">
                        <a:effectLst/>
                        <a:latin typeface="Calibri" pitchFamily="34" charset="0"/>
                        <a:cs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c>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300" b="1" i="0" u="none" strike="noStrike" cap="none" normalizeH="0" baseline="0" dirty="0" smtClean="0">
                          <a:ln>
                            <a:noFill/>
                          </a:ln>
                          <a:solidFill>
                            <a:srgbClr val="000000"/>
                          </a:solidFill>
                          <a:effectLst/>
                          <a:latin typeface="Calibri" pitchFamily="34" charset="0"/>
                          <a:cs typeface="Calibri" pitchFamily="34" charset="0"/>
                        </a:rPr>
                        <a:t>August</a:t>
                      </a:r>
                    </a:p>
                  </a:txBody>
                  <a:tcPr marL="90000" marR="90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r>
              <a:tr h="270167">
                <a:tc>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300" b="1" i="0" u="none" strike="noStrike" cap="none" normalizeH="0" baseline="0" dirty="0" smtClean="0">
                          <a:ln>
                            <a:noFill/>
                          </a:ln>
                          <a:solidFill>
                            <a:srgbClr val="000000"/>
                          </a:solidFill>
                          <a:effectLst/>
                          <a:latin typeface="Calibri" pitchFamily="34" charset="0"/>
                          <a:cs typeface="Calibri" pitchFamily="34" charset="0"/>
                        </a:rPr>
                        <a:t>11</a:t>
                      </a:r>
                    </a:p>
                  </a:txBody>
                  <a:tcPr marL="90000" marR="90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c>
                  <a:txBody>
                    <a:bodyPr/>
                    <a:lstStyle/>
                    <a:p>
                      <a:pPr algn="l" fontAlgn="ctr"/>
                      <a:r>
                        <a:rPr lang="en-US" sz="1300" b="1" i="0" u="none" strike="noStrike" dirty="0">
                          <a:effectLst/>
                          <a:latin typeface="Calibri" pitchFamily="34" charset="0"/>
                          <a:cs typeface="Calibri" pitchFamily="34" charset="0"/>
                        </a:rPr>
                        <a:t>Camera digital</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c>
                  <a:txBody>
                    <a:bodyPr/>
                    <a:lstStyle/>
                    <a:p>
                      <a:pPr algn="r" fontAlgn="ctr"/>
                      <a:r>
                        <a:rPr lang="en-US" sz="1300" b="1" i="0" u="none" strike="noStrike" dirty="0">
                          <a:effectLst/>
                          <a:latin typeface="Calibri" pitchFamily="34" charset="0"/>
                          <a:cs typeface="Calibri" pitchFamily="34" charset="0"/>
                        </a:rPr>
                        <a:t>         </a:t>
                      </a:r>
                      <a:r>
                        <a:rPr lang="en-US" sz="1300" b="1" i="0" u="none" strike="noStrike" dirty="0" smtClean="0">
                          <a:effectLst/>
                          <a:latin typeface="Calibri" pitchFamily="34" charset="0"/>
                          <a:cs typeface="Calibri" pitchFamily="34" charset="0"/>
                        </a:rPr>
                        <a:t>7,560,000 </a:t>
                      </a:r>
                      <a:endParaRPr lang="en-US" sz="1300" b="1" i="0" u="none" strike="noStrike" dirty="0">
                        <a:effectLst/>
                        <a:latin typeface="Calibri" pitchFamily="34" charset="0"/>
                        <a:cs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c>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300" b="1" i="0" u="none" strike="noStrike" cap="none" normalizeH="0" baseline="0" dirty="0" smtClean="0">
                          <a:ln>
                            <a:noFill/>
                          </a:ln>
                          <a:solidFill>
                            <a:srgbClr val="000000"/>
                          </a:solidFill>
                          <a:effectLst/>
                          <a:latin typeface="Calibri" pitchFamily="34" charset="0"/>
                          <a:cs typeface="Calibri" pitchFamily="34" charset="0"/>
                        </a:rPr>
                        <a:t>January</a:t>
                      </a:r>
                    </a:p>
                  </a:txBody>
                  <a:tcPr marL="90000" marR="90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r>
              <a:tr h="270167">
                <a:tc>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300" b="1" i="0" u="none" strike="noStrike" cap="none" normalizeH="0" baseline="0" dirty="0" smtClean="0">
                          <a:ln>
                            <a:noFill/>
                          </a:ln>
                          <a:solidFill>
                            <a:srgbClr val="000000"/>
                          </a:solidFill>
                          <a:effectLst/>
                          <a:latin typeface="Calibri" pitchFamily="34" charset="0"/>
                          <a:cs typeface="Calibri" pitchFamily="34" charset="0"/>
                        </a:rPr>
                        <a:t>12</a:t>
                      </a:r>
                    </a:p>
                  </a:txBody>
                  <a:tcPr marL="90000" marR="90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c>
                  <a:txBody>
                    <a:bodyPr/>
                    <a:lstStyle/>
                    <a:p>
                      <a:pPr algn="l" fontAlgn="ctr"/>
                      <a:r>
                        <a:rPr lang="en-US" sz="1300" b="1" i="0" u="none" strike="noStrike" dirty="0" err="1">
                          <a:effectLst/>
                          <a:latin typeface="Calibri" pitchFamily="34" charset="0"/>
                          <a:cs typeface="Calibri" pitchFamily="34" charset="0"/>
                        </a:rPr>
                        <a:t>Laserjet</a:t>
                      </a:r>
                      <a:r>
                        <a:rPr lang="en-US" sz="1300" b="1" i="0" u="none" strike="noStrike" dirty="0">
                          <a:effectLst/>
                          <a:latin typeface="Calibri" pitchFamily="34" charset="0"/>
                          <a:cs typeface="Calibri" pitchFamily="34" charset="0"/>
                        </a:rPr>
                        <a:t> Network Printer</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c>
                  <a:txBody>
                    <a:bodyPr/>
                    <a:lstStyle/>
                    <a:p>
                      <a:pPr algn="r" fontAlgn="ctr"/>
                      <a:r>
                        <a:rPr lang="en-US" sz="1300" b="1" i="0" u="none" strike="noStrike" dirty="0">
                          <a:effectLst/>
                          <a:latin typeface="Calibri" pitchFamily="34" charset="0"/>
                          <a:cs typeface="Calibri" pitchFamily="34" charset="0"/>
                        </a:rPr>
                        <a:t>       </a:t>
                      </a:r>
                      <a:r>
                        <a:rPr lang="en-US" sz="1300" b="1" i="0" u="none" strike="noStrike" dirty="0" smtClean="0">
                          <a:effectLst/>
                          <a:latin typeface="Calibri" pitchFamily="34" charset="0"/>
                          <a:cs typeface="Calibri" pitchFamily="34" charset="0"/>
                        </a:rPr>
                        <a:t>16,200,000</a:t>
                      </a:r>
                      <a:endParaRPr lang="en-US" sz="1300" b="1" i="0" u="none" strike="noStrike" dirty="0">
                        <a:effectLst/>
                        <a:latin typeface="Calibri" pitchFamily="34" charset="0"/>
                        <a:cs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c>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300" b="1" i="0" u="none" strike="noStrike" cap="none" normalizeH="0" baseline="0" dirty="0" smtClean="0">
                          <a:ln>
                            <a:noFill/>
                          </a:ln>
                          <a:solidFill>
                            <a:srgbClr val="000000"/>
                          </a:solidFill>
                          <a:effectLst/>
                          <a:latin typeface="Calibri" pitchFamily="34" charset="0"/>
                          <a:cs typeface="Calibri" pitchFamily="34" charset="0"/>
                        </a:rPr>
                        <a:t>March</a:t>
                      </a:r>
                    </a:p>
                  </a:txBody>
                  <a:tcPr marL="90000" marR="90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r>
              <a:tr h="270167">
                <a:tc>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300" b="1" i="0" u="none" strike="noStrike" cap="none" normalizeH="0" baseline="0" dirty="0" smtClean="0">
                          <a:ln>
                            <a:noFill/>
                          </a:ln>
                          <a:solidFill>
                            <a:srgbClr val="000000"/>
                          </a:solidFill>
                          <a:effectLst/>
                          <a:latin typeface="Calibri" pitchFamily="34" charset="0"/>
                          <a:cs typeface="Calibri" pitchFamily="34" charset="0"/>
                        </a:rPr>
                        <a:t>13</a:t>
                      </a:r>
                    </a:p>
                  </a:txBody>
                  <a:tcPr marL="90000" marR="90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c>
                  <a:txBody>
                    <a:bodyPr/>
                    <a:lstStyle/>
                    <a:p>
                      <a:pPr algn="l" fontAlgn="ctr"/>
                      <a:r>
                        <a:rPr lang="en-US" sz="1300" b="1" i="0" u="none" strike="noStrike" dirty="0" err="1">
                          <a:effectLst/>
                          <a:latin typeface="Calibri" pitchFamily="34" charset="0"/>
                          <a:cs typeface="Calibri" pitchFamily="34" charset="0"/>
                        </a:rPr>
                        <a:t>Laserjet</a:t>
                      </a:r>
                      <a:r>
                        <a:rPr lang="en-US" sz="1300" b="1" i="0" u="none" strike="noStrike" dirty="0">
                          <a:effectLst/>
                          <a:latin typeface="Calibri" pitchFamily="34" charset="0"/>
                          <a:cs typeface="Calibri" pitchFamily="34" charset="0"/>
                        </a:rPr>
                        <a:t> </a:t>
                      </a:r>
                      <a:r>
                        <a:rPr lang="en-US" sz="1300" b="1" i="0" u="none" strike="noStrike" dirty="0" err="1">
                          <a:effectLst/>
                          <a:latin typeface="Calibri" pitchFamily="34" charset="0"/>
                          <a:cs typeface="Calibri" pitchFamily="34" charset="0"/>
                        </a:rPr>
                        <a:t>Colour</a:t>
                      </a:r>
                      <a:r>
                        <a:rPr lang="en-US" sz="1300" b="1" i="0" u="none" strike="noStrike" dirty="0">
                          <a:effectLst/>
                          <a:latin typeface="Calibri" pitchFamily="34" charset="0"/>
                          <a:cs typeface="Calibri" pitchFamily="34" charset="0"/>
                        </a:rPr>
                        <a:t> Printer</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c>
                  <a:txBody>
                    <a:bodyPr/>
                    <a:lstStyle/>
                    <a:p>
                      <a:pPr algn="r" fontAlgn="ctr"/>
                      <a:r>
                        <a:rPr lang="en-US" sz="1300" b="1" i="0" u="none" strike="noStrike" dirty="0">
                          <a:effectLst/>
                          <a:latin typeface="Calibri" pitchFamily="34" charset="0"/>
                          <a:cs typeface="Calibri" pitchFamily="34" charset="0"/>
                        </a:rPr>
                        <a:t>       </a:t>
                      </a:r>
                      <a:r>
                        <a:rPr lang="en-US" sz="1300" b="1" i="0" u="none" strike="noStrike" dirty="0" smtClean="0">
                          <a:effectLst/>
                          <a:latin typeface="Calibri" pitchFamily="34" charset="0"/>
                          <a:cs typeface="Calibri" pitchFamily="34" charset="0"/>
                        </a:rPr>
                        <a:t>12,960,000</a:t>
                      </a:r>
                      <a:endParaRPr lang="en-US" sz="1300" b="1" i="0" u="none" strike="noStrike" dirty="0">
                        <a:effectLst/>
                        <a:latin typeface="Calibri" pitchFamily="34" charset="0"/>
                        <a:cs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c>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300" b="1" i="0" u="none" strike="noStrike" cap="none" normalizeH="0" baseline="0" dirty="0" smtClean="0">
                          <a:ln>
                            <a:noFill/>
                          </a:ln>
                          <a:solidFill>
                            <a:srgbClr val="000000"/>
                          </a:solidFill>
                          <a:effectLst/>
                          <a:latin typeface="Calibri" pitchFamily="34" charset="0"/>
                          <a:cs typeface="Calibri" pitchFamily="34" charset="0"/>
                        </a:rPr>
                        <a:t>February, November</a:t>
                      </a:r>
                    </a:p>
                  </a:txBody>
                  <a:tcPr marL="90000" marR="90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r>
              <a:tr h="270167">
                <a:tc>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300" b="1" i="0" u="none" strike="noStrike" cap="none" normalizeH="0" baseline="0" dirty="0" smtClean="0">
                          <a:ln>
                            <a:noFill/>
                          </a:ln>
                          <a:solidFill>
                            <a:srgbClr val="000000"/>
                          </a:solidFill>
                          <a:effectLst/>
                          <a:latin typeface="Calibri" pitchFamily="34" charset="0"/>
                          <a:cs typeface="Calibri" pitchFamily="34" charset="0"/>
                        </a:rPr>
                        <a:t>14</a:t>
                      </a:r>
                    </a:p>
                  </a:txBody>
                  <a:tcPr marL="90000" marR="90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c>
                  <a:txBody>
                    <a:bodyPr/>
                    <a:lstStyle/>
                    <a:p>
                      <a:pPr algn="l" fontAlgn="ctr"/>
                      <a:r>
                        <a:rPr lang="en-US" sz="1300" b="1" i="0" u="none" strike="noStrike" dirty="0">
                          <a:effectLst/>
                          <a:latin typeface="Calibri" pitchFamily="34" charset="0"/>
                          <a:cs typeface="Calibri" pitchFamily="34" charset="0"/>
                        </a:rPr>
                        <a:t>Scanner</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c>
                  <a:txBody>
                    <a:bodyPr/>
                    <a:lstStyle/>
                    <a:p>
                      <a:pPr algn="r" fontAlgn="ctr"/>
                      <a:r>
                        <a:rPr lang="en-US" sz="1300" b="1" i="0" u="none" strike="noStrike" dirty="0">
                          <a:effectLst/>
                          <a:latin typeface="Calibri" pitchFamily="34" charset="0"/>
                          <a:cs typeface="Calibri" pitchFamily="34" charset="0"/>
                        </a:rPr>
                        <a:t>         </a:t>
                      </a:r>
                      <a:r>
                        <a:rPr lang="en-US" sz="1300" b="1" i="0" u="none" strike="noStrike" dirty="0" smtClean="0">
                          <a:effectLst/>
                          <a:latin typeface="Calibri" pitchFamily="34" charset="0"/>
                          <a:cs typeface="Calibri" pitchFamily="34" charset="0"/>
                        </a:rPr>
                        <a:t>7,560,000</a:t>
                      </a:r>
                      <a:endParaRPr lang="en-US" sz="1300" b="1" i="0" u="none" strike="noStrike" dirty="0">
                        <a:effectLst/>
                        <a:latin typeface="Calibri" pitchFamily="34" charset="0"/>
                        <a:cs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c>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300" b="1" i="0" u="none" strike="noStrike" cap="none" normalizeH="0" baseline="0" dirty="0" smtClean="0">
                          <a:ln>
                            <a:noFill/>
                          </a:ln>
                          <a:solidFill>
                            <a:srgbClr val="000000"/>
                          </a:solidFill>
                          <a:effectLst/>
                          <a:latin typeface="Calibri" pitchFamily="34" charset="0"/>
                          <a:cs typeface="Calibri" pitchFamily="34" charset="0"/>
                        </a:rPr>
                        <a:t>May</a:t>
                      </a:r>
                    </a:p>
                  </a:txBody>
                  <a:tcPr marL="90000" marR="90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r>
              <a:tr h="270167">
                <a:tc>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300" b="1" i="0" u="none" strike="noStrike" cap="none" normalizeH="0" baseline="0" dirty="0" smtClean="0">
                          <a:ln>
                            <a:noFill/>
                          </a:ln>
                          <a:solidFill>
                            <a:srgbClr val="000000"/>
                          </a:solidFill>
                          <a:effectLst/>
                          <a:latin typeface="Calibri" pitchFamily="34" charset="0"/>
                          <a:cs typeface="Calibri" pitchFamily="34" charset="0"/>
                        </a:rPr>
                        <a:t>15</a:t>
                      </a:r>
                    </a:p>
                  </a:txBody>
                  <a:tcPr marL="90000" marR="90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c>
                  <a:txBody>
                    <a:bodyPr/>
                    <a:lstStyle/>
                    <a:p>
                      <a:pPr algn="l" fontAlgn="ctr"/>
                      <a:r>
                        <a:rPr lang="en-US" sz="1300" b="1" i="0" u="none" strike="noStrike" dirty="0">
                          <a:effectLst/>
                          <a:latin typeface="Calibri" pitchFamily="34" charset="0"/>
                          <a:cs typeface="Calibri" pitchFamily="34" charset="0"/>
                        </a:rPr>
                        <a:t>PABX TDE200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c>
                  <a:txBody>
                    <a:bodyPr/>
                    <a:lstStyle/>
                    <a:p>
                      <a:pPr algn="r" fontAlgn="ctr"/>
                      <a:r>
                        <a:rPr lang="en-US" sz="1300" b="1" i="0" u="none" strike="noStrike" smtClean="0">
                          <a:effectLst/>
                          <a:latin typeface="Calibri" pitchFamily="34" charset="0"/>
                          <a:cs typeface="Calibri" pitchFamily="34" charset="0"/>
                        </a:rPr>
                        <a:t>         0</a:t>
                      </a:r>
                      <a:endParaRPr lang="en-US" sz="1300" b="1" i="0" u="none" strike="noStrike" dirty="0">
                        <a:effectLst/>
                        <a:latin typeface="Calibri" pitchFamily="34" charset="0"/>
                        <a:cs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300" b="0" i="0" u="none" strike="noStrike" cap="none" normalizeH="0" baseline="0" dirty="0" smtClean="0">
                        <a:ln>
                          <a:noFill/>
                        </a:ln>
                        <a:solidFill>
                          <a:srgbClr val="000000"/>
                        </a:solidFill>
                        <a:effectLst/>
                        <a:latin typeface="Calibri" pitchFamily="34" charset="0"/>
                        <a:cs typeface="Calibri" pitchFamily="34" charset="0"/>
                      </a:endParaRPr>
                    </a:p>
                  </a:txBody>
                  <a:tcPr marL="90000" marR="90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r>
              <a:tr h="270167">
                <a:tc>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300" b="1" i="0" u="none" strike="noStrike" cap="none" normalizeH="0" baseline="0" dirty="0" smtClean="0">
                          <a:ln>
                            <a:noFill/>
                          </a:ln>
                          <a:solidFill>
                            <a:srgbClr val="000000"/>
                          </a:solidFill>
                          <a:effectLst/>
                          <a:latin typeface="Calibri" pitchFamily="34" charset="0"/>
                          <a:cs typeface="Calibri" pitchFamily="34" charset="0"/>
                        </a:rPr>
                        <a:t>16</a:t>
                      </a:r>
                    </a:p>
                  </a:txBody>
                  <a:tcPr marL="90000" marR="90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c>
                  <a:txBody>
                    <a:bodyPr/>
                    <a:lstStyle/>
                    <a:p>
                      <a:pPr algn="l" fontAlgn="ctr"/>
                      <a:r>
                        <a:rPr lang="en-US" sz="1300" b="1" i="0" u="none" strike="noStrike" dirty="0">
                          <a:effectLst/>
                          <a:latin typeface="Calibri" pitchFamily="34" charset="0"/>
                          <a:cs typeface="Calibri" pitchFamily="34" charset="0"/>
                        </a:rPr>
                        <a:t>Digital Hybrid Phone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c>
                  <a:txBody>
                    <a:bodyPr/>
                    <a:lstStyle/>
                    <a:p>
                      <a:pPr algn="r" fontAlgn="ctr"/>
                      <a:r>
                        <a:rPr lang="en-US" sz="1300" b="1" i="0" u="none" strike="noStrike" smtClean="0">
                          <a:effectLst/>
                          <a:latin typeface="Calibri" pitchFamily="34" charset="0"/>
                          <a:cs typeface="Calibri" pitchFamily="34" charset="0"/>
                        </a:rPr>
                        <a:t>       0 </a:t>
                      </a:r>
                      <a:endParaRPr lang="en-US" sz="1300" b="1" i="0" u="none" strike="noStrike" dirty="0">
                        <a:effectLst/>
                        <a:latin typeface="Calibri" pitchFamily="34" charset="0"/>
                        <a:cs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300" b="0" i="0" u="none" strike="noStrike" cap="none" normalizeH="0" baseline="0" dirty="0" smtClean="0">
                        <a:ln>
                          <a:noFill/>
                        </a:ln>
                        <a:solidFill>
                          <a:srgbClr val="000000"/>
                        </a:solidFill>
                        <a:effectLst/>
                        <a:latin typeface="Calibri" pitchFamily="34" charset="0"/>
                        <a:cs typeface="Calibri" pitchFamily="34" charset="0"/>
                      </a:endParaRPr>
                    </a:p>
                  </a:txBody>
                  <a:tcPr marL="90000" marR="90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r>
              <a:tr h="416057">
                <a:tc gridSpan="2">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300" b="1" i="0" u="none" strike="noStrike" cap="none" normalizeH="0" baseline="0" dirty="0" smtClean="0">
                          <a:ln>
                            <a:noFill/>
                          </a:ln>
                          <a:solidFill>
                            <a:srgbClr val="000000"/>
                          </a:solidFill>
                          <a:effectLst/>
                          <a:latin typeface="Calibri" pitchFamily="34" charset="0"/>
                          <a:cs typeface="Calibri" pitchFamily="34" charset="0"/>
                        </a:rPr>
                        <a:t>TOTAL</a:t>
                      </a:r>
                    </a:p>
                  </a:txBody>
                  <a:tcPr marL="90000" marR="90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c hMerge="1">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100" b="0" i="0" u="none" strike="noStrike" cap="none" normalizeH="0" baseline="0" dirty="0" smtClean="0">
                        <a:ln>
                          <a:noFill/>
                        </a:ln>
                        <a:solidFill>
                          <a:srgbClr val="000000"/>
                        </a:solidFill>
                        <a:effectLst/>
                        <a:latin typeface="Calibri" pitchFamily="34" charset="0"/>
                        <a:cs typeface="Calibri" pitchFamily="34" charset="0"/>
                      </a:endParaRPr>
                    </a:p>
                  </a:txBody>
                  <a:tcPr marL="90000" marR="90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c>
                  <a:txBody>
                    <a:bodyPr/>
                    <a:lstStyle/>
                    <a:p>
                      <a:pPr algn="r" fontAlgn="ctr"/>
                      <a:r>
                        <a:rPr lang="en-US" sz="1300" b="1" i="0" u="none" strike="noStrike" dirty="0" smtClean="0">
                          <a:effectLst/>
                          <a:latin typeface="Calibri" pitchFamily="34" charset="0"/>
                          <a:cs typeface="Calibri" pitchFamily="34" charset="0"/>
                        </a:rPr>
                        <a:t>275,400,000</a:t>
                      </a:r>
                      <a:r>
                        <a:rPr lang="en-US" sz="1300" b="1" i="0" u="none" strike="noStrike" dirty="0" smtClean="0">
                          <a:effectLst/>
                          <a:latin typeface="Arial"/>
                        </a:rPr>
                        <a:t> </a:t>
                      </a:r>
                      <a:endParaRPr lang="en-US" sz="1300" b="1" i="0" u="none" strike="noStrike" dirty="0">
                        <a:effectLst/>
                        <a:latin typeface="Arial"/>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300" b="1" i="0" u="none" strike="noStrike" cap="none" normalizeH="0" baseline="0" dirty="0" smtClean="0">
                        <a:ln>
                          <a:noFill/>
                        </a:ln>
                        <a:solidFill>
                          <a:schemeClr val="tx1"/>
                        </a:solidFill>
                        <a:effectLst/>
                        <a:latin typeface="Calibri" pitchFamily="34" charset="0"/>
                        <a:cs typeface="Calibri" pitchFamily="34" charset="0"/>
                      </a:endParaRPr>
                    </a:p>
                  </a:txBody>
                  <a:tcPr marL="90000" marR="90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r>
            </a:tbl>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152400" y="304800"/>
            <a:ext cx="81534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9pPr>
          </a:lstStyle>
          <a:p>
            <a:pPr algn="ctr">
              <a:buClrTx/>
              <a:buFontTx/>
              <a:buNone/>
            </a:pPr>
            <a:r>
              <a:rPr lang="en-US" sz="2800" b="1" dirty="0" smtClean="0">
                <a:solidFill>
                  <a:srgbClr val="000000"/>
                </a:solidFill>
                <a:latin typeface="Candara" pitchFamily="32" charset="0"/>
              </a:rPr>
              <a:t>CAPITAL EXPENDITURE 2014</a:t>
            </a:r>
            <a:endParaRPr lang="en-US" sz="2800" b="1" dirty="0">
              <a:solidFill>
                <a:srgbClr val="000000"/>
              </a:solidFill>
              <a:latin typeface="Candara" pitchFamily="32" charset="0"/>
            </a:endParaRPr>
          </a:p>
        </p:txBody>
      </p:sp>
      <p:sp>
        <p:nvSpPr>
          <p:cNvPr id="28675" name="Text Box 3"/>
          <p:cNvSpPr txBox="1">
            <a:spLocks noChangeArrowheads="1"/>
          </p:cNvSpPr>
          <p:nvPr/>
        </p:nvSpPr>
        <p:spPr bwMode="auto">
          <a:xfrm>
            <a:off x="304800" y="1100138"/>
            <a:ext cx="8610600" cy="347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b="1" dirty="0" smtClean="0">
                <a:solidFill>
                  <a:schemeClr val="tx1"/>
                </a:solidFill>
                <a:latin typeface="+mj-lt"/>
              </a:rPr>
              <a:t>Server Equipment (In Rupiah’s)</a:t>
            </a:r>
            <a:endParaRPr lang="en-US" b="1" dirty="0">
              <a:solidFill>
                <a:schemeClr val="tx1"/>
              </a:solidFill>
              <a:latin typeface="+mj-lt"/>
            </a:endParaRPr>
          </a:p>
        </p:txBody>
      </p:sp>
      <p:graphicFrame>
        <p:nvGraphicFramePr>
          <p:cNvPr id="28676" name="Group 4"/>
          <p:cNvGraphicFramePr>
            <a:graphicFrameLocks noGrp="1"/>
          </p:cNvGraphicFramePr>
          <p:nvPr>
            <p:extLst>
              <p:ext uri="{D42A27DB-BD31-4B8C-83A1-F6EECF244321}">
                <p14:modId xmlns:p14="http://schemas.microsoft.com/office/powerpoint/2010/main" val="134452505"/>
              </p:ext>
            </p:extLst>
          </p:nvPr>
        </p:nvGraphicFramePr>
        <p:xfrm>
          <a:off x="228600" y="1565270"/>
          <a:ext cx="8610600" cy="3017720"/>
        </p:xfrm>
        <a:graphic>
          <a:graphicData uri="http://schemas.openxmlformats.org/drawingml/2006/table">
            <a:tbl>
              <a:tblPr/>
              <a:tblGrid>
                <a:gridCol w="725811"/>
                <a:gridCol w="3951635"/>
                <a:gridCol w="1037554"/>
                <a:gridCol w="2895600"/>
              </a:tblGrid>
              <a:tr h="290034">
                <a:tc>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400" b="1" i="0" u="none" strike="noStrike" cap="none" normalizeH="0" baseline="0" dirty="0" smtClean="0">
                          <a:ln>
                            <a:noFill/>
                          </a:ln>
                          <a:solidFill>
                            <a:srgbClr val="000000"/>
                          </a:solidFill>
                          <a:effectLst/>
                          <a:latin typeface="Calibri" pitchFamily="34" charset="0"/>
                          <a:cs typeface="Calibri" pitchFamily="34" charset="0"/>
                        </a:rPr>
                        <a:t>NO</a:t>
                      </a:r>
                    </a:p>
                  </a:txBody>
                  <a:tcPr marL="90000" marR="90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99"/>
                    </a:solidFill>
                  </a:tcPr>
                </a:tc>
                <a:tc>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400" b="1" i="0" u="none" strike="noStrike" cap="none" normalizeH="0" baseline="0" dirty="0" smtClean="0">
                          <a:ln>
                            <a:noFill/>
                          </a:ln>
                          <a:solidFill>
                            <a:srgbClr val="000000"/>
                          </a:solidFill>
                          <a:effectLst/>
                          <a:latin typeface="Calibri" pitchFamily="34" charset="0"/>
                          <a:cs typeface="Calibri" pitchFamily="34" charset="0"/>
                        </a:rPr>
                        <a:t>CAPEX 2014</a:t>
                      </a:r>
                    </a:p>
                  </a:txBody>
                  <a:tcPr marL="90000" marR="90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99"/>
                    </a:solidFill>
                  </a:tcPr>
                </a:tc>
                <a:tc>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400" b="1" i="0" u="none" strike="noStrike" cap="none" normalizeH="0" baseline="0" dirty="0" smtClean="0">
                          <a:ln>
                            <a:noFill/>
                          </a:ln>
                          <a:solidFill>
                            <a:srgbClr val="000000"/>
                          </a:solidFill>
                          <a:effectLst/>
                          <a:latin typeface="Calibri" pitchFamily="34" charset="0"/>
                          <a:cs typeface="Calibri" pitchFamily="34" charset="0"/>
                        </a:rPr>
                        <a:t>VALUE</a:t>
                      </a:r>
                    </a:p>
                  </a:txBody>
                  <a:tcPr marL="90000" marR="90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99"/>
                    </a:solidFill>
                  </a:tcPr>
                </a:tc>
                <a:tc>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400" b="1" i="0" u="none" strike="noStrike" cap="none" normalizeH="0" baseline="0" dirty="0" smtClean="0">
                          <a:ln>
                            <a:noFill/>
                          </a:ln>
                          <a:solidFill>
                            <a:srgbClr val="000000"/>
                          </a:solidFill>
                          <a:effectLst/>
                          <a:latin typeface="Calibri" pitchFamily="34" charset="0"/>
                          <a:cs typeface="Calibri" pitchFamily="34" charset="0"/>
                        </a:rPr>
                        <a:t>DUE DATE</a:t>
                      </a:r>
                    </a:p>
                  </a:txBody>
                  <a:tcPr marL="90000" marR="90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99"/>
                    </a:solidFill>
                  </a:tcPr>
                </a:tc>
              </a:tr>
              <a:tr h="270167">
                <a:tc>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300" b="1" i="0" u="none" strike="noStrike" cap="none" normalizeH="0" baseline="0" dirty="0" smtClean="0">
                          <a:ln>
                            <a:noFill/>
                          </a:ln>
                          <a:solidFill>
                            <a:srgbClr val="000000"/>
                          </a:solidFill>
                          <a:effectLst/>
                          <a:latin typeface="Calibri" pitchFamily="34" charset="0"/>
                          <a:cs typeface="Calibri" pitchFamily="34" charset="0"/>
                        </a:rPr>
                        <a:t>1</a:t>
                      </a:r>
                    </a:p>
                  </a:txBody>
                  <a:tcPr marL="90000" marR="90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c>
                  <a:txBody>
                    <a:bodyPr/>
                    <a:lstStyle/>
                    <a:p>
                      <a:pPr algn="l" fontAlgn="b"/>
                      <a:r>
                        <a:rPr lang="en-US" sz="1300" b="1" i="0" u="none" strike="noStrike" dirty="0">
                          <a:effectLst/>
                          <a:latin typeface="Calibri" pitchFamily="34" charset="0"/>
                          <a:cs typeface="Calibri" pitchFamily="34" charset="0"/>
                        </a:rPr>
                        <a:t>Rack Mount 40-42U</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c>
                  <a:txBody>
                    <a:bodyPr/>
                    <a:lstStyle/>
                    <a:p>
                      <a:pPr algn="r" fontAlgn="ctr"/>
                      <a:r>
                        <a:rPr lang="en-US" sz="1300" b="1" i="0" u="none" strike="noStrike" dirty="0">
                          <a:effectLst/>
                          <a:latin typeface="Calibri" pitchFamily="34" charset="0"/>
                          <a:cs typeface="Calibri" pitchFamily="34" charset="0"/>
                        </a:rPr>
                        <a:t>14,040,000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c>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300" b="1" i="0" u="none" strike="noStrike" cap="none" normalizeH="0" baseline="0" dirty="0" smtClean="0">
                          <a:ln>
                            <a:noFill/>
                          </a:ln>
                          <a:solidFill>
                            <a:srgbClr val="000000"/>
                          </a:solidFill>
                          <a:effectLst/>
                          <a:latin typeface="Calibri" pitchFamily="34" charset="0"/>
                          <a:cs typeface="Calibri" pitchFamily="34" charset="0"/>
                        </a:rPr>
                        <a:t>January</a:t>
                      </a:r>
                    </a:p>
                  </a:txBody>
                  <a:tcPr marL="90000" marR="90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r>
              <a:tr h="270167">
                <a:tc>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300" b="1" i="0" u="none" strike="noStrike" cap="none" normalizeH="0" baseline="0" dirty="0" smtClean="0">
                          <a:ln>
                            <a:noFill/>
                          </a:ln>
                          <a:solidFill>
                            <a:srgbClr val="000000"/>
                          </a:solidFill>
                          <a:effectLst/>
                          <a:latin typeface="Calibri" pitchFamily="34" charset="0"/>
                          <a:cs typeface="Calibri" pitchFamily="34" charset="0"/>
                        </a:rPr>
                        <a:t>2</a:t>
                      </a:r>
                    </a:p>
                  </a:txBody>
                  <a:tcPr marL="90000" marR="90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6EF"/>
                    </a:solidFill>
                  </a:tcPr>
                </a:tc>
                <a:tc>
                  <a:txBody>
                    <a:bodyPr/>
                    <a:lstStyle/>
                    <a:p>
                      <a:pPr algn="l" fontAlgn="b"/>
                      <a:r>
                        <a:rPr lang="en-US" sz="1300" b="1" i="0" u="none" strike="noStrike" dirty="0">
                          <a:effectLst/>
                          <a:latin typeface="Calibri" pitchFamily="34" charset="0"/>
                          <a:cs typeface="Calibri" pitchFamily="34" charset="0"/>
                        </a:rPr>
                        <a:t>Primary Server ( Mail, DC, DB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6EF"/>
                    </a:solidFill>
                  </a:tcPr>
                </a:tc>
                <a:tc>
                  <a:txBody>
                    <a:bodyPr/>
                    <a:lstStyle/>
                    <a:p>
                      <a:pPr algn="r" fontAlgn="ctr"/>
                      <a:r>
                        <a:rPr lang="en-US" sz="1300" b="1" i="0" u="none" strike="noStrike" dirty="0">
                          <a:effectLst/>
                          <a:latin typeface="Calibri" pitchFamily="34" charset="0"/>
                          <a:cs typeface="Calibri" pitchFamily="34" charset="0"/>
                        </a:rPr>
                        <a:t>113,400,000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300" b="1" i="0" u="none" strike="noStrike" cap="none" normalizeH="0" baseline="0" dirty="0" smtClean="0">
                          <a:ln>
                            <a:noFill/>
                          </a:ln>
                          <a:solidFill>
                            <a:srgbClr val="000000"/>
                          </a:solidFill>
                          <a:effectLst/>
                          <a:latin typeface="Calibri" pitchFamily="34" charset="0"/>
                          <a:cs typeface="Calibri" pitchFamily="34" charset="0"/>
                        </a:rPr>
                        <a:t>February</a:t>
                      </a:r>
                    </a:p>
                  </a:txBody>
                  <a:tcPr marL="90000" marR="90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6EF"/>
                    </a:solidFill>
                  </a:tcPr>
                </a:tc>
              </a:tr>
              <a:tr h="270167">
                <a:tc>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300" b="1" i="0" u="none" strike="noStrike" cap="none" normalizeH="0" baseline="0" dirty="0" smtClean="0">
                          <a:ln>
                            <a:noFill/>
                          </a:ln>
                          <a:solidFill>
                            <a:srgbClr val="000000"/>
                          </a:solidFill>
                          <a:effectLst/>
                          <a:latin typeface="Calibri" pitchFamily="34" charset="0"/>
                          <a:cs typeface="Calibri" pitchFamily="34" charset="0"/>
                        </a:rPr>
                        <a:t>3</a:t>
                      </a:r>
                    </a:p>
                  </a:txBody>
                  <a:tcPr marL="90000" marR="90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c>
                  <a:txBody>
                    <a:bodyPr/>
                    <a:lstStyle/>
                    <a:p>
                      <a:pPr algn="l" fontAlgn="b"/>
                      <a:r>
                        <a:rPr lang="en-US" sz="1300" b="1" i="0" u="none" strike="noStrike">
                          <a:effectLst/>
                          <a:latin typeface="Calibri" pitchFamily="34" charset="0"/>
                          <a:cs typeface="Calibri" pitchFamily="34" charset="0"/>
                        </a:rPr>
                        <a:t>Secondary Server (IPCop,XPU,Citrix)</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c>
                  <a:txBody>
                    <a:bodyPr/>
                    <a:lstStyle/>
                    <a:p>
                      <a:pPr algn="r" fontAlgn="ctr"/>
                      <a:r>
                        <a:rPr lang="en-US" sz="1300" b="1" i="0" u="none" strike="noStrike">
                          <a:effectLst/>
                          <a:latin typeface="Calibri" pitchFamily="34" charset="0"/>
                          <a:cs typeface="Calibri" pitchFamily="34" charset="0"/>
                        </a:rPr>
                        <a:t>64,800,000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c>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300" b="1" i="0" u="none" strike="noStrike" cap="none" normalizeH="0" baseline="0" dirty="0" smtClean="0">
                          <a:ln>
                            <a:noFill/>
                          </a:ln>
                          <a:solidFill>
                            <a:srgbClr val="000000"/>
                          </a:solidFill>
                          <a:effectLst/>
                          <a:latin typeface="Calibri" pitchFamily="34" charset="0"/>
                          <a:cs typeface="Calibri" pitchFamily="34" charset="0"/>
                        </a:rPr>
                        <a:t>March</a:t>
                      </a:r>
                    </a:p>
                  </a:txBody>
                  <a:tcPr marL="90000" marR="90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r>
              <a:tr h="270167">
                <a:tc>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300" b="1" i="0" u="none" strike="noStrike" cap="none" normalizeH="0" baseline="0" dirty="0" smtClean="0">
                          <a:ln>
                            <a:noFill/>
                          </a:ln>
                          <a:solidFill>
                            <a:srgbClr val="000000"/>
                          </a:solidFill>
                          <a:effectLst/>
                          <a:latin typeface="Calibri" pitchFamily="34" charset="0"/>
                          <a:cs typeface="Calibri" pitchFamily="34" charset="0"/>
                        </a:rPr>
                        <a:t>4</a:t>
                      </a:r>
                    </a:p>
                  </a:txBody>
                  <a:tcPr marL="90000" marR="90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6EF"/>
                    </a:solidFill>
                  </a:tcPr>
                </a:tc>
                <a:tc>
                  <a:txBody>
                    <a:bodyPr/>
                    <a:lstStyle/>
                    <a:p>
                      <a:pPr algn="l" fontAlgn="b"/>
                      <a:r>
                        <a:rPr lang="en-US" sz="1300" b="1" i="0" u="none" strike="noStrike">
                          <a:effectLst/>
                          <a:latin typeface="Calibri" pitchFamily="34" charset="0"/>
                          <a:cs typeface="Calibri" pitchFamily="34" charset="0"/>
                        </a:rPr>
                        <a:t>OS Windows 7 Profesional ( XPU+Mail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6EF"/>
                    </a:solidFill>
                  </a:tcPr>
                </a:tc>
                <a:tc>
                  <a:txBody>
                    <a:bodyPr/>
                    <a:lstStyle/>
                    <a:p>
                      <a:pPr algn="r" fontAlgn="ctr"/>
                      <a:r>
                        <a:rPr lang="en-US" sz="1300" b="1" i="0" u="none" strike="noStrike">
                          <a:effectLst/>
                          <a:latin typeface="Calibri" pitchFamily="34" charset="0"/>
                          <a:cs typeface="Calibri" pitchFamily="34" charset="0"/>
                        </a:rPr>
                        <a:t>5,832,000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300" b="1" i="0" u="none" strike="noStrike" cap="none" normalizeH="0" baseline="0" dirty="0" smtClean="0">
                          <a:ln>
                            <a:noFill/>
                          </a:ln>
                          <a:solidFill>
                            <a:srgbClr val="000000"/>
                          </a:solidFill>
                          <a:effectLst/>
                          <a:latin typeface="Calibri" pitchFamily="34" charset="0"/>
                          <a:cs typeface="Calibri" pitchFamily="34" charset="0"/>
                        </a:rPr>
                        <a:t>March</a:t>
                      </a:r>
                    </a:p>
                  </a:txBody>
                  <a:tcPr marL="90000" marR="90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6EF"/>
                    </a:solidFill>
                  </a:tcPr>
                </a:tc>
              </a:tr>
              <a:tr h="270167">
                <a:tc>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300" b="1" i="0" u="none" strike="noStrike" cap="none" normalizeH="0" baseline="0" dirty="0" smtClean="0">
                          <a:ln>
                            <a:noFill/>
                          </a:ln>
                          <a:solidFill>
                            <a:srgbClr val="000000"/>
                          </a:solidFill>
                          <a:effectLst/>
                          <a:latin typeface="Calibri" pitchFamily="34" charset="0"/>
                          <a:cs typeface="Calibri" pitchFamily="34" charset="0"/>
                        </a:rPr>
                        <a:t>5</a:t>
                      </a:r>
                    </a:p>
                  </a:txBody>
                  <a:tcPr marL="90000" marR="90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c>
                  <a:txBody>
                    <a:bodyPr/>
                    <a:lstStyle/>
                    <a:p>
                      <a:pPr algn="l" fontAlgn="b"/>
                      <a:r>
                        <a:rPr lang="en-US" sz="1300" b="1" i="0" u="none" strike="noStrike">
                          <a:effectLst/>
                          <a:latin typeface="Calibri" pitchFamily="34" charset="0"/>
                          <a:cs typeface="Calibri" pitchFamily="34" charset="0"/>
                        </a:rPr>
                        <a:t>OS Windows Server 2012 ( DB, DC, Citrix)</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c>
                  <a:txBody>
                    <a:bodyPr/>
                    <a:lstStyle/>
                    <a:p>
                      <a:pPr algn="r" fontAlgn="ctr"/>
                      <a:r>
                        <a:rPr lang="en-US" sz="1300" b="1" i="0" u="none" strike="noStrike">
                          <a:effectLst/>
                          <a:latin typeface="Calibri" pitchFamily="34" charset="0"/>
                          <a:cs typeface="Calibri" pitchFamily="34" charset="0"/>
                        </a:rPr>
                        <a:t>35,640,000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c>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300" b="1" i="0" u="none" strike="noStrike" cap="none" normalizeH="0" baseline="0" dirty="0" smtClean="0">
                          <a:ln>
                            <a:noFill/>
                          </a:ln>
                          <a:solidFill>
                            <a:srgbClr val="000000"/>
                          </a:solidFill>
                          <a:effectLst/>
                          <a:latin typeface="Calibri" pitchFamily="34" charset="0"/>
                          <a:cs typeface="Calibri" pitchFamily="34" charset="0"/>
                        </a:rPr>
                        <a:t>March</a:t>
                      </a:r>
                    </a:p>
                  </a:txBody>
                  <a:tcPr marL="90000" marR="90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r>
              <a:tr h="270167">
                <a:tc>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300" b="1" i="0" u="none" strike="noStrike" cap="none" normalizeH="0" baseline="0" dirty="0" smtClean="0">
                          <a:ln>
                            <a:noFill/>
                          </a:ln>
                          <a:solidFill>
                            <a:srgbClr val="000000"/>
                          </a:solidFill>
                          <a:effectLst/>
                          <a:latin typeface="Calibri" pitchFamily="34" charset="0"/>
                          <a:cs typeface="Calibri" pitchFamily="34" charset="0"/>
                        </a:rPr>
                        <a:t>6</a:t>
                      </a:r>
                    </a:p>
                  </a:txBody>
                  <a:tcPr marL="90000" marR="90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6EF"/>
                    </a:solidFill>
                  </a:tcPr>
                </a:tc>
                <a:tc>
                  <a:txBody>
                    <a:bodyPr/>
                    <a:lstStyle/>
                    <a:p>
                      <a:pPr algn="l" fontAlgn="b"/>
                      <a:r>
                        <a:rPr lang="en-US" sz="1300" b="1" i="0" u="none" strike="noStrike">
                          <a:effectLst/>
                          <a:latin typeface="Calibri" pitchFamily="34" charset="0"/>
                          <a:cs typeface="Calibri" pitchFamily="34" charset="0"/>
                        </a:rPr>
                        <a:t>Switch Gigabit 24port+2SPF (managed)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6EF"/>
                    </a:solidFill>
                  </a:tcPr>
                </a:tc>
                <a:tc>
                  <a:txBody>
                    <a:bodyPr/>
                    <a:lstStyle/>
                    <a:p>
                      <a:pPr algn="r" fontAlgn="ctr"/>
                      <a:r>
                        <a:rPr lang="en-US" sz="1300" b="1" i="0" u="none" strike="noStrike">
                          <a:effectLst/>
                          <a:latin typeface="Calibri" pitchFamily="34" charset="0"/>
                          <a:cs typeface="Calibri" pitchFamily="34" charset="0"/>
                        </a:rPr>
                        <a:t>5,400,000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300" b="1" i="0" u="none" strike="noStrike" cap="none" normalizeH="0" baseline="0" dirty="0" smtClean="0">
                          <a:ln>
                            <a:noFill/>
                          </a:ln>
                          <a:solidFill>
                            <a:srgbClr val="000000"/>
                          </a:solidFill>
                          <a:effectLst/>
                          <a:latin typeface="Calibri" pitchFamily="34" charset="0"/>
                          <a:cs typeface="Calibri" pitchFamily="34" charset="0"/>
                        </a:rPr>
                        <a:t>January</a:t>
                      </a:r>
                    </a:p>
                  </a:txBody>
                  <a:tcPr marL="90000" marR="90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6EF"/>
                    </a:solidFill>
                  </a:tcPr>
                </a:tc>
              </a:tr>
              <a:tr h="270167">
                <a:tc>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300" b="1" i="0" u="none" strike="noStrike" cap="none" normalizeH="0" baseline="0" dirty="0" smtClean="0">
                          <a:ln>
                            <a:noFill/>
                          </a:ln>
                          <a:solidFill>
                            <a:srgbClr val="000000"/>
                          </a:solidFill>
                          <a:effectLst/>
                          <a:latin typeface="Calibri" pitchFamily="34" charset="0"/>
                          <a:cs typeface="Calibri" pitchFamily="34" charset="0"/>
                        </a:rPr>
                        <a:t>7</a:t>
                      </a:r>
                    </a:p>
                  </a:txBody>
                  <a:tcPr marL="90000" marR="90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c>
                  <a:txBody>
                    <a:bodyPr/>
                    <a:lstStyle/>
                    <a:p>
                      <a:pPr algn="l" fontAlgn="b"/>
                      <a:r>
                        <a:rPr lang="en-US" sz="1300" b="1" i="0" u="none" strike="noStrike">
                          <a:effectLst/>
                          <a:latin typeface="Calibri" pitchFamily="34" charset="0"/>
                          <a:cs typeface="Calibri" pitchFamily="34" charset="0"/>
                        </a:rPr>
                        <a:t>KVM Switch Aten-CL5708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c>
                  <a:txBody>
                    <a:bodyPr/>
                    <a:lstStyle/>
                    <a:p>
                      <a:pPr algn="r" fontAlgn="ctr"/>
                      <a:r>
                        <a:rPr lang="en-US" sz="1300" b="1" i="0" u="none" strike="noStrike">
                          <a:effectLst/>
                          <a:latin typeface="Calibri" pitchFamily="34" charset="0"/>
                          <a:cs typeface="Calibri" pitchFamily="34" charset="0"/>
                        </a:rPr>
                        <a:t>11,880,000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c>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300" b="1" i="0" u="none" strike="noStrike" cap="none" normalizeH="0" baseline="0" dirty="0" smtClean="0">
                          <a:ln>
                            <a:noFill/>
                          </a:ln>
                          <a:solidFill>
                            <a:srgbClr val="000000"/>
                          </a:solidFill>
                          <a:effectLst/>
                          <a:latin typeface="Calibri" pitchFamily="34" charset="0"/>
                          <a:cs typeface="Calibri" pitchFamily="34" charset="0"/>
                        </a:rPr>
                        <a:t>March</a:t>
                      </a:r>
                    </a:p>
                  </a:txBody>
                  <a:tcPr marL="90000" marR="90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r>
              <a:tr h="270167">
                <a:tc>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300" b="1" i="0" u="none" strike="noStrike" cap="none" normalizeH="0" baseline="0" dirty="0" smtClean="0">
                          <a:ln>
                            <a:noFill/>
                          </a:ln>
                          <a:solidFill>
                            <a:srgbClr val="000000"/>
                          </a:solidFill>
                          <a:effectLst/>
                          <a:latin typeface="Calibri" pitchFamily="34" charset="0"/>
                          <a:cs typeface="Calibri" pitchFamily="34" charset="0"/>
                        </a:rPr>
                        <a:t>8</a:t>
                      </a:r>
                    </a:p>
                  </a:txBody>
                  <a:tcPr marL="90000" marR="90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c>
                  <a:txBody>
                    <a:bodyPr/>
                    <a:lstStyle/>
                    <a:p>
                      <a:pPr algn="l" fontAlgn="b"/>
                      <a:r>
                        <a:rPr lang="en-US" sz="1300" b="1" i="0" u="none" strike="noStrike" dirty="0">
                          <a:effectLst/>
                          <a:latin typeface="Calibri" pitchFamily="34" charset="0"/>
                          <a:cs typeface="Calibri" pitchFamily="34" charset="0"/>
                        </a:rPr>
                        <a:t>UPS APC 1500 VA</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c>
                  <a:txBody>
                    <a:bodyPr/>
                    <a:lstStyle/>
                    <a:p>
                      <a:pPr algn="r" fontAlgn="ctr"/>
                      <a:r>
                        <a:rPr lang="en-US" sz="1300" b="1" i="0" u="none" strike="noStrike" dirty="0">
                          <a:effectLst/>
                          <a:latin typeface="Calibri" pitchFamily="34" charset="0"/>
                          <a:cs typeface="Calibri" pitchFamily="34" charset="0"/>
                        </a:rPr>
                        <a:t>29,160,000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c>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300" b="1" i="0" u="none" strike="noStrike" cap="none" normalizeH="0" baseline="0" dirty="0" smtClean="0">
                          <a:ln>
                            <a:noFill/>
                          </a:ln>
                          <a:solidFill>
                            <a:srgbClr val="000000"/>
                          </a:solidFill>
                          <a:effectLst/>
                          <a:latin typeface="Calibri" pitchFamily="34" charset="0"/>
                          <a:cs typeface="Calibri" pitchFamily="34" charset="0"/>
                        </a:rPr>
                        <a:t>January</a:t>
                      </a:r>
                    </a:p>
                  </a:txBody>
                  <a:tcPr marL="90000" marR="90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r>
              <a:tr h="416057">
                <a:tc gridSpan="2">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300" b="1" i="0" u="none" strike="noStrike" cap="none" normalizeH="0" baseline="0" dirty="0" smtClean="0">
                          <a:ln>
                            <a:noFill/>
                          </a:ln>
                          <a:solidFill>
                            <a:srgbClr val="000000"/>
                          </a:solidFill>
                          <a:effectLst/>
                          <a:latin typeface="Calibri" pitchFamily="34" charset="0"/>
                          <a:cs typeface="Calibri" pitchFamily="34" charset="0"/>
                        </a:rPr>
                        <a:t>TOTAL</a:t>
                      </a:r>
                    </a:p>
                  </a:txBody>
                  <a:tcPr marL="90000" marR="90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c hMerge="1">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100" b="0" i="0" u="none" strike="noStrike" cap="none" normalizeH="0" baseline="0" dirty="0" smtClean="0">
                        <a:ln>
                          <a:noFill/>
                        </a:ln>
                        <a:solidFill>
                          <a:srgbClr val="000000"/>
                        </a:solidFill>
                        <a:effectLst/>
                        <a:latin typeface="Calibri" pitchFamily="34" charset="0"/>
                        <a:cs typeface="Calibri" pitchFamily="34" charset="0"/>
                      </a:endParaRPr>
                    </a:p>
                  </a:txBody>
                  <a:tcPr marL="90000" marR="90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c>
                  <a:txBody>
                    <a:bodyPr/>
                    <a:lstStyle/>
                    <a:p>
                      <a:pPr algn="r" fontAlgn="ctr"/>
                      <a:r>
                        <a:rPr lang="en-US" sz="1300" b="1" i="0" u="none" strike="noStrike" dirty="0" smtClean="0">
                          <a:effectLst/>
                          <a:latin typeface="Calibri" pitchFamily="34" charset="0"/>
                          <a:cs typeface="Calibri" pitchFamily="34" charset="0"/>
                        </a:rPr>
                        <a:t>280,152,000</a:t>
                      </a:r>
                      <a:r>
                        <a:rPr lang="en-US" sz="1300" b="1" i="0" u="none" strike="noStrike" dirty="0" smtClean="0">
                          <a:effectLst/>
                          <a:latin typeface="Arial"/>
                        </a:rPr>
                        <a:t> </a:t>
                      </a:r>
                      <a:endParaRPr lang="en-US" sz="1300" b="1" i="0" u="none" strike="noStrike" dirty="0">
                        <a:effectLst/>
                        <a:latin typeface="Arial"/>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300" b="1" i="0" u="none" strike="noStrike" cap="none" normalizeH="0" baseline="0" dirty="0" smtClean="0">
                        <a:ln>
                          <a:noFill/>
                        </a:ln>
                        <a:solidFill>
                          <a:schemeClr val="tx1"/>
                        </a:solidFill>
                        <a:effectLst/>
                        <a:latin typeface="Calibri" pitchFamily="34" charset="0"/>
                        <a:cs typeface="Calibri" pitchFamily="34" charset="0"/>
                      </a:endParaRPr>
                    </a:p>
                  </a:txBody>
                  <a:tcPr marL="90000" marR="90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r>
            </a:tbl>
          </a:graphicData>
        </a:graphic>
      </p:graphicFrame>
      <p:sp>
        <p:nvSpPr>
          <p:cNvPr id="5" name="Text Box 3"/>
          <p:cNvSpPr txBox="1">
            <a:spLocks noChangeArrowheads="1"/>
          </p:cNvSpPr>
          <p:nvPr/>
        </p:nvSpPr>
        <p:spPr bwMode="auto">
          <a:xfrm>
            <a:off x="180622" y="4724400"/>
            <a:ext cx="8610600" cy="347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sz="1600" b="1" dirty="0" smtClean="0">
                <a:solidFill>
                  <a:schemeClr val="tx1"/>
                </a:solidFill>
                <a:latin typeface="Calibri" pitchFamily="34" charset="0"/>
                <a:cs typeface="Calibri" pitchFamily="34" charset="0"/>
              </a:rPr>
              <a:t>Total Capital Expenditure for Consolidated HRS Budget 2014 is </a:t>
            </a:r>
            <a:r>
              <a:rPr lang="en-US" sz="1600" b="1" dirty="0" err="1" smtClean="0">
                <a:solidFill>
                  <a:schemeClr val="tx1"/>
                </a:solidFill>
                <a:latin typeface="Calibri" pitchFamily="34" charset="0"/>
                <a:cs typeface="Calibri" pitchFamily="34" charset="0"/>
              </a:rPr>
              <a:t>Rp</a:t>
            </a:r>
            <a:r>
              <a:rPr lang="en-US" sz="1600" b="1" dirty="0" smtClean="0">
                <a:solidFill>
                  <a:schemeClr val="tx1"/>
                </a:solidFill>
                <a:latin typeface="Calibri" pitchFamily="34" charset="0"/>
                <a:cs typeface="Calibri" pitchFamily="34" charset="0"/>
              </a:rPr>
              <a:t>. 555.552.000,00-</a:t>
            </a:r>
            <a:endParaRPr lang="en-US" sz="1600" b="1" dirty="0">
              <a:solidFill>
                <a:schemeClr val="tx1"/>
              </a:solidFill>
              <a:latin typeface="Calibri" pitchFamily="34" charset="0"/>
              <a:cs typeface="Calibri" pitchFamily="34" charset="0"/>
            </a:endParaRPr>
          </a:p>
        </p:txBody>
      </p:sp>
    </p:spTree>
    <p:extLst>
      <p:ext uri="{BB962C8B-B14F-4D97-AF65-F5344CB8AC3E}">
        <p14:creationId xmlns:p14="http://schemas.microsoft.com/office/powerpoint/2010/main" val="213789440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152400" y="304800"/>
            <a:ext cx="81534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9pPr>
          </a:lstStyle>
          <a:p>
            <a:pPr algn="ctr">
              <a:buClrTx/>
              <a:buFontTx/>
              <a:buNone/>
            </a:pPr>
            <a:r>
              <a:rPr lang="en-US" sz="2800" b="1" dirty="0">
                <a:solidFill>
                  <a:srgbClr val="000000"/>
                </a:solidFill>
                <a:latin typeface="Candara" pitchFamily="32" charset="0"/>
              </a:rPr>
              <a:t>5 YEARS ONWARD OBSESSION</a:t>
            </a:r>
          </a:p>
        </p:txBody>
      </p:sp>
      <p:sp>
        <p:nvSpPr>
          <p:cNvPr id="29699" name="Text Box 3"/>
          <p:cNvSpPr txBox="1">
            <a:spLocks noChangeArrowheads="1"/>
          </p:cNvSpPr>
          <p:nvPr/>
        </p:nvSpPr>
        <p:spPr bwMode="auto">
          <a:xfrm>
            <a:off x="457200" y="13716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9700" name="Text Box 4"/>
          <p:cNvSpPr txBox="1">
            <a:spLocks noChangeArrowheads="1"/>
          </p:cNvSpPr>
          <p:nvPr/>
        </p:nvSpPr>
        <p:spPr bwMode="auto">
          <a:xfrm>
            <a:off x="304800" y="1676400"/>
            <a:ext cx="8610600" cy="144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42900" indent="-327025">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FFFFFF"/>
                </a:solidFill>
                <a:latin typeface="Calibri" pitchFamily="32" charset="0"/>
                <a:cs typeface="Arial Unicode MS" pitchFamily="32" charset="0"/>
              </a:defRPr>
            </a:lvl1pPr>
            <a:lvl2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FFFFFF"/>
                </a:solidFill>
                <a:latin typeface="Calibri" pitchFamily="32" charset="0"/>
                <a:cs typeface="Arial Unicode MS" pitchFamily="32" charset="0"/>
              </a:defRPr>
            </a:lvl2pPr>
            <a:lvl3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FFFFFF"/>
                </a:solidFill>
                <a:latin typeface="Calibri" pitchFamily="32" charset="0"/>
                <a:cs typeface="Arial Unicode MS" pitchFamily="32" charset="0"/>
              </a:defRPr>
            </a:lvl3pPr>
            <a:lvl4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FFFFFF"/>
                </a:solidFill>
                <a:latin typeface="Calibri" pitchFamily="32" charset="0"/>
                <a:cs typeface="Arial Unicode MS" pitchFamily="32" charset="0"/>
              </a:defRPr>
            </a:lvl4pPr>
            <a:lvl5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FFFFFF"/>
                </a:solidFill>
                <a:latin typeface="Calibri" pitchFamily="32" charset="0"/>
                <a:cs typeface="Arial Unicode MS" pitchFamily="32" charset="0"/>
              </a:defRPr>
            </a:lvl5pPr>
            <a:lvl6pPr marL="2514600" indent="-228600" defTabSz="457200" fontAlgn="base">
              <a:spcBef>
                <a:spcPct val="0"/>
              </a:spcBef>
              <a:spcAft>
                <a:spcPct val="0"/>
              </a:spcAft>
              <a:buClr>
                <a:srgbClr val="000000"/>
              </a:buClr>
              <a:buSzPct val="100000"/>
              <a:buFont typeface="Times New Roman" pitchFamily="16"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FFFFFF"/>
                </a:solidFill>
                <a:latin typeface="Calibri" pitchFamily="32" charset="0"/>
                <a:cs typeface="Arial Unicode MS" pitchFamily="32" charset="0"/>
              </a:defRPr>
            </a:lvl6pPr>
            <a:lvl7pPr marL="2971800" indent="-228600" defTabSz="457200" fontAlgn="base">
              <a:spcBef>
                <a:spcPct val="0"/>
              </a:spcBef>
              <a:spcAft>
                <a:spcPct val="0"/>
              </a:spcAft>
              <a:buClr>
                <a:srgbClr val="000000"/>
              </a:buClr>
              <a:buSzPct val="100000"/>
              <a:buFont typeface="Times New Roman" pitchFamily="16"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FFFFFF"/>
                </a:solidFill>
                <a:latin typeface="Calibri" pitchFamily="32" charset="0"/>
                <a:cs typeface="Arial Unicode MS" pitchFamily="32" charset="0"/>
              </a:defRPr>
            </a:lvl7pPr>
            <a:lvl8pPr marL="3429000" indent="-228600" defTabSz="457200" fontAlgn="base">
              <a:spcBef>
                <a:spcPct val="0"/>
              </a:spcBef>
              <a:spcAft>
                <a:spcPct val="0"/>
              </a:spcAft>
              <a:buClr>
                <a:srgbClr val="000000"/>
              </a:buClr>
              <a:buSzPct val="100000"/>
              <a:buFont typeface="Times New Roman" pitchFamily="16"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FFFFFF"/>
                </a:solidFill>
                <a:latin typeface="Calibri" pitchFamily="32" charset="0"/>
                <a:cs typeface="Arial Unicode MS" pitchFamily="32" charset="0"/>
              </a:defRPr>
            </a:lvl8pPr>
            <a:lvl9pPr marL="3886200" indent="-228600" defTabSz="457200" fontAlgn="base">
              <a:spcBef>
                <a:spcPct val="0"/>
              </a:spcBef>
              <a:spcAft>
                <a:spcPct val="0"/>
              </a:spcAft>
              <a:buClr>
                <a:srgbClr val="000000"/>
              </a:buClr>
              <a:buSzPct val="100000"/>
              <a:buFont typeface="Times New Roman" pitchFamily="16"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FFFFFF"/>
                </a:solidFill>
                <a:latin typeface="Calibri" pitchFamily="32" charset="0"/>
                <a:cs typeface="Arial Unicode MS" pitchFamily="32" charset="0"/>
              </a:defRPr>
            </a:lvl9pPr>
          </a:lstStyle>
          <a:p>
            <a:pPr marL="15875" indent="0" algn="ctr">
              <a:spcBef>
                <a:spcPts val="600"/>
              </a:spcBef>
              <a:buClrTx/>
            </a:pPr>
            <a:endParaRPr lang="en-US" sz="4800" b="1" dirty="0">
              <a:solidFill>
                <a:srgbClr val="000000"/>
              </a:solidFill>
              <a:effectLst>
                <a:reflection blurRad="6350" stA="50000" endA="300" endPos="50000" dist="29997" dir="5400000" sy="-100000" algn="bl" rotWithShape="0"/>
              </a:effectLst>
              <a:latin typeface="Calibri" pitchFamily="34" charset="0"/>
              <a:cs typeface="Calibri" pitchFamily="34" charset="0"/>
            </a:endParaRPr>
          </a:p>
          <a:p>
            <a:pPr marL="15875" indent="0" algn="ctr">
              <a:spcBef>
                <a:spcPts val="600"/>
              </a:spcBef>
              <a:buClrTx/>
            </a:pPr>
            <a:r>
              <a:rPr lang="en-US" sz="4800" b="1" dirty="0" smtClean="0">
                <a:solidFill>
                  <a:srgbClr val="000000"/>
                </a:solidFill>
                <a:effectLst>
                  <a:reflection blurRad="6350" stA="50000" endA="300" endPos="50000" dist="29997" dir="5400000" sy="-100000" algn="bl" rotWithShape="0"/>
                </a:effectLst>
                <a:latin typeface="Calibri" pitchFamily="34" charset="0"/>
                <a:cs typeface="Calibri" pitchFamily="34" charset="0"/>
              </a:rPr>
              <a:t>“HRS Becoming for Business Partner”</a:t>
            </a:r>
            <a:endParaRPr lang="en-US" sz="4800" b="1" dirty="0">
              <a:solidFill>
                <a:srgbClr val="000000"/>
              </a:solidFill>
              <a:effectLst>
                <a:reflection blurRad="6350" stA="50000" endA="300" endPos="50000" dist="29997" dir="5400000" sy="-100000" algn="bl" rotWithShape="0"/>
              </a:effectLst>
              <a:latin typeface="Calibri" pitchFamily="34" charset="0"/>
              <a:cs typeface="Calibri" pitchFamily="34"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0721"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9038" y="2133600"/>
            <a:ext cx="6583362" cy="27130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07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075" y="6275388"/>
            <a:ext cx="3273425" cy="59531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228600" y="304800"/>
            <a:ext cx="81534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9pPr>
          </a:lstStyle>
          <a:p>
            <a:pPr algn="ctr">
              <a:buClrTx/>
              <a:buFontTx/>
              <a:buNone/>
            </a:pPr>
            <a:r>
              <a:rPr lang="en-US" sz="2800" b="1" dirty="0">
                <a:solidFill>
                  <a:srgbClr val="000000"/>
                </a:solidFill>
                <a:latin typeface="Candara" pitchFamily="32" charset="0"/>
              </a:rPr>
              <a:t>EXECUTIVE SUMMARY</a:t>
            </a:r>
          </a:p>
        </p:txBody>
      </p:sp>
      <p:sp>
        <p:nvSpPr>
          <p:cNvPr id="15363" name="Text Box 3"/>
          <p:cNvSpPr txBox="1">
            <a:spLocks noChangeArrowheads="1"/>
          </p:cNvSpPr>
          <p:nvPr/>
        </p:nvSpPr>
        <p:spPr bwMode="auto">
          <a:xfrm>
            <a:off x="457200" y="13716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64" name="Text Box 4"/>
          <p:cNvSpPr txBox="1">
            <a:spLocks noChangeArrowheads="1"/>
          </p:cNvSpPr>
          <p:nvPr/>
        </p:nvSpPr>
        <p:spPr bwMode="auto">
          <a:xfrm>
            <a:off x="228600" y="1219200"/>
            <a:ext cx="8686800" cy="541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42900" indent="-327025">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FFFFFF"/>
                </a:solidFill>
                <a:latin typeface="Calibri" pitchFamily="32" charset="0"/>
                <a:cs typeface="Arial Unicode MS" pitchFamily="32" charset="0"/>
              </a:defRPr>
            </a:lvl1pPr>
            <a:lvl2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FFFFFF"/>
                </a:solidFill>
                <a:latin typeface="Calibri" pitchFamily="32" charset="0"/>
                <a:cs typeface="Arial Unicode MS" pitchFamily="32" charset="0"/>
              </a:defRPr>
            </a:lvl2pPr>
            <a:lvl3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FFFFFF"/>
                </a:solidFill>
                <a:latin typeface="Calibri" pitchFamily="32" charset="0"/>
                <a:cs typeface="Arial Unicode MS" pitchFamily="32" charset="0"/>
              </a:defRPr>
            </a:lvl3pPr>
            <a:lvl4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FFFFFF"/>
                </a:solidFill>
                <a:latin typeface="Calibri" pitchFamily="32" charset="0"/>
                <a:cs typeface="Arial Unicode MS" pitchFamily="32" charset="0"/>
              </a:defRPr>
            </a:lvl4pPr>
            <a:lvl5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FFFFFF"/>
                </a:solidFill>
                <a:latin typeface="Calibri" pitchFamily="32" charset="0"/>
                <a:cs typeface="Arial Unicode MS" pitchFamily="32" charset="0"/>
              </a:defRPr>
            </a:lvl5pPr>
            <a:lvl6pPr marL="2514600" indent="-228600" defTabSz="457200" fontAlgn="base">
              <a:spcBef>
                <a:spcPct val="0"/>
              </a:spcBef>
              <a:spcAft>
                <a:spcPct val="0"/>
              </a:spcAft>
              <a:buClr>
                <a:srgbClr val="000000"/>
              </a:buClr>
              <a:buSzPct val="100000"/>
              <a:buFont typeface="Times New Roman" pitchFamily="16"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FFFFFF"/>
                </a:solidFill>
                <a:latin typeface="Calibri" pitchFamily="32" charset="0"/>
                <a:cs typeface="Arial Unicode MS" pitchFamily="32" charset="0"/>
              </a:defRPr>
            </a:lvl6pPr>
            <a:lvl7pPr marL="2971800" indent="-228600" defTabSz="457200" fontAlgn="base">
              <a:spcBef>
                <a:spcPct val="0"/>
              </a:spcBef>
              <a:spcAft>
                <a:spcPct val="0"/>
              </a:spcAft>
              <a:buClr>
                <a:srgbClr val="000000"/>
              </a:buClr>
              <a:buSzPct val="100000"/>
              <a:buFont typeface="Times New Roman" pitchFamily="16"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FFFFFF"/>
                </a:solidFill>
                <a:latin typeface="Calibri" pitchFamily="32" charset="0"/>
                <a:cs typeface="Arial Unicode MS" pitchFamily="32" charset="0"/>
              </a:defRPr>
            </a:lvl7pPr>
            <a:lvl8pPr marL="3429000" indent="-228600" defTabSz="457200" fontAlgn="base">
              <a:spcBef>
                <a:spcPct val="0"/>
              </a:spcBef>
              <a:spcAft>
                <a:spcPct val="0"/>
              </a:spcAft>
              <a:buClr>
                <a:srgbClr val="000000"/>
              </a:buClr>
              <a:buSzPct val="100000"/>
              <a:buFont typeface="Times New Roman" pitchFamily="16"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FFFFFF"/>
                </a:solidFill>
                <a:latin typeface="Calibri" pitchFamily="32" charset="0"/>
                <a:cs typeface="Arial Unicode MS" pitchFamily="32" charset="0"/>
              </a:defRPr>
            </a:lvl8pPr>
            <a:lvl9pPr marL="3886200" indent="-228600" defTabSz="457200" fontAlgn="base">
              <a:spcBef>
                <a:spcPct val="0"/>
              </a:spcBef>
              <a:spcAft>
                <a:spcPct val="0"/>
              </a:spcAft>
              <a:buClr>
                <a:srgbClr val="000000"/>
              </a:buClr>
              <a:buSzPct val="100000"/>
              <a:buFont typeface="Times New Roman" pitchFamily="16"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FFFFFF"/>
                </a:solidFill>
                <a:latin typeface="Calibri" pitchFamily="32" charset="0"/>
                <a:cs typeface="Arial Unicode MS" pitchFamily="32" charset="0"/>
              </a:defRPr>
            </a:lvl9pPr>
          </a:lstStyle>
          <a:p>
            <a:pPr marL="0" indent="11113" algn="just">
              <a:spcBef>
                <a:spcPts val="600"/>
              </a:spcBef>
              <a:buClrTx/>
              <a:buFontTx/>
              <a:buNone/>
              <a:tabLst>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1600" dirty="0" smtClean="0">
                <a:solidFill>
                  <a:srgbClr val="000000"/>
                </a:solidFill>
                <a:latin typeface="Calibri" pitchFamily="34" charset="0"/>
                <a:cs typeface="Calibri" pitchFamily="34" charset="0"/>
              </a:rPr>
              <a:t>Overall for HR and Support Budget (HRS Budget) 2014 has increase 17,62% from HRS Budget 2013. There are several budget account  that exceed 6% incremental assumption as follows :</a:t>
            </a:r>
          </a:p>
          <a:p>
            <a:pPr indent="-342900" algn="just">
              <a:spcBef>
                <a:spcPts val="600"/>
              </a:spcBef>
              <a:buClrTx/>
              <a:buFont typeface="+mj-lt"/>
              <a:buAutoNum type="arabicParenR"/>
              <a:tabLst>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1600" dirty="0" smtClean="0">
                <a:solidFill>
                  <a:srgbClr val="000000"/>
                </a:solidFill>
                <a:latin typeface="Calibri" pitchFamily="34" charset="0"/>
                <a:cs typeface="Calibri" pitchFamily="34" charset="0"/>
              </a:rPr>
              <a:t>Training Budget rise 24% because the target for annual training time increase from 3 hours/ employee to 3 days/ employee.</a:t>
            </a:r>
          </a:p>
          <a:p>
            <a:pPr indent="-342900" algn="just">
              <a:spcBef>
                <a:spcPts val="600"/>
              </a:spcBef>
              <a:buClrTx/>
              <a:buFont typeface="+mj-lt"/>
              <a:buAutoNum type="arabicParenR"/>
              <a:tabLst>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1600" dirty="0" smtClean="0">
                <a:solidFill>
                  <a:srgbClr val="000000"/>
                </a:solidFill>
                <a:latin typeface="Calibri" pitchFamily="34" charset="0"/>
                <a:cs typeface="Calibri" pitchFamily="34" charset="0"/>
              </a:rPr>
              <a:t>Photocopy Budget rise 109% as result from under budget in 2013 and s</a:t>
            </a:r>
            <a:r>
              <a:rPr lang="en-US" sz="1600" dirty="0" smtClean="0">
                <a:solidFill>
                  <a:schemeClr val="tx1"/>
                </a:solidFill>
              </a:rPr>
              <a:t>o budget calculated </a:t>
            </a:r>
            <a:r>
              <a:rPr lang="en-US" sz="1600" dirty="0">
                <a:solidFill>
                  <a:schemeClr val="tx1"/>
                </a:solidFill>
              </a:rPr>
              <a:t>by the projected costs until the end of the year </a:t>
            </a:r>
            <a:r>
              <a:rPr lang="en-US" sz="1600" dirty="0" smtClean="0">
                <a:solidFill>
                  <a:schemeClr val="tx1"/>
                </a:solidFill>
              </a:rPr>
              <a:t>2013 plus </a:t>
            </a:r>
            <a:r>
              <a:rPr lang="en-US" sz="1600" dirty="0">
                <a:solidFill>
                  <a:schemeClr val="tx1"/>
                </a:solidFill>
              </a:rPr>
              <a:t>inflation </a:t>
            </a:r>
            <a:r>
              <a:rPr lang="en-US" sz="1600" dirty="0" smtClean="0">
                <a:solidFill>
                  <a:schemeClr val="tx1"/>
                </a:solidFill>
              </a:rPr>
              <a:t>assumption (annualized method).</a:t>
            </a:r>
          </a:p>
          <a:p>
            <a:pPr indent="-342900" algn="just">
              <a:spcBef>
                <a:spcPts val="600"/>
              </a:spcBef>
              <a:buClrTx/>
              <a:buFont typeface="+mj-lt"/>
              <a:buAutoNum type="arabicParenR"/>
              <a:tabLst>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1600" dirty="0" smtClean="0">
                <a:solidFill>
                  <a:schemeClr val="tx1"/>
                </a:solidFill>
                <a:latin typeface="Calibri" pitchFamily="34" charset="0"/>
                <a:cs typeface="Calibri" pitchFamily="34" charset="0"/>
              </a:rPr>
              <a:t>Mail/ Postage, Stationary and Magazine Budget is increased because under budget (deficit budget 2013/ actual &gt; budgeted).</a:t>
            </a:r>
          </a:p>
          <a:p>
            <a:pPr indent="-342900" algn="just">
              <a:spcBef>
                <a:spcPts val="600"/>
              </a:spcBef>
              <a:buClrTx/>
              <a:buFont typeface="+mj-lt"/>
              <a:buAutoNum type="arabicParenR"/>
              <a:tabLst>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1600" dirty="0" smtClean="0">
                <a:solidFill>
                  <a:schemeClr val="tx1"/>
                </a:solidFill>
                <a:latin typeface="Calibri" pitchFamily="34" charset="0"/>
                <a:cs typeface="Calibri" pitchFamily="34" charset="0"/>
              </a:rPr>
              <a:t>Travelling Budget rise 359% as result from </a:t>
            </a:r>
            <a:r>
              <a:rPr lang="en-US" sz="1600" dirty="0" err="1">
                <a:solidFill>
                  <a:schemeClr val="tx1"/>
                </a:solidFill>
                <a:latin typeface="Calibri" pitchFamily="34" charset="0"/>
                <a:cs typeface="Calibri" pitchFamily="34" charset="0"/>
              </a:rPr>
              <a:t>syncronization</a:t>
            </a:r>
            <a:r>
              <a:rPr lang="en-US" sz="1600" dirty="0">
                <a:solidFill>
                  <a:schemeClr val="tx1"/>
                </a:solidFill>
                <a:latin typeface="Calibri" pitchFamily="34" charset="0"/>
                <a:cs typeface="Calibri" pitchFamily="34" charset="0"/>
              </a:rPr>
              <a:t> </a:t>
            </a:r>
            <a:r>
              <a:rPr lang="en-US" sz="1600" dirty="0" smtClean="0">
                <a:solidFill>
                  <a:schemeClr val="tx1"/>
                </a:solidFill>
                <a:latin typeface="Calibri" pitchFamily="34" charset="0"/>
                <a:cs typeface="Calibri" pitchFamily="34" charset="0"/>
              </a:rPr>
              <a:t> with operation division activity for 2014 and based on the current condition that figure an under budget condition especially for Travelling Expense.</a:t>
            </a:r>
          </a:p>
          <a:p>
            <a:pPr indent="-342900" algn="just">
              <a:spcBef>
                <a:spcPts val="600"/>
              </a:spcBef>
              <a:buClrTx/>
              <a:buFont typeface="+mj-lt"/>
              <a:buAutoNum type="arabicParenR"/>
              <a:tabLst>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1600" dirty="0" smtClean="0">
                <a:solidFill>
                  <a:schemeClr val="tx1"/>
                </a:solidFill>
                <a:latin typeface="Calibri" pitchFamily="34" charset="0"/>
                <a:cs typeface="Calibri" pitchFamily="34" charset="0"/>
              </a:rPr>
              <a:t>Especially for Building Service Charge Budget rise 33%, based on the last adjustment for this expense account in 2013 in 30%.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ext Box 1"/>
          <p:cNvSpPr txBox="1">
            <a:spLocks noChangeArrowheads="1"/>
          </p:cNvSpPr>
          <p:nvPr/>
        </p:nvSpPr>
        <p:spPr bwMode="auto">
          <a:xfrm>
            <a:off x="3990975" y="6249988"/>
            <a:ext cx="116205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9pPr>
          </a:lstStyle>
          <a:p>
            <a:pPr algn="ctr">
              <a:buClrTx/>
              <a:buFontTx/>
              <a:buNone/>
            </a:pPr>
            <a:fld id="{67DAD2F4-2491-4913-86A6-D66C18313E9A}" type="slidenum">
              <a:rPr lang="en-US" sz="1000">
                <a:solidFill>
                  <a:srgbClr val="073E87"/>
                </a:solidFill>
              </a:rPr>
              <a:pPr algn="ctr">
                <a:buClrTx/>
                <a:buFontTx/>
                <a:buNone/>
              </a:pPr>
              <a:t>3</a:t>
            </a:fld>
            <a:endParaRPr lang="en-US" sz="1000">
              <a:solidFill>
                <a:srgbClr val="073E87"/>
              </a:solidFill>
            </a:endParaRPr>
          </a:p>
        </p:txBody>
      </p:sp>
      <p:sp>
        <p:nvSpPr>
          <p:cNvPr id="18434" name="Text Box 2"/>
          <p:cNvSpPr txBox="1">
            <a:spLocks noChangeArrowheads="1"/>
          </p:cNvSpPr>
          <p:nvPr/>
        </p:nvSpPr>
        <p:spPr bwMode="auto">
          <a:xfrm>
            <a:off x="152400" y="304800"/>
            <a:ext cx="81534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9pPr>
          </a:lstStyle>
          <a:p>
            <a:pPr algn="ctr">
              <a:buClrTx/>
              <a:buFontTx/>
              <a:buNone/>
            </a:pPr>
            <a:r>
              <a:rPr lang="en-US" sz="2800" b="1" dirty="0">
                <a:solidFill>
                  <a:srgbClr val="000000"/>
                </a:solidFill>
                <a:latin typeface="Candara" pitchFamily="32" charset="0"/>
              </a:rPr>
              <a:t>APPROVED KPI 2014</a:t>
            </a:r>
          </a:p>
        </p:txBody>
      </p:sp>
      <p:sp>
        <p:nvSpPr>
          <p:cNvPr id="18435" name="Text Box 3"/>
          <p:cNvSpPr txBox="1">
            <a:spLocks noChangeArrowheads="1"/>
          </p:cNvSpPr>
          <p:nvPr/>
        </p:nvSpPr>
        <p:spPr bwMode="auto">
          <a:xfrm>
            <a:off x="457200" y="13716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aphicFrame>
        <p:nvGraphicFramePr>
          <p:cNvPr id="18436" name="Group 4"/>
          <p:cNvGraphicFramePr>
            <a:graphicFrameLocks noGrp="1"/>
          </p:cNvGraphicFramePr>
          <p:nvPr>
            <p:extLst>
              <p:ext uri="{D42A27DB-BD31-4B8C-83A1-F6EECF244321}">
                <p14:modId xmlns:p14="http://schemas.microsoft.com/office/powerpoint/2010/main" val="3655039322"/>
              </p:ext>
            </p:extLst>
          </p:nvPr>
        </p:nvGraphicFramePr>
        <p:xfrm>
          <a:off x="152400" y="990600"/>
          <a:ext cx="8764590" cy="5848542"/>
        </p:xfrm>
        <a:graphic>
          <a:graphicData uri="http://schemas.openxmlformats.org/drawingml/2006/table">
            <a:tbl>
              <a:tblPr/>
              <a:tblGrid>
                <a:gridCol w="394442"/>
                <a:gridCol w="1662958"/>
                <a:gridCol w="2057400"/>
                <a:gridCol w="2438400"/>
                <a:gridCol w="685800"/>
                <a:gridCol w="838200"/>
                <a:gridCol w="687390"/>
              </a:tblGrid>
              <a:tr h="347662">
                <a:tc>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100" b="1" i="0" u="none" strike="noStrike" cap="none" normalizeH="0" baseline="0" dirty="0" smtClean="0">
                          <a:ln>
                            <a:noFill/>
                          </a:ln>
                          <a:solidFill>
                            <a:srgbClr val="000000"/>
                          </a:solidFill>
                          <a:effectLst/>
                          <a:latin typeface="Calibri" pitchFamily="34" charset="0"/>
                          <a:cs typeface="Calibri" pitchFamily="34" charset="0"/>
                        </a:rPr>
                        <a:t>NO</a:t>
                      </a:r>
                    </a:p>
                  </a:txBody>
                  <a:tcPr marL="90000" marR="90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99"/>
                    </a:solidFill>
                  </a:tcPr>
                </a:tc>
                <a:tc>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100" b="1" i="0" u="none" strike="noStrike" cap="none" normalizeH="0" baseline="0" dirty="0" smtClean="0">
                          <a:ln>
                            <a:noFill/>
                          </a:ln>
                          <a:solidFill>
                            <a:srgbClr val="000000"/>
                          </a:solidFill>
                          <a:effectLst/>
                          <a:latin typeface="Calibri" pitchFamily="34" charset="0"/>
                          <a:cs typeface="Calibri" pitchFamily="34" charset="0"/>
                        </a:rPr>
                        <a:t>KEY PERFORMANCE INDICATORS (KPI)</a:t>
                      </a:r>
                    </a:p>
                  </a:txBody>
                  <a:tcPr marL="90000" marR="90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99"/>
                    </a:solidFill>
                  </a:tcPr>
                </a:tc>
                <a:tc>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100" b="1" i="0" u="none" strike="noStrike" cap="none" normalizeH="0" baseline="0" dirty="0" smtClean="0">
                          <a:ln>
                            <a:noFill/>
                          </a:ln>
                          <a:solidFill>
                            <a:srgbClr val="000000"/>
                          </a:solidFill>
                          <a:effectLst/>
                          <a:latin typeface="Calibri" pitchFamily="34" charset="0"/>
                          <a:cs typeface="Calibri" pitchFamily="34" charset="0"/>
                        </a:rPr>
                        <a:t>STRATEGIC OBJECTIVE</a:t>
                      </a:r>
                    </a:p>
                  </a:txBody>
                  <a:tcPr marL="90000" marR="90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99"/>
                    </a:solidFill>
                  </a:tcPr>
                </a:tc>
                <a:tc>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100" b="1" i="0" u="none" strike="noStrike" cap="none" normalizeH="0" baseline="0" dirty="0" smtClean="0">
                          <a:ln>
                            <a:noFill/>
                          </a:ln>
                          <a:solidFill>
                            <a:srgbClr val="000000"/>
                          </a:solidFill>
                          <a:effectLst/>
                          <a:latin typeface="Calibri" pitchFamily="34" charset="0"/>
                          <a:cs typeface="Calibri" pitchFamily="34" charset="0"/>
                        </a:rPr>
                        <a:t>STRATEGIC INITIATIVES</a:t>
                      </a:r>
                    </a:p>
                  </a:txBody>
                  <a:tcPr marL="90000" marR="90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99"/>
                    </a:solidFill>
                  </a:tcPr>
                </a:tc>
                <a:tc>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100" b="1" i="0" u="none" strike="noStrike" cap="none" normalizeH="0" baseline="0" smtClean="0">
                          <a:ln>
                            <a:noFill/>
                          </a:ln>
                          <a:solidFill>
                            <a:srgbClr val="000000"/>
                          </a:solidFill>
                          <a:effectLst/>
                          <a:latin typeface="Calibri" pitchFamily="34" charset="0"/>
                          <a:cs typeface="Calibri" pitchFamily="34" charset="0"/>
                        </a:rPr>
                        <a:t>WEIGHT  (%)</a:t>
                      </a:r>
                    </a:p>
                  </a:txBody>
                  <a:tcPr marL="90000" marR="90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99"/>
                    </a:solidFill>
                  </a:tcPr>
                </a:tc>
                <a:tc>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100" b="1" i="0" u="none" strike="noStrike" cap="none" normalizeH="0" baseline="0" dirty="0" smtClean="0">
                          <a:ln>
                            <a:noFill/>
                          </a:ln>
                          <a:solidFill>
                            <a:srgbClr val="000000"/>
                          </a:solidFill>
                          <a:effectLst/>
                          <a:latin typeface="Calibri" pitchFamily="34" charset="0"/>
                          <a:cs typeface="Calibri" pitchFamily="34" charset="0"/>
                        </a:rPr>
                        <a:t>TARGET</a:t>
                      </a:r>
                    </a:p>
                  </a:txBody>
                  <a:tcPr marL="90000" marR="90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99"/>
                    </a:solidFill>
                  </a:tcPr>
                </a:tc>
                <a:tc>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100" b="1" i="0" u="none" strike="noStrike" cap="none" normalizeH="0" baseline="0" dirty="0" smtClean="0">
                          <a:ln>
                            <a:noFill/>
                          </a:ln>
                          <a:solidFill>
                            <a:srgbClr val="000000"/>
                          </a:solidFill>
                          <a:effectLst/>
                          <a:latin typeface="Calibri" pitchFamily="34" charset="0"/>
                          <a:cs typeface="Calibri" pitchFamily="34" charset="0"/>
                        </a:rPr>
                        <a:t>UNIT</a:t>
                      </a:r>
                    </a:p>
                  </a:txBody>
                  <a:tcPr marL="90000" marR="90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99"/>
                    </a:solidFill>
                  </a:tcPr>
                </a:tc>
              </a:tr>
              <a:tr h="267970">
                <a:tc>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100" b="0" i="0" u="none" strike="noStrike" cap="none" normalizeH="0" baseline="0" dirty="0" smtClean="0">
                          <a:ln>
                            <a:noFill/>
                          </a:ln>
                          <a:solidFill>
                            <a:srgbClr val="000000"/>
                          </a:solidFill>
                          <a:effectLst/>
                          <a:latin typeface="Calibri" pitchFamily="34" charset="0"/>
                          <a:cs typeface="Calibri" pitchFamily="34" charset="0"/>
                        </a:rPr>
                        <a:t>1</a:t>
                      </a:r>
                    </a:p>
                  </a:txBody>
                  <a:tcPr marL="90000" marR="90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100" b="0" i="0" u="none" strike="noStrike" cap="none" normalizeH="0" baseline="0" dirty="0" smtClean="0">
                          <a:ln>
                            <a:noFill/>
                          </a:ln>
                          <a:solidFill>
                            <a:srgbClr val="000000"/>
                          </a:solidFill>
                          <a:effectLst/>
                          <a:latin typeface="Calibri" pitchFamily="34" charset="0"/>
                          <a:cs typeface="Calibri" pitchFamily="34" charset="0"/>
                        </a:rPr>
                        <a:t>Gross Profit per Employee</a:t>
                      </a:r>
                    </a:p>
                  </a:txBody>
                  <a:tcPr marL="90000" marR="90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100" b="0" i="0" u="none" strike="noStrike" cap="none" normalizeH="0" baseline="0" dirty="0" smtClean="0">
                          <a:ln>
                            <a:noFill/>
                          </a:ln>
                          <a:solidFill>
                            <a:srgbClr val="000000"/>
                          </a:solidFill>
                          <a:effectLst/>
                          <a:latin typeface="Calibri" pitchFamily="34" charset="0"/>
                          <a:cs typeface="Calibri" pitchFamily="34" charset="0"/>
                        </a:rPr>
                        <a:t>Enhance Employee Productivity</a:t>
                      </a:r>
                    </a:p>
                  </a:txBody>
                  <a:tcPr marL="90000" marR="90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100" b="0" i="0" u="none" strike="noStrike" cap="none" normalizeH="0" baseline="0" dirty="0" smtClean="0">
                        <a:ln>
                          <a:noFill/>
                        </a:ln>
                        <a:solidFill>
                          <a:srgbClr val="000000"/>
                        </a:solidFill>
                        <a:effectLst/>
                        <a:latin typeface="Calibri" pitchFamily="34" charset="0"/>
                        <a:cs typeface="Calibri" pitchFamily="34" charset="0"/>
                      </a:endParaRPr>
                    </a:p>
                  </a:txBody>
                  <a:tcPr marL="90000" marR="90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c>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050" b="0" i="0" u="none" strike="noStrike" cap="none" normalizeH="0" baseline="0" dirty="0" smtClean="0">
                          <a:ln>
                            <a:noFill/>
                          </a:ln>
                          <a:solidFill>
                            <a:srgbClr val="000000"/>
                          </a:solidFill>
                          <a:effectLst/>
                          <a:latin typeface="Calibri" pitchFamily="34" charset="0"/>
                          <a:cs typeface="Calibri" pitchFamily="34" charset="0"/>
                        </a:rPr>
                        <a:t>10%</a:t>
                      </a:r>
                    </a:p>
                  </a:txBody>
                  <a:tcPr marL="90000" marR="90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c>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050" b="0" i="0" u="none" strike="noStrike" cap="none" normalizeH="0" baseline="0" dirty="0" smtClean="0">
                          <a:ln>
                            <a:noFill/>
                          </a:ln>
                          <a:solidFill>
                            <a:srgbClr val="000000"/>
                          </a:solidFill>
                          <a:effectLst/>
                          <a:latin typeface="Calibri" pitchFamily="34" charset="0"/>
                          <a:cs typeface="Calibri" pitchFamily="34" charset="0"/>
                        </a:rPr>
                        <a:t>Gross Profit/ 144</a:t>
                      </a:r>
                    </a:p>
                  </a:txBody>
                  <a:tcPr marL="90000" marR="90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c>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050" b="0" i="0" u="none" strike="noStrike" cap="none" normalizeH="0" baseline="0" dirty="0" err="1" smtClean="0">
                          <a:ln>
                            <a:noFill/>
                          </a:ln>
                          <a:solidFill>
                            <a:srgbClr val="000000"/>
                          </a:solidFill>
                          <a:effectLst/>
                          <a:latin typeface="Calibri" pitchFamily="34" charset="0"/>
                          <a:cs typeface="Calibri" pitchFamily="34" charset="0"/>
                        </a:rPr>
                        <a:t>Rp</a:t>
                      </a:r>
                      <a:endParaRPr kumimoji="0" lang="en-US" sz="1050" b="0" i="0" u="none" strike="noStrike" cap="none" normalizeH="0" baseline="0" dirty="0" smtClean="0">
                        <a:ln>
                          <a:noFill/>
                        </a:ln>
                        <a:solidFill>
                          <a:srgbClr val="000000"/>
                        </a:solidFill>
                        <a:effectLst/>
                        <a:latin typeface="Calibri" pitchFamily="34" charset="0"/>
                        <a:cs typeface="Calibri" pitchFamily="34" charset="0"/>
                      </a:endParaRPr>
                    </a:p>
                  </a:txBody>
                  <a:tcPr marL="90000" marR="90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r>
              <a:tr h="409130">
                <a:tc>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100" b="0" i="0" u="none" strike="noStrike" cap="none" normalizeH="0" baseline="0" smtClean="0">
                          <a:ln>
                            <a:noFill/>
                          </a:ln>
                          <a:solidFill>
                            <a:srgbClr val="000000"/>
                          </a:solidFill>
                          <a:effectLst/>
                          <a:latin typeface="Calibri" pitchFamily="34" charset="0"/>
                          <a:cs typeface="Calibri" pitchFamily="34" charset="0"/>
                        </a:rPr>
                        <a:t>2</a:t>
                      </a:r>
                    </a:p>
                  </a:txBody>
                  <a:tcPr marL="90000" marR="90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100" b="0" i="0" u="none" strike="noStrike" cap="none" normalizeH="0" baseline="0" dirty="0" smtClean="0">
                          <a:ln>
                            <a:noFill/>
                          </a:ln>
                          <a:solidFill>
                            <a:srgbClr val="000000"/>
                          </a:solidFill>
                          <a:effectLst/>
                          <a:latin typeface="Calibri" pitchFamily="34" charset="0"/>
                          <a:cs typeface="Calibri" pitchFamily="34" charset="0"/>
                        </a:rPr>
                        <a:t>Employee Satisfaction Index</a:t>
                      </a:r>
                    </a:p>
                  </a:txBody>
                  <a:tcPr marL="90000" marR="90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6EF"/>
                    </a:solidFill>
                  </a:tcPr>
                </a:tc>
                <a:tc rowSpan="2">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100" b="0" i="0" u="none" strike="noStrike" cap="none" normalizeH="0" baseline="0" dirty="0" smtClean="0">
                          <a:ln>
                            <a:noFill/>
                          </a:ln>
                          <a:solidFill>
                            <a:srgbClr val="000000"/>
                          </a:solidFill>
                          <a:effectLst/>
                          <a:latin typeface="Calibri" pitchFamily="34" charset="0"/>
                          <a:cs typeface="Calibri" pitchFamily="34" charset="0"/>
                        </a:rPr>
                        <a:t>Enhance Employee Satisfaction</a:t>
                      </a:r>
                    </a:p>
                  </a:txBody>
                  <a:tcPr marL="90000" marR="90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100" b="0" i="0" u="none" strike="noStrike" cap="none" normalizeH="0" baseline="0" dirty="0" smtClean="0">
                          <a:ln>
                            <a:noFill/>
                          </a:ln>
                          <a:solidFill>
                            <a:srgbClr val="000000"/>
                          </a:solidFill>
                          <a:effectLst/>
                          <a:latin typeface="Calibri" pitchFamily="34" charset="0"/>
                          <a:cs typeface="Calibri" pitchFamily="34" charset="0"/>
                        </a:rPr>
                        <a:t>Employee Satisfaction Index</a:t>
                      </a:r>
                    </a:p>
                  </a:txBody>
                  <a:tcPr marL="90000" marR="90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050" b="0" i="0" u="none" strike="noStrike" cap="none" normalizeH="0" baseline="0" dirty="0" smtClean="0">
                          <a:ln>
                            <a:noFill/>
                          </a:ln>
                          <a:solidFill>
                            <a:srgbClr val="000000"/>
                          </a:solidFill>
                          <a:effectLst/>
                          <a:latin typeface="Calibri" pitchFamily="34" charset="0"/>
                          <a:cs typeface="Calibri" pitchFamily="34" charset="0"/>
                        </a:rPr>
                        <a:t>10%</a:t>
                      </a:r>
                    </a:p>
                  </a:txBody>
                  <a:tcPr marL="90000" marR="90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050" b="0" i="0" u="sng" strike="noStrike" cap="none" normalizeH="0" baseline="0" dirty="0" smtClean="0">
                          <a:ln>
                            <a:noFill/>
                          </a:ln>
                          <a:solidFill>
                            <a:srgbClr val="000000"/>
                          </a:solidFill>
                          <a:effectLst/>
                          <a:latin typeface="Calibri" pitchFamily="34" charset="0"/>
                          <a:cs typeface="Calibri" pitchFamily="34" charset="0"/>
                        </a:rPr>
                        <a:t>&gt;</a:t>
                      </a:r>
                      <a:r>
                        <a:rPr kumimoji="0" lang="en-US" sz="1050" b="0" i="0" u="none" strike="noStrike" cap="none" normalizeH="0" baseline="0" dirty="0" smtClean="0">
                          <a:ln>
                            <a:noFill/>
                          </a:ln>
                          <a:solidFill>
                            <a:srgbClr val="000000"/>
                          </a:solidFill>
                          <a:effectLst/>
                          <a:latin typeface="Calibri" pitchFamily="34" charset="0"/>
                          <a:cs typeface="Calibri" pitchFamily="34" charset="0"/>
                        </a:rPr>
                        <a:t> 75%</a:t>
                      </a:r>
                      <a:endParaRPr kumimoji="0" lang="en-US" sz="1050" b="0" i="0" u="sng" strike="noStrike" cap="none" normalizeH="0" baseline="0" dirty="0" smtClean="0">
                        <a:ln>
                          <a:noFill/>
                        </a:ln>
                        <a:solidFill>
                          <a:srgbClr val="000000"/>
                        </a:solidFill>
                        <a:effectLst/>
                        <a:latin typeface="Calibri" pitchFamily="34" charset="0"/>
                        <a:cs typeface="Calibri" pitchFamily="34" charset="0"/>
                      </a:endParaRPr>
                    </a:p>
                  </a:txBody>
                  <a:tcPr marL="90000" marR="90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050" b="0" i="0" u="none" strike="noStrike" cap="none" normalizeH="0" baseline="0" dirty="0" smtClean="0">
                          <a:ln>
                            <a:noFill/>
                          </a:ln>
                          <a:solidFill>
                            <a:srgbClr val="000000"/>
                          </a:solidFill>
                          <a:effectLst/>
                          <a:latin typeface="Calibri" pitchFamily="34" charset="0"/>
                          <a:cs typeface="Calibri" pitchFamily="34" charset="0"/>
                        </a:rPr>
                        <a:t>%</a:t>
                      </a:r>
                    </a:p>
                  </a:txBody>
                  <a:tcPr marL="90000" marR="90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6EF"/>
                    </a:solidFill>
                  </a:tcPr>
                </a:tc>
              </a:tr>
              <a:tr h="342519">
                <a:tc>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100" b="0" i="0" u="none" strike="noStrike" cap="none" normalizeH="0" baseline="0" smtClean="0">
                          <a:ln>
                            <a:noFill/>
                          </a:ln>
                          <a:solidFill>
                            <a:srgbClr val="000000"/>
                          </a:solidFill>
                          <a:effectLst/>
                          <a:latin typeface="Calibri" pitchFamily="34" charset="0"/>
                          <a:cs typeface="Calibri" pitchFamily="34" charset="0"/>
                        </a:rPr>
                        <a:t>3</a:t>
                      </a:r>
                    </a:p>
                  </a:txBody>
                  <a:tcPr marL="90000" marR="90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100" b="0" i="0" u="none" strike="noStrike" cap="none" normalizeH="0" baseline="0" dirty="0" smtClean="0">
                          <a:ln>
                            <a:noFill/>
                          </a:ln>
                          <a:solidFill>
                            <a:srgbClr val="000000"/>
                          </a:solidFill>
                          <a:effectLst/>
                          <a:latin typeface="Calibri" pitchFamily="34" charset="0"/>
                          <a:cs typeface="Calibri" pitchFamily="34" charset="0"/>
                        </a:rPr>
                        <a:t>Employee Turn Over (Key Staff)</a:t>
                      </a:r>
                    </a:p>
                  </a:txBody>
                  <a:tcPr marL="90000" marR="90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c vMerge="1">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200" b="0" i="0" u="none" strike="noStrike" cap="none" normalizeH="0" baseline="0" dirty="0" smtClean="0">
                        <a:ln>
                          <a:noFill/>
                        </a:ln>
                        <a:solidFill>
                          <a:srgbClr val="000000"/>
                        </a:solidFill>
                        <a:effectLst/>
                        <a:latin typeface="Calibri" pitchFamily="34" charset="0"/>
                        <a:cs typeface="Calibri" pitchFamily="34" charset="0"/>
                      </a:endParaRPr>
                    </a:p>
                  </a:txBody>
                  <a:tcPr marL="90000" marR="90000" anchor="ctr"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100" b="0" i="0" u="none" strike="noStrike" cap="none" normalizeH="0" baseline="0" dirty="0" smtClean="0">
                          <a:ln>
                            <a:noFill/>
                          </a:ln>
                          <a:solidFill>
                            <a:srgbClr val="000000"/>
                          </a:solidFill>
                          <a:effectLst/>
                          <a:latin typeface="Calibri" pitchFamily="34" charset="0"/>
                          <a:cs typeface="Calibri" pitchFamily="34" charset="0"/>
                        </a:rPr>
                        <a:t>Induction, Reliable Compensation – Benefit and Employee Relation Program</a:t>
                      </a:r>
                    </a:p>
                  </a:txBody>
                  <a:tcPr marL="90000" marR="90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c>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050" b="0" i="0" u="none" strike="noStrike" cap="none" normalizeH="0" baseline="0" dirty="0" smtClean="0">
                          <a:ln>
                            <a:noFill/>
                          </a:ln>
                          <a:solidFill>
                            <a:srgbClr val="000000"/>
                          </a:solidFill>
                          <a:effectLst/>
                          <a:latin typeface="Calibri" pitchFamily="34" charset="0"/>
                          <a:cs typeface="Calibri" pitchFamily="34" charset="0"/>
                        </a:rPr>
                        <a:t>10%</a:t>
                      </a:r>
                    </a:p>
                  </a:txBody>
                  <a:tcPr marL="90000" marR="90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c>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050" b="0" i="0" u="none" strike="noStrike" cap="none" normalizeH="0" baseline="0" dirty="0" smtClean="0">
                          <a:ln>
                            <a:noFill/>
                          </a:ln>
                          <a:solidFill>
                            <a:srgbClr val="000000"/>
                          </a:solidFill>
                          <a:effectLst/>
                          <a:latin typeface="Calibri" pitchFamily="34" charset="0"/>
                          <a:cs typeface="Calibri" pitchFamily="34" charset="0"/>
                        </a:rPr>
                        <a:t>5%</a:t>
                      </a:r>
                    </a:p>
                  </a:txBody>
                  <a:tcPr marL="90000" marR="90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c>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050" b="0" i="0" u="none" strike="noStrike" cap="none" normalizeH="0" baseline="0" dirty="0" smtClean="0">
                          <a:ln>
                            <a:noFill/>
                          </a:ln>
                          <a:solidFill>
                            <a:srgbClr val="000000"/>
                          </a:solidFill>
                          <a:effectLst/>
                          <a:latin typeface="Calibri" pitchFamily="34" charset="0"/>
                          <a:cs typeface="Calibri" pitchFamily="34" charset="0"/>
                        </a:rPr>
                        <a:t>%</a:t>
                      </a:r>
                    </a:p>
                  </a:txBody>
                  <a:tcPr marL="90000" marR="90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r>
              <a:tr h="381000">
                <a:tc>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100" b="0" i="0" u="none" strike="noStrike" cap="none" normalizeH="0" baseline="0" smtClean="0">
                          <a:ln>
                            <a:noFill/>
                          </a:ln>
                          <a:solidFill>
                            <a:srgbClr val="000000"/>
                          </a:solidFill>
                          <a:effectLst/>
                          <a:latin typeface="Calibri" pitchFamily="34" charset="0"/>
                          <a:cs typeface="Calibri" pitchFamily="34" charset="0"/>
                        </a:rPr>
                        <a:t>4</a:t>
                      </a:r>
                    </a:p>
                  </a:txBody>
                  <a:tcPr marL="90000" marR="90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100" b="0" i="0" u="none" strike="noStrike" cap="none" normalizeH="0" baseline="0" dirty="0" smtClean="0">
                          <a:ln>
                            <a:noFill/>
                          </a:ln>
                          <a:solidFill>
                            <a:srgbClr val="000000"/>
                          </a:solidFill>
                          <a:effectLst/>
                          <a:latin typeface="Calibri" pitchFamily="34" charset="0"/>
                          <a:cs typeface="Calibri" pitchFamily="34" charset="0"/>
                        </a:rPr>
                        <a:t>Respond and Report Lead Time</a:t>
                      </a:r>
                    </a:p>
                  </a:txBody>
                  <a:tcPr marL="90000" marR="90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100" b="0" i="0" u="none" strike="noStrike" cap="none" normalizeH="0" baseline="0" dirty="0" smtClean="0">
                          <a:ln>
                            <a:noFill/>
                          </a:ln>
                          <a:solidFill>
                            <a:srgbClr val="000000"/>
                          </a:solidFill>
                          <a:effectLst/>
                          <a:latin typeface="Calibri" pitchFamily="34" charset="0"/>
                          <a:cs typeface="Calibri" pitchFamily="34" charset="0"/>
                        </a:rPr>
                        <a:t>Complain Handling</a:t>
                      </a:r>
                    </a:p>
                  </a:txBody>
                  <a:tcPr marL="90000" marR="90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100" b="0" i="0" u="none" strike="noStrike" cap="none" normalizeH="0" baseline="0" dirty="0" smtClean="0">
                          <a:ln>
                            <a:noFill/>
                          </a:ln>
                          <a:solidFill>
                            <a:srgbClr val="000000"/>
                          </a:solidFill>
                          <a:effectLst/>
                          <a:latin typeface="Calibri" pitchFamily="34" charset="0"/>
                          <a:cs typeface="Calibri" pitchFamily="34" charset="0"/>
                        </a:rPr>
                        <a:t>Complain Handling Process</a:t>
                      </a:r>
                    </a:p>
                  </a:txBody>
                  <a:tcPr marL="90000" marR="90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050" b="0" i="0" u="none" strike="noStrike" cap="none" normalizeH="0" baseline="0" dirty="0" smtClean="0">
                          <a:ln>
                            <a:noFill/>
                          </a:ln>
                          <a:solidFill>
                            <a:srgbClr val="000000"/>
                          </a:solidFill>
                          <a:effectLst/>
                          <a:latin typeface="Calibri" pitchFamily="34" charset="0"/>
                          <a:cs typeface="Calibri" pitchFamily="34" charset="0"/>
                        </a:rPr>
                        <a:t>10%</a:t>
                      </a:r>
                    </a:p>
                  </a:txBody>
                  <a:tcPr marL="90000" marR="90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050" b="0" i="0" u="sng" strike="noStrike" cap="none" normalizeH="0" baseline="0" dirty="0" smtClean="0">
                          <a:ln>
                            <a:noFill/>
                          </a:ln>
                          <a:solidFill>
                            <a:srgbClr val="000000"/>
                          </a:solidFill>
                          <a:effectLst/>
                          <a:latin typeface="Calibri" pitchFamily="34" charset="0"/>
                          <a:cs typeface="Calibri" pitchFamily="34" charset="0"/>
                        </a:rPr>
                        <a:t>&lt;</a:t>
                      </a:r>
                      <a:r>
                        <a:rPr kumimoji="0" lang="en-US" sz="1050" b="0" i="0" u="none" strike="noStrike" cap="none" normalizeH="0" baseline="0" dirty="0" smtClean="0">
                          <a:ln>
                            <a:noFill/>
                          </a:ln>
                          <a:solidFill>
                            <a:srgbClr val="000000"/>
                          </a:solidFill>
                          <a:effectLst/>
                          <a:latin typeface="Calibri" pitchFamily="34" charset="0"/>
                          <a:cs typeface="Calibri" pitchFamily="34" charset="0"/>
                        </a:rPr>
                        <a:t> 24 Hours</a:t>
                      </a:r>
                      <a:endParaRPr kumimoji="0" lang="en-US" sz="1050" b="0" i="0" u="sng" strike="noStrike" cap="none" normalizeH="0" baseline="0" dirty="0" smtClean="0">
                        <a:ln>
                          <a:noFill/>
                        </a:ln>
                        <a:solidFill>
                          <a:srgbClr val="000000"/>
                        </a:solidFill>
                        <a:effectLst/>
                        <a:latin typeface="Calibri" pitchFamily="34" charset="0"/>
                        <a:cs typeface="Calibri" pitchFamily="34" charset="0"/>
                      </a:endParaRPr>
                    </a:p>
                  </a:txBody>
                  <a:tcPr marL="90000" marR="90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050" b="0" i="0" u="none" strike="noStrike" cap="none" normalizeH="0" baseline="0" dirty="0" smtClean="0">
                          <a:ln>
                            <a:noFill/>
                          </a:ln>
                          <a:solidFill>
                            <a:srgbClr val="000000"/>
                          </a:solidFill>
                          <a:effectLst/>
                          <a:latin typeface="Calibri" pitchFamily="34" charset="0"/>
                          <a:cs typeface="Calibri" pitchFamily="34" charset="0"/>
                        </a:rPr>
                        <a:t>Hour</a:t>
                      </a:r>
                    </a:p>
                  </a:txBody>
                  <a:tcPr marL="90000" marR="90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6EF"/>
                    </a:solidFill>
                  </a:tcPr>
                </a:tc>
              </a:tr>
              <a:tr h="381000">
                <a:tc>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100" b="0" i="0" u="none" strike="noStrike" cap="none" normalizeH="0" baseline="0" smtClean="0">
                          <a:ln>
                            <a:noFill/>
                          </a:ln>
                          <a:solidFill>
                            <a:srgbClr val="000000"/>
                          </a:solidFill>
                          <a:effectLst/>
                          <a:latin typeface="Calibri" pitchFamily="34" charset="0"/>
                          <a:cs typeface="Calibri" pitchFamily="34" charset="0"/>
                        </a:rPr>
                        <a:t>5</a:t>
                      </a:r>
                    </a:p>
                  </a:txBody>
                  <a:tcPr marL="90000" marR="90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100" b="0" i="0" u="none" strike="noStrike" cap="none" normalizeH="0" baseline="0" dirty="0" smtClean="0">
                          <a:ln>
                            <a:noFill/>
                          </a:ln>
                          <a:solidFill>
                            <a:srgbClr val="000000"/>
                          </a:solidFill>
                          <a:effectLst/>
                          <a:latin typeface="Calibri" pitchFamily="34" charset="0"/>
                          <a:cs typeface="Calibri" pitchFamily="34" charset="0"/>
                        </a:rPr>
                        <a:t>Recruitment </a:t>
                      </a:r>
                      <a:r>
                        <a:rPr kumimoji="0" lang="en-US" sz="1100" b="0" i="0" u="none" strike="noStrike" cap="none" normalizeH="0" baseline="0" dirty="0" smtClean="0">
                          <a:ln>
                            <a:noFill/>
                          </a:ln>
                          <a:solidFill>
                            <a:srgbClr val="000000"/>
                          </a:solidFill>
                          <a:effectLst/>
                          <a:latin typeface="Calibri" pitchFamily="34" charset="0"/>
                          <a:cs typeface="Calibri" pitchFamily="34" charset="0"/>
                        </a:rPr>
                        <a:t>and Selection Process</a:t>
                      </a:r>
                    </a:p>
                  </a:txBody>
                  <a:tcPr marL="90000" marR="90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100" b="0" i="0" u="none" strike="noStrike" cap="none" normalizeH="0" baseline="0" dirty="0" smtClean="0">
                          <a:ln>
                            <a:noFill/>
                          </a:ln>
                          <a:solidFill>
                            <a:srgbClr val="000000"/>
                          </a:solidFill>
                          <a:effectLst/>
                          <a:latin typeface="Calibri" pitchFamily="34" charset="0"/>
                          <a:cs typeface="Calibri" pitchFamily="34" charset="0"/>
                        </a:rPr>
                        <a:t>Build Database, Recruit Provider and Networking</a:t>
                      </a:r>
                    </a:p>
                  </a:txBody>
                  <a:tcPr marL="90000" marR="90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1100" b="0" i="0" u="none" strike="noStrike" cap="none" normalizeH="0" baseline="0" dirty="0" smtClean="0">
                          <a:ln>
                            <a:noFill/>
                          </a:ln>
                          <a:solidFill>
                            <a:srgbClr val="000000"/>
                          </a:solidFill>
                          <a:effectLst/>
                          <a:latin typeface="Calibri" pitchFamily="34" charset="0"/>
                          <a:cs typeface="Calibri" pitchFamily="34" charset="0"/>
                        </a:rPr>
                        <a:t>Average Lead Time to Recruit</a:t>
                      </a:r>
                    </a:p>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100" b="0" i="0" u="none" strike="noStrike" cap="none" normalizeH="0" baseline="0" dirty="0" smtClean="0">
                        <a:ln>
                          <a:noFill/>
                        </a:ln>
                        <a:solidFill>
                          <a:srgbClr val="000000"/>
                        </a:solidFill>
                        <a:effectLst/>
                        <a:latin typeface="Calibri" pitchFamily="34" charset="0"/>
                        <a:cs typeface="Calibri" pitchFamily="34" charset="0"/>
                      </a:endParaRPr>
                    </a:p>
                  </a:txBody>
                  <a:tcPr marL="90000" marR="90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c>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050" b="0" i="0" u="none" strike="noStrike" cap="none" normalizeH="0" baseline="0" dirty="0" smtClean="0">
                          <a:ln>
                            <a:noFill/>
                          </a:ln>
                          <a:solidFill>
                            <a:srgbClr val="000000"/>
                          </a:solidFill>
                          <a:effectLst/>
                          <a:latin typeface="Calibri" pitchFamily="34" charset="0"/>
                          <a:cs typeface="Calibri" pitchFamily="34" charset="0"/>
                        </a:rPr>
                        <a:t>10%</a:t>
                      </a:r>
                    </a:p>
                  </a:txBody>
                  <a:tcPr marL="90000" marR="90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c>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050" b="0" i="0" u="none" strike="noStrike" cap="none" normalizeH="0" baseline="0" dirty="0" smtClean="0">
                          <a:ln>
                            <a:noFill/>
                          </a:ln>
                          <a:solidFill>
                            <a:srgbClr val="000000"/>
                          </a:solidFill>
                          <a:effectLst/>
                          <a:latin typeface="Calibri" pitchFamily="34" charset="0"/>
                          <a:cs typeface="Calibri" pitchFamily="34" charset="0"/>
                        </a:rPr>
                        <a:t>2,5 Months</a:t>
                      </a:r>
                    </a:p>
                  </a:txBody>
                  <a:tcPr marL="90000" marR="90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c>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050" b="0" i="0" u="none" strike="noStrike" cap="none" normalizeH="0" baseline="0" dirty="0" smtClean="0">
                          <a:ln>
                            <a:noFill/>
                          </a:ln>
                          <a:solidFill>
                            <a:srgbClr val="000000"/>
                          </a:solidFill>
                          <a:effectLst/>
                          <a:latin typeface="Calibri" pitchFamily="34" charset="0"/>
                          <a:cs typeface="Calibri" pitchFamily="34" charset="0"/>
                        </a:rPr>
                        <a:t>Months</a:t>
                      </a:r>
                    </a:p>
                  </a:txBody>
                  <a:tcPr marL="90000" marR="90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r>
              <a:tr h="381000">
                <a:tc>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100" b="0" i="0" u="none" strike="noStrike" cap="none" normalizeH="0" baseline="0" smtClean="0">
                          <a:ln>
                            <a:noFill/>
                          </a:ln>
                          <a:solidFill>
                            <a:srgbClr val="000000"/>
                          </a:solidFill>
                          <a:effectLst/>
                          <a:latin typeface="Calibri" pitchFamily="34" charset="0"/>
                          <a:cs typeface="Calibri" pitchFamily="34" charset="0"/>
                        </a:rPr>
                        <a:t>6</a:t>
                      </a:r>
                    </a:p>
                  </a:txBody>
                  <a:tcPr marL="90000" marR="90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100" b="0" i="0" u="none" strike="noStrike" cap="none" normalizeH="0" baseline="0" dirty="0" smtClean="0">
                          <a:ln>
                            <a:noFill/>
                          </a:ln>
                          <a:solidFill>
                            <a:srgbClr val="000000"/>
                          </a:solidFill>
                          <a:effectLst/>
                          <a:latin typeface="Calibri" pitchFamily="34" charset="0"/>
                          <a:cs typeface="Calibri" pitchFamily="34" charset="0"/>
                        </a:rPr>
                        <a:t>Performance Feedback Session/ Year</a:t>
                      </a:r>
                    </a:p>
                  </a:txBody>
                  <a:tcPr marL="90000" marR="90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100" b="0" i="0" u="none" strike="noStrike" cap="none" normalizeH="0" baseline="0" dirty="0" smtClean="0">
                          <a:ln>
                            <a:noFill/>
                          </a:ln>
                          <a:solidFill>
                            <a:srgbClr val="000000"/>
                          </a:solidFill>
                          <a:effectLst/>
                          <a:latin typeface="Calibri" pitchFamily="34" charset="0"/>
                          <a:cs typeface="Calibri" pitchFamily="34" charset="0"/>
                        </a:rPr>
                        <a:t>Performance Management</a:t>
                      </a:r>
                    </a:p>
                  </a:txBody>
                  <a:tcPr marL="90000" marR="90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100" b="0" i="0" u="none" strike="noStrike" cap="none" normalizeH="0" baseline="0" dirty="0" smtClean="0">
                          <a:ln>
                            <a:noFill/>
                          </a:ln>
                          <a:solidFill>
                            <a:srgbClr val="000000"/>
                          </a:solidFill>
                          <a:effectLst/>
                          <a:latin typeface="Calibri" pitchFamily="34" charset="0"/>
                          <a:cs typeface="Calibri" pitchFamily="34" charset="0"/>
                        </a:rPr>
                        <a:t>Periodic Performance Plan and Evaluation</a:t>
                      </a:r>
                    </a:p>
                  </a:txBody>
                  <a:tcPr marL="90000" marR="90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050" b="0" i="0" u="none" strike="noStrike" cap="none" normalizeH="0" baseline="0" dirty="0" smtClean="0">
                          <a:ln>
                            <a:noFill/>
                          </a:ln>
                          <a:solidFill>
                            <a:srgbClr val="000000"/>
                          </a:solidFill>
                          <a:effectLst/>
                          <a:latin typeface="Calibri" pitchFamily="34" charset="0"/>
                          <a:cs typeface="Calibri" pitchFamily="34" charset="0"/>
                        </a:rPr>
                        <a:t>10%</a:t>
                      </a:r>
                    </a:p>
                  </a:txBody>
                  <a:tcPr marL="90000" marR="90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050" b="0" i="0" u="none" strike="noStrike" cap="none" normalizeH="0" baseline="0" dirty="0" smtClean="0">
                          <a:ln>
                            <a:noFill/>
                          </a:ln>
                          <a:solidFill>
                            <a:srgbClr val="000000"/>
                          </a:solidFill>
                          <a:effectLst/>
                          <a:latin typeface="Calibri" pitchFamily="34" charset="0"/>
                          <a:cs typeface="Calibri" pitchFamily="34" charset="0"/>
                        </a:rPr>
                        <a:t>2</a:t>
                      </a:r>
                    </a:p>
                  </a:txBody>
                  <a:tcPr marL="90000" marR="90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050" b="0" i="0" u="none" strike="noStrike" cap="none" normalizeH="0" baseline="0" dirty="0" smtClean="0">
                          <a:ln>
                            <a:noFill/>
                          </a:ln>
                          <a:solidFill>
                            <a:srgbClr val="000000"/>
                          </a:solidFill>
                          <a:effectLst/>
                          <a:latin typeface="Calibri" pitchFamily="34" charset="0"/>
                          <a:cs typeface="Calibri" pitchFamily="34" charset="0"/>
                        </a:rPr>
                        <a:t>Time</a:t>
                      </a:r>
                    </a:p>
                  </a:txBody>
                  <a:tcPr marL="90000" marR="90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6EF"/>
                    </a:solidFill>
                  </a:tcPr>
                </a:tc>
              </a:tr>
              <a:tr h="381000">
                <a:tc>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100" b="0" i="0" u="none" strike="noStrike" cap="none" normalizeH="0" baseline="0" smtClean="0">
                          <a:ln>
                            <a:noFill/>
                          </a:ln>
                          <a:solidFill>
                            <a:srgbClr val="000000"/>
                          </a:solidFill>
                          <a:effectLst/>
                          <a:latin typeface="Calibri" pitchFamily="34" charset="0"/>
                          <a:cs typeface="Calibri" pitchFamily="34" charset="0"/>
                        </a:rPr>
                        <a:t>7</a:t>
                      </a:r>
                    </a:p>
                  </a:txBody>
                  <a:tcPr marL="90000" marR="90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100" b="0" i="0" u="none" strike="noStrike" cap="none" normalizeH="0" baseline="0" dirty="0" smtClean="0">
                          <a:ln>
                            <a:noFill/>
                          </a:ln>
                          <a:solidFill>
                            <a:srgbClr val="000000"/>
                          </a:solidFill>
                          <a:effectLst/>
                          <a:latin typeface="Calibri" pitchFamily="34" charset="0"/>
                          <a:cs typeface="Calibri" pitchFamily="34" charset="0"/>
                        </a:rPr>
                        <a:t>Variance to Budget</a:t>
                      </a:r>
                    </a:p>
                  </a:txBody>
                  <a:tcPr marL="90000" marR="90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100" b="0" i="0" u="none" strike="noStrike" cap="none" normalizeH="0" baseline="0" dirty="0" smtClean="0">
                          <a:ln>
                            <a:noFill/>
                          </a:ln>
                          <a:solidFill>
                            <a:srgbClr val="000000"/>
                          </a:solidFill>
                          <a:effectLst/>
                          <a:latin typeface="Calibri" pitchFamily="34" charset="0"/>
                          <a:cs typeface="Calibri" pitchFamily="34" charset="0"/>
                        </a:rPr>
                        <a:t>General Affair Cost Management</a:t>
                      </a:r>
                    </a:p>
                  </a:txBody>
                  <a:tcPr marL="90000" marR="90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100" b="0" i="0" u="none" strike="noStrike" cap="none" normalizeH="0" baseline="0" dirty="0" smtClean="0">
                          <a:ln>
                            <a:noFill/>
                          </a:ln>
                          <a:solidFill>
                            <a:srgbClr val="000000"/>
                          </a:solidFill>
                          <a:effectLst/>
                          <a:latin typeface="Calibri" pitchFamily="34" charset="0"/>
                          <a:cs typeface="Calibri" pitchFamily="34" charset="0"/>
                        </a:rPr>
                        <a:t>Evaluate and Enhance Control System</a:t>
                      </a:r>
                    </a:p>
                  </a:txBody>
                  <a:tcPr marL="90000" marR="90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c>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050" b="0" i="0" u="none" strike="noStrike" cap="none" normalizeH="0" baseline="0" dirty="0" smtClean="0">
                          <a:ln>
                            <a:noFill/>
                          </a:ln>
                          <a:solidFill>
                            <a:srgbClr val="000000"/>
                          </a:solidFill>
                          <a:effectLst/>
                          <a:latin typeface="Calibri" pitchFamily="34" charset="0"/>
                          <a:cs typeface="Calibri" pitchFamily="34" charset="0"/>
                        </a:rPr>
                        <a:t>5%</a:t>
                      </a:r>
                    </a:p>
                  </a:txBody>
                  <a:tcPr marL="90000" marR="90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c>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050" b="0" i="0" u="sng" strike="noStrike" cap="none" normalizeH="0" baseline="0" dirty="0" smtClean="0">
                          <a:ln>
                            <a:noFill/>
                          </a:ln>
                          <a:solidFill>
                            <a:srgbClr val="000000"/>
                          </a:solidFill>
                          <a:effectLst/>
                          <a:latin typeface="Calibri" pitchFamily="34" charset="0"/>
                          <a:cs typeface="Calibri" pitchFamily="34" charset="0"/>
                        </a:rPr>
                        <a:t>&lt;</a:t>
                      </a:r>
                      <a:r>
                        <a:rPr kumimoji="0" lang="en-US" sz="1050" b="0" i="0" u="none" strike="noStrike" cap="none" normalizeH="0" baseline="0" dirty="0" smtClean="0">
                          <a:ln>
                            <a:noFill/>
                          </a:ln>
                          <a:solidFill>
                            <a:srgbClr val="000000"/>
                          </a:solidFill>
                          <a:effectLst/>
                          <a:latin typeface="Calibri" pitchFamily="34" charset="0"/>
                          <a:cs typeface="Calibri" pitchFamily="34" charset="0"/>
                        </a:rPr>
                        <a:t> 5%</a:t>
                      </a:r>
                      <a:endParaRPr kumimoji="0" lang="en-US" sz="1050" b="0" i="0" u="sng" strike="noStrike" cap="none" normalizeH="0" baseline="0" dirty="0" smtClean="0">
                        <a:ln>
                          <a:noFill/>
                        </a:ln>
                        <a:solidFill>
                          <a:srgbClr val="000000"/>
                        </a:solidFill>
                        <a:effectLst/>
                        <a:latin typeface="Calibri" pitchFamily="34" charset="0"/>
                        <a:cs typeface="Calibri" pitchFamily="34" charset="0"/>
                      </a:endParaRPr>
                    </a:p>
                  </a:txBody>
                  <a:tcPr marL="90000" marR="90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c>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050" b="0" i="0" u="none" strike="noStrike" cap="none" normalizeH="0" baseline="0" dirty="0" smtClean="0">
                          <a:ln>
                            <a:noFill/>
                          </a:ln>
                          <a:solidFill>
                            <a:srgbClr val="000000"/>
                          </a:solidFill>
                          <a:effectLst/>
                          <a:latin typeface="Calibri" pitchFamily="34" charset="0"/>
                          <a:cs typeface="Calibri" pitchFamily="34" charset="0"/>
                        </a:rPr>
                        <a:t>%</a:t>
                      </a:r>
                    </a:p>
                  </a:txBody>
                  <a:tcPr marL="90000" marR="90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r>
              <a:tr h="381000">
                <a:tc>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100" b="0" i="0" u="none" strike="noStrike" cap="none" normalizeH="0" baseline="0" smtClean="0">
                          <a:ln>
                            <a:noFill/>
                          </a:ln>
                          <a:solidFill>
                            <a:srgbClr val="000000"/>
                          </a:solidFill>
                          <a:effectLst/>
                          <a:latin typeface="Calibri" pitchFamily="34" charset="0"/>
                          <a:cs typeface="Calibri" pitchFamily="34" charset="0"/>
                        </a:rPr>
                        <a:t>8</a:t>
                      </a:r>
                    </a:p>
                  </a:txBody>
                  <a:tcPr marL="90000" marR="90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100" b="0" i="0" u="none" strike="noStrike" cap="none" normalizeH="0" baseline="0" dirty="0" smtClean="0">
                          <a:ln>
                            <a:noFill/>
                          </a:ln>
                          <a:solidFill>
                            <a:srgbClr val="000000"/>
                          </a:solidFill>
                          <a:effectLst/>
                          <a:latin typeface="Calibri" pitchFamily="34" charset="0"/>
                          <a:cs typeface="Calibri" pitchFamily="34" charset="0"/>
                        </a:rPr>
                        <a:t>Routine Session/ Month</a:t>
                      </a:r>
                    </a:p>
                  </a:txBody>
                  <a:tcPr marL="90000" marR="90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100" b="0" i="0" u="none" strike="noStrike" cap="none" normalizeH="0" baseline="0" dirty="0" smtClean="0">
                          <a:ln>
                            <a:noFill/>
                          </a:ln>
                          <a:solidFill>
                            <a:srgbClr val="000000"/>
                          </a:solidFill>
                          <a:effectLst/>
                          <a:latin typeface="Calibri" pitchFamily="34" charset="0"/>
                          <a:cs typeface="Calibri" pitchFamily="34" charset="0"/>
                        </a:rPr>
                        <a:t>Incident Prevention Program</a:t>
                      </a:r>
                    </a:p>
                  </a:txBody>
                  <a:tcPr marL="90000" marR="90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100" b="0" i="0" u="none" strike="noStrike" cap="none" normalizeH="0" baseline="0" dirty="0" smtClean="0">
                          <a:ln>
                            <a:noFill/>
                          </a:ln>
                          <a:solidFill>
                            <a:srgbClr val="000000"/>
                          </a:solidFill>
                          <a:effectLst/>
                          <a:latin typeface="Calibri" pitchFamily="34" charset="0"/>
                          <a:cs typeface="Calibri" pitchFamily="34" charset="0"/>
                        </a:rPr>
                        <a:t>Meeting Coordination and Safety Talk</a:t>
                      </a:r>
                    </a:p>
                  </a:txBody>
                  <a:tcPr marL="90000" marR="90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050" b="0" i="0" u="none" strike="noStrike" cap="none" normalizeH="0" baseline="0" dirty="0" smtClean="0">
                          <a:ln>
                            <a:noFill/>
                          </a:ln>
                          <a:solidFill>
                            <a:srgbClr val="000000"/>
                          </a:solidFill>
                          <a:effectLst/>
                          <a:latin typeface="Calibri" pitchFamily="34" charset="0"/>
                          <a:cs typeface="Calibri" pitchFamily="34" charset="0"/>
                        </a:rPr>
                        <a:t>5%</a:t>
                      </a:r>
                    </a:p>
                  </a:txBody>
                  <a:tcPr marL="90000" marR="90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050" b="0" i="0" u="none" strike="noStrike" cap="none" normalizeH="0" baseline="0" dirty="0" smtClean="0">
                          <a:ln>
                            <a:noFill/>
                          </a:ln>
                          <a:solidFill>
                            <a:srgbClr val="000000"/>
                          </a:solidFill>
                          <a:effectLst/>
                          <a:latin typeface="Calibri" pitchFamily="34" charset="0"/>
                          <a:cs typeface="Calibri" pitchFamily="34" charset="0"/>
                        </a:rPr>
                        <a:t>2</a:t>
                      </a:r>
                    </a:p>
                  </a:txBody>
                  <a:tcPr marL="90000" marR="90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050" b="0" i="0" u="none" strike="noStrike" cap="none" normalizeH="0" baseline="0" dirty="0" smtClean="0">
                          <a:ln>
                            <a:noFill/>
                          </a:ln>
                          <a:solidFill>
                            <a:srgbClr val="000000"/>
                          </a:solidFill>
                          <a:effectLst/>
                          <a:latin typeface="Calibri" pitchFamily="34" charset="0"/>
                          <a:cs typeface="Calibri" pitchFamily="34" charset="0"/>
                        </a:rPr>
                        <a:t>Time</a:t>
                      </a:r>
                    </a:p>
                  </a:txBody>
                  <a:tcPr marL="90000" marR="90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6EF"/>
                    </a:solidFill>
                  </a:tcPr>
                </a:tc>
              </a:tr>
              <a:tr h="379413">
                <a:tc>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100" b="0" i="0" u="none" strike="noStrike" cap="none" normalizeH="0" baseline="0" smtClean="0">
                          <a:ln>
                            <a:noFill/>
                          </a:ln>
                          <a:solidFill>
                            <a:srgbClr val="000000"/>
                          </a:solidFill>
                          <a:effectLst/>
                          <a:latin typeface="Calibri" pitchFamily="34" charset="0"/>
                          <a:cs typeface="Calibri" pitchFamily="34" charset="0"/>
                        </a:rPr>
                        <a:t>9</a:t>
                      </a:r>
                    </a:p>
                  </a:txBody>
                  <a:tcPr marL="90000" marR="90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100" b="0" i="0" u="none" strike="noStrike" cap="none" normalizeH="0" baseline="0" dirty="0" smtClean="0">
                          <a:ln>
                            <a:noFill/>
                          </a:ln>
                          <a:solidFill>
                            <a:srgbClr val="000000"/>
                          </a:solidFill>
                          <a:effectLst/>
                          <a:latin typeface="Calibri" pitchFamily="34" charset="0"/>
                          <a:cs typeface="Calibri" pitchFamily="34" charset="0"/>
                        </a:rPr>
                        <a:t>Number of Training Days (Incl. KMS)/ Employee/ Year</a:t>
                      </a:r>
                    </a:p>
                  </a:txBody>
                  <a:tcPr marL="90000" marR="90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100" b="0" i="0" u="none" strike="noStrike" cap="none" normalizeH="0" baseline="0" dirty="0" smtClean="0">
                          <a:ln>
                            <a:noFill/>
                          </a:ln>
                          <a:solidFill>
                            <a:srgbClr val="000000"/>
                          </a:solidFill>
                          <a:effectLst/>
                          <a:latin typeface="Calibri" pitchFamily="34" charset="0"/>
                          <a:cs typeface="Calibri" pitchFamily="34" charset="0"/>
                        </a:rPr>
                        <a:t>Develop Internal Capabilities</a:t>
                      </a:r>
                    </a:p>
                  </a:txBody>
                  <a:tcPr marL="90000" marR="90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100" b="0" i="0" u="none" strike="noStrike" cap="none" normalizeH="0" baseline="0" dirty="0" smtClean="0">
                          <a:ln>
                            <a:noFill/>
                          </a:ln>
                          <a:solidFill>
                            <a:srgbClr val="000000"/>
                          </a:solidFill>
                          <a:effectLst/>
                          <a:latin typeface="Calibri" pitchFamily="34" charset="0"/>
                          <a:cs typeface="Calibri" pitchFamily="34" charset="0"/>
                        </a:rPr>
                        <a:t>Training Needs Analysis, Outside and In-House Training Program and </a:t>
                      </a:r>
                      <a:r>
                        <a:rPr kumimoji="0" lang="en-US" sz="1100" b="0" i="0" u="none" strike="noStrike" cap="none" normalizeH="0" baseline="0" dirty="0" smtClean="0">
                          <a:ln>
                            <a:noFill/>
                          </a:ln>
                          <a:solidFill>
                            <a:srgbClr val="000000"/>
                          </a:solidFill>
                          <a:effectLst/>
                          <a:latin typeface="Calibri" pitchFamily="34" charset="0"/>
                          <a:cs typeface="Calibri" pitchFamily="34" charset="0"/>
                        </a:rPr>
                        <a:t>Community </a:t>
                      </a:r>
                      <a:r>
                        <a:rPr kumimoji="0" lang="en-US" sz="1100" b="0" i="0" u="none" strike="noStrike" cap="none" normalizeH="0" baseline="0" dirty="0" smtClean="0">
                          <a:ln>
                            <a:noFill/>
                          </a:ln>
                          <a:solidFill>
                            <a:srgbClr val="000000"/>
                          </a:solidFill>
                          <a:effectLst/>
                          <a:latin typeface="Calibri" pitchFamily="34" charset="0"/>
                          <a:cs typeface="Calibri" pitchFamily="34" charset="0"/>
                        </a:rPr>
                        <a:t>of Practice</a:t>
                      </a:r>
                    </a:p>
                  </a:txBody>
                  <a:tcPr marL="90000" marR="90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c>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050" b="0" i="0" u="none" strike="noStrike" cap="none" normalizeH="0" baseline="0" dirty="0" smtClean="0">
                          <a:ln>
                            <a:noFill/>
                          </a:ln>
                          <a:solidFill>
                            <a:srgbClr val="000000"/>
                          </a:solidFill>
                          <a:effectLst/>
                          <a:latin typeface="Calibri" pitchFamily="34" charset="0"/>
                          <a:cs typeface="Calibri" pitchFamily="34" charset="0"/>
                        </a:rPr>
                        <a:t>10%</a:t>
                      </a:r>
                    </a:p>
                  </a:txBody>
                  <a:tcPr marL="90000" marR="90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c>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050" b="0" i="0" u="none" strike="noStrike" cap="none" normalizeH="0" baseline="0" dirty="0" smtClean="0">
                          <a:ln>
                            <a:noFill/>
                          </a:ln>
                          <a:solidFill>
                            <a:srgbClr val="000000"/>
                          </a:solidFill>
                          <a:effectLst/>
                          <a:latin typeface="Calibri" pitchFamily="34" charset="0"/>
                          <a:cs typeface="Calibri" pitchFamily="34" charset="0"/>
                        </a:rPr>
                        <a:t>3</a:t>
                      </a:r>
                    </a:p>
                  </a:txBody>
                  <a:tcPr marL="90000" marR="90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c>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050" b="0" i="0" u="none" strike="noStrike" cap="none" normalizeH="0" baseline="0" dirty="0" smtClean="0">
                          <a:ln>
                            <a:noFill/>
                          </a:ln>
                          <a:solidFill>
                            <a:srgbClr val="000000"/>
                          </a:solidFill>
                          <a:effectLst/>
                          <a:latin typeface="Calibri" pitchFamily="34" charset="0"/>
                          <a:cs typeface="Calibri" pitchFamily="34" charset="0"/>
                        </a:rPr>
                        <a:t>Day</a:t>
                      </a:r>
                    </a:p>
                  </a:txBody>
                  <a:tcPr marL="90000" marR="90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r>
              <a:tr h="381000">
                <a:tc>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100" b="0" i="0" u="none" strike="noStrike" cap="none" normalizeH="0" baseline="0" smtClean="0">
                          <a:ln>
                            <a:noFill/>
                          </a:ln>
                          <a:solidFill>
                            <a:srgbClr val="000000"/>
                          </a:solidFill>
                          <a:effectLst/>
                          <a:latin typeface="Calibri" pitchFamily="34" charset="0"/>
                          <a:cs typeface="Calibri" pitchFamily="34" charset="0"/>
                        </a:rPr>
                        <a:t>10</a:t>
                      </a:r>
                    </a:p>
                  </a:txBody>
                  <a:tcPr marL="90000" marR="90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100" b="0" i="0" u="none" strike="noStrike" cap="none" normalizeH="0" baseline="0" dirty="0" smtClean="0">
                          <a:ln>
                            <a:noFill/>
                          </a:ln>
                          <a:solidFill>
                            <a:srgbClr val="000000"/>
                          </a:solidFill>
                          <a:effectLst/>
                          <a:latin typeface="Calibri" pitchFamily="34" charset="0"/>
                          <a:cs typeface="Calibri" pitchFamily="34" charset="0"/>
                        </a:rPr>
                        <a:t>Progress Tracking and Timeline Maximum Delay</a:t>
                      </a:r>
                    </a:p>
                  </a:txBody>
                  <a:tcPr marL="90000" marR="90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100" b="0" i="0" u="none" strike="noStrike" cap="none" normalizeH="0" baseline="0" dirty="0" smtClean="0">
                          <a:ln>
                            <a:noFill/>
                          </a:ln>
                          <a:solidFill>
                            <a:srgbClr val="000000"/>
                          </a:solidFill>
                          <a:effectLst/>
                          <a:latin typeface="Calibri" pitchFamily="34" charset="0"/>
                          <a:cs typeface="Calibri" pitchFamily="34" charset="0"/>
                        </a:rPr>
                        <a:t>Application Development Management</a:t>
                      </a:r>
                    </a:p>
                  </a:txBody>
                  <a:tcPr marL="90000" marR="90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100" b="0" i="0" u="none" strike="noStrike" cap="none" normalizeH="0" baseline="0" dirty="0" smtClean="0">
                          <a:ln>
                            <a:noFill/>
                          </a:ln>
                          <a:solidFill>
                            <a:srgbClr val="000000"/>
                          </a:solidFill>
                          <a:effectLst/>
                          <a:latin typeface="Calibri" pitchFamily="34" charset="0"/>
                          <a:cs typeface="Calibri" pitchFamily="34" charset="0"/>
                        </a:rPr>
                        <a:t>Project Interdependency and Driver Measurement</a:t>
                      </a:r>
                    </a:p>
                  </a:txBody>
                  <a:tcPr marL="90000" marR="90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050" b="0" i="0" u="none" strike="noStrike" cap="none" normalizeH="0" baseline="0" dirty="0" smtClean="0">
                          <a:ln>
                            <a:noFill/>
                          </a:ln>
                          <a:solidFill>
                            <a:srgbClr val="000000"/>
                          </a:solidFill>
                          <a:effectLst/>
                          <a:latin typeface="Calibri" pitchFamily="34" charset="0"/>
                          <a:cs typeface="Calibri" pitchFamily="34" charset="0"/>
                        </a:rPr>
                        <a:t>10%</a:t>
                      </a:r>
                    </a:p>
                  </a:txBody>
                  <a:tcPr marL="90000" marR="90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050" b="0" i="0" u="none" strike="noStrike" cap="none" normalizeH="0" baseline="0" dirty="0" smtClean="0">
                          <a:ln>
                            <a:noFill/>
                          </a:ln>
                          <a:solidFill>
                            <a:srgbClr val="000000"/>
                          </a:solidFill>
                          <a:effectLst/>
                          <a:latin typeface="Calibri" pitchFamily="34" charset="0"/>
                          <a:cs typeface="Calibri" pitchFamily="34" charset="0"/>
                        </a:rPr>
                        <a:t>1</a:t>
                      </a:r>
                    </a:p>
                  </a:txBody>
                  <a:tcPr marL="90000" marR="90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050" b="0" i="0" u="none" strike="noStrike" cap="none" normalizeH="0" baseline="0" dirty="0" smtClean="0">
                          <a:ln>
                            <a:noFill/>
                          </a:ln>
                          <a:solidFill>
                            <a:srgbClr val="000000"/>
                          </a:solidFill>
                          <a:effectLst/>
                          <a:latin typeface="Calibri" pitchFamily="34" charset="0"/>
                          <a:cs typeface="Calibri" pitchFamily="34" charset="0"/>
                        </a:rPr>
                        <a:t>Day</a:t>
                      </a:r>
                    </a:p>
                  </a:txBody>
                  <a:tcPr marL="90000" marR="90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6EF"/>
                    </a:solidFill>
                  </a:tcPr>
                </a:tc>
              </a:tr>
              <a:tr h="381000">
                <a:tc>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100" b="0" i="0" u="none" strike="noStrike" cap="none" normalizeH="0" baseline="0" dirty="0" smtClean="0">
                          <a:ln>
                            <a:noFill/>
                          </a:ln>
                          <a:solidFill>
                            <a:srgbClr val="000000"/>
                          </a:solidFill>
                          <a:effectLst/>
                          <a:latin typeface="Calibri" pitchFamily="34" charset="0"/>
                          <a:cs typeface="Calibri" pitchFamily="34" charset="0"/>
                        </a:rPr>
                        <a:t>11</a:t>
                      </a:r>
                    </a:p>
                  </a:txBody>
                  <a:tcPr marL="90000" marR="90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100" b="0" i="0" u="none" strike="noStrike" cap="none" normalizeH="0" baseline="0" dirty="0" smtClean="0">
                          <a:ln>
                            <a:noFill/>
                          </a:ln>
                          <a:solidFill>
                            <a:srgbClr val="000000"/>
                          </a:solidFill>
                          <a:effectLst/>
                          <a:latin typeface="Calibri" pitchFamily="34" charset="0"/>
                          <a:cs typeface="Calibri" pitchFamily="34" charset="0"/>
                        </a:rPr>
                        <a:t>Server Performance and Work Station Utilization</a:t>
                      </a:r>
                    </a:p>
                  </a:txBody>
                  <a:tcPr marL="90000" marR="90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100" b="0" i="0" u="none" strike="noStrike" cap="none" normalizeH="0" baseline="0" dirty="0" smtClean="0">
                          <a:ln>
                            <a:noFill/>
                          </a:ln>
                          <a:solidFill>
                            <a:srgbClr val="000000"/>
                          </a:solidFill>
                          <a:effectLst/>
                          <a:latin typeface="Calibri" pitchFamily="34" charset="0"/>
                          <a:cs typeface="Calibri" pitchFamily="34" charset="0"/>
                        </a:rPr>
                        <a:t>Security and Contingency Planning</a:t>
                      </a:r>
                    </a:p>
                  </a:txBody>
                  <a:tcPr marL="90000" marR="90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100" b="0" i="0" u="none" strike="noStrike" cap="none" normalizeH="0" baseline="0" dirty="0" smtClean="0">
                          <a:ln>
                            <a:noFill/>
                          </a:ln>
                          <a:solidFill>
                            <a:srgbClr val="000000"/>
                          </a:solidFill>
                          <a:effectLst/>
                          <a:latin typeface="Calibri" pitchFamily="34" charset="0"/>
                          <a:cs typeface="Calibri" pitchFamily="34" charset="0"/>
                        </a:rPr>
                        <a:t>Weekly/ B-weekly Maintenance, Daily </a:t>
                      </a:r>
                      <a:r>
                        <a:rPr kumimoji="0" lang="en-US" sz="1100" b="0" i="0" u="none" strike="noStrike" cap="none" normalizeH="0" baseline="0" dirty="0" err="1" smtClean="0">
                          <a:ln>
                            <a:noFill/>
                          </a:ln>
                          <a:solidFill>
                            <a:srgbClr val="000000"/>
                          </a:solidFill>
                          <a:effectLst/>
                          <a:latin typeface="Calibri" pitchFamily="34" charset="0"/>
                          <a:cs typeface="Calibri" pitchFamily="34" charset="0"/>
                        </a:rPr>
                        <a:t>LogBook</a:t>
                      </a:r>
                      <a:r>
                        <a:rPr kumimoji="0" lang="en-US" sz="1100" b="0" i="0" u="none" strike="noStrike" cap="none" normalizeH="0" baseline="0" dirty="0" smtClean="0">
                          <a:ln>
                            <a:noFill/>
                          </a:ln>
                          <a:solidFill>
                            <a:srgbClr val="000000"/>
                          </a:solidFill>
                          <a:effectLst/>
                          <a:latin typeface="Calibri" pitchFamily="34" charset="0"/>
                          <a:cs typeface="Calibri" pitchFamily="34" charset="0"/>
                        </a:rPr>
                        <a:t>, Routine Back-Up and Antivirus Update</a:t>
                      </a:r>
                    </a:p>
                  </a:txBody>
                  <a:tcPr marL="90000" marR="90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050" b="0" i="0" u="none" strike="noStrike" cap="none" normalizeH="0" baseline="0" dirty="0" smtClean="0">
                          <a:ln>
                            <a:noFill/>
                          </a:ln>
                          <a:solidFill>
                            <a:srgbClr val="000000"/>
                          </a:solidFill>
                          <a:effectLst/>
                          <a:latin typeface="Calibri" pitchFamily="34" charset="0"/>
                          <a:cs typeface="Calibri" pitchFamily="34" charset="0"/>
                        </a:rPr>
                        <a:t>10%</a:t>
                      </a:r>
                    </a:p>
                  </a:txBody>
                  <a:tcPr marL="90000" marR="90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050" b="0" i="0" u="none" strike="noStrike" cap="none" normalizeH="0" baseline="0" dirty="0" smtClean="0">
                          <a:ln>
                            <a:noFill/>
                          </a:ln>
                          <a:solidFill>
                            <a:srgbClr val="000000"/>
                          </a:solidFill>
                          <a:effectLst/>
                          <a:latin typeface="Calibri" pitchFamily="34" charset="0"/>
                          <a:cs typeface="Calibri" pitchFamily="34" charset="0"/>
                        </a:rPr>
                        <a:t>100%</a:t>
                      </a:r>
                    </a:p>
                  </a:txBody>
                  <a:tcPr marL="90000" marR="90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050" b="0" i="0" u="none" strike="noStrike" cap="none" normalizeH="0" baseline="0" dirty="0" smtClean="0">
                          <a:ln>
                            <a:noFill/>
                          </a:ln>
                          <a:solidFill>
                            <a:srgbClr val="000000"/>
                          </a:solidFill>
                          <a:effectLst/>
                          <a:latin typeface="Calibri" pitchFamily="34" charset="0"/>
                          <a:cs typeface="Calibri" pitchFamily="34" charset="0"/>
                        </a:rPr>
                        <a:t>%</a:t>
                      </a:r>
                    </a:p>
                  </a:txBody>
                  <a:tcPr marL="90000" marR="90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6EF"/>
                    </a:solidFill>
                  </a:tcPr>
                </a:tc>
              </a:tr>
              <a:tr h="0">
                <a:tc gridSpan="4">
                  <a:txBody>
                    <a:bodyPr/>
                    <a:lstStyle/>
                    <a:p>
                      <a:pPr marL="0" marR="0" lvl="0" indent="0" algn="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050" b="1" i="0" u="none" strike="noStrike" cap="none" normalizeH="0" baseline="0" dirty="0" smtClean="0">
                          <a:ln>
                            <a:noFill/>
                          </a:ln>
                          <a:solidFill>
                            <a:srgbClr val="000000"/>
                          </a:solidFill>
                          <a:effectLst/>
                          <a:latin typeface="Calibri" pitchFamily="34" charset="0"/>
                          <a:cs typeface="Calibri" pitchFamily="34" charset="0"/>
                        </a:rPr>
                        <a:t>TOTAL WEIGHT</a:t>
                      </a:r>
                    </a:p>
                  </a:txBody>
                  <a:tcPr marL="90000" marR="90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050" b="0" i="0" u="none" strike="noStrike" cap="none" normalizeH="0" baseline="0" dirty="0" smtClean="0">
                          <a:ln>
                            <a:noFill/>
                          </a:ln>
                          <a:solidFill>
                            <a:srgbClr val="000000"/>
                          </a:solidFill>
                          <a:effectLst/>
                          <a:latin typeface="Calibri" pitchFamily="34" charset="0"/>
                          <a:cs typeface="Calibri" pitchFamily="34" charset="0"/>
                        </a:rPr>
                        <a:t>100%</a:t>
                      </a:r>
                    </a:p>
                  </a:txBody>
                  <a:tcPr marL="90000" marR="90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c gridSpan="2">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050" b="0" i="0" u="none" strike="noStrike" cap="none" normalizeH="0" baseline="0" dirty="0" smtClean="0">
                        <a:ln>
                          <a:noFill/>
                        </a:ln>
                        <a:solidFill>
                          <a:srgbClr val="000000"/>
                        </a:solidFill>
                        <a:effectLst/>
                        <a:latin typeface="Calibri" pitchFamily="34" charset="0"/>
                        <a:cs typeface="Calibri" pitchFamily="34" charset="0"/>
                      </a:endParaRPr>
                    </a:p>
                  </a:txBody>
                  <a:tcPr marL="90000" marR="90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hMerge="1">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050" b="0" i="0" u="none" strike="noStrike" cap="none" normalizeH="0" baseline="0" dirty="0" smtClean="0">
                        <a:ln>
                          <a:noFill/>
                        </a:ln>
                        <a:solidFill>
                          <a:srgbClr val="000000"/>
                        </a:solidFill>
                        <a:effectLst/>
                        <a:latin typeface="Calibri" pitchFamily="34" charset="0"/>
                        <a:cs typeface="Calibri" pitchFamily="34" charset="0"/>
                      </a:endParaRPr>
                    </a:p>
                  </a:txBody>
                  <a:tcPr marL="90000" marR="90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r>
            </a:tbl>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ext Box 1"/>
          <p:cNvSpPr txBox="1">
            <a:spLocks noChangeArrowheads="1"/>
          </p:cNvSpPr>
          <p:nvPr/>
        </p:nvSpPr>
        <p:spPr bwMode="auto">
          <a:xfrm>
            <a:off x="228600" y="228600"/>
            <a:ext cx="86868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9pPr>
          </a:lstStyle>
          <a:p>
            <a:pPr algn="ctr">
              <a:buClrTx/>
              <a:buFontTx/>
              <a:buNone/>
            </a:pPr>
            <a:r>
              <a:rPr lang="en-US" sz="2800" b="1" dirty="0">
                <a:solidFill>
                  <a:srgbClr val="000000"/>
                </a:solidFill>
                <a:latin typeface="Candara" pitchFamily="32" charset="0"/>
              </a:rPr>
              <a:t>ACTION PLAN </a:t>
            </a:r>
            <a:r>
              <a:rPr lang="en-US" sz="2800" b="1" dirty="0" smtClean="0">
                <a:solidFill>
                  <a:srgbClr val="000000"/>
                </a:solidFill>
                <a:latin typeface="Candara" pitchFamily="32" charset="0"/>
              </a:rPr>
              <a:t>AN D WORKING PROGRAM 2014</a:t>
            </a:r>
            <a:endParaRPr lang="en-US" sz="2800" b="1" dirty="0">
              <a:solidFill>
                <a:srgbClr val="000000"/>
              </a:solidFill>
              <a:latin typeface="Candara" pitchFamily="32" charset="0"/>
            </a:endParaRPr>
          </a:p>
        </p:txBody>
      </p:sp>
      <p:graphicFrame>
        <p:nvGraphicFramePr>
          <p:cNvPr id="19458" name="Group 2"/>
          <p:cNvGraphicFramePr>
            <a:graphicFrameLocks noGrp="1"/>
          </p:cNvGraphicFramePr>
          <p:nvPr>
            <p:extLst>
              <p:ext uri="{D42A27DB-BD31-4B8C-83A1-F6EECF244321}">
                <p14:modId xmlns:p14="http://schemas.microsoft.com/office/powerpoint/2010/main" val="1277486114"/>
              </p:ext>
            </p:extLst>
          </p:nvPr>
        </p:nvGraphicFramePr>
        <p:xfrm>
          <a:off x="152400" y="1066800"/>
          <a:ext cx="8763003" cy="5771009"/>
        </p:xfrm>
        <a:graphic>
          <a:graphicData uri="http://schemas.openxmlformats.org/drawingml/2006/table">
            <a:tbl>
              <a:tblPr/>
              <a:tblGrid>
                <a:gridCol w="457200"/>
                <a:gridCol w="2057400"/>
                <a:gridCol w="2821964"/>
                <a:gridCol w="240082"/>
                <a:gridCol w="240082"/>
                <a:gridCol w="240082"/>
                <a:gridCol w="240082"/>
                <a:gridCol w="240082"/>
                <a:gridCol w="240082"/>
                <a:gridCol w="240082"/>
                <a:gridCol w="240082"/>
                <a:gridCol w="240082"/>
                <a:gridCol w="240082"/>
                <a:gridCol w="240082"/>
                <a:gridCol w="252134"/>
                <a:gridCol w="533403"/>
              </a:tblGrid>
              <a:tr h="152400">
                <a:tc rowSpan="2">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200" b="1" i="0" u="none" strike="noStrike" cap="none" normalizeH="0" baseline="0" dirty="0" smtClean="0">
                          <a:ln>
                            <a:noFill/>
                          </a:ln>
                          <a:solidFill>
                            <a:srgbClr val="000000"/>
                          </a:solidFill>
                          <a:effectLst/>
                          <a:latin typeface="Calibri" pitchFamily="34" charset="0"/>
                          <a:cs typeface="Calibri" pitchFamily="34" charset="0"/>
                        </a:rPr>
                        <a:t>NO</a:t>
                      </a:r>
                    </a:p>
                  </a:txBody>
                  <a:tcPr marL="96480" marR="964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99"/>
                    </a:solidFill>
                  </a:tcPr>
                </a:tc>
                <a:tc rowSpan="2">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200" b="1" i="0" u="none" strike="noStrike" cap="none" normalizeH="0" baseline="0" dirty="0" smtClean="0">
                          <a:ln>
                            <a:noFill/>
                          </a:ln>
                          <a:solidFill>
                            <a:srgbClr val="000000"/>
                          </a:solidFill>
                          <a:effectLst/>
                          <a:latin typeface="Calibri" pitchFamily="34" charset="0"/>
                          <a:cs typeface="Calibri" pitchFamily="34" charset="0"/>
                        </a:rPr>
                        <a:t>KEY PERFORMANCE INDICATOR (KPI)</a:t>
                      </a:r>
                    </a:p>
                  </a:txBody>
                  <a:tcPr marL="96480" marR="964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99"/>
                    </a:solidFill>
                  </a:tcPr>
                </a:tc>
                <a:tc rowSpan="2">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200" b="1" i="0" u="none" strike="noStrike" cap="none" normalizeH="0" baseline="0" dirty="0" smtClean="0">
                          <a:ln>
                            <a:noFill/>
                          </a:ln>
                          <a:solidFill>
                            <a:srgbClr val="000000"/>
                          </a:solidFill>
                          <a:effectLst/>
                          <a:latin typeface="Calibri" pitchFamily="34" charset="0"/>
                          <a:cs typeface="Calibri" pitchFamily="34" charset="0"/>
                        </a:rPr>
                        <a:t>ACTIVITIES</a:t>
                      </a:r>
                    </a:p>
                  </a:txBody>
                  <a:tcPr marL="96480" marR="964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99"/>
                    </a:solidFill>
                  </a:tcPr>
                </a:tc>
                <a:tc gridSpan="12">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200" b="1" i="0" u="none" strike="noStrike" cap="none" normalizeH="0" baseline="0" dirty="0" smtClean="0">
                          <a:ln>
                            <a:noFill/>
                          </a:ln>
                          <a:solidFill>
                            <a:srgbClr val="000000"/>
                          </a:solidFill>
                          <a:effectLst/>
                          <a:latin typeface="Calibri" pitchFamily="34" charset="0"/>
                          <a:cs typeface="Calibri" pitchFamily="34" charset="0"/>
                        </a:rPr>
                        <a:t>ACTIVITY SCHEDULE 2014</a:t>
                      </a:r>
                    </a:p>
                  </a:txBody>
                  <a:tcPr marL="96480" marR="964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99"/>
                    </a:solidFill>
                  </a:tcPr>
                </a:tc>
                <a:tc hMerge="1">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200" b="1" i="0" u="none" strike="noStrike" cap="none" normalizeH="0" baseline="0" dirty="0" smtClean="0">
                        <a:ln>
                          <a:noFill/>
                        </a:ln>
                        <a:solidFill>
                          <a:srgbClr val="000000"/>
                        </a:solidFill>
                        <a:effectLst/>
                        <a:latin typeface="Calibri" pitchFamily="34" charset="0"/>
                        <a:cs typeface="Calibri" pitchFamily="34" charset="0"/>
                      </a:endParaRPr>
                    </a:p>
                  </a:txBody>
                  <a:tcPr marL="96480" marR="964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99"/>
                    </a:solidFill>
                  </a:tcPr>
                </a:tc>
                <a:tc hMerge="1">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200" b="1" i="0" u="none" strike="noStrike" cap="none" normalizeH="0" baseline="0" dirty="0" smtClean="0">
                        <a:ln>
                          <a:noFill/>
                        </a:ln>
                        <a:solidFill>
                          <a:srgbClr val="000000"/>
                        </a:solidFill>
                        <a:effectLst/>
                        <a:latin typeface="Calibri" pitchFamily="34" charset="0"/>
                        <a:cs typeface="Calibri" pitchFamily="34" charset="0"/>
                      </a:endParaRPr>
                    </a:p>
                  </a:txBody>
                  <a:tcPr marL="96480" marR="964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99"/>
                    </a:solidFill>
                  </a:tcPr>
                </a:tc>
                <a:tc hMerge="1">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200" b="1" i="0" u="none" strike="noStrike" cap="none" normalizeH="0" baseline="0" dirty="0" smtClean="0">
                        <a:ln>
                          <a:noFill/>
                        </a:ln>
                        <a:solidFill>
                          <a:srgbClr val="000000"/>
                        </a:solidFill>
                        <a:effectLst/>
                        <a:latin typeface="Calibri" pitchFamily="34" charset="0"/>
                        <a:cs typeface="Calibri" pitchFamily="34" charset="0"/>
                      </a:endParaRPr>
                    </a:p>
                  </a:txBody>
                  <a:tcPr marL="96480" marR="964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99"/>
                    </a:solidFill>
                  </a:tcPr>
                </a:tc>
                <a:tc hMerge="1">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200" b="1" i="0" u="none" strike="noStrike" cap="none" normalizeH="0" baseline="0" dirty="0" smtClean="0">
                        <a:ln>
                          <a:noFill/>
                        </a:ln>
                        <a:solidFill>
                          <a:srgbClr val="000000"/>
                        </a:solidFill>
                        <a:effectLst/>
                        <a:latin typeface="Calibri" pitchFamily="34" charset="0"/>
                        <a:cs typeface="Calibri" pitchFamily="34" charset="0"/>
                      </a:endParaRPr>
                    </a:p>
                  </a:txBody>
                  <a:tcPr marL="96480" marR="964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99"/>
                    </a:solidFill>
                  </a:tcPr>
                </a:tc>
                <a:tc hMerge="1">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200" b="1" i="0" u="none" strike="noStrike" cap="none" normalizeH="0" baseline="0" dirty="0" smtClean="0">
                        <a:ln>
                          <a:noFill/>
                        </a:ln>
                        <a:solidFill>
                          <a:srgbClr val="000000"/>
                        </a:solidFill>
                        <a:effectLst/>
                        <a:latin typeface="Calibri" pitchFamily="34" charset="0"/>
                        <a:cs typeface="Calibri" pitchFamily="34" charset="0"/>
                      </a:endParaRPr>
                    </a:p>
                  </a:txBody>
                  <a:tcPr marL="96480" marR="964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99"/>
                    </a:solidFill>
                  </a:tcPr>
                </a:tc>
                <a:tc hMerge="1">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200" b="1" i="0" u="none" strike="noStrike" cap="none" normalizeH="0" baseline="0" dirty="0" smtClean="0">
                        <a:ln>
                          <a:noFill/>
                        </a:ln>
                        <a:solidFill>
                          <a:srgbClr val="000000"/>
                        </a:solidFill>
                        <a:effectLst/>
                        <a:latin typeface="Calibri" pitchFamily="34" charset="0"/>
                        <a:cs typeface="Calibri" pitchFamily="34" charset="0"/>
                      </a:endParaRPr>
                    </a:p>
                  </a:txBody>
                  <a:tcPr marL="96480" marR="964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99"/>
                    </a:solidFill>
                  </a:tcPr>
                </a:tc>
                <a:tc hMerge="1">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200" b="1" i="0" u="none" strike="noStrike" cap="none" normalizeH="0" baseline="0" dirty="0" smtClean="0">
                        <a:ln>
                          <a:noFill/>
                        </a:ln>
                        <a:solidFill>
                          <a:srgbClr val="000000"/>
                        </a:solidFill>
                        <a:effectLst/>
                        <a:latin typeface="Calibri" pitchFamily="34" charset="0"/>
                        <a:cs typeface="Calibri" pitchFamily="34" charset="0"/>
                      </a:endParaRPr>
                    </a:p>
                  </a:txBody>
                  <a:tcPr marL="96480" marR="964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99"/>
                    </a:solidFill>
                  </a:tcPr>
                </a:tc>
                <a:tc hMerge="1">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200" b="1" i="0" u="none" strike="noStrike" cap="none" normalizeH="0" baseline="0" dirty="0" smtClean="0">
                        <a:ln>
                          <a:noFill/>
                        </a:ln>
                        <a:solidFill>
                          <a:srgbClr val="000000"/>
                        </a:solidFill>
                        <a:effectLst/>
                        <a:latin typeface="Calibri" pitchFamily="34" charset="0"/>
                        <a:cs typeface="Calibri" pitchFamily="34" charset="0"/>
                      </a:endParaRPr>
                    </a:p>
                  </a:txBody>
                  <a:tcPr marL="96480" marR="964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99"/>
                    </a:solidFill>
                  </a:tcPr>
                </a:tc>
                <a:tc hMerge="1">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200" b="1" i="0" u="none" strike="noStrike" cap="none" normalizeH="0" baseline="0" dirty="0" smtClean="0">
                        <a:ln>
                          <a:noFill/>
                        </a:ln>
                        <a:solidFill>
                          <a:srgbClr val="000000"/>
                        </a:solidFill>
                        <a:effectLst/>
                        <a:latin typeface="Calibri" pitchFamily="34" charset="0"/>
                        <a:cs typeface="Calibri" pitchFamily="34" charset="0"/>
                      </a:endParaRPr>
                    </a:p>
                  </a:txBody>
                  <a:tcPr marL="96480" marR="964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99"/>
                    </a:solidFill>
                  </a:tcPr>
                </a:tc>
                <a:tc hMerge="1">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200" b="1" i="0" u="none" strike="noStrike" cap="none" normalizeH="0" baseline="0" dirty="0" smtClean="0">
                        <a:ln>
                          <a:noFill/>
                        </a:ln>
                        <a:solidFill>
                          <a:srgbClr val="000000"/>
                        </a:solidFill>
                        <a:effectLst/>
                        <a:latin typeface="Calibri" pitchFamily="34" charset="0"/>
                        <a:cs typeface="Calibri" pitchFamily="34" charset="0"/>
                      </a:endParaRPr>
                    </a:p>
                  </a:txBody>
                  <a:tcPr marL="96480" marR="964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99"/>
                    </a:solidFill>
                  </a:tcPr>
                </a:tc>
                <a:tc hMerge="1">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200" b="1" i="0" u="none" strike="noStrike" cap="none" normalizeH="0" baseline="0" dirty="0" smtClean="0">
                        <a:ln>
                          <a:noFill/>
                        </a:ln>
                        <a:solidFill>
                          <a:srgbClr val="000000"/>
                        </a:solidFill>
                        <a:effectLst/>
                        <a:latin typeface="Calibri" pitchFamily="34" charset="0"/>
                        <a:cs typeface="Calibri" pitchFamily="34" charset="0"/>
                      </a:endParaRPr>
                    </a:p>
                  </a:txBody>
                  <a:tcPr marL="96480" marR="964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99"/>
                    </a:solidFill>
                  </a:tcPr>
                </a:tc>
                <a:tc rowSpan="2">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200" b="1" i="0" u="none" strike="noStrike" cap="none" normalizeH="0" baseline="0" dirty="0" smtClean="0">
                          <a:ln>
                            <a:noFill/>
                          </a:ln>
                          <a:solidFill>
                            <a:srgbClr val="000000"/>
                          </a:solidFill>
                          <a:effectLst/>
                          <a:latin typeface="Calibri" pitchFamily="34" charset="0"/>
                          <a:cs typeface="Calibri" pitchFamily="34" charset="0"/>
                        </a:rPr>
                        <a:t>PIC</a:t>
                      </a:r>
                    </a:p>
                  </a:txBody>
                  <a:tcPr marL="96480" marR="964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99"/>
                    </a:solidFill>
                  </a:tcPr>
                </a:tc>
              </a:tr>
              <a:tr h="483997">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200" b="1" i="0" u="none" strike="noStrike" cap="none" normalizeH="0" baseline="0" dirty="0" smtClean="0">
                          <a:ln>
                            <a:noFill/>
                          </a:ln>
                          <a:solidFill>
                            <a:srgbClr val="000000"/>
                          </a:solidFill>
                          <a:effectLst/>
                          <a:latin typeface="Calibri" pitchFamily="34" charset="0"/>
                          <a:cs typeface="Calibri" pitchFamily="34" charset="0"/>
                        </a:rPr>
                        <a:t>Jan</a:t>
                      </a:r>
                    </a:p>
                  </a:txBody>
                  <a:tcPr marL="96480" marR="964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99"/>
                    </a:solidFill>
                  </a:tcPr>
                </a:tc>
                <a:tc>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200" b="1" i="0" u="none" strike="noStrike" cap="none" normalizeH="0" baseline="0" dirty="0" smtClean="0">
                          <a:ln>
                            <a:noFill/>
                          </a:ln>
                          <a:solidFill>
                            <a:srgbClr val="000000"/>
                          </a:solidFill>
                          <a:effectLst/>
                          <a:latin typeface="Calibri" pitchFamily="34" charset="0"/>
                          <a:cs typeface="Calibri" pitchFamily="34" charset="0"/>
                        </a:rPr>
                        <a:t>Feb</a:t>
                      </a:r>
                    </a:p>
                  </a:txBody>
                  <a:tcPr marL="96480" marR="964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99"/>
                    </a:solidFill>
                  </a:tcPr>
                </a:tc>
                <a:tc>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200" b="1" i="0" u="none" strike="noStrike" cap="none" normalizeH="0" baseline="0" dirty="0" smtClean="0">
                          <a:ln>
                            <a:noFill/>
                          </a:ln>
                          <a:solidFill>
                            <a:srgbClr val="000000"/>
                          </a:solidFill>
                          <a:effectLst/>
                          <a:latin typeface="Calibri" pitchFamily="34" charset="0"/>
                          <a:cs typeface="Calibri" pitchFamily="34" charset="0"/>
                        </a:rPr>
                        <a:t>Mar</a:t>
                      </a:r>
                    </a:p>
                  </a:txBody>
                  <a:tcPr marL="96480" marR="964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99"/>
                    </a:solidFill>
                  </a:tcPr>
                </a:tc>
                <a:tc>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200" b="1" i="0" u="none" strike="noStrike" cap="none" normalizeH="0" baseline="0" dirty="0" smtClean="0">
                          <a:ln>
                            <a:noFill/>
                          </a:ln>
                          <a:solidFill>
                            <a:srgbClr val="000000"/>
                          </a:solidFill>
                          <a:effectLst/>
                          <a:latin typeface="Calibri" pitchFamily="34" charset="0"/>
                          <a:cs typeface="Calibri" pitchFamily="34" charset="0"/>
                        </a:rPr>
                        <a:t>Apr</a:t>
                      </a:r>
                    </a:p>
                  </a:txBody>
                  <a:tcPr marL="96480" marR="964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99"/>
                    </a:solidFill>
                  </a:tcPr>
                </a:tc>
                <a:tc>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200" b="1" i="0" u="none" strike="noStrike" cap="none" normalizeH="0" baseline="0" dirty="0" smtClean="0">
                          <a:ln>
                            <a:noFill/>
                          </a:ln>
                          <a:solidFill>
                            <a:srgbClr val="000000"/>
                          </a:solidFill>
                          <a:effectLst/>
                          <a:latin typeface="Calibri" pitchFamily="34" charset="0"/>
                          <a:cs typeface="Calibri" pitchFamily="34" charset="0"/>
                        </a:rPr>
                        <a:t>May</a:t>
                      </a:r>
                    </a:p>
                  </a:txBody>
                  <a:tcPr marL="96480" marR="964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99"/>
                    </a:solidFill>
                  </a:tcPr>
                </a:tc>
                <a:tc>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200" b="1" i="0" u="none" strike="noStrike" cap="none" normalizeH="0" baseline="0" dirty="0" smtClean="0">
                          <a:ln>
                            <a:noFill/>
                          </a:ln>
                          <a:solidFill>
                            <a:srgbClr val="000000"/>
                          </a:solidFill>
                          <a:effectLst/>
                          <a:latin typeface="Calibri" pitchFamily="34" charset="0"/>
                          <a:cs typeface="Calibri" pitchFamily="34" charset="0"/>
                        </a:rPr>
                        <a:t>Jun</a:t>
                      </a:r>
                    </a:p>
                  </a:txBody>
                  <a:tcPr marL="96480" marR="964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99"/>
                    </a:solidFill>
                  </a:tcPr>
                </a:tc>
                <a:tc>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200" b="1" i="0" u="none" strike="noStrike" cap="none" normalizeH="0" baseline="0" dirty="0" smtClean="0">
                          <a:ln>
                            <a:noFill/>
                          </a:ln>
                          <a:solidFill>
                            <a:srgbClr val="000000"/>
                          </a:solidFill>
                          <a:effectLst/>
                          <a:latin typeface="Calibri" pitchFamily="34" charset="0"/>
                          <a:cs typeface="Calibri" pitchFamily="34" charset="0"/>
                        </a:rPr>
                        <a:t>Jul</a:t>
                      </a:r>
                    </a:p>
                  </a:txBody>
                  <a:tcPr marL="96480" marR="964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99"/>
                    </a:solidFill>
                  </a:tcPr>
                </a:tc>
                <a:tc>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200" b="1" i="0" u="none" strike="noStrike" cap="none" normalizeH="0" baseline="0" dirty="0" smtClean="0">
                          <a:ln>
                            <a:noFill/>
                          </a:ln>
                          <a:solidFill>
                            <a:srgbClr val="000000"/>
                          </a:solidFill>
                          <a:effectLst/>
                          <a:latin typeface="Calibri" pitchFamily="34" charset="0"/>
                          <a:cs typeface="Calibri" pitchFamily="34" charset="0"/>
                        </a:rPr>
                        <a:t>Aug</a:t>
                      </a:r>
                    </a:p>
                  </a:txBody>
                  <a:tcPr marL="96480" marR="964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99"/>
                    </a:solidFill>
                  </a:tcPr>
                </a:tc>
                <a:tc>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200" b="1" i="0" u="none" strike="noStrike" cap="none" normalizeH="0" baseline="0" dirty="0" smtClean="0">
                          <a:ln>
                            <a:noFill/>
                          </a:ln>
                          <a:solidFill>
                            <a:srgbClr val="000000"/>
                          </a:solidFill>
                          <a:effectLst/>
                          <a:latin typeface="Calibri" pitchFamily="34" charset="0"/>
                          <a:cs typeface="Calibri" pitchFamily="34" charset="0"/>
                        </a:rPr>
                        <a:t>Sep</a:t>
                      </a:r>
                    </a:p>
                  </a:txBody>
                  <a:tcPr marL="96480" marR="964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99"/>
                    </a:solidFill>
                  </a:tcPr>
                </a:tc>
                <a:tc>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200" b="1" i="0" u="none" strike="noStrike" cap="none" normalizeH="0" baseline="0" dirty="0" smtClean="0">
                          <a:ln>
                            <a:noFill/>
                          </a:ln>
                          <a:solidFill>
                            <a:srgbClr val="000000"/>
                          </a:solidFill>
                          <a:effectLst/>
                          <a:latin typeface="Calibri" pitchFamily="34" charset="0"/>
                          <a:cs typeface="Calibri" pitchFamily="34" charset="0"/>
                        </a:rPr>
                        <a:t>Oct</a:t>
                      </a:r>
                    </a:p>
                  </a:txBody>
                  <a:tcPr marL="96480" marR="964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99"/>
                    </a:solidFill>
                  </a:tcPr>
                </a:tc>
                <a:tc>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200" b="1" i="0" u="none" strike="noStrike" cap="none" normalizeH="0" baseline="0" dirty="0" smtClean="0">
                          <a:ln>
                            <a:noFill/>
                          </a:ln>
                          <a:solidFill>
                            <a:srgbClr val="000000"/>
                          </a:solidFill>
                          <a:effectLst/>
                          <a:latin typeface="Calibri" pitchFamily="34" charset="0"/>
                          <a:cs typeface="Calibri" pitchFamily="34" charset="0"/>
                        </a:rPr>
                        <a:t>Nov</a:t>
                      </a:r>
                    </a:p>
                  </a:txBody>
                  <a:tcPr marL="96480" marR="964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99"/>
                    </a:solidFill>
                  </a:tcPr>
                </a:tc>
                <a:tc>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200" b="1" i="0" u="none" strike="noStrike" cap="none" normalizeH="0" baseline="0" dirty="0" smtClean="0">
                          <a:ln>
                            <a:noFill/>
                          </a:ln>
                          <a:solidFill>
                            <a:srgbClr val="000000"/>
                          </a:solidFill>
                          <a:effectLst/>
                          <a:latin typeface="Calibri" pitchFamily="34" charset="0"/>
                          <a:cs typeface="Calibri" pitchFamily="34" charset="0"/>
                        </a:rPr>
                        <a:t>Dec</a:t>
                      </a:r>
                    </a:p>
                  </a:txBody>
                  <a:tcPr marL="96480" marR="964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99"/>
                    </a:solidFill>
                  </a:tcPr>
                </a:tc>
                <a:tc vMerge="1">
                  <a:txBody>
                    <a:bodyPr/>
                    <a:lstStyle/>
                    <a:p>
                      <a:endParaRPr lang="en-US"/>
                    </a:p>
                  </a:txBody>
                  <a:tcPr/>
                </a:tc>
              </a:tr>
              <a:tr h="441325">
                <a:tc>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200" b="1" i="0" u="none" strike="noStrike" cap="none" normalizeH="0" baseline="0" dirty="0" smtClean="0">
                          <a:ln>
                            <a:noFill/>
                          </a:ln>
                          <a:solidFill>
                            <a:srgbClr val="000000"/>
                          </a:solidFill>
                          <a:effectLst/>
                          <a:latin typeface="Calibri" pitchFamily="34" charset="0"/>
                          <a:cs typeface="Calibri" pitchFamily="34" charset="0"/>
                        </a:rPr>
                        <a:t>1</a:t>
                      </a:r>
                    </a:p>
                  </a:txBody>
                  <a:tcPr marL="96480" marR="964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100" b="0" i="0" u="none" strike="noStrike" cap="none" normalizeH="0" baseline="0" dirty="0" smtClean="0">
                          <a:ln>
                            <a:noFill/>
                          </a:ln>
                          <a:solidFill>
                            <a:srgbClr val="000000"/>
                          </a:solidFill>
                          <a:effectLst/>
                          <a:latin typeface="Calibri" pitchFamily="34" charset="0"/>
                          <a:cs typeface="Calibri" pitchFamily="34" charset="0"/>
                        </a:rPr>
                        <a:t>Gross Profit per Employee</a:t>
                      </a:r>
                    </a:p>
                  </a:txBody>
                  <a:tcPr marL="90000" marR="90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100" b="0" i="0" u="none" strike="noStrike" cap="none" normalizeH="0" baseline="0" dirty="0" smtClean="0">
                          <a:ln>
                            <a:noFill/>
                          </a:ln>
                          <a:solidFill>
                            <a:srgbClr val="000000"/>
                          </a:solidFill>
                          <a:effectLst/>
                          <a:latin typeface="Calibri" pitchFamily="34" charset="0"/>
                          <a:cs typeface="Calibri" pitchFamily="34" charset="0"/>
                        </a:rPr>
                        <a:t>End of Year Appraisal for Gross Profit per Employee</a:t>
                      </a:r>
                    </a:p>
                  </a:txBody>
                  <a:tcPr marL="96480" marR="964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200" b="1" i="0" u="none" strike="noStrike" cap="none" normalizeH="0" baseline="0" dirty="0" smtClean="0">
                        <a:ln>
                          <a:noFill/>
                        </a:ln>
                        <a:solidFill>
                          <a:srgbClr val="000000"/>
                        </a:solidFill>
                        <a:effectLst/>
                        <a:latin typeface="Calibri" pitchFamily="34" charset="0"/>
                        <a:cs typeface="Calibri" pitchFamily="34" charset="0"/>
                      </a:endParaRPr>
                    </a:p>
                  </a:txBody>
                  <a:tcPr marL="96480" marR="964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200" b="1" i="0" u="none" strike="noStrike" cap="none" normalizeH="0" baseline="0" dirty="0" smtClean="0">
                        <a:ln>
                          <a:noFill/>
                        </a:ln>
                        <a:solidFill>
                          <a:srgbClr val="000000"/>
                        </a:solidFill>
                        <a:effectLst/>
                        <a:latin typeface="Calibri" pitchFamily="34" charset="0"/>
                        <a:cs typeface="Calibri" pitchFamily="34" charset="0"/>
                      </a:endParaRPr>
                    </a:p>
                  </a:txBody>
                  <a:tcPr marL="96480" marR="964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200" b="1" i="0" u="none" strike="noStrike" cap="none" normalizeH="0" baseline="0" dirty="0" smtClean="0">
                        <a:ln>
                          <a:noFill/>
                        </a:ln>
                        <a:solidFill>
                          <a:srgbClr val="000000"/>
                        </a:solidFill>
                        <a:effectLst/>
                        <a:latin typeface="Calibri" pitchFamily="34" charset="0"/>
                        <a:cs typeface="Calibri" pitchFamily="34" charset="0"/>
                      </a:endParaRPr>
                    </a:p>
                  </a:txBody>
                  <a:tcPr marL="96480" marR="964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200" b="1" i="0" u="none" strike="noStrike" cap="none" normalizeH="0" baseline="0" dirty="0" smtClean="0">
                        <a:ln>
                          <a:noFill/>
                        </a:ln>
                        <a:solidFill>
                          <a:srgbClr val="000000"/>
                        </a:solidFill>
                        <a:effectLst/>
                        <a:latin typeface="Calibri" pitchFamily="34" charset="0"/>
                        <a:cs typeface="Calibri" pitchFamily="34" charset="0"/>
                      </a:endParaRPr>
                    </a:p>
                  </a:txBody>
                  <a:tcPr marL="96480" marR="964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200" b="1" i="0" u="none" strike="noStrike" cap="none" normalizeH="0" baseline="0" dirty="0" smtClean="0">
                        <a:ln>
                          <a:noFill/>
                        </a:ln>
                        <a:solidFill>
                          <a:srgbClr val="000000"/>
                        </a:solidFill>
                        <a:effectLst/>
                        <a:latin typeface="Calibri" pitchFamily="34" charset="0"/>
                        <a:cs typeface="Calibri" pitchFamily="34" charset="0"/>
                      </a:endParaRPr>
                    </a:p>
                  </a:txBody>
                  <a:tcPr marL="96480" marR="964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200" b="1" i="0" u="none" strike="noStrike" cap="none" normalizeH="0" baseline="0" dirty="0" smtClean="0">
                        <a:ln>
                          <a:noFill/>
                        </a:ln>
                        <a:solidFill>
                          <a:srgbClr val="000000"/>
                        </a:solidFill>
                        <a:effectLst/>
                        <a:latin typeface="Calibri" pitchFamily="34" charset="0"/>
                        <a:cs typeface="Calibri" pitchFamily="34" charset="0"/>
                      </a:endParaRPr>
                    </a:p>
                  </a:txBody>
                  <a:tcPr marL="96480" marR="964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200" b="1" i="0" u="none" strike="noStrike" cap="none" normalizeH="0" baseline="0" dirty="0" smtClean="0">
                        <a:ln>
                          <a:noFill/>
                        </a:ln>
                        <a:solidFill>
                          <a:srgbClr val="000000"/>
                        </a:solidFill>
                        <a:effectLst/>
                        <a:latin typeface="Calibri" pitchFamily="34" charset="0"/>
                        <a:cs typeface="Calibri" pitchFamily="34" charset="0"/>
                      </a:endParaRPr>
                    </a:p>
                  </a:txBody>
                  <a:tcPr marL="96480" marR="964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200" b="1" i="0" u="none" strike="noStrike" cap="none" normalizeH="0" baseline="0" dirty="0" smtClean="0">
                        <a:ln>
                          <a:noFill/>
                        </a:ln>
                        <a:solidFill>
                          <a:srgbClr val="000000"/>
                        </a:solidFill>
                        <a:effectLst/>
                        <a:latin typeface="Calibri" pitchFamily="34" charset="0"/>
                        <a:cs typeface="Calibri" pitchFamily="34" charset="0"/>
                      </a:endParaRPr>
                    </a:p>
                  </a:txBody>
                  <a:tcPr marL="96480" marR="964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200" b="1" i="0" u="none" strike="noStrike" cap="none" normalizeH="0" baseline="0" dirty="0" smtClean="0">
                        <a:ln>
                          <a:noFill/>
                        </a:ln>
                        <a:solidFill>
                          <a:srgbClr val="000000"/>
                        </a:solidFill>
                        <a:effectLst/>
                        <a:latin typeface="Calibri" pitchFamily="34" charset="0"/>
                        <a:cs typeface="Calibri" pitchFamily="34" charset="0"/>
                      </a:endParaRPr>
                    </a:p>
                  </a:txBody>
                  <a:tcPr marL="96480" marR="964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200" b="1" i="0" u="none" strike="noStrike" cap="none" normalizeH="0" baseline="0" dirty="0" smtClean="0">
                        <a:ln>
                          <a:noFill/>
                        </a:ln>
                        <a:solidFill>
                          <a:srgbClr val="000000"/>
                        </a:solidFill>
                        <a:effectLst/>
                        <a:latin typeface="Calibri" pitchFamily="34" charset="0"/>
                        <a:cs typeface="Calibri" pitchFamily="34" charset="0"/>
                      </a:endParaRPr>
                    </a:p>
                  </a:txBody>
                  <a:tcPr marL="96480" marR="964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200" b="1" i="0" u="none" strike="noStrike" cap="none" normalizeH="0" baseline="0" dirty="0" smtClean="0">
                        <a:ln>
                          <a:noFill/>
                        </a:ln>
                        <a:solidFill>
                          <a:srgbClr val="000000"/>
                        </a:solidFill>
                        <a:effectLst/>
                        <a:latin typeface="Calibri" pitchFamily="34" charset="0"/>
                        <a:cs typeface="Calibri" pitchFamily="34" charset="0"/>
                      </a:endParaRPr>
                    </a:p>
                  </a:txBody>
                  <a:tcPr marL="96480" marR="964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200" b="1" i="0" u="none" strike="noStrike" cap="none" normalizeH="0" baseline="0" dirty="0" smtClean="0">
                        <a:ln>
                          <a:noFill/>
                        </a:ln>
                        <a:solidFill>
                          <a:srgbClr val="000000"/>
                        </a:solidFill>
                        <a:effectLst/>
                        <a:latin typeface="Calibri" pitchFamily="34" charset="0"/>
                        <a:cs typeface="Calibri" pitchFamily="34" charset="0"/>
                      </a:endParaRPr>
                    </a:p>
                  </a:txBody>
                  <a:tcPr marL="96480" marR="964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200" b="1" i="0" u="none" strike="noStrike" cap="none" normalizeH="0" baseline="0" dirty="0" smtClean="0">
                          <a:ln>
                            <a:noFill/>
                          </a:ln>
                          <a:solidFill>
                            <a:srgbClr val="000000"/>
                          </a:solidFill>
                          <a:effectLst/>
                          <a:latin typeface="Calibri" pitchFamily="34" charset="0"/>
                          <a:cs typeface="Calibri" pitchFamily="34" charset="0"/>
                        </a:rPr>
                        <a:t>HR</a:t>
                      </a:r>
                    </a:p>
                  </a:txBody>
                  <a:tcPr marL="96480" marR="964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r>
              <a:tr h="439738">
                <a:tc>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200" b="1" i="0" u="none" strike="noStrike" cap="none" normalizeH="0" baseline="0" dirty="0" smtClean="0">
                          <a:ln>
                            <a:noFill/>
                          </a:ln>
                          <a:solidFill>
                            <a:srgbClr val="000000"/>
                          </a:solidFill>
                          <a:effectLst/>
                          <a:latin typeface="Calibri" pitchFamily="34" charset="0"/>
                          <a:cs typeface="Calibri" pitchFamily="34" charset="0"/>
                        </a:rPr>
                        <a:t>2</a:t>
                      </a:r>
                    </a:p>
                  </a:txBody>
                  <a:tcPr marL="96480" marR="964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100" b="0" i="0" u="none" strike="noStrike" cap="none" normalizeH="0" baseline="0" dirty="0" smtClean="0">
                          <a:ln>
                            <a:noFill/>
                          </a:ln>
                          <a:solidFill>
                            <a:srgbClr val="000000"/>
                          </a:solidFill>
                          <a:effectLst/>
                          <a:latin typeface="Calibri" pitchFamily="34" charset="0"/>
                          <a:cs typeface="Calibri" pitchFamily="34" charset="0"/>
                        </a:rPr>
                        <a:t>Employee Satisfaction Index</a:t>
                      </a:r>
                    </a:p>
                  </a:txBody>
                  <a:tcPr marL="90000" marR="90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100" b="0" i="0" u="none" strike="noStrike" cap="none" normalizeH="0" baseline="0" dirty="0" smtClean="0">
                          <a:ln>
                            <a:noFill/>
                          </a:ln>
                          <a:solidFill>
                            <a:srgbClr val="000000"/>
                          </a:solidFill>
                          <a:effectLst/>
                          <a:latin typeface="Calibri" pitchFamily="34" charset="0"/>
                          <a:cs typeface="Calibri" pitchFamily="34" charset="0"/>
                        </a:rPr>
                        <a:t>Employee Survey </a:t>
                      </a:r>
                    </a:p>
                  </a:txBody>
                  <a:tcPr marL="96480" marR="964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200" b="1" i="0" u="none" strike="noStrike" cap="none" normalizeH="0" baseline="0" dirty="0" smtClean="0">
                        <a:ln>
                          <a:noFill/>
                        </a:ln>
                        <a:solidFill>
                          <a:srgbClr val="000000"/>
                        </a:solidFill>
                        <a:effectLst/>
                        <a:latin typeface="Calibri" pitchFamily="34" charset="0"/>
                        <a:cs typeface="Calibri" pitchFamily="34" charset="0"/>
                      </a:endParaRPr>
                    </a:p>
                  </a:txBody>
                  <a:tcPr marL="96480" marR="964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200" b="1" i="0" u="none" strike="noStrike" cap="none" normalizeH="0" baseline="0" smtClean="0">
                        <a:ln>
                          <a:noFill/>
                        </a:ln>
                        <a:solidFill>
                          <a:srgbClr val="000000"/>
                        </a:solidFill>
                        <a:effectLst/>
                        <a:latin typeface="Calibri" pitchFamily="34" charset="0"/>
                        <a:cs typeface="Calibri" pitchFamily="34" charset="0"/>
                      </a:endParaRPr>
                    </a:p>
                  </a:txBody>
                  <a:tcPr marL="96480" marR="964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200" b="1" i="0" u="none" strike="noStrike" cap="none" normalizeH="0" baseline="0" smtClean="0">
                        <a:ln>
                          <a:noFill/>
                        </a:ln>
                        <a:solidFill>
                          <a:srgbClr val="000000"/>
                        </a:solidFill>
                        <a:effectLst/>
                        <a:latin typeface="Calibri" pitchFamily="34" charset="0"/>
                        <a:cs typeface="Calibri" pitchFamily="34" charset="0"/>
                      </a:endParaRPr>
                    </a:p>
                  </a:txBody>
                  <a:tcPr marL="96480" marR="964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200" b="1" i="0" u="none" strike="noStrike" cap="none" normalizeH="0" baseline="0" smtClean="0">
                        <a:ln>
                          <a:noFill/>
                        </a:ln>
                        <a:solidFill>
                          <a:srgbClr val="000000"/>
                        </a:solidFill>
                        <a:effectLst/>
                        <a:latin typeface="Calibri" pitchFamily="34" charset="0"/>
                        <a:cs typeface="Calibri" pitchFamily="34" charset="0"/>
                      </a:endParaRPr>
                    </a:p>
                  </a:txBody>
                  <a:tcPr marL="96480" marR="964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200" b="1" i="0" u="none" strike="noStrike" cap="none" normalizeH="0" baseline="0" smtClean="0">
                        <a:ln>
                          <a:noFill/>
                        </a:ln>
                        <a:solidFill>
                          <a:srgbClr val="000000"/>
                        </a:solidFill>
                        <a:effectLst/>
                        <a:latin typeface="Calibri" pitchFamily="34" charset="0"/>
                        <a:cs typeface="Calibri" pitchFamily="34" charset="0"/>
                      </a:endParaRPr>
                    </a:p>
                  </a:txBody>
                  <a:tcPr marL="96480" marR="964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200" b="1" i="0" u="none" strike="noStrike" cap="none" normalizeH="0" baseline="0" dirty="0" smtClean="0">
                        <a:ln>
                          <a:noFill/>
                        </a:ln>
                        <a:solidFill>
                          <a:srgbClr val="000000"/>
                        </a:solidFill>
                        <a:effectLst/>
                        <a:latin typeface="Calibri" pitchFamily="34" charset="0"/>
                        <a:cs typeface="Calibri" pitchFamily="34" charset="0"/>
                      </a:endParaRPr>
                    </a:p>
                  </a:txBody>
                  <a:tcPr marL="96480" marR="964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200" b="1" i="0" u="none" strike="noStrike" cap="none" normalizeH="0" baseline="0" smtClean="0">
                        <a:ln>
                          <a:noFill/>
                        </a:ln>
                        <a:solidFill>
                          <a:srgbClr val="000000"/>
                        </a:solidFill>
                        <a:effectLst/>
                        <a:latin typeface="Calibri" pitchFamily="34" charset="0"/>
                        <a:cs typeface="Calibri" pitchFamily="34" charset="0"/>
                      </a:endParaRPr>
                    </a:p>
                  </a:txBody>
                  <a:tcPr marL="96480" marR="964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200" b="1" i="0" u="none" strike="noStrike" cap="none" normalizeH="0" baseline="0" smtClean="0">
                        <a:ln>
                          <a:noFill/>
                        </a:ln>
                        <a:solidFill>
                          <a:srgbClr val="000000"/>
                        </a:solidFill>
                        <a:effectLst/>
                        <a:latin typeface="Calibri" pitchFamily="34" charset="0"/>
                        <a:cs typeface="Calibri" pitchFamily="34" charset="0"/>
                      </a:endParaRPr>
                    </a:p>
                  </a:txBody>
                  <a:tcPr marL="96480" marR="964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200" b="1" i="0" u="none" strike="noStrike" cap="none" normalizeH="0" baseline="0" smtClean="0">
                        <a:ln>
                          <a:noFill/>
                        </a:ln>
                        <a:solidFill>
                          <a:srgbClr val="000000"/>
                        </a:solidFill>
                        <a:effectLst/>
                        <a:latin typeface="Calibri" pitchFamily="34" charset="0"/>
                        <a:cs typeface="Calibri" pitchFamily="34" charset="0"/>
                      </a:endParaRPr>
                    </a:p>
                  </a:txBody>
                  <a:tcPr marL="96480" marR="964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200" b="1" i="0" u="none" strike="noStrike" cap="none" normalizeH="0" baseline="0" smtClean="0">
                        <a:ln>
                          <a:noFill/>
                        </a:ln>
                        <a:solidFill>
                          <a:srgbClr val="000000"/>
                        </a:solidFill>
                        <a:effectLst/>
                        <a:latin typeface="Calibri" pitchFamily="34" charset="0"/>
                        <a:cs typeface="Calibri" pitchFamily="34" charset="0"/>
                      </a:endParaRPr>
                    </a:p>
                  </a:txBody>
                  <a:tcPr marL="96480" marR="964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200" b="1" i="0" u="none" strike="noStrike" cap="none" normalizeH="0" baseline="0" smtClean="0">
                        <a:ln>
                          <a:noFill/>
                        </a:ln>
                        <a:solidFill>
                          <a:srgbClr val="000000"/>
                        </a:solidFill>
                        <a:effectLst/>
                        <a:latin typeface="Calibri" pitchFamily="34" charset="0"/>
                        <a:cs typeface="Calibri" pitchFamily="34" charset="0"/>
                      </a:endParaRPr>
                    </a:p>
                  </a:txBody>
                  <a:tcPr marL="96480" marR="964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200" b="1" i="0" u="none" strike="noStrike" cap="none" normalizeH="0" baseline="0" dirty="0" smtClean="0">
                        <a:ln>
                          <a:noFill/>
                        </a:ln>
                        <a:solidFill>
                          <a:srgbClr val="000000"/>
                        </a:solidFill>
                        <a:effectLst/>
                        <a:latin typeface="Calibri" pitchFamily="34" charset="0"/>
                        <a:cs typeface="Calibri" pitchFamily="34" charset="0"/>
                      </a:endParaRPr>
                    </a:p>
                  </a:txBody>
                  <a:tcPr marL="96480" marR="964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200" b="1" i="0" u="none" strike="noStrike" cap="none" normalizeH="0" baseline="0" dirty="0" smtClean="0">
                          <a:ln>
                            <a:noFill/>
                          </a:ln>
                          <a:solidFill>
                            <a:srgbClr val="000000"/>
                          </a:solidFill>
                          <a:effectLst/>
                          <a:latin typeface="Calibri" pitchFamily="34" charset="0"/>
                          <a:cs typeface="Calibri" pitchFamily="34" charset="0"/>
                        </a:rPr>
                        <a:t>HR</a:t>
                      </a:r>
                    </a:p>
                  </a:txBody>
                  <a:tcPr marL="96480" marR="964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6EF"/>
                    </a:solidFill>
                  </a:tcPr>
                </a:tc>
              </a:tr>
              <a:tr h="441325">
                <a:tc>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200" b="1" i="0" u="none" strike="noStrike" cap="none" normalizeH="0" baseline="0" smtClean="0">
                          <a:ln>
                            <a:noFill/>
                          </a:ln>
                          <a:solidFill>
                            <a:srgbClr val="000000"/>
                          </a:solidFill>
                          <a:effectLst/>
                          <a:latin typeface="Calibri" pitchFamily="34" charset="0"/>
                          <a:cs typeface="Calibri" pitchFamily="34" charset="0"/>
                        </a:rPr>
                        <a:t>3</a:t>
                      </a:r>
                    </a:p>
                  </a:txBody>
                  <a:tcPr marL="96480" marR="964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100" b="0" i="0" u="none" strike="noStrike" cap="none" normalizeH="0" baseline="0" dirty="0" smtClean="0">
                          <a:ln>
                            <a:noFill/>
                          </a:ln>
                          <a:solidFill>
                            <a:srgbClr val="000000"/>
                          </a:solidFill>
                          <a:effectLst/>
                          <a:latin typeface="Calibri" pitchFamily="34" charset="0"/>
                          <a:cs typeface="Calibri" pitchFamily="34" charset="0"/>
                        </a:rPr>
                        <a:t>Employee Turn Over (Key Staff)</a:t>
                      </a:r>
                    </a:p>
                  </a:txBody>
                  <a:tcPr marL="90000" marR="90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100" b="0" i="0" u="none" strike="noStrike" cap="none" normalizeH="0" baseline="0" dirty="0" smtClean="0">
                          <a:ln>
                            <a:noFill/>
                          </a:ln>
                          <a:solidFill>
                            <a:srgbClr val="000000"/>
                          </a:solidFill>
                          <a:effectLst/>
                          <a:latin typeface="Calibri" pitchFamily="34" charset="0"/>
                          <a:cs typeface="Calibri" pitchFamily="34" charset="0"/>
                        </a:rPr>
                        <a:t>Turn Over Evaluation for Key </a:t>
                      </a:r>
                      <a:r>
                        <a:rPr kumimoji="0" lang="en-US" sz="1100" b="0" i="0" u="none" strike="noStrike" cap="none" normalizeH="0" baseline="0" dirty="0" smtClean="0">
                          <a:ln>
                            <a:noFill/>
                          </a:ln>
                          <a:solidFill>
                            <a:srgbClr val="000000"/>
                          </a:solidFill>
                          <a:effectLst/>
                          <a:latin typeface="Calibri" pitchFamily="34" charset="0"/>
                          <a:cs typeface="Calibri" pitchFamily="34" charset="0"/>
                        </a:rPr>
                        <a:t>Staff</a:t>
                      </a:r>
                      <a:endParaRPr kumimoji="0" lang="en-US" sz="1100" b="0" i="0" u="none" strike="noStrike" cap="none" normalizeH="0" baseline="0" dirty="0" smtClean="0">
                        <a:ln>
                          <a:noFill/>
                        </a:ln>
                        <a:solidFill>
                          <a:srgbClr val="000000"/>
                        </a:solidFill>
                        <a:effectLst/>
                        <a:latin typeface="Calibri" pitchFamily="34" charset="0"/>
                        <a:cs typeface="Calibri" pitchFamily="34" charset="0"/>
                      </a:endParaRPr>
                    </a:p>
                  </a:txBody>
                  <a:tcPr marL="96480" marR="964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200" b="1" i="0" u="none" strike="noStrike" cap="none" normalizeH="0" baseline="0" dirty="0" smtClean="0">
                        <a:ln>
                          <a:noFill/>
                        </a:ln>
                        <a:solidFill>
                          <a:srgbClr val="000000"/>
                        </a:solidFill>
                        <a:effectLst/>
                        <a:latin typeface="Calibri" pitchFamily="34" charset="0"/>
                        <a:cs typeface="Calibri" pitchFamily="34" charset="0"/>
                      </a:endParaRPr>
                    </a:p>
                  </a:txBody>
                  <a:tcPr marL="96480" marR="964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200" b="1" i="0" u="none" strike="noStrike" cap="none" normalizeH="0" baseline="0" dirty="0" smtClean="0">
                        <a:ln>
                          <a:noFill/>
                        </a:ln>
                        <a:solidFill>
                          <a:srgbClr val="000000"/>
                        </a:solidFill>
                        <a:effectLst/>
                        <a:latin typeface="Calibri" pitchFamily="34" charset="0"/>
                        <a:cs typeface="Calibri" pitchFamily="34" charset="0"/>
                      </a:endParaRPr>
                    </a:p>
                  </a:txBody>
                  <a:tcPr marL="96480" marR="964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200" b="1" i="0" u="none" strike="noStrike" cap="none" normalizeH="0" baseline="0" dirty="0" smtClean="0">
                        <a:ln>
                          <a:noFill/>
                        </a:ln>
                        <a:solidFill>
                          <a:srgbClr val="000000"/>
                        </a:solidFill>
                        <a:effectLst/>
                        <a:latin typeface="Calibri" pitchFamily="34" charset="0"/>
                        <a:cs typeface="Calibri" pitchFamily="34" charset="0"/>
                      </a:endParaRPr>
                    </a:p>
                  </a:txBody>
                  <a:tcPr marL="96480" marR="964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200" b="1" i="0" u="none" strike="noStrike" cap="none" normalizeH="0" baseline="0" dirty="0" smtClean="0">
                        <a:ln>
                          <a:noFill/>
                        </a:ln>
                        <a:solidFill>
                          <a:srgbClr val="000000"/>
                        </a:solidFill>
                        <a:effectLst/>
                        <a:latin typeface="Calibri" pitchFamily="34" charset="0"/>
                        <a:cs typeface="Calibri" pitchFamily="34" charset="0"/>
                      </a:endParaRPr>
                    </a:p>
                  </a:txBody>
                  <a:tcPr marL="96480" marR="964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200" b="1" i="0" u="none" strike="noStrike" cap="none" normalizeH="0" baseline="0" dirty="0" smtClean="0">
                        <a:ln>
                          <a:noFill/>
                        </a:ln>
                        <a:solidFill>
                          <a:srgbClr val="000000"/>
                        </a:solidFill>
                        <a:effectLst/>
                        <a:latin typeface="Calibri" pitchFamily="34" charset="0"/>
                        <a:cs typeface="Calibri" pitchFamily="34" charset="0"/>
                      </a:endParaRPr>
                    </a:p>
                  </a:txBody>
                  <a:tcPr marL="96480" marR="964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200" b="1" i="0" u="none" strike="noStrike" cap="none" normalizeH="0" baseline="0" dirty="0" smtClean="0">
                        <a:ln>
                          <a:noFill/>
                        </a:ln>
                        <a:solidFill>
                          <a:srgbClr val="000000"/>
                        </a:solidFill>
                        <a:effectLst/>
                        <a:latin typeface="Calibri" pitchFamily="34" charset="0"/>
                        <a:cs typeface="Calibri" pitchFamily="34" charset="0"/>
                      </a:endParaRPr>
                    </a:p>
                  </a:txBody>
                  <a:tcPr marL="96480" marR="964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200" b="1" i="0" u="none" strike="noStrike" cap="none" normalizeH="0" baseline="0" dirty="0" smtClean="0">
                        <a:ln>
                          <a:noFill/>
                        </a:ln>
                        <a:solidFill>
                          <a:srgbClr val="000000"/>
                        </a:solidFill>
                        <a:effectLst/>
                        <a:latin typeface="Calibri" pitchFamily="34" charset="0"/>
                        <a:cs typeface="Calibri" pitchFamily="34" charset="0"/>
                      </a:endParaRPr>
                    </a:p>
                  </a:txBody>
                  <a:tcPr marL="96480" marR="964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200" b="1" i="0" u="none" strike="noStrike" cap="none" normalizeH="0" baseline="0" dirty="0" smtClean="0">
                        <a:ln>
                          <a:noFill/>
                        </a:ln>
                        <a:solidFill>
                          <a:srgbClr val="000000"/>
                        </a:solidFill>
                        <a:effectLst/>
                        <a:latin typeface="Calibri" pitchFamily="34" charset="0"/>
                        <a:cs typeface="Calibri" pitchFamily="34" charset="0"/>
                      </a:endParaRPr>
                    </a:p>
                  </a:txBody>
                  <a:tcPr marL="96480" marR="964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200" b="1" i="0" u="none" strike="noStrike" cap="none" normalizeH="0" baseline="0" dirty="0" smtClean="0">
                        <a:ln>
                          <a:noFill/>
                        </a:ln>
                        <a:solidFill>
                          <a:srgbClr val="000000"/>
                        </a:solidFill>
                        <a:effectLst/>
                        <a:latin typeface="Calibri" pitchFamily="34" charset="0"/>
                        <a:cs typeface="Calibri" pitchFamily="34" charset="0"/>
                      </a:endParaRPr>
                    </a:p>
                  </a:txBody>
                  <a:tcPr marL="96480" marR="964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200" b="1" i="0" u="none" strike="noStrike" cap="none" normalizeH="0" baseline="0" dirty="0" smtClean="0">
                        <a:ln>
                          <a:noFill/>
                        </a:ln>
                        <a:solidFill>
                          <a:srgbClr val="000000"/>
                        </a:solidFill>
                        <a:effectLst/>
                        <a:latin typeface="Calibri" pitchFamily="34" charset="0"/>
                        <a:cs typeface="Calibri" pitchFamily="34" charset="0"/>
                      </a:endParaRPr>
                    </a:p>
                  </a:txBody>
                  <a:tcPr marL="96480" marR="964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200" b="1" i="0" u="none" strike="noStrike" cap="none" normalizeH="0" baseline="0" dirty="0" smtClean="0">
                        <a:ln>
                          <a:noFill/>
                        </a:ln>
                        <a:solidFill>
                          <a:srgbClr val="000000"/>
                        </a:solidFill>
                        <a:effectLst/>
                        <a:latin typeface="Calibri" pitchFamily="34" charset="0"/>
                        <a:cs typeface="Calibri" pitchFamily="34" charset="0"/>
                      </a:endParaRPr>
                    </a:p>
                  </a:txBody>
                  <a:tcPr marL="96480" marR="964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200" b="1" i="0" u="none" strike="noStrike" cap="none" normalizeH="0" baseline="0" dirty="0" smtClean="0">
                        <a:ln>
                          <a:noFill/>
                        </a:ln>
                        <a:solidFill>
                          <a:srgbClr val="000000"/>
                        </a:solidFill>
                        <a:effectLst/>
                        <a:latin typeface="Calibri" pitchFamily="34" charset="0"/>
                        <a:cs typeface="Calibri" pitchFamily="34" charset="0"/>
                      </a:endParaRPr>
                    </a:p>
                  </a:txBody>
                  <a:tcPr marL="96480" marR="964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200" b="1" i="0" u="none" strike="noStrike" cap="none" normalizeH="0" baseline="0" dirty="0" smtClean="0">
                          <a:ln>
                            <a:noFill/>
                          </a:ln>
                          <a:solidFill>
                            <a:srgbClr val="000000"/>
                          </a:solidFill>
                          <a:effectLst/>
                          <a:latin typeface="Calibri" pitchFamily="34" charset="0"/>
                          <a:cs typeface="Calibri" pitchFamily="34" charset="0"/>
                        </a:rPr>
                        <a:t>HR</a:t>
                      </a:r>
                    </a:p>
                  </a:txBody>
                  <a:tcPr marL="96480" marR="964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r>
              <a:tr h="439738">
                <a:tc>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200" b="1" i="0" u="none" strike="noStrike" cap="none" normalizeH="0" baseline="0" dirty="0" smtClean="0">
                          <a:ln>
                            <a:noFill/>
                          </a:ln>
                          <a:solidFill>
                            <a:srgbClr val="000000"/>
                          </a:solidFill>
                          <a:effectLst/>
                          <a:latin typeface="Calibri" pitchFamily="34" charset="0"/>
                          <a:cs typeface="Calibri" pitchFamily="34" charset="0"/>
                        </a:rPr>
                        <a:t>4</a:t>
                      </a:r>
                    </a:p>
                  </a:txBody>
                  <a:tcPr marL="96480" marR="964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100" b="0" i="0" u="none" strike="noStrike" cap="none" normalizeH="0" baseline="0" dirty="0" smtClean="0">
                          <a:ln>
                            <a:noFill/>
                          </a:ln>
                          <a:solidFill>
                            <a:srgbClr val="000000"/>
                          </a:solidFill>
                          <a:effectLst/>
                          <a:latin typeface="Calibri" pitchFamily="34" charset="0"/>
                          <a:cs typeface="Calibri" pitchFamily="34" charset="0"/>
                        </a:rPr>
                        <a:t>Respond and Report Lead Time</a:t>
                      </a:r>
                    </a:p>
                  </a:txBody>
                  <a:tcPr marL="90000" marR="90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100" b="0" i="0" u="none" strike="noStrike" cap="none" normalizeH="0" baseline="0" dirty="0" smtClean="0">
                          <a:ln>
                            <a:noFill/>
                          </a:ln>
                          <a:solidFill>
                            <a:srgbClr val="000000"/>
                          </a:solidFill>
                          <a:effectLst/>
                          <a:latin typeface="Calibri" pitchFamily="34" charset="0"/>
                          <a:cs typeface="Calibri" pitchFamily="34" charset="0"/>
                        </a:rPr>
                        <a:t>Daily Respond and Report Time with PICA </a:t>
                      </a:r>
                    </a:p>
                  </a:txBody>
                  <a:tcPr marL="96480" marR="964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200" b="1" i="0" u="none" strike="noStrike" cap="none" normalizeH="0" baseline="0" dirty="0" smtClean="0">
                        <a:ln>
                          <a:noFill/>
                        </a:ln>
                        <a:solidFill>
                          <a:srgbClr val="000000"/>
                        </a:solidFill>
                        <a:effectLst/>
                        <a:latin typeface="Calibri" pitchFamily="34" charset="0"/>
                        <a:cs typeface="Calibri" pitchFamily="34" charset="0"/>
                      </a:endParaRPr>
                    </a:p>
                  </a:txBody>
                  <a:tcPr marL="96480" marR="964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200" b="1" i="0" u="none" strike="noStrike" cap="none" normalizeH="0" baseline="0" smtClean="0">
                        <a:ln>
                          <a:noFill/>
                        </a:ln>
                        <a:solidFill>
                          <a:srgbClr val="000000"/>
                        </a:solidFill>
                        <a:effectLst/>
                        <a:latin typeface="Calibri" pitchFamily="34" charset="0"/>
                        <a:cs typeface="Calibri" pitchFamily="34" charset="0"/>
                      </a:endParaRPr>
                    </a:p>
                  </a:txBody>
                  <a:tcPr marL="96480" marR="964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200" b="1" i="0" u="none" strike="noStrike" cap="none" normalizeH="0" baseline="0" smtClean="0">
                        <a:ln>
                          <a:noFill/>
                        </a:ln>
                        <a:solidFill>
                          <a:srgbClr val="000000"/>
                        </a:solidFill>
                        <a:effectLst/>
                        <a:latin typeface="Calibri" pitchFamily="34" charset="0"/>
                        <a:cs typeface="Calibri" pitchFamily="34" charset="0"/>
                      </a:endParaRPr>
                    </a:p>
                  </a:txBody>
                  <a:tcPr marL="96480" marR="964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200" b="1" i="0" u="none" strike="noStrike" cap="none" normalizeH="0" baseline="0" dirty="0" smtClean="0">
                        <a:ln>
                          <a:noFill/>
                        </a:ln>
                        <a:solidFill>
                          <a:srgbClr val="000000"/>
                        </a:solidFill>
                        <a:effectLst/>
                        <a:latin typeface="Calibri" pitchFamily="34" charset="0"/>
                        <a:cs typeface="Calibri" pitchFamily="34" charset="0"/>
                      </a:endParaRPr>
                    </a:p>
                  </a:txBody>
                  <a:tcPr marL="96480" marR="964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200" b="1" i="0" u="none" strike="noStrike" cap="none" normalizeH="0" baseline="0" smtClean="0">
                        <a:ln>
                          <a:noFill/>
                        </a:ln>
                        <a:solidFill>
                          <a:srgbClr val="000000"/>
                        </a:solidFill>
                        <a:effectLst/>
                        <a:latin typeface="Calibri" pitchFamily="34" charset="0"/>
                        <a:cs typeface="Calibri" pitchFamily="34" charset="0"/>
                      </a:endParaRPr>
                    </a:p>
                  </a:txBody>
                  <a:tcPr marL="96480" marR="964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200" b="1" i="0" u="none" strike="noStrike" cap="none" normalizeH="0" baseline="0" dirty="0" smtClean="0">
                        <a:ln>
                          <a:noFill/>
                        </a:ln>
                        <a:solidFill>
                          <a:srgbClr val="000000"/>
                        </a:solidFill>
                        <a:effectLst/>
                        <a:latin typeface="Calibri" pitchFamily="34" charset="0"/>
                        <a:cs typeface="Calibri" pitchFamily="34" charset="0"/>
                      </a:endParaRPr>
                    </a:p>
                  </a:txBody>
                  <a:tcPr marL="96480" marR="964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200" b="1" i="0" u="none" strike="noStrike" cap="none" normalizeH="0" baseline="0" dirty="0" smtClean="0">
                        <a:ln>
                          <a:noFill/>
                        </a:ln>
                        <a:solidFill>
                          <a:srgbClr val="000000"/>
                        </a:solidFill>
                        <a:effectLst/>
                        <a:latin typeface="Calibri" pitchFamily="34" charset="0"/>
                        <a:cs typeface="Calibri" pitchFamily="34" charset="0"/>
                      </a:endParaRPr>
                    </a:p>
                  </a:txBody>
                  <a:tcPr marL="96480" marR="964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200" b="1" i="0" u="none" strike="noStrike" cap="none" normalizeH="0" baseline="0" smtClean="0">
                        <a:ln>
                          <a:noFill/>
                        </a:ln>
                        <a:solidFill>
                          <a:srgbClr val="000000"/>
                        </a:solidFill>
                        <a:effectLst/>
                        <a:latin typeface="Calibri" pitchFamily="34" charset="0"/>
                        <a:cs typeface="Calibri" pitchFamily="34" charset="0"/>
                      </a:endParaRPr>
                    </a:p>
                  </a:txBody>
                  <a:tcPr marL="96480" marR="964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200" b="1" i="0" u="none" strike="noStrike" cap="none" normalizeH="0" baseline="0" dirty="0" smtClean="0">
                        <a:ln>
                          <a:noFill/>
                        </a:ln>
                        <a:solidFill>
                          <a:srgbClr val="000000"/>
                        </a:solidFill>
                        <a:effectLst/>
                        <a:latin typeface="Calibri" pitchFamily="34" charset="0"/>
                        <a:cs typeface="Calibri" pitchFamily="34" charset="0"/>
                      </a:endParaRPr>
                    </a:p>
                  </a:txBody>
                  <a:tcPr marL="96480" marR="964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200" b="1" i="0" u="none" strike="noStrike" cap="none" normalizeH="0" baseline="0" dirty="0" smtClean="0">
                        <a:ln>
                          <a:noFill/>
                        </a:ln>
                        <a:solidFill>
                          <a:srgbClr val="000000"/>
                        </a:solidFill>
                        <a:effectLst/>
                        <a:latin typeface="Calibri" pitchFamily="34" charset="0"/>
                        <a:cs typeface="Calibri" pitchFamily="34" charset="0"/>
                      </a:endParaRPr>
                    </a:p>
                  </a:txBody>
                  <a:tcPr marL="96480" marR="964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200" b="1" i="0" u="none" strike="noStrike" cap="none" normalizeH="0" baseline="0" dirty="0" smtClean="0">
                        <a:ln>
                          <a:noFill/>
                        </a:ln>
                        <a:solidFill>
                          <a:srgbClr val="000000"/>
                        </a:solidFill>
                        <a:effectLst/>
                        <a:latin typeface="Calibri" pitchFamily="34" charset="0"/>
                        <a:cs typeface="Calibri" pitchFamily="34" charset="0"/>
                      </a:endParaRPr>
                    </a:p>
                  </a:txBody>
                  <a:tcPr marL="96480" marR="964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200" b="1" i="0" u="none" strike="noStrike" cap="none" normalizeH="0" baseline="0" dirty="0" smtClean="0">
                        <a:ln>
                          <a:noFill/>
                        </a:ln>
                        <a:solidFill>
                          <a:srgbClr val="000000"/>
                        </a:solidFill>
                        <a:effectLst/>
                        <a:latin typeface="Calibri" pitchFamily="34" charset="0"/>
                        <a:cs typeface="Calibri" pitchFamily="34" charset="0"/>
                      </a:endParaRPr>
                    </a:p>
                  </a:txBody>
                  <a:tcPr marL="96480" marR="964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200" b="1" i="0" u="none" strike="noStrike" cap="none" normalizeH="0" baseline="0" dirty="0" smtClean="0">
                          <a:ln>
                            <a:noFill/>
                          </a:ln>
                          <a:solidFill>
                            <a:srgbClr val="000000"/>
                          </a:solidFill>
                          <a:effectLst/>
                          <a:latin typeface="Calibri" pitchFamily="34" charset="0"/>
                          <a:cs typeface="Calibri" pitchFamily="34" charset="0"/>
                        </a:rPr>
                        <a:t>HRS</a:t>
                      </a:r>
                    </a:p>
                  </a:txBody>
                  <a:tcPr marL="96480" marR="964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6EF"/>
                    </a:solidFill>
                  </a:tcPr>
                </a:tc>
              </a:tr>
              <a:tr h="441325">
                <a:tc>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200" b="1" i="0" u="none" strike="noStrike" cap="none" normalizeH="0" baseline="0" smtClean="0">
                          <a:ln>
                            <a:noFill/>
                          </a:ln>
                          <a:solidFill>
                            <a:srgbClr val="000000"/>
                          </a:solidFill>
                          <a:effectLst/>
                          <a:latin typeface="Calibri" pitchFamily="34" charset="0"/>
                          <a:cs typeface="Calibri" pitchFamily="34" charset="0"/>
                        </a:rPr>
                        <a:t>5</a:t>
                      </a:r>
                    </a:p>
                  </a:txBody>
                  <a:tcPr marL="96480" marR="964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100" b="0" i="0" u="none" strike="noStrike" cap="none" normalizeH="0" baseline="0" dirty="0" err="1" smtClean="0">
                          <a:ln>
                            <a:noFill/>
                          </a:ln>
                          <a:solidFill>
                            <a:srgbClr val="000000"/>
                          </a:solidFill>
                          <a:effectLst/>
                          <a:latin typeface="Calibri" pitchFamily="34" charset="0"/>
                          <a:cs typeface="Calibri" pitchFamily="34" charset="0"/>
                        </a:rPr>
                        <a:t>Recrutiment</a:t>
                      </a:r>
                      <a:r>
                        <a:rPr kumimoji="0" lang="en-US" sz="1100" b="0" i="0" u="none" strike="noStrike" cap="none" normalizeH="0" baseline="0" dirty="0" smtClean="0">
                          <a:ln>
                            <a:noFill/>
                          </a:ln>
                          <a:solidFill>
                            <a:srgbClr val="000000"/>
                          </a:solidFill>
                          <a:effectLst/>
                          <a:latin typeface="Calibri" pitchFamily="34" charset="0"/>
                          <a:cs typeface="Calibri" pitchFamily="34" charset="0"/>
                        </a:rPr>
                        <a:t> and Selection Process</a:t>
                      </a:r>
                    </a:p>
                  </a:txBody>
                  <a:tcPr marL="90000" marR="90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100" b="0" i="0" u="none" strike="noStrike" cap="none" normalizeH="0" baseline="0" dirty="0" smtClean="0">
                          <a:ln>
                            <a:noFill/>
                          </a:ln>
                          <a:solidFill>
                            <a:srgbClr val="000000"/>
                          </a:solidFill>
                          <a:effectLst/>
                          <a:latin typeface="Calibri" pitchFamily="34" charset="0"/>
                          <a:cs typeface="Calibri" pitchFamily="34" charset="0"/>
                        </a:rPr>
                        <a:t>On Schedule Selection Lead Time (Schedule adjusted by Budget)</a:t>
                      </a:r>
                    </a:p>
                  </a:txBody>
                  <a:tcPr marL="96480" marR="964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200" b="1" i="0" u="none" strike="noStrike" cap="none" normalizeH="0" baseline="0" dirty="0" smtClean="0">
                        <a:ln>
                          <a:noFill/>
                        </a:ln>
                        <a:solidFill>
                          <a:srgbClr val="000000"/>
                        </a:solidFill>
                        <a:effectLst/>
                        <a:latin typeface="Calibri" pitchFamily="34" charset="0"/>
                        <a:cs typeface="Calibri" pitchFamily="34" charset="0"/>
                      </a:endParaRPr>
                    </a:p>
                  </a:txBody>
                  <a:tcPr marL="96480" marR="964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200" b="1" i="0" u="none" strike="noStrike" cap="none" normalizeH="0" baseline="0" dirty="0" smtClean="0">
                        <a:ln>
                          <a:noFill/>
                        </a:ln>
                        <a:solidFill>
                          <a:srgbClr val="000000"/>
                        </a:solidFill>
                        <a:effectLst/>
                        <a:latin typeface="Calibri" pitchFamily="34" charset="0"/>
                        <a:cs typeface="Calibri" pitchFamily="34" charset="0"/>
                      </a:endParaRPr>
                    </a:p>
                  </a:txBody>
                  <a:tcPr marL="96480" marR="964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200" b="1" i="0" u="none" strike="noStrike" cap="none" normalizeH="0" baseline="0" dirty="0" smtClean="0">
                        <a:ln>
                          <a:noFill/>
                        </a:ln>
                        <a:solidFill>
                          <a:srgbClr val="000000"/>
                        </a:solidFill>
                        <a:effectLst/>
                        <a:latin typeface="Calibri" pitchFamily="34" charset="0"/>
                        <a:cs typeface="Calibri" pitchFamily="34" charset="0"/>
                      </a:endParaRPr>
                    </a:p>
                  </a:txBody>
                  <a:tcPr marL="96480" marR="964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200" b="1" i="0" u="none" strike="noStrike" cap="none" normalizeH="0" baseline="0" dirty="0" smtClean="0">
                        <a:ln>
                          <a:noFill/>
                        </a:ln>
                        <a:solidFill>
                          <a:srgbClr val="000000"/>
                        </a:solidFill>
                        <a:effectLst/>
                        <a:latin typeface="Calibri" pitchFamily="34" charset="0"/>
                        <a:cs typeface="Calibri" pitchFamily="34" charset="0"/>
                      </a:endParaRPr>
                    </a:p>
                  </a:txBody>
                  <a:tcPr marL="96480" marR="964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200" b="1" i="0" u="none" strike="noStrike" cap="none" normalizeH="0" baseline="0" dirty="0" smtClean="0">
                        <a:ln>
                          <a:noFill/>
                        </a:ln>
                        <a:solidFill>
                          <a:srgbClr val="000000"/>
                        </a:solidFill>
                        <a:effectLst/>
                        <a:latin typeface="Calibri" pitchFamily="34" charset="0"/>
                        <a:cs typeface="Calibri" pitchFamily="34" charset="0"/>
                      </a:endParaRPr>
                    </a:p>
                  </a:txBody>
                  <a:tcPr marL="96480" marR="964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200" b="1" i="0" u="none" strike="noStrike" cap="none" normalizeH="0" baseline="0" dirty="0" smtClean="0">
                        <a:ln>
                          <a:noFill/>
                        </a:ln>
                        <a:solidFill>
                          <a:srgbClr val="000000"/>
                        </a:solidFill>
                        <a:effectLst/>
                        <a:latin typeface="Calibri" pitchFamily="34" charset="0"/>
                        <a:cs typeface="Calibri" pitchFamily="34" charset="0"/>
                      </a:endParaRPr>
                    </a:p>
                  </a:txBody>
                  <a:tcPr marL="96480" marR="964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200" b="1" i="0" u="none" strike="noStrike" cap="none" normalizeH="0" baseline="0" dirty="0" smtClean="0">
                        <a:ln>
                          <a:noFill/>
                        </a:ln>
                        <a:solidFill>
                          <a:srgbClr val="000000"/>
                        </a:solidFill>
                        <a:effectLst/>
                        <a:latin typeface="Calibri" pitchFamily="34" charset="0"/>
                        <a:cs typeface="Calibri" pitchFamily="34" charset="0"/>
                      </a:endParaRPr>
                    </a:p>
                  </a:txBody>
                  <a:tcPr marL="96480" marR="964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200" b="1" i="0" u="none" strike="noStrike" cap="none" normalizeH="0" baseline="0" dirty="0" smtClean="0">
                        <a:ln>
                          <a:noFill/>
                        </a:ln>
                        <a:solidFill>
                          <a:srgbClr val="000000"/>
                        </a:solidFill>
                        <a:effectLst/>
                        <a:latin typeface="Calibri" pitchFamily="34" charset="0"/>
                        <a:cs typeface="Calibri" pitchFamily="34" charset="0"/>
                      </a:endParaRPr>
                    </a:p>
                  </a:txBody>
                  <a:tcPr marL="96480" marR="964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200" b="1" i="0" u="none" strike="noStrike" cap="none" normalizeH="0" baseline="0" dirty="0" smtClean="0">
                        <a:ln>
                          <a:noFill/>
                        </a:ln>
                        <a:solidFill>
                          <a:srgbClr val="000000"/>
                        </a:solidFill>
                        <a:effectLst/>
                        <a:latin typeface="Calibri" pitchFamily="34" charset="0"/>
                        <a:cs typeface="Calibri" pitchFamily="34" charset="0"/>
                      </a:endParaRPr>
                    </a:p>
                  </a:txBody>
                  <a:tcPr marL="96480" marR="964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200" b="1" i="0" u="none" strike="noStrike" cap="none" normalizeH="0" baseline="0" dirty="0" smtClean="0">
                        <a:ln>
                          <a:noFill/>
                        </a:ln>
                        <a:solidFill>
                          <a:srgbClr val="000000"/>
                        </a:solidFill>
                        <a:effectLst/>
                        <a:latin typeface="Calibri" pitchFamily="34" charset="0"/>
                        <a:cs typeface="Calibri" pitchFamily="34" charset="0"/>
                      </a:endParaRPr>
                    </a:p>
                  </a:txBody>
                  <a:tcPr marL="96480" marR="964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200" b="1" i="0" u="none" strike="noStrike" cap="none" normalizeH="0" baseline="0" dirty="0" smtClean="0">
                        <a:ln>
                          <a:noFill/>
                        </a:ln>
                        <a:solidFill>
                          <a:srgbClr val="000000"/>
                        </a:solidFill>
                        <a:effectLst/>
                        <a:latin typeface="Calibri" pitchFamily="34" charset="0"/>
                        <a:cs typeface="Calibri" pitchFamily="34" charset="0"/>
                      </a:endParaRPr>
                    </a:p>
                  </a:txBody>
                  <a:tcPr marL="96480" marR="964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200" b="1" i="0" u="none" strike="noStrike" cap="none" normalizeH="0" baseline="0" dirty="0" smtClean="0">
                        <a:ln>
                          <a:noFill/>
                        </a:ln>
                        <a:solidFill>
                          <a:srgbClr val="000000"/>
                        </a:solidFill>
                        <a:effectLst/>
                        <a:latin typeface="Calibri" pitchFamily="34" charset="0"/>
                        <a:cs typeface="Calibri" pitchFamily="34" charset="0"/>
                      </a:endParaRPr>
                    </a:p>
                  </a:txBody>
                  <a:tcPr marL="96480" marR="964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200" b="1" i="0" u="none" strike="noStrike" cap="none" normalizeH="0" baseline="0" dirty="0" smtClean="0">
                          <a:ln>
                            <a:noFill/>
                          </a:ln>
                          <a:solidFill>
                            <a:srgbClr val="000000"/>
                          </a:solidFill>
                          <a:effectLst/>
                          <a:latin typeface="Calibri" pitchFamily="34" charset="0"/>
                          <a:cs typeface="Calibri" pitchFamily="34" charset="0"/>
                        </a:rPr>
                        <a:t>HR</a:t>
                      </a:r>
                    </a:p>
                  </a:txBody>
                  <a:tcPr marL="96480" marR="964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r>
              <a:tr h="439738">
                <a:tc>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200" b="1" i="0" u="none" strike="noStrike" cap="none" normalizeH="0" baseline="0" smtClean="0">
                          <a:ln>
                            <a:noFill/>
                          </a:ln>
                          <a:solidFill>
                            <a:srgbClr val="000000"/>
                          </a:solidFill>
                          <a:effectLst/>
                          <a:latin typeface="Calibri" pitchFamily="34" charset="0"/>
                          <a:cs typeface="Calibri" pitchFamily="34" charset="0"/>
                        </a:rPr>
                        <a:t>6</a:t>
                      </a:r>
                    </a:p>
                  </a:txBody>
                  <a:tcPr marL="96480" marR="964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100" b="0" i="0" u="none" strike="noStrike" cap="none" normalizeH="0" baseline="0" dirty="0" smtClean="0">
                          <a:ln>
                            <a:noFill/>
                          </a:ln>
                          <a:solidFill>
                            <a:srgbClr val="000000"/>
                          </a:solidFill>
                          <a:effectLst/>
                          <a:latin typeface="Calibri" pitchFamily="34" charset="0"/>
                          <a:cs typeface="Calibri" pitchFamily="34" charset="0"/>
                        </a:rPr>
                        <a:t>Performance Feedback Session/ Year</a:t>
                      </a:r>
                    </a:p>
                  </a:txBody>
                  <a:tcPr marL="90000" marR="90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100" b="0" i="0" u="none" strike="noStrike" cap="none" normalizeH="0" baseline="0" dirty="0" smtClean="0">
                          <a:ln>
                            <a:noFill/>
                          </a:ln>
                          <a:solidFill>
                            <a:srgbClr val="000000"/>
                          </a:solidFill>
                          <a:effectLst/>
                          <a:latin typeface="Calibri" pitchFamily="34" charset="0"/>
                          <a:cs typeface="Calibri" pitchFamily="34" charset="0"/>
                        </a:rPr>
                        <a:t>Individual </a:t>
                      </a:r>
                      <a:r>
                        <a:rPr kumimoji="0" lang="en-US" sz="1100" b="0" i="0" u="none" strike="noStrike" cap="none" normalizeH="0" baseline="0" dirty="0" err="1" smtClean="0">
                          <a:ln>
                            <a:noFill/>
                          </a:ln>
                          <a:solidFill>
                            <a:srgbClr val="000000"/>
                          </a:solidFill>
                          <a:effectLst/>
                          <a:latin typeface="Calibri" pitchFamily="34" charset="0"/>
                          <a:cs typeface="Calibri" pitchFamily="34" charset="0"/>
                        </a:rPr>
                        <a:t>PerformancEvaluation</a:t>
                      </a:r>
                      <a:r>
                        <a:rPr kumimoji="0" lang="en-US" sz="1100" b="0" i="0" u="none" strike="noStrike" cap="none" normalizeH="0" baseline="0" dirty="0" smtClean="0">
                          <a:ln>
                            <a:noFill/>
                          </a:ln>
                          <a:solidFill>
                            <a:srgbClr val="000000"/>
                          </a:solidFill>
                          <a:effectLst/>
                          <a:latin typeface="Calibri" pitchFamily="34" charset="0"/>
                          <a:cs typeface="Calibri" pitchFamily="34" charset="0"/>
                        </a:rPr>
                        <a:t> (using Individual Performance Plan, KPI with BSC)</a:t>
                      </a:r>
                    </a:p>
                  </a:txBody>
                  <a:tcPr marL="96480" marR="964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200" b="1" i="0" u="none" strike="noStrike" cap="none" normalizeH="0" baseline="0" dirty="0" smtClean="0">
                        <a:ln>
                          <a:noFill/>
                        </a:ln>
                        <a:solidFill>
                          <a:srgbClr val="000000"/>
                        </a:solidFill>
                        <a:effectLst/>
                        <a:latin typeface="Calibri" pitchFamily="34" charset="0"/>
                        <a:cs typeface="Calibri" pitchFamily="34" charset="0"/>
                      </a:endParaRPr>
                    </a:p>
                  </a:txBody>
                  <a:tcPr marL="96480" marR="964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200" b="1" i="0" u="none" strike="noStrike" cap="none" normalizeH="0" baseline="0" smtClean="0">
                        <a:ln>
                          <a:noFill/>
                        </a:ln>
                        <a:solidFill>
                          <a:srgbClr val="000000"/>
                        </a:solidFill>
                        <a:effectLst/>
                        <a:latin typeface="Calibri" pitchFamily="34" charset="0"/>
                        <a:cs typeface="Calibri" pitchFamily="34" charset="0"/>
                      </a:endParaRPr>
                    </a:p>
                  </a:txBody>
                  <a:tcPr marL="96480" marR="964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200" b="1" i="0" u="none" strike="noStrike" cap="none" normalizeH="0" baseline="0" smtClean="0">
                        <a:ln>
                          <a:noFill/>
                        </a:ln>
                        <a:solidFill>
                          <a:srgbClr val="000000"/>
                        </a:solidFill>
                        <a:effectLst/>
                        <a:latin typeface="Calibri" pitchFamily="34" charset="0"/>
                        <a:cs typeface="Calibri" pitchFamily="34" charset="0"/>
                      </a:endParaRPr>
                    </a:p>
                  </a:txBody>
                  <a:tcPr marL="96480" marR="964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200" b="1" i="0" u="none" strike="noStrike" cap="none" normalizeH="0" baseline="0" smtClean="0">
                        <a:ln>
                          <a:noFill/>
                        </a:ln>
                        <a:solidFill>
                          <a:srgbClr val="000000"/>
                        </a:solidFill>
                        <a:effectLst/>
                        <a:latin typeface="Calibri" pitchFamily="34" charset="0"/>
                        <a:cs typeface="Calibri" pitchFamily="34" charset="0"/>
                      </a:endParaRPr>
                    </a:p>
                  </a:txBody>
                  <a:tcPr marL="96480" marR="964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200" b="1" i="0" u="none" strike="noStrike" cap="none" normalizeH="0" baseline="0" smtClean="0">
                        <a:ln>
                          <a:noFill/>
                        </a:ln>
                        <a:solidFill>
                          <a:srgbClr val="000000"/>
                        </a:solidFill>
                        <a:effectLst/>
                        <a:latin typeface="Calibri" pitchFamily="34" charset="0"/>
                        <a:cs typeface="Calibri" pitchFamily="34" charset="0"/>
                      </a:endParaRPr>
                    </a:p>
                  </a:txBody>
                  <a:tcPr marL="96480" marR="964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200" b="1" i="0" u="none" strike="noStrike" cap="none" normalizeH="0" baseline="0" dirty="0" smtClean="0">
                        <a:ln>
                          <a:noFill/>
                        </a:ln>
                        <a:solidFill>
                          <a:srgbClr val="000000"/>
                        </a:solidFill>
                        <a:effectLst/>
                        <a:latin typeface="Calibri" pitchFamily="34" charset="0"/>
                        <a:cs typeface="Calibri" pitchFamily="34" charset="0"/>
                      </a:endParaRPr>
                    </a:p>
                  </a:txBody>
                  <a:tcPr marL="96480" marR="964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200" b="1" i="0" u="none" strike="noStrike" cap="none" normalizeH="0" baseline="0" smtClean="0">
                        <a:ln>
                          <a:noFill/>
                        </a:ln>
                        <a:solidFill>
                          <a:srgbClr val="000000"/>
                        </a:solidFill>
                        <a:effectLst/>
                        <a:latin typeface="Calibri" pitchFamily="34" charset="0"/>
                        <a:cs typeface="Calibri" pitchFamily="34" charset="0"/>
                      </a:endParaRPr>
                    </a:p>
                  </a:txBody>
                  <a:tcPr marL="96480" marR="964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200" b="1" i="0" u="none" strike="noStrike" cap="none" normalizeH="0" baseline="0" smtClean="0">
                        <a:ln>
                          <a:noFill/>
                        </a:ln>
                        <a:solidFill>
                          <a:srgbClr val="000000"/>
                        </a:solidFill>
                        <a:effectLst/>
                        <a:latin typeface="Calibri" pitchFamily="34" charset="0"/>
                        <a:cs typeface="Calibri" pitchFamily="34" charset="0"/>
                      </a:endParaRPr>
                    </a:p>
                  </a:txBody>
                  <a:tcPr marL="96480" marR="964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200" b="1" i="0" u="none" strike="noStrike" cap="none" normalizeH="0" baseline="0" smtClean="0">
                        <a:ln>
                          <a:noFill/>
                        </a:ln>
                        <a:solidFill>
                          <a:srgbClr val="000000"/>
                        </a:solidFill>
                        <a:effectLst/>
                        <a:latin typeface="Calibri" pitchFamily="34" charset="0"/>
                        <a:cs typeface="Calibri" pitchFamily="34" charset="0"/>
                      </a:endParaRPr>
                    </a:p>
                  </a:txBody>
                  <a:tcPr marL="96480" marR="964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200" b="1" i="0" u="none" strike="noStrike" cap="none" normalizeH="0" baseline="0" smtClean="0">
                        <a:ln>
                          <a:noFill/>
                        </a:ln>
                        <a:solidFill>
                          <a:srgbClr val="000000"/>
                        </a:solidFill>
                        <a:effectLst/>
                        <a:latin typeface="Calibri" pitchFamily="34" charset="0"/>
                        <a:cs typeface="Calibri" pitchFamily="34" charset="0"/>
                      </a:endParaRPr>
                    </a:p>
                  </a:txBody>
                  <a:tcPr marL="96480" marR="964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200" b="1" i="0" u="none" strike="noStrike" cap="none" normalizeH="0" baseline="0" smtClean="0">
                        <a:ln>
                          <a:noFill/>
                        </a:ln>
                        <a:solidFill>
                          <a:srgbClr val="000000"/>
                        </a:solidFill>
                        <a:effectLst/>
                        <a:latin typeface="Calibri" pitchFamily="34" charset="0"/>
                        <a:cs typeface="Calibri" pitchFamily="34" charset="0"/>
                      </a:endParaRPr>
                    </a:p>
                  </a:txBody>
                  <a:tcPr marL="96480" marR="964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200" b="1" i="0" u="none" strike="noStrike" cap="none" normalizeH="0" baseline="0" dirty="0" smtClean="0">
                        <a:ln>
                          <a:noFill/>
                        </a:ln>
                        <a:solidFill>
                          <a:srgbClr val="000000"/>
                        </a:solidFill>
                        <a:effectLst/>
                        <a:latin typeface="Calibri" pitchFamily="34" charset="0"/>
                        <a:cs typeface="Calibri" pitchFamily="34" charset="0"/>
                      </a:endParaRPr>
                    </a:p>
                  </a:txBody>
                  <a:tcPr marL="96480" marR="964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200" b="1" i="0" u="none" strike="noStrike" cap="none" normalizeH="0" baseline="0" dirty="0" smtClean="0">
                          <a:ln>
                            <a:noFill/>
                          </a:ln>
                          <a:solidFill>
                            <a:srgbClr val="000000"/>
                          </a:solidFill>
                          <a:effectLst/>
                          <a:latin typeface="Calibri" pitchFamily="34" charset="0"/>
                          <a:cs typeface="Calibri" pitchFamily="34" charset="0"/>
                        </a:rPr>
                        <a:t>HR</a:t>
                      </a:r>
                    </a:p>
                  </a:txBody>
                  <a:tcPr marL="96480" marR="964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6EF"/>
                    </a:solidFill>
                  </a:tcPr>
                </a:tc>
              </a:tr>
              <a:tr h="441325">
                <a:tc>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200" b="1" i="0" u="none" strike="noStrike" cap="none" normalizeH="0" baseline="0" dirty="0" smtClean="0">
                          <a:ln>
                            <a:noFill/>
                          </a:ln>
                          <a:solidFill>
                            <a:srgbClr val="000000"/>
                          </a:solidFill>
                          <a:effectLst/>
                          <a:latin typeface="Calibri" pitchFamily="34" charset="0"/>
                          <a:cs typeface="Calibri" pitchFamily="34" charset="0"/>
                        </a:rPr>
                        <a:t>7</a:t>
                      </a:r>
                    </a:p>
                  </a:txBody>
                  <a:tcPr marL="96480" marR="964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100" b="0" i="0" u="none" strike="noStrike" cap="none" normalizeH="0" baseline="0" dirty="0" smtClean="0">
                          <a:ln>
                            <a:noFill/>
                          </a:ln>
                          <a:solidFill>
                            <a:srgbClr val="000000"/>
                          </a:solidFill>
                          <a:effectLst/>
                          <a:latin typeface="Calibri" pitchFamily="34" charset="0"/>
                          <a:cs typeface="Calibri" pitchFamily="34" charset="0"/>
                        </a:rPr>
                        <a:t>Variance to Budget</a:t>
                      </a:r>
                    </a:p>
                  </a:txBody>
                  <a:tcPr marL="90000" marR="90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100" b="0" i="0" u="none" strike="noStrike" cap="none" normalizeH="0" baseline="0" dirty="0" smtClean="0">
                          <a:ln>
                            <a:noFill/>
                          </a:ln>
                          <a:solidFill>
                            <a:srgbClr val="000000"/>
                          </a:solidFill>
                          <a:effectLst/>
                          <a:latin typeface="Calibri" pitchFamily="34" charset="0"/>
                          <a:cs typeface="Calibri" pitchFamily="34" charset="0"/>
                        </a:rPr>
                        <a:t>Budget Allocation Control</a:t>
                      </a:r>
                    </a:p>
                  </a:txBody>
                  <a:tcPr marL="96480" marR="964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200" b="1" i="0" u="none" strike="noStrike" cap="none" normalizeH="0" baseline="0" dirty="0" smtClean="0">
                        <a:ln>
                          <a:noFill/>
                        </a:ln>
                        <a:solidFill>
                          <a:srgbClr val="000000"/>
                        </a:solidFill>
                        <a:effectLst/>
                        <a:latin typeface="Calibri" pitchFamily="34" charset="0"/>
                        <a:cs typeface="Calibri" pitchFamily="34" charset="0"/>
                      </a:endParaRPr>
                    </a:p>
                  </a:txBody>
                  <a:tcPr marL="96480" marR="964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200" b="1" i="0" u="none" strike="noStrike" cap="none" normalizeH="0" baseline="0" dirty="0" smtClean="0">
                        <a:ln>
                          <a:noFill/>
                        </a:ln>
                        <a:solidFill>
                          <a:srgbClr val="000000"/>
                        </a:solidFill>
                        <a:effectLst/>
                        <a:latin typeface="Calibri" pitchFamily="34" charset="0"/>
                        <a:cs typeface="Calibri" pitchFamily="34" charset="0"/>
                      </a:endParaRPr>
                    </a:p>
                  </a:txBody>
                  <a:tcPr marL="96480" marR="964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200" b="1" i="0" u="none" strike="noStrike" cap="none" normalizeH="0" baseline="0" smtClean="0">
                        <a:ln>
                          <a:noFill/>
                        </a:ln>
                        <a:solidFill>
                          <a:srgbClr val="000000"/>
                        </a:solidFill>
                        <a:effectLst/>
                        <a:latin typeface="Calibri" pitchFamily="34" charset="0"/>
                        <a:cs typeface="Calibri" pitchFamily="34" charset="0"/>
                      </a:endParaRPr>
                    </a:p>
                  </a:txBody>
                  <a:tcPr marL="96480" marR="964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200" b="1" i="0" u="none" strike="noStrike" cap="none" normalizeH="0" baseline="0" smtClean="0">
                        <a:ln>
                          <a:noFill/>
                        </a:ln>
                        <a:solidFill>
                          <a:srgbClr val="000000"/>
                        </a:solidFill>
                        <a:effectLst/>
                        <a:latin typeface="Calibri" pitchFamily="34" charset="0"/>
                        <a:cs typeface="Calibri" pitchFamily="34" charset="0"/>
                      </a:endParaRPr>
                    </a:p>
                  </a:txBody>
                  <a:tcPr marL="96480" marR="964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200" b="1" i="0" u="none" strike="noStrike" cap="none" normalizeH="0" baseline="0" dirty="0" smtClean="0">
                        <a:ln>
                          <a:noFill/>
                        </a:ln>
                        <a:solidFill>
                          <a:srgbClr val="000000"/>
                        </a:solidFill>
                        <a:effectLst/>
                        <a:latin typeface="Calibri" pitchFamily="34" charset="0"/>
                        <a:cs typeface="Calibri" pitchFamily="34" charset="0"/>
                      </a:endParaRPr>
                    </a:p>
                  </a:txBody>
                  <a:tcPr marL="96480" marR="964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200" b="1" i="0" u="none" strike="noStrike" cap="none" normalizeH="0" baseline="0" smtClean="0">
                        <a:ln>
                          <a:noFill/>
                        </a:ln>
                        <a:solidFill>
                          <a:srgbClr val="000000"/>
                        </a:solidFill>
                        <a:effectLst/>
                        <a:latin typeface="Calibri" pitchFamily="34" charset="0"/>
                        <a:cs typeface="Calibri" pitchFamily="34" charset="0"/>
                      </a:endParaRPr>
                    </a:p>
                  </a:txBody>
                  <a:tcPr marL="96480" marR="964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200" b="1" i="0" u="none" strike="noStrike" cap="none" normalizeH="0" baseline="0" smtClean="0">
                        <a:ln>
                          <a:noFill/>
                        </a:ln>
                        <a:solidFill>
                          <a:srgbClr val="000000"/>
                        </a:solidFill>
                        <a:effectLst/>
                        <a:latin typeface="Calibri" pitchFamily="34" charset="0"/>
                        <a:cs typeface="Calibri" pitchFamily="34" charset="0"/>
                      </a:endParaRPr>
                    </a:p>
                  </a:txBody>
                  <a:tcPr marL="96480" marR="964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200" b="1" i="0" u="none" strike="noStrike" cap="none" normalizeH="0" baseline="0" smtClean="0">
                        <a:ln>
                          <a:noFill/>
                        </a:ln>
                        <a:solidFill>
                          <a:srgbClr val="000000"/>
                        </a:solidFill>
                        <a:effectLst/>
                        <a:latin typeface="Calibri" pitchFamily="34" charset="0"/>
                        <a:cs typeface="Calibri" pitchFamily="34" charset="0"/>
                      </a:endParaRPr>
                    </a:p>
                  </a:txBody>
                  <a:tcPr marL="96480" marR="964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200" b="1" i="0" u="none" strike="noStrike" cap="none" normalizeH="0" baseline="0" dirty="0" smtClean="0">
                        <a:ln>
                          <a:noFill/>
                        </a:ln>
                        <a:solidFill>
                          <a:srgbClr val="000000"/>
                        </a:solidFill>
                        <a:effectLst/>
                        <a:latin typeface="Calibri" pitchFamily="34" charset="0"/>
                        <a:cs typeface="Calibri" pitchFamily="34" charset="0"/>
                      </a:endParaRPr>
                    </a:p>
                  </a:txBody>
                  <a:tcPr marL="96480" marR="964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200" b="1" i="0" u="none" strike="noStrike" cap="none" normalizeH="0" baseline="0" smtClean="0">
                        <a:ln>
                          <a:noFill/>
                        </a:ln>
                        <a:solidFill>
                          <a:srgbClr val="000000"/>
                        </a:solidFill>
                        <a:effectLst/>
                        <a:latin typeface="Calibri" pitchFamily="34" charset="0"/>
                        <a:cs typeface="Calibri" pitchFamily="34" charset="0"/>
                      </a:endParaRPr>
                    </a:p>
                  </a:txBody>
                  <a:tcPr marL="96480" marR="964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200" b="1" i="0" u="none" strike="noStrike" cap="none" normalizeH="0" baseline="0" smtClean="0">
                        <a:ln>
                          <a:noFill/>
                        </a:ln>
                        <a:solidFill>
                          <a:srgbClr val="000000"/>
                        </a:solidFill>
                        <a:effectLst/>
                        <a:latin typeface="Calibri" pitchFamily="34" charset="0"/>
                        <a:cs typeface="Calibri" pitchFamily="34" charset="0"/>
                      </a:endParaRPr>
                    </a:p>
                  </a:txBody>
                  <a:tcPr marL="96480" marR="964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200" b="1" i="0" u="none" strike="noStrike" cap="none" normalizeH="0" baseline="0" dirty="0" smtClean="0">
                        <a:ln>
                          <a:noFill/>
                        </a:ln>
                        <a:solidFill>
                          <a:srgbClr val="000000"/>
                        </a:solidFill>
                        <a:effectLst/>
                        <a:latin typeface="Calibri" pitchFamily="34" charset="0"/>
                        <a:cs typeface="Calibri" pitchFamily="34" charset="0"/>
                      </a:endParaRPr>
                    </a:p>
                  </a:txBody>
                  <a:tcPr marL="96480" marR="964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200" b="1" i="0" u="none" strike="noStrike" cap="none" normalizeH="0" baseline="0" dirty="0" smtClean="0">
                          <a:ln>
                            <a:noFill/>
                          </a:ln>
                          <a:solidFill>
                            <a:srgbClr val="000000"/>
                          </a:solidFill>
                          <a:effectLst/>
                          <a:latin typeface="Calibri" pitchFamily="34" charset="0"/>
                          <a:cs typeface="Calibri" pitchFamily="34" charset="0"/>
                        </a:rPr>
                        <a:t>HRS</a:t>
                      </a:r>
                    </a:p>
                  </a:txBody>
                  <a:tcPr marL="96480" marR="964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r>
              <a:tr h="439738">
                <a:tc>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200" b="1" i="0" u="none" strike="noStrike" cap="none" normalizeH="0" baseline="0" dirty="0" smtClean="0">
                          <a:ln>
                            <a:noFill/>
                          </a:ln>
                          <a:solidFill>
                            <a:srgbClr val="000000"/>
                          </a:solidFill>
                          <a:effectLst/>
                          <a:latin typeface="Calibri" pitchFamily="34" charset="0"/>
                          <a:cs typeface="Calibri" pitchFamily="34" charset="0"/>
                        </a:rPr>
                        <a:t>8</a:t>
                      </a:r>
                    </a:p>
                  </a:txBody>
                  <a:tcPr marL="96480" marR="964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100" b="0" i="0" u="none" strike="noStrike" cap="none" normalizeH="0" baseline="0" dirty="0" smtClean="0">
                          <a:ln>
                            <a:noFill/>
                          </a:ln>
                          <a:solidFill>
                            <a:srgbClr val="000000"/>
                          </a:solidFill>
                          <a:effectLst/>
                          <a:latin typeface="Calibri" pitchFamily="34" charset="0"/>
                          <a:cs typeface="Calibri" pitchFamily="34" charset="0"/>
                        </a:rPr>
                        <a:t>Routine Session/ Month</a:t>
                      </a:r>
                    </a:p>
                  </a:txBody>
                  <a:tcPr marL="90000" marR="90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100" b="0" i="0" u="none" strike="noStrike" cap="none" normalizeH="0" baseline="0" dirty="0" smtClean="0">
                          <a:ln>
                            <a:noFill/>
                          </a:ln>
                          <a:solidFill>
                            <a:srgbClr val="000000"/>
                          </a:solidFill>
                          <a:effectLst/>
                          <a:latin typeface="Calibri" pitchFamily="34" charset="0"/>
                          <a:cs typeface="Calibri" pitchFamily="34" charset="0"/>
                        </a:rPr>
                        <a:t>B-Weekly for Minimum 2 Times/ Months,  General Safety Talk (Min. 2 Times) and P5M</a:t>
                      </a:r>
                    </a:p>
                  </a:txBody>
                  <a:tcPr marL="96480" marR="964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200" b="1" i="0" u="none" strike="noStrike" cap="none" normalizeH="0" baseline="0" dirty="0" smtClean="0">
                        <a:ln>
                          <a:noFill/>
                        </a:ln>
                        <a:solidFill>
                          <a:srgbClr val="000000"/>
                        </a:solidFill>
                        <a:effectLst/>
                        <a:latin typeface="Calibri" pitchFamily="34" charset="0"/>
                        <a:cs typeface="Calibri" pitchFamily="34" charset="0"/>
                      </a:endParaRPr>
                    </a:p>
                  </a:txBody>
                  <a:tcPr marL="96480" marR="964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200" b="1" i="0" u="none" strike="noStrike" cap="none" normalizeH="0" baseline="0" smtClean="0">
                        <a:ln>
                          <a:noFill/>
                        </a:ln>
                        <a:solidFill>
                          <a:srgbClr val="000000"/>
                        </a:solidFill>
                        <a:effectLst/>
                        <a:latin typeface="Calibri" pitchFamily="34" charset="0"/>
                        <a:cs typeface="Calibri" pitchFamily="34" charset="0"/>
                      </a:endParaRPr>
                    </a:p>
                  </a:txBody>
                  <a:tcPr marL="96480" marR="964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200" b="1" i="0" u="none" strike="noStrike" cap="none" normalizeH="0" baseline="0" smtClean="0">
                        <a:ln>
                          <a:noFill/>
                        </a:ln>
                        <a:solidFill>
                          <a:srgbClr val="000000"/>
                        </a:solidFill>
                        <a:effectLst/>
                        <a:latin typeface="Calibri" pitchFamily="34" charset="0"/>
                        <a:cs typeface="Calibri" pitchFamily="34" charset="0"/>
                      </a:endParaRPr>
                    </a:p>
                  </a:txBody>
                  <a:tcPr marL="96480" marR="964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200" b="1" i="0" u="none" strike="noStrike" cap="none" normalizeH="0" baseline="0" dirty="0" smtClean="0">
                        <a:ln>
                          <a:noFill/>
                        </a:ln>
                        <a:solidFill>
                          <a:srgbClr val="000000"/>
                        </a:solidFill>
                        <a:effectLst/>
                        <a:latin typeface="Calibri" pitchFamily="34" charset="0"/>
                        <a:cs typeface="Calibri" pitchFamily="34" charset="0"/>
                      </a:endParaRPr>
                    </a:p>
                  </a:txBody>
                  <a:tcPr marL="96480" marR="964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200" b="1" i="0" u="none" strike="noStrike" cap="none" normalizeH="0" baseline="0" dirty="0" smtClean="0">
                        <a:ln>
                          <a:noFill/>
                        </a:ln>
                        <a:solidFill>
                          <a:srgbClr val="000000"/>
                        </a:solidFill>
                        <a:effectLst/>
                        <a:latin typeface="Calibri" pitchFamily="34" charset="0"/>
                        <a:cs typeface="Calibri" pitchFamily="34" charset="0"/>
                      </a:endParaRPr>
                    </a:p>
                  </a:txBody>
                  <a:tcPr marL="96480" marR="964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200" b="1" i="0" u="none" strike="noStrike" cap="none" normalizeH="0" baseline="0" smtClean="0">
                        <a:ln>
                          <a:noFill/>
                        </a:ln>
                        <a:solidFill>
                          <a:srgbClr val="000000"/>
                        </a:solidFill>
                        <a:effectLst/>
                        <a:latin typeface="Calibri" pitchFamily="34" charset="0"/>
                        <a:cs typeface="Calibri" pitchFamily="34" charset="0"/>
                      </a:endParaRPr>
                    </a:p>
                  </a:txBody>
                  <a:tcPr marL="96480" marR="964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200" b="1" i="0" u="none" strike="noStrike" cap="none" normalizeH="0" baseline="0" dirty="0" smtClean="0">
                        <a:ln>
                          <a:noFill/>
                        </a:ln>
                        <a:solidFill>
                          <a:srgbClr val="000000"/>
                        </a:solidFill>
                        <a:effectLst/>
                        <a:latin typeface="Calibri" pitchFamily="34" charset="0"/>
                        <a:cs typeface="Calibri" pitchFamily="34" charset="0"/>
                      </a:endParaRPr>
                    </a:p>
                  </a:txBody>
                  <a:tcPr marL="96480" marR="964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200" b="1" i="0" u="none" strike="noStrike" cap="none" normalizeH="0" baseline="0" smtClean="0">
                        <a:ln>
                          <a:noFill/>
                        </a:ln>
                        <a:solidFill>
                          <a:srgbClr val="000000"/>
                        </a:solidFill>
                        <a:effectLst/>
                        <a:latin typeface="Calibri" pitchFamily="34" charset="0"/>
                        <a:cs typeface="Calibri" pitchFamily="34" charset="0"/>
                      </a:endParaRPr>
                    </a:p>
                  </a:txBody>
                  <a:tcPr marL="96480" marR="964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200" b="1" i="0" u="none" strike="noStrike" cap="none" normalizeH="0" baseline="0" dirty="0" smtClean="0">
                        <a:ln>
                          <a:noFill/>
                        </a:ln>
                        <a:solidFill>
                          <a:srgbClr val="000000"/>
                        </a:solidFill>
                        <a:effectLst/>
                        <a:latin typeface="Calibri" pitchFamily="34" charset="0"/>
                        <a:cs typeface="Calibri" pitchFamily="34" charset="0"/>
                      </a:endParaRPr>
                    </a:p>
                  </a:txBody>
                  <a:tcPr marL="96480" marR="964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200" b="1" i="0" u="none" strike="noStrike" cap="none" normalizeH="0" baseline="0" dirty="0" smtClean="0">
                        <a:ln>
                          <a:noFill/>
                        </a:ln>
                        <a:solidFill>
                          <a:srgbClr val="000000"/>
                        </a:solidFill>
                        <a:effectLst/>
                        <a:latin typeface="Calibri" pitchFamily="34" charset="0"/>
                        <a:cs typeface="Calibri" pitchFamily="34" charset="0"/>
                      </a:endParaRPr>
                    </a:p>
                  </a:txBody>
                  <a:tcPr marL="96480" marR="964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200" b="1" i="0" u="none" strike="noStrike" cap="none" normalizeH="0" baseline="0" dirty="0" smtClean="0">
                        <a:ln>
                          <a:noFill/>
                        </a:ln>
                        <a:solidFill>
                          <a:srgbClr val="000000"/>
                        </a:solidFill>
                        <a:effectLst/>
                        <a:latin typeface="Calibri" pitchFamily="34" charset="0"/>
                        <a:cs typeface="Calibri" pitchFamily="34" charset="0"/>
                      </a:endParaRPr>
                    </a:p>
                  </a:txBody>
                  <a:tcPr marL="96480" marR="964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200" b="1" i="0" u="none" strike="noStrike" cap="none" normalizeH="0" baseline="0" dirty="0" smtClean="0">
                        <a:ln>
                          <a:noFill/>
                        </a:ln>
                        <a:solidFill>
                          <a:srgbClr val="000000"/>
                        </a:solidFill>
                        <a:effectLst/>
                        <a:latin typeface="Calibri" pitchFamily="34" charset="0"/>
                        <a:cs typeface="Calibri" pitchFamily="34" charset="0"/>
                      </a:endParaRPr>
                    </a:p>
                  </a:txBody>
                  <a:tcPr marL="96480" marR="964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200" b="1" i="0" u="none" strike="noStrike" cap="none" normalizeH="0" baseline="0" dirty="0" smtClean="0">
                          <a:ln>
                            <a:noFill/>
                          </a:ln>
                          <a:solidFill>
                            <a:srgbClr val="000000"/>
                          </a:solidFill>
                          <a:effectLst/>
                          <a:latin typeface="Calibri" pitchFamily="34" charset="0"/>
                          <a:cs typeface="Calibri" pitchFamily="34" charset="0"/>
                        </a:rPr>
                        <a:t>HRS</a:t>
                      </a:r>
                    </a:p>
                  </a:txBody>
                  <a:tcPr marL="96480" marR="964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6EF"/>
                    </a:solidFill>
                  </a:tcPr>
                </a:tc>
              </a:tr>
              <a:tr h="441325">
                <a:tc>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200" b="1" i="0" u="none" strike="noStrike" cap="none" normalizeH="0" baseline="0" dirty="0" smtClean="0">
                          <a:ln>
                            <a:noFill/>
                          </a:ln>
                          <a:solidFill>
                            <a:srgbClr val="000000"/>
                          </a:solidFill>
                          <a:effectLst/>
                          <a:latin typeface="Calibri" pitchFamily="34" charset="0"/>
                          <a:cs typeface="Calibri" pitchFamily="34" charset="0"/>
                        </a:rPr>
                        <a:t>9</a:t>
                      </a:r>
                    </a:p>
                  </a:txBody>
                  <a:tcPr marL="96480" marR="964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100" b="0" i="0" u="none" strike="noStrike" cap="none" normalizeH="0" baseline="0" dirty="0" smtClean="0">
                          <a:ln>
                            <a:noFill/>
                          </a:ln>
                          <a:solidFill>
                            <a:srgbClr val="000000"/>
                          </a:solidFill>
                          <a:effectLst/>
                          <a:latin typeface="Calibri" pitchFamily="34" charset="0"/>
                          <a:cs typeface="Calibri" pitchFamily="34" charset="0"/>
                        </a:rPr>
                        <a:t>Number of Training Days (Incl. KMS)/ Employee/ Year</a:t>
                      </a:r>
                    </a:p>
                  </a:txBody>
                  <a:tcPr marL="90000" marR="90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100" b="0" i="0" u="none" strike="noStrike" cap="none" normalizeH="0" baseline="0" dirty="0" smtClean="0">
                          <a:ln>
                            <a:noFill/>
                          </a:ln>
                          <a:solidFill>
                            <a:srgbClr val="000000"/>
                          </a:solidFill>
                          <a:effectLst/>
                          <a:latin typeface="Calibri" pitchFamily="34" charset="0"/>
                          <a:cs typeface="Calibri" pitchFamily="34" charset="0"/>
                        </a:rPr>
                        <a:t>Outside/ In-House/ Community of Practice </a:t>
                      </a:r>
                    </a:p>
                  </a:txBody>
                  <a:tcPr marL="96480" marR="964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200" b="1" i="0" u="none" strike="noStrike" cap="none" normalizeH="0" baseline="0" dirty="0" smtClean="0">
                        <a:ln>
                          <a:noFill/>
                        </a:ln>
                        <a:solidFill>
                          <a:srgbClr val="000000"/>
                        </a:solidFill>
                        <a:effectLst/>
                        <a:latin typeface="Calibri" pitchFamily="34" charset="0"/>
                        <a:cs typeface="Calibri" pitchFamily="34" charset="0"/>
                      </a:endParaRPr>
                    </a:p>
                  </a:txBody>
                  <a:tcPr marL="96480" marR="964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200" b="1" i="0" u="none" strike="noStrike" cap="none" normalizeH="0" baseline="0" dirty="0" smtClean="0">
                        <a:ln>
                          <a:noFill/>
                        </a:ln>
                        <a:solidFill>
                          <a:srgbClr val="000000"/>
                        </a:solidFill>
                        <a:effectLst/>
                        <a:latin typeface="Calibri" pitchFamily="34" charset="0"/>
                        <a:cs typeface="Calibri" pitchFamily="34" charset="0"/>
                      </a:endParaRPr>
                    </a:p>
                  </a:txBody>
                  <a:tcPr marL="96480" marR="964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200" b="1" i="0" u="none" strike="noStrike" cap="none" normalizeH="0" baseline="0" smtClean="0">
                        <a:ln>
                          <a:noFill/>
                        </a:ln>
                        <a:solidFill>
                          <a:srgbClr val="000000"/>
                        </a:solidFill>
                        <a:effectLst/>
                        <a:latin typeface="Calibri" pitchFamily="34" charset="0"/>
                        <a:cs typeface="Calibri" pitchFamily="34" charset="0"/>
                      </a:endParaRPr>
                    </a:p>
                  </a:txBody>
                  <a:tcPr marL="96480" marR="964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200" b="1" i="0" u="none" strike="noStrike" cap="none" normalizeH="0" baseline="0" dirty="0" smtClean="0">
                        <a:ln>
                          <a:noFill/>
                        </a:ln>
                        <a:solidFill>
                          <a:srgbClr val="000000"/>
                        </a:solidFill>
                        <a:effectLst/>
                        <a:latin typeface="Calibri" pitchFamily="34" charset="0"/>
                        <a:cs typeface="Calibri" pitchFamily="34" charset="0"/>
                      </a:endParaRPr>
                    </a:p>
                  </a:txBody>
                  <a:tcPr marL="96480" marR="964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200" b="1" i="0" u="none" strike="noStrike" cap="none" normalizeH="0" baseline="0" smtClean="0">
                        <a:ln>
                          <a:noFill/>
                        </a:ln>
                        <a:solidFill>
                          <a:srgbClr val="000000"/>
                        </a:solidFill>
                        <a:effectLst/>
                        <a:latin typeface="Calibri" pitchFamily="34" charset="0"/>
                        <a:cs typeface="Calibri" pitchFamily="34" charset="0"/>
                      </a:endParaRPr>
                    </a:p>
                  </a:txBody>
                  <a:tcPr marL="96480" marR="964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200" b="1" i="0" u="none" strike="noStrike" cap="none" normalizeH="0" baseline="0" dirty="0" smtClean="0">
                        <a:ln>
                          <a:noFill/>
                        </a:ln>
                        <a:solidFill>
                          <a:srgbClr val="000000"/>
                        </a:solidFill>
                        <a:effectLst/>
                        <a:latin typeface="Calibri" pitchFamily="34" charset="0"/>
                        <a:cs typeface="Calibri" pitchFamily="34" charset="0"/>
                      </a:endParaRPr>
                    </a:p>
                  </a:txBody>
                  <a:tcPr marL="96480" marR="964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200" b="1" i="0" u="none" strike="noStrike" cap="none" normalizeH="0" baseline="0" dirty="0" smtClean="0">
                        <a:ln>
                          <a:noFill/>
                        </a:ln>
                        <a:solidFill>
                          <a:srgbClr val="000000"/>
                        </a:solidFill>
                        <a:effectLst/>
                        <a:latin typeface="Calibri" pitchFamily="34" charset="0"/>
                        <a:cs typeface="Calibri" pitchFamily="34" charset="0"/>
                      </a:endParaRPr>
                    </a:p>
                  </a:txBody>
                  <a:tcPr marL="96480" marR="964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200" b="1" i="0" u="none" strike="noStrike" cap="none" normalizeH="0" baseline="0" smtClean="0">
                        <a:ln>
                          <a:noFill/>
                        </a:ln>
                        <a:solidFill>
                          <a:srgbClr val="000000"/>
                        </a:solidFill>
                        <a:effectLst/>
                        <a:latin typeface="Calibri" pitchFamily="34" charset="0"/>
                        <a:cs typeface="Calibri" pitchFamily="34" charset="0"/>
                      </a:endParaRPr>
                    </a:p>
                  </a:txBody>
                  <a:tcPr marL="96480" marR="964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200" b="1" i="0" u="none" strike="noStrike" cap="none" normalizeH="0" baseline="0" dirty="0" smtClean="0">
                        <a:ln>
                          <a:noFill/>
                        </a:ln>
                        <a:solidFill>
                          <a:srgbClr val="000000"/>
                        </a:solidFill>
                        <a:effectLst/>
                        <a:latin typeface="Calibri" pitchFamily="34" charset="0"/>
                        <a:cs typeface="Calibri" pitchFamily="34" charset="0"/>
                      </a:endParaRPr>
                    </a:p>
                  </a:txBody>
                  <a:tcPr marL="96480" marR="964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200" b="1" i="0" u="none" strike="noStrike" cap="none" normalizeH="0" baseline="0" dirty="0" smtClean="0">
                        <a:ln>
                          <a:noFill/>
                        </a:ln>
                        <a:solidFill>
                          <a:srgbClr val="000000"/>
                        </a:solidFill>
                        <a:effectLst/>
                        <a:latin typeface="Calibri" pitchFamily="34" charset="0"/>
                        <a:cs typeface="Calibri" pitchFamily="34" charset="0"/>
                      </a:endParaRPr>
                    </a:p>
                  </a:txBody>
                  <a:tcPr marL="96480" marR="964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200" b="1" i="0" u="none" strike="noStrike" cap="none" normalizeH="0" baseline="0" dirty="0" smtClean="0">
                        <a:ln>
                          <a:noFill/>
                        </a:ln>
                        <a:solidFill>
                          <a:srgbClr val="000000"/>
                        </a:solidFill>
                        <a:effectLst/>
                        <a:latin typeface="Calibri" pitchFamily="34" charset="0"/>
                        <a:cs typeface="Calibri" pitchFamily="34" charset="0"/>
                      </a:endParaRPr>
                    </a:p>
                  </a:txBody>
                  <a:tcPr marL="96480" marR="964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200" b="1" i="0" u="none" strike="noStrike" cap="none" normalizeH="0" baseline="0" dirty="0" smtClean="0">
                        <a:ln>
                          <a:noFill/>
                        </a:ln>
                        <a:solidFill>
                          <a:srgbClr val="000000"/>
                        </a:solidFill>
                        <a:effectLst/>
                        <a:latin typeface="Calibri" pitchFamily="34" charset="0"/>
                        <a:cs typeface="Calibri" pitchFamily="34" charset="0"/>
                      </a:endParaRPr>
                    </a:p>
                  </a:txBody>
                  <a:tcPr marL="96480" marR="964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200" b="1" i="0" u="none" strike="noStrike" cap="none" normalizeH="0" baseline="0" dirty="0" smtClean="0">
                          <a:ln>
                            <a:noFill/>
                          </a:ln>
                          <a:solidFill>
                            <a:srgbClr val="000000"/>
                          </a:solidFill>
                          <a:effectLst/>
                          <a:latin typeface="Calibri" pitchFamily="34" charset="0"/>
                          <a:cs typeface="Calibri" pitchFamily="34" charset="0"/>
                        </a:rPr>
                        <a:t>HR</a:t>
                      </a:r>
                    </a:p>
                  </a:txBody>
                  <a:tcPr marL="96480" marR="964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r>
              <a:tr h="438150">
                <a:tc>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200" b="1" i="0" u="none" strike="noStrike" cap="none" normalizeH="0" baseline="0" dirty="0" smtClean="0">
                          <a:ln>
                            <a:noFill/>
                          </a:ln>
                          <a:solidFill>
                            <a:srgbClr val="000000"/>
                          </a:solidFill>
                          <a:effectLst/>
                          <a:latin typeface="Calibri" pitchFamily="34" charset="0"/>
                          <a:cs typeface="Calibri" pitchFamily="34" charset="0"/>
                        </a:rPr>
                        <a:t>10</a:t>
                      </a:r>
                    </a:p>
                  </a:txBody>
                  <a:tcPr marL="96480" marR="964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100" b="0" i="0" u="none" strike="noStrike" cap="none" normalizeH="0" baseline="0" dirty="0" smtClean="0">
                          <a:ln>
                            <a:noFill/>
                          </a:ln>
                          <a:solidFill>
                            <a:srgbClr val="000000"/>
                          </a:solidFill>
                          <a:effectLst/>
                          <a:latin typeface="Calibri" pitchFamily="34" charset="0"/>
                          <a:cs typeface="Calibri" pitchFamily="34" charset="0"/>
                        </a:rPr>
                        <a:t>Progress Tracking and Timeline Maximum Delay</a:t>
                      </a:r>
                    </a:p>
                  </a:txBody>
                  <a:tcPr marL="90000" marR="90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100" b="0" i="0" u="none" strike="noStrike" cap="none" normalizeH="0" baseline="0" dirty="0" smtClean="0">
                          <a:ln>
                            <a:noFill/>
                          </a:ln>
                          <a:solidFill>
                            <a:srgbClr val="000000"/>
                          </a:solidFill>
                          <a:effectLst/>
                          <a:latin typeface="Calibri" pitchFamily="34" charset="0"/>
                          <a:cs typeface="Calibri" pitchFamily="34" charset="0"/>
                        </a:rPr>
                        <a:t>Project and Driver Measurement</a:t>
                      </a:r>
                    </a:p>
                  </a:txBody>
                  <a:tcPr marL="96480" marR="964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200" b="1" i="0" u="none" strike="noStrike" cap="none" normalizeH="0" baseline="0" dirty="0" smtClean="0">
                        <a:ln>
                          <a:noFill/>
                        </a:ln>
                        <a:solidFill>
                          <a:srgbClr val="000000"/>
                        </a:solidFill>
                        <a:effectLst/>
                        <a:latin typeface="Calibri" pitchFamily="34" charset="0"/>
                        <a:cs typeface="Calibri" pitchFamily="34" charset="0"/>
                      </a:endParaRPr>
                    </a:p>
                  </a:txBody>
                  <a:tcPr marL="96480" marR="964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200" b="1" i="0" u="none" strike="noStrike" cap="none" normalizeH="0" baseline="0" dirty="0" smtClean="0">
                        <a:ln>
                          <a:noFill/>
                        </a:ln>
                        <a:solidFill>
                          <a:srgbClr val="000000"/>
                        </a:solidFill>
                        <a:effectLst/>
                        <a:latin typeface="Calibri" pitchFamily="34" charset="0"/>
                        <a:cs typeface="Calibri" pitchFamily="34" charset="0"/>
                      </a:endParaRPr>
                    </a:p>
                  </a:txBody>
                  <a:tcPr marL="96480" marR="964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200" b="1" i="0" u="none" strike="noStrike" cap="none" normalizeH="0" baseline="0" smtClean="0">
                        <a:ln>
                          <a:noFill/>
                        </a:ln>
                        <a:solidFill>
                          <a:srgbClr val="000000"/>
                        </a:solidFill>
                        <a:effectLst/>
                        <a:latin typeface="Calibri" pitchFamily="34" charset="0"/>
                        <a:cs typeface="Calibri" pitchFamily="34" charset="0"/>
                      </a:endParaRPr>
                    </a:p>
                  </a:txBody>
                  <a:tcPr marL="96480" marR="964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200" b="1" i="0" u="none" strike="noStrike" cap="none" normalizeH="0" baseline="0" smtClean="0">
                        <a:ln>
                          <a:noFill/>
                        </a:ln>
                        <a:solidFill>
                          <a:srgbClr val="000000"/>
                        </a:solidFill>
                        <a:effectLst/>
                        <a:latin typeface="Calibri" pitchFamily="34" charset="0"/>
                        <a:cs typeface="Calibri" pitchFamily="34" charset="0"/>
                      </a:endParaRPr>
                    </a:p>
                  </a:txBody>
                  <a:tcPr marL="96480" marR="964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200" b="1" i="0" u="none" strike="noStrike" cap="none" normalizeH="0" baseline="0" dirty="0" smtClean="0">
                        <a:ln>
                          <a:noFill/>
                        </a:ln>
                        <a:solidFill>
                          <a:srgbClr val="000000"/>
                        </a:solidFill>
                        <a:effectLst/>
                        <a:latin typeface="Calibri" pitchFamily="34" charset="0"/>
                        <a:cs typeface="Calibri" pitchFamily="34" charset="0"/>
                      </a:endParaRPr>
                    </a:p>
                  </a:txBody>
                  <a:tcPr marL="96480" marR="964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200" b="1" i="0" u="none" strike="noStrike" cap="none" normalizeH="0" baseline="0" dirty="0" smtClean="0">
                        <a:ln>
                          <a:noFill/>
                        </a:ln>
                        <a:solidFill>
                          <a:srgbClr val="000000"/>
                        </a:solidFill>
                        <a:effectLst/>
                        <a:latin typeface="Calibri" pitchFamily="34" charset="0"/>
                        <a:cs typeface="Calibri" pitchFamily="34" charset="0"/>
                      </a:endParaRPr>
                    </a:p>
                  </a:txBody>
                  <a:tcPr marL="96480" marR="964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200" b="1" i="0" u="none" strike="noStrike" cap="none" normalizeH="0" baseline="0" dirty="0" smtClean="0">
                        <a:ln>
                          <a:noFill/>
                        </a:ln>
                        <a:solidFill>
                          <a:srgbClr val="000000"/>
                        </a:solidFill>
                        <a:effectLst/>
                        <a:latin typeface="Calibri" pitchFamily="34" charset="0"/>
                        <a:cs typeface="Calibri" pitchFamily="34" charset="0"/>
                      </a:endParaRPr>
                    </a:p>
                  </a:txBody>
                  <a:tcPr marL="96480" marR="964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200" b="1" i="0" u="none" strike="noStrike" cap="none" normalizeH="0" baseline="0" dirty="0" smtClean="0">
                        <a:ln>
                          <a:noFill/>
                        </a:ln>
                        <a:solidFill>
                          <a:srgbClr val="000000"/>
                        </a:solidFill>
                        <a:effectLst/>
                        <a:latin typeface="Calibri" pitchFamily="34" charset="0"/>
                        <a:cs typeface="Calibri" pitchFamily="34" charset="0"/>
                      </a:endParaRPr>
                    </a:p>
                  </a:txBody>
                  <a:tcPr marL="96480" marR="964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200" b="1" i="0" u="none" strike="noStrike" cap="none" normalizeH="0" baseline="0" dirty="0" smtClean="0">
                        <a:ln>
                          <a:noFill/>
                        </a:ln>
                        <a:solidFill>
                          <a:srgbClr val="000000"/>
                        </a:solidFill>
                        <a:effectLst/>
                        <a:latin typeface="Calibri" pitchFamily="34" charset="0"/>
                        <a:cs typeface="Calibri" pitchFamily="34" charset="0"/>
                      </a:endParaRPr>
                    </a:p>
                  </a:txBody>
                  <a:tcPr marL="96480" marR="964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200" b="1" i="0" u="none" strike="noStrike" cap="none" normalizeH="0" baseline="0" dirty="0" smtClean="0">
                        <a:ln>
                          <a:noFill/>
                        </a:ln>
                        <a:solidFill>
                          <a:srgbClr val="000000"/>
                        </a:solidFill>
                        <a:effectLst/>
                        <a:latin typeface="Calibri" pitchFamily="34" charset="0"/>
                        <a:cs typeface="Calibri" pitchFamily="34" charset="0"/>
                      </a:endParaRPr>
                    </a:p>
                  </a:txBody>
                  <a:tcPr marL="96480" marR="964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200" b="1" i="0" u="none" strike="noStrike" cap="none" normalizeH="0" baseline="0" dirty="0" smtClean="0">
                        <a:ln>
                          <a:noFill/>
                        </a:ln>
                        <a:solidFill>
                          <a:srgbClr val="000000"/>
                        </a:solidFill>
                        <a:effectLst/>
                        <a:latin typeface="Calibri" pitchFamily="34" charset="0"/>
                        <a:cs typeface="Calibri" pitchFamily="34" charset="0"/>
                      </a:endParaRPr>
                    </a:p>
                  </a:txBody>
                  <a:tcPr marL="96480" marR="964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200" b="1" i="0" u="none" strike="noStrike" cap="none" normalizeH="0" baseline="0" dirty="0" smtClean="0">
                        <a:ln>
                          <a:noFill/>
                        </a:ln>
                        <a:solidFill>
                          <a:srgbClr val="000000"/>
                        </a:solidFill>
                        <a:effectLst/>
                        <a:latin typeface="Calibri" pitchFamily="34" charset="0"/>
                        <a:cs typeface="Calibri" pitchFamily="34" charset="0"/>
                      </a:endParaRPr>
                    </a:p>
                  </a:txBody>
                  <a:tcPr marL="96480" marR="964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200" b="1" i="0" u="none" strike="noStrike" cap="none" normalizeH="0" baseline="0" dirty="0" smtClean="0">
                          <a:ln>
                            <a:noFill/>
                          </a:ln>
                          <a:solidFill>
                            <a:srgbClr val="000000"/>
                          </a:solidFill>
                          <a:effectLst/>
                          <a:latin typeface="Calibri" pitchFamily="34" charset="0"/>
                          <a:cs typeface="Calibri" pitchFamily="34" charset="0"/>
                        </a:rPr>
                        <a:t>AD</a:t>
                      </a:r>
                    </a:p>
                  </a:txBody>
                  <a:tcPr marL="96480" marR="964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6EF"/>
                    </a:solidFill>
                  </a:tcPr>
                </a:tc>
              </a:tr>
              <a:tr h="438150">
                <a:tc>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200" b="1" i="0" u="none" strike="noStrike" cap="none" normalizeH="0" baseline="0" dirty="0" smtClean="0">
                          <a:ln>
                            <a:noFill/>
                          </a:ln>
                          <a:solidFill>
                            <a:srgbClr val="000000"/>
                          </a:solidFill>
                          <a:effectLst/>
                          <a:latin typeface="Calibri" pitchFamily="34" charset="0"/>
                          <a:cs typeface="Calibri" pitchFamily="34" charset="0"/>
                        </a:rPr>
                        <a:t>11</a:t>
                      </a:r>
                    </a:p>
                  </a:txBody>
                  <a:tcPr marL="96480" marR="964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100" b="0" i="0" u="none" strike="noStrike" cap="none" normalizeH="0" baseline="0" dirty="0" smtClean="0">
                          <a:ln>
                            <a:noFill/>
                          </a:ln>
                          <a:solidFill>
                            <a:srgbClr val="000000"/>
                          </a:solidFill>
                          <a:effectLst/>
                          <a:latin typeface="Calibri" pitchFamily="34" charset="0"/>
                          <a:cs typeface="Calibri" pitchFamily="34" charset="0"/>
                        </a:rPr>
                        <a:t>Server Performance and Work Station Utilization</a:t>
                      </a:r>
                    </a:p>
                  </a:txBody>
                  <a:tcPr marL="90000" marR="90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100" b="0" i="0" u="none" strike="noStrike" cap="none" normalizeH="0" baseline="0" dirty="0" smtClean="0">
                          <a:ln>
                            <a:noFill/>
                          </a:ln>
                          <a:solidFill>
                            <a:srgbClr val="000000"/>
                          </a:solidFill>
                          <a:effectLst/>
                          <a:latin typeface="Calibri" pitchFamily="34" charset="0"/>
                          <a:cs typeface="Calibri" pitchFamily="34" charset="0"/>
                        </a:rPr>
                        <a:t>Server Performance and Work Station Utilization 100%</a:t>
                      </a:r>
                    </a:p>
                  </a:txBody>
                  <a:tcPr marL="96480" marR="964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200" b="1" i="0" u="none" strike="noStrike" cap="none" normalizeH="0" baseline="0" dirty="0" smtClean="0">
                        <a:ln>
                          <a:noFill/>
                        </a:ln>
                        <a:solidFill>
                          <a:srgbClr val="000000"/>
                        </a:solidFill>
                        <a:effectLst/>
                        <a:latin typeface="Calibri" pitchFamily="34" charset="0"/>
                        <a:cs typeface="Calibri" pitchFamily="34" charset="0"/>
                      </a:endParaRPr>
                    </a:p>
                  </a:txBody>
                  <a:tcPr marL="96480" marR="964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200" b="1" i="0" u="none" strike="noStrike" cap="none" normalizeH="0" baseline="0" dirty="0" smtClean="0">
                        <a:ln>
                          <a:noFill/>
                        </a:ln>
                        <a:solidFill>
                          <a:srgbClr val="000000"/>
                        </a:solidFill>
                        <a:effectLst/>
                        <a:latin typeface="Calibri" pitchFamily="34" charset="0"/>
                        <a:cs typeface="Calibri" pitchFamily="34" charset="0"/>
                      </a:endParaRPr>
                    </a:p>
                  </a:txBody>
                  <a:tcPr marL="96480" marR="964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200" b="1" i="0" u="none" strike="noStrike" cap="none" normalizeH="0" baseline="0" smtClean="0">
                        <a:ln>
                          <a:noFill/>
                        </a:ln>
                        <a:solidFill>
                          <a:srgbClr val="000000"/>
                        </a:solidFill>
                        <a:effectLst/>
                        <a:latin typeface="Calibri" pitchFamily="34" charset="0"/>
                        <a:cs typeface="Calibri" pitchFamily="34" charset="0"/>
                      </a:endParaRPr>
                    </a:p>
                  </a:txBody>
                  <a:tcPr marL="96480" marR="964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200" b="1" i="0" u="none" strike="noStrike" cap="none" normalizeH="0" baseline="0" smtClean="0">
                        <a:ln>
                          <a:noFill/>
                        </a:ln>
                        <a:solidFill>
                          <a:srgbClr val="000000"/>
                        </a:solidFill>
                        <a:effectLst/>
                        <a:latin typeface="Calibri" pitchFamily="34" charset="0"/>
                        <a:cs typeface="Calibri" pitchFamily="34" charset="0"/>
                      </a:endParaRPr>
                    </a:p>
                  </a:txBody>
                  <a:tcPr marL="96480" marR="964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200" b="1" i="0" u="none" strike="noStrike" cap="none" normalizeH="0" baseline="0" dirty="0" smtClean="0">
                        <a:ln>
                          <a:noFill/>
                        </a:ln>
                        <a:solidFill>
                          <a:srgbClr val="000000"/>
                        </a:solidFill>
                        <a:effectLst/>
                        <a:latin typeface="Calibri" pitchFamily="34" charset="0"/>
                        <a:cs typeface="Calibri" pitchFamily="34" charset="0"/>
                      </a:endParaRPr>
                    </a:p>
                  </a:txBody>
                  <a:tcPr marL="96480" marR="964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200" b="1" i="0" u="none" strike="noStrike" cap="none" normalizeH="0" baseline="0" dirty="0" smtClean="0">
                        <a:ln>
                          <a:noFill/>
                        </a:ln>
                        <a:solidFill>
                          <a:srgbClr val="000000"/>
                        </a:solidFill>
                        <a:effectLst/>
                        <a:latin typeface="Calibri" pitchFamily="34" charset="0"/>
                        <a:cs typeface="Calibri" pitchFamily="34" charset="0"/>
                      </a:endParaRPr>
                    </a:p>
                  </a:txBody>
                  <a:tcPr marL="96480" marR="964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200" b="1" i="0" u="none" strike="noStrike" cap="none" normalizeH="0" baseline="0" dirty="0" smtClean="0">
                        <a:ln>
                          <a:noFill/>
                        </a:ln>
                        <a:solidFill>
                          <a:srgbClr val="000000"/>
                        </a:solidFill>
                        <a:effectLst/>
                        <a:latin typeface="Calibri" pitchFamily="34" charset="0"/>
                        <a:cs typeface="Calibri" pitchFamily="34" charset="0"/>
                      </a:endParaRPr>
                    </a:p>
                  </a:txBody>
                  <a:tcPr marL="96480" marR="964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200" b="1" i="0" u="none" strike="noStrike" cap="none" normalizeH="0" baseline="0" dirty="0" smtClean="0">
                        <a:ln>
                          <a:noFill/>
                        </a:ln>
                        <a:solidFill>
                          <a:srgbClr val="000000"/>
                        </a:solidFill>
                        <a:effectLst/>
                        <a:latin typeface="Calibri" pitchFamily="34" charset="0"/>
                        <a:cs typeface="Calibri" pitchFamily="34" charset="0"/>
                      </a:endParaRPr>
                    </a:p>
                  </a:txBody>
                  <a:tcPr marL="96480" marR="964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200" b="1" i="0" u="none" strike="noStrike" cap="none" normalizeH="0" baseline="0" dirty="0" smtClean="0">
                        <a:ln>
                          <a:noFill/>
                        </a:ln>
                        <a:solidFill>
                          <a:srgbClr val="000000"/>
                        </a:solidFill>
                        <a:effectLst/>
                        <a:latin typeface="Calibri" pitchFamily="34" charset="0"/>
                        <a:cs typeface="Calibri" pitchFamily="34" charset="0"/>
                      </a:endParaRPr>
                    </a:p>
                  </a:txBody>
                  <a:tcPr marL="96480" marR="964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200" b="1" i="0" u="none" strike="noStrike" cap="none" normalizeH="0" baseline="0" dirty="0" smtClean="0">
                        <a:ln>
                          <a:noFill/>
                        </a:ln>
                        <a:solidFill>
                          <a:srgbClr val="000000"/>
                        </a:solidFill>
                        <a:effectLst/>
                        <a:latin typeface="Calibri" pitchFamily="34" charset="0"/>
                        <a:cs typeface="Calibri" pitchFamily="34" charset="0"/>
                      </a:endParaRPr>
                    </a:p>
                  </a:txBody>
                  <a:tcPr marL="96480" marR="964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200" b="1" i="0" u="none" strike="noStrike" cap="none" normalizeH="0" baseline="0" dirty="0" smtClean="0">
                        <a:ln>
                          <a:noFill/>
                        </a:ln>
                        <a:solidFill>
                          <a:srgbClr val="000000"/>
                        </a:solidFill>
                        <a:effectLst/>
                        <a:latin typeface="Calibri" pitchFamily="34" charset="0"/>
                        <a:cs typeface="Calibri" pitchFamily="34" charset="0"/>
                      </a:endParaRPr>
                    </a:p>
                  </a:txBody>
                  <a:tcPr marL="96480" marR="964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200" b="1" i="0" u="none" strike="noStrike" cap="none" normalizeH="0" baseline="0" dirty="0" smtClean="0">
                        <a:ln>
                          <a:noFill/>
                        </a:ln>
                        <a:solidFill>
                          <a:srgbClr val="000000"/>
                        </a:solidFill>
                        <a:effectLst/>
                        <a:latin typeface="Calibri" pitchFamily="34" charset="0"/>
                        <a:cs typeface="Calibri" pitchFamily="34" charset="0"/>
                      </a:endParaRPr>
                    </a:p>
                  </a:txBody>
                  <a:tcPr marL="96480" marR="964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200" b="1" i="0" u="none" strike="noStrike" cap="none" normalizeH="0" baseline="0" dirty="0" smtClean="0">
                          <a:ln>
                            <a:noFill/>
                          </a:ln>
                          <a:solidFill>
                            <a:srgbClr val="000000"/>
                          </a:solidFill>
                          <a:effectLst/>
                          <a:latin typeface="Calibri" pitchFamily="34" charset="0"/>
                          <a:cs typeface="Calibri" pitchFamily="34" charset="0"/>
                        </a:rPr>
                        <a:t>ICT</a:t>
                      </a:r>
                    </a:p>
                  </a:txBody>
                  <a:tcPr marL="96480" marR="964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6EF"/>
                    </a:solidFill>
                  </a:tcPr>
                </a:tc>
              </a:tr>
            </a:tbl>
          </a:graphicData>
        </a:graphic>
      </p:graphicFrame>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16" name="Text Box 336"/>
          <p:cNvSpPr txBox="1">
            <a:spLocks noChangeArrowheads="1"/>
          </p:cNvSpPr>
          <p:nvPr/>
        </p:nvSpPr>
        <p:spPr bwMode="auto">
          <a:xfrm>
            <a:off x="228600" y="152400"/>
            <a:ext cx="86868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9pPr>
          </a:lstStyle>
          <a:p>
            <a:pPr algn="ctr">
              <a:buClrTx/>
              <a:buFontTx/>
              <a:buNone/>
            </a:pPr>
            <a:r>
              <a:rPr lang="en-US" sz="2800" b="1" dirty="0" smtClean="0">
                <a:solidFill>
                  <a:srgbClr val="000000"/>
                </a:solidFill>
                <a:latin typeface="Candara" pitchFamily="32" charset="0"/>
              </a:rPr>
              <a:t>ACTION PLAN AND WORKING </a:t>
            </a:r>
            <a:r>
              <a:rPr lang="en-US" sz="2800" b="1" dirty="0">
                <a:solidFill>
                  <a:srgbClr val="000000"/>
                </a:solidFill>
                <a:latin typeface="Candara" pitchFamily="32" charset="0"/>
              </a:rPr>
              <a:t>PROGRAM 2014</a:t>
            </a:r>
          </a:p>
        </p:txBody>
      </p:sp>
      <p:sp>
        <p:nvSpPr>
          <p:cNvPr id="4" name="TextBox 3"/>
          <p:cNvSpPr txBox="1"/>
          <p:nvPr/>
        </p:nvSpPr>
        <p:spPr>
          <a:xfrm>
            <a:off x="304800" y="1066800"/>
            <a:ext cx="8534400" cy="830997"/>
          </a:xfrm>
          <a:prstGeom prst="rect">
            <a:avLst/>
          </a:prstGeom>
          <a:noFill/>
        </p:spPr>
        <p:txBody>
          <a:bodyPr wrap="square" rtlCol="0">
            <a:spAutoFit/>
          </a:bodyPr>
          <a:lstStyle/>
          <a:p>
            <a:pPr marL="342900" indent="-342900" algn="just">
              <a:buFont typeface="+mj-lt"/>
              <a:buAutoNum type="arabicParenR"/>
            </a:pPr>
            <a:endParaRPr lang="en-US" sz="1600" dirty="0" smtClean="0">
              <a:solidFill>
                <a:schemeClr val="tx1"/>
              </a:solidFill>
            </a:endParaRPr>
          </a:p>
          <a:p>
            <a:pPr marL="342900" indent="-342900" algn="just">
              <a:buFont typeface="+mj-lt"/>
              <a:buAutoNum type="arabicParenR"/>
            </a:pPr>
            <a:endParaRPr lang="en-US" sz="1600" dirty="0" smtClean="0">
              <a:solidFill>
                <a:schemeClr val="tx1"/>
              </a:solidFill>
            </a:endParaRPr>
          </a:p>
          <a:p>
            <a:pPr marL="342900" indent="-342900" algn="just">
              <a:buFont typeface="+mj-lt"/>
              <a:buAutoNum type="arabicParenR"/>
            </a:pPr>
            <a:endParaRPr lang="en-US" sz="1600" dirty="0">
              <a:solidFill>
                <a:schemeClr val="tx1"/>
              </a:solidFill>
            </a:endParaRPr>
          </a:p>
        </p:txBody>
      </p:sp>
      <p:sp>
        <p:nvSpPr>
          <p:cNvPr id="5" name="TextBox 4"/>
          <p:cNvSpPr txBox="1"/>
          <p:nvPr/>
        </p:nvSpPr>
        <p:spPr>
          <a:xfrm>
            <a:off x="304800" y="1066800"/>
            <a:ext cx="8534400" cy="6740307"/>
          </a:xfrm>
          <a:prstGeom prst="rect">
            <a:avLst/>
          </a:prstGeom>
          <a:noFill/>
        </p:spPr>
        <p:txBody>
          <a:bodyPr wrap="square" rtlCol="0">
            <a:spAutoFit/>
          </a:bodyPr>
          <a:lstStyle/>
          <a:p>
            <a:pPr marL="342900" indent="-342900" algn="just">
              <a:buFont typeface="+mj-lt"/>
              <a:buAutoNum type="arabicParenR"/>
            </a:pPr>
            <a:r>
              <a:rPr lang="en-US" sz="1600" b="1" dirty="0" smtClean="0">
                <a:solidFill>
                  <a:schemeClr val="tx1"/>
                </a:solidFill>
              </a:rPr>
              <a:t>Gross Profit per Employee </a:t>
            </a:r>
            <a:r>
              <a:rPr lang="en-US" sz="1600" dirty="0" smtClean="0">
                <a:solidFill>
                  <a:schemeClr val="tx1"/>
                </a:solidFill>
              </a:rPr>
              <a:t>(employee productivity evaluation based on Average Revenue per Employee in the end of the Year, schedule evaluation in December 2014).</a:t>
            </a:r>
            <a:endParaRPr lang="en-US" sz="1600" b="1" dirty="0" smtClean="0">
              <a:solidFill>
                <a:schemeClr val="tx1"/>
              </a:solidFill>
            </a:endParaRPr>
          </a:p>
          <a:p>
            <a:pPr marL="342900" indent="-342900" algn="just">
              <a:buFont typeface="+mj-lt"/>
              <a:buAutoNum type="arabicParenR"/>
            </a:pPr>
            <a:r>
              <a:rPr lang="en-US" sz="1600" b="1" dirty="0" smtClean="0">
                <a:solidFill>
                  <a:schemeClr val="tx1"/>
                </a:solidFill>
              </a:rPr>
              <a:t>Employee Satisfaction Index </a:t>
            </a:r>
            <a:r>
              <a:rPr lang="en-US" sz="1600" dirty="0" smtClean="0">
                <a:solidFill>
                  <a:schemeClr val="tx1"/>
                </a:solidFill>
              </a:rPr>
              <a:t>(maintain support for </a:t>
            </a:r>
            <a:r>
              <a:rPr lang="en-US" sz="1600" dirty="0" err="1" smtClean="0">
                <a:solidFill>
                  <a:schemeClr val="tx1"/>
                </a:solidFill>
              </a:rPr>
              <a:t>personel</a:t>
            </a:r>
            <a:r>
              <a:rPr lang="en-US" sz="1600" dirty="0" smtClean="0">
                <a:solidFill>
                  <a:schemeClr val="tx1"/>
                </a:solidFill>
              </a:rPr>
              <a:t> needs and will be run continuously).</a:t>
            </a:r>
            <a:endParaRPr lang="en-US" sz="1600" b="1" dirty="0" smtClean="0">
              <a:solidFill>
                <a:schemeClr val="tx1"/>
              </a:solidFill>
            </a:endParaRPr>
          </a:p>
          <a:p>
            <a:pPr marL="342900" indent="-342900" algn="just">
              <a:buFont typeface="+mj-lt"/>
              <a:buAutoNum type="arabicParenR"/>
            </a:pPr>
            <a:r>
              <a:rPr lang="en-US" sz="1600" b="1" dirty="0" smtClean="0">
                <a:solidFill>
                  <a:schemeClr val="tx1"/>
                </a:solidFill>
              </a:rPr>
              <a:t>Manageable Employee Turn Over (Key Staff) </a:t>
            </a:r>
            <a:r>
              <a:rPr lang="en-US" sz="1600" dirty="0" smtClean="0">
                <a:solidFill>
                  <a:schemeClr val="tx1"/>
                </a:solidFill>
              </a:rPr>
              <a:t>(evaluation for TO percentage </a:t>
            </a:r>
            <a:r>
              <a:rPr lang="en-US" sz="1600" dirty="0" smtClean="0">
                <a:solidFill>
                  <a:schemeClr val="tx1"/>
                </a:solidFill>
              </a:rPr>
              <a:t>in quarterly, </a:t>
            </a:r>
            <a:r>
              <a:rPr lang="en-US" sz="1600" dirty="0" smtClean="0">
                <a:solidFill>
                  <a:schemeClr val="tx1"/>
                </a:solidFill>
              </a:rPr>
              <a:t>this is a continuing program).</a:t>
            </a:r>
            <a:endParaRPr lang="en-US" sz="1600" b="1" dirty="0" smtClean="0">
              <a:solidFill>
                <a:schemeClr val="tx1"/>
              </a:solidFill>
            </a:endParaRPr>
          </a:p>
          <a:p>
            <a:pPr marL="342900" indent="-342900" algn="just">
              <a:buFont typeface="+mj-lt"/>
              <a:buAutoNum type="arabicParenR"/>
            </a:pPr>
            <a:r>
              <a:rPr lang="en-US" sz="1600" b="1" dirty="0" smtClean="0">
                <a:solidFill>
                  <a:schemeClr val="tx1"/>
                </a:solidFill>
              </a:rPr>
              <a:t>Respond and Report Lead Time  </a:t>
            </a:r>
            <a:r>
              <a:rPr lang="en-US" sz="1600" dirty="0" smtClean="0">
                <a:solidFill>
                  <a:schemeClr val="tx1"/>
                </a:solidFill>
              </a:rPr>
              <a:t>(quick response and will be handle with internal PICA method for give an alternative solution, this is a continuing program).</a:t>
            </a:r>
            <a:endParaRPr lang="en-US" sz="1600" b="1" dirty="0" smtClean="0">
              <a:solidFill>
                <a:schemeClr val="tx1"/>
              </a:solidFill>
            </a:endParaRPr>
          </a:p>
          <a:p>
            <a:pPr marL="342900" indent="-342900" algn="just">
              <a:buFont typeface="+mj-lt"/>
              <a:buAutoNum type="arabicParenR"/>
            </a:pPr>
            <a:r>
              <a:rPr lang="en-US" sz="1600" b="1" dirty="0" smtClean="0">
                <a:solidFill>
                  <a:schemeClr val="tx1"/>
                </a:solidFill>
              </a:rPr>
              <a:t>Recruitment and Selection Process </a:t>
            </a:r>
            <a:r>
              <a:rPr lang="en-US" sz="1600" dirty="0" smtClean="0">
                <a:solidFill>
                  <a:schemeClr val="tx1"/>
                </a:solidFill>
              </a:rPr>
              <a:t>(reliable recruitment process with average lead time on 2,5 months and adjust with </a:t>
            </a:r>
            <a:r>
              <a:rPr lang="en-US" sz="1600" dirty="0" smtClean="0">
                <a:solidFill>
                  <a:schemeClr val="tx1"/>
                </a:solidFill>
              </a:rPr>
              <a:t>user needs). </a:t>
            </a:r>
            <a:endParaRPr lang="en-US" sz="1600" b="1" dirty="0" smtClean="0">
              <a:solidFill>
                <a:schemeClr val="tx1"/>
              </a:solidFill>
            </a:endParaRPr>
          </a:p>
          <a:p>
            <a:pPr marL="342900" indent="-342900" algn="just">
              <a:buFont typeface="+mj-lt"/>
              <a:buAutoNum type="arabicParenR"/>
            </a:pPr>
            <a:r>
              <a:rPr lang="en-US" sz="1600" b="1" dirty="0" smtClean="0">
                <a:solidFill>
                  <a:schemeClr val="tx1"/>
                </a:solidFill>
              </a:rPr>
              <a:t>Performance Appraisal </a:t>
            </a:r>
            <a:r>
              <a:rPr lang="en-US" sz="1600" dirty="0" smtClean="0">
                <a:solidFill>
                  <a:schemeClr val="tx1"/>
                </a:solidFill>
              </a:rPr>
              <a:t>(implement semi-annual performance appraisal </a:t>
            </a:r>
            <a:r>
              <a:rPr lang="en-US" sz="1600" dirty="0">
                <a:solidFill>
                  <a:schemeClr val="tx1"/>
                </a:solidFill>
              </a:rPr>
              <a:t>– Individual Performance Plan </a:t>
            </a:r>
            <a:r>
              <a:rPr lang="en-US" sz="1600" dirty="0" smtClean="0">
                <a:solidFill>
                  <a:schemeClr val="tx1"/>
                </a:solidFill>
              </a:rPr>
              <a:t>(IPP) for all employee in line with KPI using BSC, schedule in June and December).</a:t>
            </a:r>
            <a:endParaRPr lang="en-US" sz="1600" b="1" dirty="0" smtClean="0">
              <a:solidFill>
                <a:schemeClr val="tx1"/>
              </a:solidFill>
            </a:endParaRPr>
          </a:p>
          <a:p>
            <a:pPr marL="342900" indent="-342900" algn="just">
              <a:buFont typeface="+mj-lt"/>
              <a:buAutoNum type="arabicParenR"/>
            </a:pPr>
            <a:r>
              <a:rPr lang="en-US" sz="1600" b="1" dirty="0" smtClean="0">
                <a:solidFill>
                  <a:schemeClr val="tx1"/>
                </a:solidFill>
              </a:rPr>
              <a:t>Budget Control </a:t>
            </a:r>
            <a:r>
              <a:rPr lang="en-US" sz="1600" dirty="0" smtClean="0">
                <a:solidFill>
                  <a:schemeClr val="tx1"/>
                </a:solidFill>
              </a:rPr>
              <a:t>(manageable budget allocation in reliable process fulfillment).</a:t>
            </a:r>
            <a:endParaRPr lang="en-US" sz="1600" b="1" dirty="0" smtClean="0">
              <a:solidFill>
                <a:schemeClr val="tx1"/>
              </a:solidFill>
            </a:endParaRPr>
          </a:p>
          <a:p>
            <a:pPr marL="342900" indent="-342900" algn="just">
              <a:buFont typeface="+mj-lt"/>
              <a:buAutoNum type="arabicParenR"/>
            </a:pPr>
            <a:r>
              <a:rPr lang="en-US" sz="1600" b="1" dirty="0" smtClean="0">
                <a:solidFill>
                  <a:schemeClr val="tx1"/>
                </a:solidFill>
              </a:rPr>
              <a:t>Incident Prevention Program </a:t>
            </a:r>
            <a:r>
              <a:rPr lang="en-US" sz="1600" dirty="0" smtClean="0">
                <a:solidFill>
                  <a:schemeClr val="tx1"/>
                </a:solidFill>
              </a:rPr>
              <a:t>(continuing safety program : general safety talk, P5M – </a:t>
            </a:r>
            <a:r>
              <a:rPr lang="en-US" sz="1600" dirty="0" err="1" smtClean="0">
                <a:solidFill>
                  <a:schemeClr val="tx1"/>
                </a:solidFill>
              </a:rPr>
              <a:t>pembicaraan</a:t>
            </a:r>
            <a:r>
              <a:rPr lang="en-US" sz="1600" dirty="0" smtClean="0">
                <a:solidFill>
                  <a:schemeClr val="tx1"/>
                </a:solidFill>
              </a:rPr>
              <a:t> 5 </a:t>
            </a:r>
            <a:r>
              <a:rPr lang="en-US" sz="1600" dirty="0" err="1" smtClean="0">
                <a:solidFill>
                  <a:schemeClr val="tx1"/>
                </a:solidFill>
              </a:rPr>
              <a:t>Menit</a:t>
            </a:r>
            <a:r>
              <a:rPr lang="en-US" sz="1600" dirty="0" smtClean="0">
                <a:solidFill>
                  <a:schemeClr val="tx1"/>
                </a:solidFill>
              </a:rPr>
              <a:t>, P2H – </a:t>
            </a:r>
            <a:r>
              <a:rPr lang="en-US" sz="1600" dirty="0" err="1" smtClean="0">
                <a:solidFill>
                  <a:schemeClr val="tx1"/>
                </a:solidFill>
              </a:rPr>
              <a:t>Pemeliharaan</a:t>
            </a:r>
            <a:r>
              <a:rPr lang="en-US" sz="1600" dirty="0" smtClean="0">
                <a:solidFill>
                  <a:schemeClr val="tx1"/>
                </a:solidFill>
              </a:rPr>
              <a:t> </a:t>
            </a:r>
            <a:r>
              <a:rPr lang="en-US" sz="1600" dirty="0" err="1" smtClean="0">
                <a:solidFill>
                  <a:schemeClr val="tx1"/>
                </a:solidFill>
              </a:rPr>
              <a:t>dan</a:t>
            </a:r>
            <a:r>
              <a:rPr lang="en-US" sz="1600" dirty="0" smtClean="0">
                <a:solidFill>
                  <a:schemeClr val="tx1"/>
                </a:solidFill>
              </a:rPr>
              <a:t> </a:t>
            </a:r>
            <a:r>
              <a:rPr lang="en-US" sz="1600" dirty="0" err="1" smtClean="0">
                <a:solidFill>
                  <a:schemeClr val="tx1"/>
                </a:solidFill>
              </a:rPr>
              <a:t>Pemeriksaan</a:t>
            </a:r>
            <a:r>
              <a:rPr lang="en-US" sz="1600" dirty="0" smtClean="0">
                <a:solidFill>
                  <a:schemeClr val="tx1"/>
                </a:solidFill>
              </a:rPr>
              <a:t> </a:t>
            </a:r>
            <a:r>
              <a:rPr lang="en-US" sz="1600" dirty="0" err="1" smtClean="0">
                <a:solidFill>
                  <a:schemeClr val="tx1"/>
                </a:solidFill>
              </a:rPr>
              <a:t>Harian</a:t>
            </a:r>
            <a:r>
              <a:rPr lang="en-US" sz="1600" dirty="0" smtClean="0">
                <a:solidFill>
                  <a:schemeClr val="tx1"/>
                </a:solidFill>
              </a:rPr>
              <a:t> </a:t>
            </a:r>
            <a:r>
              <a:rPr lang="en-US" sz="1600" dirty="0" err="1" smtClean="0">
                <a:solidFill>
                  <a:schemeClr val="tx1"/>
                </a:solidFill>
              </a:rPr>
              <a:t>dan</a:t>
            </a:r>
            <a:r>
              <a:rPr lang="en-US" sz="1600" dirty="0" smtClean="0">
                <a:solidFill>
                  <a:schemeClr val="tx1"/>
                </a:solidFill>
              </a:rPr>
              <a:t> B-Weekly Meeting).</a:t>
            </a:r>
            <a:endParaRPr lang="en-US" sz="1600" b="1" dirty="0" smtClean="0">
              <a:solidFill>
                <a:schemeClr val="tx1"/>
              </a:solidFill>
            </a:endParaRPr>
          </a:p>
          <a:p>
            <a:pPr marL="342900" indent="-342900" algn="just">
              <a:buFont typeface="+mj-lt"/>
              <a:buAutoNum type="arabicParenR"/>
            </a:pPr>
            <a:r>
              <a:rPr lang="en-US" sz="1600" b="1" dirty="0" smtClean="0">
                <a:solidFill>
                  <a:schemeClr val="tx1"/>
                </a:solidFill>
              </a:rPr>
              <a:t>Number of Training Days </a:t>
            </a:r>
            <a:r>
              <a:rPr lang="en-US" sz="1600" dirty="0" smtClean="0">
                <a:solidFill>
                  <a:schemeClr val="tx1"/>
                </a:solidFill>
              </a:rPr>
              <a:t>(continuing training program with outside training (seminar/ workshop/ certification), in-house training (company induction/ soft skill) and community of practice).</a:t>
            </a:r>
            <a:endParaRPr lang="en-US" sz="1600" b="1" dirty="0" smtClean="0">
              <a:solidFill>
                <a:schemeClr val="tx1"/>
              </a:solidFill>
            </a:endParaRPr>
          </a:p>
          <a:p>
            <a:pPr marL="342900" indent="-342900" algn="just">
              <a:buFont typeface="+mj-lt"/>
              <a:buAutoNum type="arabicParenR"/>
            </a:pPr>
            <a:r>
              <a:rPr lang="en-US" sz="1600" b="1" dirty="0" smtClean="0">
                <a:solidFill>
                  <a:schemeClr val="tx1"/>
                </a:solidFill>
              </a:rPr>
              <a:t>Progress Tracking and Timeline for Application Development </a:t>
            </a:r>
            <a:r>
              <a:rPr lang="en-US" sz="1600" dirty="0" smtClean="0">
                <a:solidFill>
                  <a:schemeClr val="tx1"/>
                </a:solidFill>
              </a:rPr>
              <a:t>(continuing program to progress and develop application requisition).</a:t>
            </a:r>
            <a:endParaRPr lang="en-US" sz="1600" b="1" dirty="0" smtClean="0">
              <a:solidFill>
                <a:schemeClr val="tx1"/>
              </a:solidFill>
            </a:endParaRPr>
          </a:p>
          <a:p>
            <a:pPr marL="342900" indent="-342900" algn="just">
              <a:buFont typeface="+mj-lt"/>
              <a:buAutoNum type="arabicParenR"/>
            </a:pPr>
            <a:r>
              <a:rPr lang="en-US" sz="1600" b="1" dirty="0" smtClean="0">
                <a:solidFill>
                  <a:schemeClr val="tx1"/>
                </a:solidFill>
              </a:rPr>
              <a:t>Server Performance Management </a:t>
            </a:r>
            <a:r>
              <a:rPr lang="en-US" sz="1600" dirty="0" smtClean="0">
                <a:solidFill>
                  <a:schemeClr val="tx1"/>
                </a:solidFill>
              </a:rPr>
              <a:t>(using contingency planning to back-up server and maintain 100% utilization for continuing operational activities).</a:t>
            </a:r>
            <a:endParaRPr lang="en-US" sz="1600" b="1" dirty="0" smtClean="0">
              <a:solidFill>
                <a:schemeClr val="tx1"/>
              </a:solidFill>
            </a:endParaRPr>
          </a:p>
          <a:p>
            <a:pPr marL="342900" indent="-342900" algn="just">
              <a:buFont typeface="+mj-lt"/>
              <a:buAutoNum type="arabicParenR"/>
            </a:pPr>
            <a:endParaRPr lang="en-US" sz="1600" dirty="0" smtClean="0">
              <a:solidFill>
                <a:schemeClr val="tx1"/>
              </a:solidFill>
            </a:endParaRPr>
          </a:p>
          <a:p>
            <a:pPr marL="342900" indent="-342900" algn="just">
              <a:buFont typeface="+mj-lt"/>
              <a:buAutoNum type="arabicParenR"/>
            </a:pPr>
            <a:endParaRPr lang="en-US" sz="1600" dirty="0" smtClean="0">
              <a:solidFill>
                <a:schemeClr val="tx1"/>
              </a:solidFill>
            </a:endParaRPr>
          </a:p>
          <a:p>
            <a:pPr marL="342900" indent="-342900" algn="just">
              <a:buFont typeface="+mj-lt"/>
              <a:buAutoNum type="arabicParenR"/>
            </a:pPr>
            <a:endParaRPr lang="en-US" sz="1600" dirty="0" smtClean="0">
              <a:solidFill>
                <a:schemeClr val="tx1"/>
              </a:solidFill>
            </a:endParaRPr>
          </a:p>
          <a:p>
            <a:pPr marL="342900" indent="-342900" algn="just">
              <a:buFont typeface="+mj-lt"/>
              <a:buAutoNum type="arabicParenR"/>
            </a:pPr>
            <a:endParaRPr lang="en-US" sz="1600" dirty="0" smtClean="0">
              <a:solidFill>
                <a:schemeClr val="tx1"/>
              </a:solidFill>
            </a:endParaRPr>
          </a:p>
          <a:p>
            <a:pPr marL="342900" indent="-342900" algn="just">
              <a:buFont typeface="+mj-lt"/>
              <a:buAutoNum type="arabicParenR"/>
            </a:pPr>
            <a:endParaRPr lang="en-US" sz="1600" dirty="0">
              <a:solidFill>
                <a:schemeClr val="tx1"/>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152400" y="304800"/>
            <a:ext cx="81534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9pPr>
          </a:lstStyle>
          <a:p>
            <a:pPr algn="ctr">
              <a:buClrTx/>
              <a:buFontTx/>
              <a:buNone/>
            </a:pPr>
            <a:r>
              <a:rPr lang="en-US" sz="2800" b="1" dirty="0">
                <a:solidFill>
                  <a:srgbClr val="000000"/>
                </a:solidFill>
                <a:latin typeface="Candara" pitchFamily="32" charset="0"/>
              </a:rPr>
              <a:t>BUDGET ASSUMPTIONS 2014</a:t>
            </a:r>
          </a:p>
        </p:txBody>
      </p:sp>
      <p:sp>
        <p:nvSpPr>
          <p:cNvPr id="2" name="TextBox 1"/>
          <p:cNvSpPr txBox="1"/>
          <p:nvPr/>
        </p:nvSpPr>
        <p:spPr>
          <a:xfrm>
            <a:off x="304800" y="1066800"/>
            <a:ext cx="8534400" cy="3785652"/>
          </a:xfrm>
          <a:prstGeom prst="rect">
            <a:avLst/>
          </a:prstGeom>
          <a:noFill/>
        </p:spPr>
        <p:txBody>
          <a:bodyPr wrap="square" rtlCol="0">
            <a:spAutoFit/>
          </a:bodyPr>
          <a:lstStyle/>
          <a:p>
            <a:pPr algn="just"/>
            <a:r>
              <a:rPr lang="en-US" sz="1600" dirty="0" smtClean="0">
                <a:solidFill>
                  <a:schemeClr val="tx1"/>
                </a:solidFill>
              </a:rPr>
              <a:t>General assumption for Consolidated HRS Budget 2014 as follows :</a:t>
            </a:r>
          </a:p>
          <a:p>
            <a:pPr algn="just"/>
            <a:endParaRPr lang="en-US" sz="1600" dirty="0" smtClean="0">
              <a:solidFill>
                <a:schemeClr val="tx1"/>
              </a:solidFill>
            </a:endParaRPr>
          </a:p>
          <a:p>
            <a:pPr marL="342900" indent="-342900" algn="just">
              <a:buFont typeface="+mj-lt"/>
              <a:buAutoNum type="arabicParenR"/>
            </a:pPr>
            <a:r>
              <a:rPr lang="en-US" sz="1600" dirty="0" smtClean="0">
                <a:solidFill>
                  <a:schemeClr val="tx1"/>
                </a:solidFill>
              </a:rPr>
              <a:t>Real HR and Support Budget (</a:t>
            </a:r>
            <a:r>
              <a:rPr lang="en-US" sz="1600" b="1" dirty="0" smtClean="0">
                <a:solidFill>
                  <a:schemeClr val="tx1"/>
                </a:solidFill>
              </a:rPr>
              <a:t>HRS Budget</a:t>
            </a:r>
            <a:r>
              <a:rPr lang="en-US" sz="1600" dirty="0" smtClean="0">
                <a:solidFill>
                  <a:schemeClr val="tx1"/>
                </a:solidFill>
              </a:rPr>
              <a:t>) is </a:t>
            </a:r>
            <a:r>
              <a:rPr lang="en-US" sz="1600" i="1" dirty="0" smtClean="0">
                <a:solidFill>
                  <a:schemeClr val="tx1"/>
                </a:solidFill>
              </a:rPr>
              <a:t>budget for coverage Human Resource, General Affair, Information and Communication Technology (ICT) and Application Development expenditure (revenue expenditure and capital expenditure).</a:t>
            </a:r>
          </a:p>
          <a:p>
            <a:pPr marL="342900" indent="-342900" algn="just">
              <a:buFont typeface="+mj-lt"/>
              <a:buAutoNum type="arabicParenR"/>
            </a:pPr>
            <a:r>
              <a:rPr lang="en-US" sz="1600" dirty="0" smtClean="0">
                <a:solidFill>
                  <a:schemeClr val="tx1"/>
                </a:solidFill>
              </a:rPr>
              <a:t>Inflation </a:t>
            </a:r>
            <a:r>
              <a:rPr lang="en-US" sz="1600" dirty="0" smtClean="0">
                <a:solidFill>
                  <a:schemeClr val="tx1"/>
                </a:solidFill>
              </a:rPr>
              <a:t>Rate assumption for this budget is </a:t>
            </a:r>
            <a:r>
              <a:rPr lang="en-US" sz="1600" b="1" dirty="0" smtClean="0">
                <a:solidFill>
                  <a:schemeClr val="tx1"/>
                </a:solidFill>
              </a:rPr>
              <a:t>6%</a:t>
            </a:r>
            <a:r>
              <a:rPr lang="en-US" sz="1600" dirty="0" smtClean="0">
                <a:solidFill>
                  <a:schemeClr val="tx1"/>
                </a:solidFill>
              </a:rPr>
              <a:t>.</a:t>
            </a:r>
          </a:p>
          <a:p>
            <a:pPr marL="342900" indent="-342900" algn="just">
              <a:buFont typeface="+mj-lt"/>
              <a:buAutoNum type="arabicParenR"/>
            </a:pPr>
            <a:r>
              <a:rPr lang="en-US" sz="1600" dirty="0" smtClean="0">
                <a:solidFill>
                  <a:schemeClr val="tx1"/>
                </a:solidFill>
              </a:rPr>
              <a:t>Total employee assumption for 2014 is </a:t>
            </a:r>
            <a:r>
              <a:rPr lang="en-US" sz="1600" b="1" dirty="0" smtClean="0">
                <a:solidFill>
                  <a:schemeClr val="tx1"/>
                </a:solidFill>
              </a:rPr>
              <a:t>114 </a:t>
            </a:r>
            <a:r>
              <a:rPr lang="en-US" sz="1600" dirty="0" smtClean="0">
                <a:solidFill>
                  <a:schemeClr val="tx1"/>
                </a:solidFill>
              </a:rPr>
              <a:t>(Head </a:t>
            </a:r>
            <a:r>
              <a:rPr lang="en-US" sz="1600" dirty="0" smtClean="0">
                <a:solidFill>
                  <a:schemeClr val="tx1"/>
                </a:solidFill>
              </a:rPr>
              <a:t>Office and Branch Office).</a:t>
            </a:r>
            <a:endParaRPr lang="en-US" sz="1600" dirty="0" smtClean="0">
              <a:solidFill>
                <a:schemeClr val="tx1"/>
              </a:solidFill>
            </a:endParaRPr>
          </a:p>
          <a:p>
            <a:pPr marL="342900" indent="-342900" algn="just">
              <a:buFont typeface="+mj-lt"/>
              <a:buAutoNum type="arabicParenR"/>
            </a:pPr>
            <a:r>
              <a:rPr lang="en-US" sz="1600" dirty="0" smtClean="0">
                <a:solidFill>
                  <a:schemeClr val="tx1"/>
                </a:solidFill>
              </a:rPr>
              <a:t>Compensation and Benefit assumption is Gross Salary (include Income Tax), Overtime, Daily Allowance, Outsourcing and Retirement Projection. In Consolidated HRS Budget 2013, overtime and daily allowance was not include in the budget.</a:t>
            </a:r>
          </a:p>
          <a:p>
            <a:pPr marL="342900" indent="-342900" algn="just">
              <a:buFont typeface="+mj-lt"/>
              <a:buAutoNum type="arabicParenR"/>
            </a:pPr>
            <a:r>
              <a:rPr lang="en-US" sz="1600" dirty="0" smtClean="0">
                <a:solidFill>
                  <a:schemeClr val="tx1"/>
                </a:solidFill>
              </a:rPr>
              <a:t>The </a:t>
            </a:r>
            <a:r>
              <a:rPr lang="en-US" sz="1600" dirty="0" smtClean="0">
                <a:solidFill>
                  <a:schemeClr val="tx1"/>
                </a:solidFill>
              </a:rPr>
              <a:t>payment for Religion Holiday Allowance assume will incurred in July 2013.</a:t>
            </a:r>
          </a:p>
          <a:p>
            <a:pPr marL="342900" indent="-342900" algn="just">
              <a:buFont typeface="+mj-lt"/>
              <a:buAutoNum type="arabicParenR"/>
            </a:pPr>
            <a:endParaRPr lang="en-US" sz="1600" dirty="0" smtClean="0">
              <a:solidFill>
                <a:schemeClr val="tx1"/>
              </a:solidFill>
            </a:endParaRPr>
          </a:p>
          <a:p>
            <a:pPr marL="342900" indent="-342900" algn="just">
              <a:buFont typeface="+mj-lt"/>
              <a:buAutoNum type="arabicParenR"/>
            </a:pPr>
            <a:endParaRPr lang="en-US" sz="1600" dirty="0" smtClean="0">
              <a:solidFill>
                <a:schemeClr val="tx1"/>
              </a:solidFill>
            </a:endParaRPr>
          </a:p>
          <a:p>
            <a:pPr marL="342900" indent="-342900" algn="just">
              <a:buFont typeface="+mj-lt"/>
              <a:buAutoNum type="arabicParenR"/>
            </a:pPr>
            <a:endParaRPr lang="en-US" sz="1600" dirty="0" smtClean="0">
              <a:solidFill>
                <a:schemeClr val="tx1"/>
              </a:solidFill>
            </a:endParaRPr>
          </a:p>
          <a:p>
            <a:pPr marL="342900" indent="-342900" algn="just">
              <a:buFont typeface="+mj-lt"/>
              <a:buAutoNum type="arabicParenR"/>
            </a:pPr>
            <a:endParaRPr lang="en-US" sz="1600" dirty="0">
              <a:solidFill>
                <a:schemeClr val="tx1"/>
              </a:solidFill>
            </a:endParaRPr>
          </a:p>
        </p:txBody>
      </p:sp>
    </p:spTree>
    <p:extLst>
      <p:ext uri="{BB962C8B-B14F-4D97-AF65-F5344CB8AC3E}">
        <p14:creationId xmlns:p14="http://schemas.microsoft.com/office/powerpoint/2010/main" val="161219411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ext Box 3"/>
          <p:cNvSpPr txBox="1">
            <a:spLocks noChangeArrowheads="1"/>
          </p:cNvSpPr>
          <p:nvPr/>
        </p:nvSpPr>
        <p:spPr bwMode="auto">
          <a:xfrm>
            <a:off x="228600" y="152400"/>
            <a:ext cx="79248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9pPr>
          </a:lstStyle>
          <a:p>
            <a:pPr algn="ctr">
              <a:buClrTx/>
              <a:buFontTx/>
              <a:buNone/>
            </a:pPr>
            <a:r>
              <a:rPr lang="en-US" sz="2800" b="1" dirty="0" smtClean="0">
                <a:solidFill>
                  <a:srgbClr val="000000"/>
                </a:solidFill>
                <a:latin typeface="Candara" pitchFamily="32" charset="0"/>
              </a:rPr>
              <a:t>BUDGET 2014</a:t>
            </a:r>
            <a:endParaRPr lang="en-US" sz="2800" b="1" dirty="0">
              <a:solidFill>
                <a:srgbClr val="000000"/>
              </a:solidFill>
              <a:latin typeface="Candara" pitchFamily="32" charset="0"/>
            </a:endParaRPr>
          </a:p>
        </p:txBody>
      </p:sp>
      <p:sp>
        <p:nvSpPr>
          <p:cNvPr id="3" name="TextBox 2"/>
          <p:cNvSpPr txBox="1"/>
          <p:nvPr/>
        </p:nvSpPr>
        <p:spPr>
          <a:xfrm>
            <a:off x="130175" y="1140023"/>
            <a:ext cx="8632825" cy="338554"/>
          </a:xfrm>
          <a:prstGeom prst="rect">
            <a:avLst/>
          </a:prstGeom>
          <a:noFill/>
        </p:spPr>
        <p:txBody>
          <a:bodyPr wrap="square" rtlCol="0">
            <a:spAutoFit/>
          </a:bodyPr>
          <a:lstStyle/>
          <a:p>
            <a:r>
              <a:rPr lang="en-US" sz="1600" b="1" dirty="0" smtClean="0">
                <a:solidFill>
                  <a:schemeClr val="tx1"/>
                </a:solidFill>
                <a:latin typeface="+mj-lt"/>
              </a:rPr>
              <a:t>FIRST SEMESTER </a:t>
            </a:r>
            <a:r>
              <a:rPr lang="en-US" sz="1600" b="1" dirty="0" smtClean="0">
                <a:solidFill>
                  <a:schemeClr val="tx1"/>
                </a:solidFill>
                <a:latin typeface="+mj-lt"/>
              </a:rPr>
              <a:t>BUDGET </a:t>
            </a:r>
            <a:r>
              <a:rPr lang="en-US" sz="1600" b="1" dirty="0" smtClean="0">
                <a:solidFill>
                  <a:schemeClr val="tx1"/>
                </a:solidFill>
                <a:latin typeface="+mj-lt"/>
              </a:rPr>
              <a:t>HRS (In </a:t>
            </a:r>
            <a:r>
              <a:rPr lang="en-US" sz="1600" b="1" dirty="0" smtClean="0">
                <a:solidFill>
                  <a:schemeClr val="tx1"/>
                </a:solidFill>
                <a:latin typeface="+mj-lt"/>
              </a:rPr>
              <a:t>Thousand Rupiah’s</a:t>
            </a:r>
            <a:r>
              <a:rPr lang="en-US" sz="1600" b="1" dirty="0" smtClean="0">
                <a:solidFill>
                  <a:schemeClr val="tx1"/>
                </a:solidFill>
                <a:latin typeface="+mj-lt"/>
              </a:rPr>
              <a:t>)</a:t>
            </a:r>
            <a:endParaRPr lang="en-US" sz="1600" b="1" dirty="0">
              <a:solidFill>
                <a:schemeClr val="tx1"/>
              </a:solidFill>
              <a:latin typeface="+mj-lt"/>
            </a:endParaRPr>
          </a:p>
        </p:txBody>
      </p:sp>
      <p:graphicFrame>
        <p:nvGraphicFramePr>
          <p:cNvPr id="4" name="Table 3"/>
          <p:cNvGraphicFramePr>
            <a:graphicFrameLocks noGrp="1"/>
          </p:cNvGraphicFramePr>
          <p:nvPr>
            <p:extLst>
              <p:ext uri="{D42A27DB-BD31-4B8C-83A1-F6EECF244321}">
                <p14:modId xmlns:p14="http://schemas.microsoft.com/office/powerpoint/2010/main" val="2814582986"/>
              </p:ext>
            </p:extLst>
          </p:nvPr>
        </p:nvGraphicFramePr>
        <p:xfrm>
          <a:off x="206376" y="1600199"/>
          <a:ext cx="8709024" cy="4495801"/>
        </p:xfrm>
        <a:graphic>
          <a:graphicData uri="http://schemas.openxmlformats.org/drawingml/2006/table">
            <a:tbl>
              <a:tblPr firstRow="1" bandRow="1">
                <a:tableStyleId>{5C22544A-7EE6-4342-B048-85BDC9FD1C3A}</a:tableStyleId>
              </a:tblPr>
              <a:tblGrid>
                <a:gridCol w="457200"/>
                <a:gridCol w="1981200"/>
                <a:gridCol w="1066800"/>
                <a:gridCol w="1066800"/>
                <a:gridCol w="1143000"/>
                <a:gridCol w="1066800"/>
                <a:gridCol w="1012824"/>
                <a:gridCol w="914400"/>
              </a:tblGrid>
              <a:tr h="492390">
                <a:tc>
                  <a:txBody>
                    <a:bodyPr/>
                    <a:lstStyle/>
                    <a:p>
                      <a:pPr algn="ctr"/>
                      <a:r>
                        <a:rPr lang="en-US" sz="1400" b="1" dirty="0" smtClean="0">
                          <a:solidFill>
                            <a:schemeClr val="tx1"/>
                          </a:solidFill>
                          <a:latin typeface="Calibri" pitchFamily="34" charset="0"/>
                          <a:cs typeface="Calibri" pitchFamily="34" charset="0"/>
                        </a:rPr>
                        <a:t>No</a:t>
                      </a:r>
                      <a:endParaRPr lang="en-US" sz="1400" b="1" dirty="0">
                        <a:solidFill>
                          <a:schemeClr val="tx1"/>
                        </a:solidFill>
                        <a:latin typeface="Calibri" pitchFamily="34" charset="0"/>
                        <a:cs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1" dirty="0" smtClean="0">
                          <a:solidFill>
                            <a:schemeClr val="tx1"/>
                          </a:solidFill>
                          <a:latin typeface="Calibri" pitchFamily="34" charset="0"/>
                          <a:cs typeface="Calibri" pitchFamily="34" charset="0"/>
                        </a:rPr>
                        <a:t>Budget Account</a:t>
                      </a:r>
                      <a:endParaRPr lang="en-US" sz="1400" b="1" dirty="0">
                        <a:solidFill>
                          <a:schemeClr val="tx1"/>
                        </a:solidFill>
                        <a:latin typeface="Calibri" pitchFamily="34" charset="0"/>
                        <a:cs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1" dirty="0" smtClean="0">
                          <a:solidFill>
                            <a:schemeClr val="tx1"/>
                          </a:solidFill>
                          <a:latin typeface="Calibri" pitchFamily="34" charset="0"/>
                          <a:cs typeface="Calibri" pitchFamily="34" charset="0"/>
                        </a:rPr>
                        <a:t>January</a:t>
                      </a:r>
                      <a:endParaRPr lang="en-US" sz="1400" b="1" dirty="0">
                        <a:solidFill>
                          <a:schemeClr val="tx1"/>
                        </a:solidFill>
                        <a:latin typeface="Calibri" pitchFamily="34" charset="0"/>
                        <a:cs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1" dirty="0" err="1" smtClean="0">
                          <a:solidFill>
                            <a:schemeClr val="tx1"/>
                          </a:solidFill>
                          <a:latin typeface="Calibri" pitchFamily="34" charset="0"/>
                          <a:cs typeface="Calibri" pitchFamily="34" charset="0"/>
                        </a:rPr>
                        <a:t>Februari</a:t>
                      </a:r>
                      <a:endParaRPr lang="en-US" sz="1400" b="1" dirty="0">
                        <a:solidFill>
                          <a:schemeClr val="tx1"/>
                        </a:solidFill>
                        <a:latin typeface="Calibri" pitchFamily="34" charset="0"/>
                        <a:cs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1" dirty="0" smtClean="0">
                          <a:solidFill>
                            <a:schemeClr val="tx1"/>
                          </a:solidFill>
                          <a:latin typeface="Calibri" pitchFamily="34" charset="0"/>
                          <a:cs typeface="Calibri" pitchFamily="34" charset="0"/>
                        </a:rPr>
                        <a:t>March</a:t>
                      </a:r>
                      <a:endParaRPr lang="en-US" sz="1400" b="1" dirty="0">
                        <a:solidFill>
                          <a:schemeClr val="tx1"/>
                        </a:solidFill>
                        <a:latin typeface="Calibri" pitchFamily="34" charset="0"/>
                        <a:cs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1" dirty="0" smtClean="0">
                          <a:solidFill>
                            <a:schemeClr val="tx1"/>
                          </a:solidFill>
                          <a:latin typeface="Calibri" pitchFamily="34" charset="0"/>
                          <a:cs typeface="Calibri" pitchFamily="34" charset="0"/>
                        </a:rPr>
                        <a:t>April</a:t>
                      </a:r>
                      <a:endParaRPr lang="en-US" sz="1400" b="1" dirty="0">
                        <a:solidFill>
                          <a:schemeClr val="tx1"/>
                        </a:solidFill>
                        <a:latin typeface="Calibri" pitchFamily="34" charset="0"/>
                        <a:cs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1" dirty="0" smtClean="0">
                          <a:solidFill>
                            <a:schemeClr val="tx1"/>
                          </a:solidFill>
                          <a:latin typeface="Calibri" pitchFamily="34" charset="0"/>
                          <a:cs typeface="Calibri" pitchFamily="34" charset="0"/>
                        </a:rPr>
                        <a:t>May</a:t>
                      </a:r>
                      <a:endParaRPr lang="en-US" sz="1400" b="1" dirty="0">
                        <a:solidFill>
                          <a:schemeClr val="tx1"/>
                        </a:solidFill>
                        <a:latin typeface="Calibri" pitchFamily="34" charset="0"/>
                        <a:cs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1" dirty="0" smtClean="0">
                          <a:solidFill>
                            <a:schemeClr val="tx1"/>
                          </a:solidFill>
                          <a:latin typeface="Calibri" pitchFamily="34" charset="0"/>
                          <a:cs typeface="Calibri" pitchFamily="34" charset="0"/>
                        </a:rPr>
                        <a:t>June</a:t>
                      </a:r>
                      <a:endParaRPr lang="en-US" sz="1400" b="1" dirty="0">
                        <a:solidFill>
                          <a:schemeClr val="tx1"/>
                        </a:solidFill>
                        <a:latin typeface="Calibri" pitchFamily="34" charset="0"/>
                        <a:cs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7681">
                <a:tc>
                  <a:txBody>
                    <a:bodyPr/>
                    <a:lstStyle/>
                    <a:p>
                      <a:pPr algn="ctr"/>
                      <a:r>
                        <a:rPr lang="en-US" sz="1400" b="1" dirty="0" smtClean="0">
                          <a:solidFill>
                            <a:schemeClr val="tx1"/>
                          </a:solidFill>
                          <a:latin typeface="Calibri" pitchFamily="34" charset="0"/>
                          <a:cs typeface="Calibri" pitchFamily="34" charset="0"/>
                        </a:rPr>
                        <a:t>1</a:t>
                      </a:r>
                      <a:endParaRPr lang="en-US" sz="1400" b="1" dirty="0">
                        <a:solidFill>
                          <a:schemeClr val="tx1"/>
                        </a:solidFill>
                        <a:latin typeface="Calibri" pitchFamily="34" charset="0"/>
                        <a:cs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b="1" i="0" u="none" strike="noStrike" dirty="0">
                          <a:solidFill>
                            <a:srgbClr val="000000"/>
                          </a:solidFill>
                          <a:effectLst/>
                          <a:latin typeface="Calibri" pitchFamily="34" charset="0"/>
                          <a:cs typeface="Calibri" pitchFamily="34" charset="0"/>
                        </a:rPr>
                        <a:t>Compensation &amp; Benefit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dirty="0" smtClean="0">
                          <a:solidFill>
                            <a:srgbClr val="000000"/>
                          </a:solidFill>
                          <a:effectLst/>
                          <a:latin typeface="Calibri" pitchFamily="34" charset="0"/>
                          <a:cs typeface="Calibri" pitchFamily="34" charset="0"/>
                        </a:rPr>
                        <a:t>1,246,801 </a:t>
                      </a:r>
                      <a:endParaRPr lang="en-US" sz="1400" b="0" i="0" u="none" strike="noStrike" dirty="0">
                        <a:solidFill>
                          <a:srgbClr val="000000"/>
                        </a:solidFill>
                        <a:effectLst/>
                        <a:latin typeface="Calibri" pitchFamily="34" charset="0"/>
                        <a:cs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dirty="0" smtClean="0">
                          <a:solidFill>
                            <a:srgbClr val="000000"/>
                          </a:solidFill>
                          <a:effectLst/>
                          <a:latin typeface="Calibri" pitchFamily="34" charset="0"/>
                          <a:cs typeface="Calibri" pitchFamily="34" charset="0"/>
                        </a:rPr>
                        <a:t>1,246,801 </a:t>
                      </a:r>
                      <a:endParaRPr lang="en-US" sz="1400" b="0" i="0" u="none" strike="noStrike" dirty="0">
                        <a:solidFill>
                          <a:srgbClr val="000000"/>
                        </a:solidFill>
                        <a:effectLst/>
                        <a:latin typeface="Calibri" pitchFamily="34" charset="0"/>
                        <a:cs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dirty="0" smtClean="0">
                          <a:solidFill>
                            <a:srgbClr val="000000"/>
                          </a:solidFill>
                          <a:effectLst/>
                          <a:latin typeface="Calibri" pitchFamily="34" charset="0"/>
                          <a:cs typeface="Calibri" pitchFamily="34" charset="0"/>
                        </a:rPr>
                        <a:t>1,321,801 </a:t>
                      </a:r>
                      <a:endParaRPr lang="en-US" sz="1400" b="0" i="0" u="none" strike="noStrike" dirty="0">
                        <a:solidFill>
                          <a:srgbClr val="000000"/>
                        </a:solidFill>
                        <a:effectLst/>
                        <a:latin typeface="Calibri" pitchFamily="34" charset="0"/>
                        <a:cs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smtClean="0">
                          <a:solidFill>
                            <a:srgbClr val="000000"/>
                          </a:solidFill>
                          <a:effectLst/>
                          <a:latin typeface="Calibri" pitchFamily="34" charset="0"/>
                          <a:cs typeface="Calibri" pitchFamily="34" charset="0"/>
                        </a:rPr>
                        <a:t>1,246,801</a:t>
                      </a:r>
                      <a:endParaRPr lang="en-US" sz="1400" b="0" i="0" u="none" strike="noStrike" dirty="0">
                        <a:solidFill>
                          <a:srgbClr val="000000"/>
                        </a:solidFill>
                        <a:effectLst/>
                        <a:latin typeface="Calibri" pitchFamily="34" charset="0"/>
                        <a:cs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dirty="0" smtClean="0">
                          <a:solidFill>
                            <a:srgbClr val="000000"/>
                          </a:solidFill>
                          <a:effectLst/>
                          <a:latin typeface="Calibri" pitchFamily="34" charset="0"/>
                          <a:cs typeface="Calibri" pitchFamily="34" charset="0"/>
                        </a:rPr>
                        <a:t>1,246,801</a:t>
                      </a:r>
                      <a:endParaRPr lang="en-US" sz="1400" b="0" i="0" u="none" strike="noStrike" dirty="0">
                        <a:solidFill>
                          <a:srgbClr val="000000"/>
                        </a:solidFill>
                        <a:effectLst/>
                        <a:latin typeface="Calibri" pitchFamily="34" charset="0"/>
                        <a:cs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dirty="0" smtClean="0">
                          <a:solidFill>
                            <a:srgbClr val="000000"/>
                          </a:solidFill>
                          <a:effectLst/>
                          <a:latin typeface="Calibri" pitchFamily="34" charset="0"/>
                          <a:cs typeface="Calibri" pitchFamily="34" charset="0"/>
                        </a:rPr>
                        <a:t>1,321,801 </a:t>
                      </a:r>
                      <a:endParaRPr lang="en-US" sz="1400" b="0" i="0" u="none" strike="noStrike" dirty="0">
                        <a:solidFill>
                          <a:srgbClr val="000000"/>
                        </a:solidFill>
                        <a:effectLst/>
                        <a:latin typeface="Calibri" pitchFamily="34" charset="0"/>
                        <a:cs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7681">
                <a:tc>
                  <a:txBody>
                    <a:bodyPr/>
                    <a:lstStyle/>
                    <a:p>
                      <a:pPr algn="ctr"/>
                      <a:r>
                        <a:rPr lang="en-US" sz="1400" b="1" dirty="0" smtClean="0">
                          <a:solidFill>
                            <a:schemeClr val="tx1"/>
                          </a:solidFill>
                          <a:latin typeface="Calibri" pitchFamily="34" charset="0"/>
                          <a:cs typeface="Calibri" pitchFamily="34" charset="0"/>
                        </a:rPr>
                        <a:t>2</a:t>
                      </a:r>
                      <a:endParaRPr lang="en-US" sz="1400" b="1" dirty="0">
                        <a:solidFill>
                          <a:schemeClr val="tx1"/>
                        </a:solidFill>
                        <a:latin typeface="Calibri" pitchFamily="34" charset="0"/>
                        <a:cs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b="1" i="0" u="none" strike="noStrike" dirty="0">
                          <a:solidFill>
                            <a:srgbClr val="000000"/>
                          </a:solidFill>
                          <a:effectLst/>
                          <a:latin typeface="Calibri" pitchFamily="34" charset="0"/>
                          <a:cs typeface="Calibri" pitchFamily="34" charset="0"/>
                        </a:rPr>
                        <a:t>Recruitment &amp; Training</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dirty="0" smtClean="0">
                          <a:solidFill>
                            <a:srgbClr val="000000"/>
                          </a:solidFill>
                          <a:effectLst/>
                          <a:latin typeface="Calibri" pitchFamily="34" charset="0"/>
                          <a:cs typeface="Calibri" pitchFamily="34" charset="0"/>
                        </a:rPr>
                        <a:t>29,250 </a:t>
                      </a:r>
                      <a:endParaRPr lang="en-US" sz="1400" b="0" i="0" u="none" strike="noStrike" dirty="0">
                        <a:solidFill>
                          <a:srgbClr val="000000"/>
                        </a:solidFill>
                        <a:effectLst/>
                        <a:latin typeface="Calibri" pitchFamily="34" charset="0"/>
                        <a:cs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dirty="0" smtClean="0">
                          <a:solidFill>
                            <a:srgbClr val="000000"/>
                          </a:solidFill>
                          <a:effectLst/>
                          <a:latin typeface="Calibri" pitchFamily="34" charset="0"/>
                          <a:cs typeface="Calibri" pitchFamily="34" charset="0"/>
                        </a:rPr>
                        <a:t>32,175 </a:t>
                      </a:r>
                      <a:endParaRPr lang="en-US" sz="1400" b="0" i="0" u="none" strike="noStrike" dirty="0">
                        <a:solidFill>
                          <a:srgbClr val="000000"/>
                        </a:solidFill>
                        <a:effectLst/>
                        <a:latin typeface="Calibri" pitchFamily="34" charset="0"/>
                        <a:cs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dirty="0" smtClean="0">
                          <a:solidFill>
                            <a:srgbClr val="000000"/>
                          </a:solidFill>
                          <a:effectLst/>
                          <a:latin typeface="Calibri" pitchFamily="34" charset="0"/>
                          <a:cs typeface="Calibri" pitchFamily="34" charset="0"/>
                        </a:rPr>
                        <a:t>29,250 </a:t>
                      </a:r>
                      <a:endParaRPr lang="en-US" sz="1400" b="0" i="0" u="none" strike="noStrike" dirty="0">
                        <a:solidFill>
                          <a:srgbClr val="000000"/>
                        </a:solidFill>
                        <a:effectLst/>
                        <a:latin typeface="Calibri" pitchFamily="34" charset="0"/>
                        <a:cs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dirty="0" smtClean="0">
                          <a:solidFill>
                            <a:srgbClr val="000000"/>
                          </a:solidFill>
                          <a:effectLst/>
                          <a:latin typeface="Calibri" pitchFamily="34" charset="0"/>
                          <a:cs typeface="Calibri" pitchFamily="34" charset="0"/>
                        </a:rPr>
                        <a:t>38,152</a:t>
                      </a:r>
                      <a:endParaRPr lang="en-US" sz="1400" b="0" i="0" u="none" strike="noStrike" dirty="0">
                        <a:solidFill>
                          <a:srgbClr val="000000"/>
                        </a:solidFill>
                        <a:effectLst/>
                        <a:latin typeface="Calibri" pitchFamily="34" charset="0"/>
                        <a:cs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dirty="0" smtClean="0">
                          <a:solidFill>
                            <a:srgbClr val="000000"/>
                          </a:solidFill>
                          <a:effectLst/>
                          <a:latin typeface="Calibri" pitchFamily="34" charset="0"/>
                          <a:cs typeface="Calibri" pitchFamily="34" charset="0"/>
                        </a:rPr>
                        <a:t>29,250 </a:t>
                      </a:r>
                      <a:endParaRPr lang="en-US" sz="1400" b="0" i="0" u="none" strike="noStrike" dirty="0">
                        <a:solidFill>
                          <a:srgbClr val="000000"/>
                        </a:solidFill>
                        <a:effectLst/>
                        <a:latin typeface="Calibri" pitchFamily="34" charset="0"/>
                        <a:cs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dirty="0" smtClean="0">
                          <a:solidFill>
                            <a:srgbClr val="000000"/>
                          </a:solidFill>
                          <a:effectLst/>
                          <a:latin typeface="Calibri" pitchFamily="34" charset="0"/>
                          <a:cs typeface="Calibri" pitchFamily="34" charset="0"/>
                        </a:rPr>
                        <a:t>32,175 </a:t>
                      </a:r>
                      <a:endParaRPr lang="en-US" sz="1400" b="0" i="0" u="none" strike="noStrike" dirty="0">
                        <a:solidFill>
                          <a:srgbClr val="000000"/>
                        </a:solidFill>
                        <a:effectLst/>
                        <a:latin typeface="Calibri" pitchFamily="34" charset="0"/>
                        <a:cs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9822">
                <a:tc>
                  <a:txBody>
                    <a:bodyPr/>
                    <a:lstStyle/>
                    <a:p>
                      <a:pPr algn="ctr"/>
                      <a:r>
                        <a:rPr lang="en-US" sz="1400" b="1" dirty="0" smtClean="0">
                          <a:solidFill>
                            <a:schemeClr val="tx1"/>
                          </a:solidFill>
                          <a:latin typeface="Calibri" pitchFamily="34" charset="0"/>
                          <a:cs typeface="Calibri" pitchFamily="34" charset="0"/>
                        </a:rPr>
                        <a:t>3</a:t>
                      </a:r>
                      <a:endParaRPr lang="en-US" sz="1400" b="1" dirty="0">
                        <a:solidFill>
                          <a:schemeClr val="tx1"/>
                        </a:solidFill>
                        <a:latin typeface="Calibri" pitchFamily="34" charset="0"/>
                        <a:cs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b="1" i="0" u="none" strike="noStrike" dirty="0">
                          <a:solidFill>
                            <a:srgbClr val="000000"/>
                          </a:solidFill>
                          <a:effectLst/>
                          <a:latin typeface="Calibri" pitchFamily="34" charset="0"/>
                          <a:cs typeface="Calibri" pitchFamily="34" charset="0"/>
                        </a:rPr>
                        <a:t>Employee Relation Program</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dirty="0" smtClean="0">
                          <a:solidFill>
                            <a:srgbClr val="000000"/>
                          </a:solidFill>
                          <a:effectLst/>
                          <a:latin typeface="Calibri" pitchFamily="34" charset="0"/>
                          <a:cs typeface="Calibri" pitchFamily="34" charset="0"/>
                        </a:rPr>
                        <a:t>2,020 </a:t>
                      </a:r>
                      <a:endParaRPr lang="en-US" sz="1400" b="0" i="0" u="none" strike="noStrike" dirty="0">
                        <a:solidFill>
                          <a:srgbClr val="000000"/>
                        </a:solidFill>
                        <a:effectLst/>
                        <a:latin typeface="Calibri" pitchFamily="34" charset="0"/>
                        <a:cs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dirty="0" smtClean="0">
                          <a:solidFill>
                            <a:srgbClr val="000000"/>
                          </a:solidFill>
                          <a:effectLst/>
                          <a:latin typeface="Calibri" pitchFamily="34" charset="0"/>
                          <a:cs typeface="Calibri" pitchFamily="34" charset="0"/>
                        </a:rPr>
                        <a:t>2,020 </a:t>
                      </a:r>
                      <a:endParaRPr lang="en-US" sz="1400" b="0" i="0" u="none" strike="noStrike" dirty="0">
                        <a:solidFill>
                          <a:srgbClr val="000000"/>
                        </a:solidFill>
                        <a:effectLst/>
                        <a:latin typeface="Calibri" pitchFamily="34" charset="0"/>
                        <a:cs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dirty="0" smtClean="0">
                          <a:solidFill>
                            <a:srgbClr val="000000"/>
                          </a:solidFill>
                          <a:effectLst/>
                          <a:latin typeface="Calibri" pitchFamily="34" charset="0"/>
                          <a:cs typeface="Calibri" pitchFamily="34" charset="0"/>
                        </a:rPr>
                        <a:t>2,020 </a:t>
                      </a:r>
                      <a:endParaRPr lang="en-US" sz="1400" b="0" i="0" u="none" strike="noStrike" dirty="0">
                        <a:solidFill>
                          <a:srgbClr val="000000"/>
                        </a:solidFill>
                        <a:effectLst/>
                        <a:latin typeface="Calibri" pitchFamily="34" charset="0"/>
                        <a:cs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dirty="0" smtClean="0">
                          <a:solidFill>
                            <a:srgbClr val="000000"/>
                          </a:solidFill>
                          <a:effectLst/>
                          <a:latin typeface="Calibri" pitchFamily="34" charset="0"/>
                          <a:cs typeface="Calibri" pitchFamily="34" charset="0"/>
                        </a:rPr>
                        <a:t>16,520 </a:t>
                      </a:r>
                      <a:endParaRPr lang="en-US" sz="1400" b="0" i="0" u="none" strike="noStrike" dirty="0">
                        <a:solidFill>
                          <a:srgbClr val="000000"/>
                        </a:solidFill>
                        <a:effectLst/>
                        <a:latin typeface="Calibri" pitchFamily="34" charset="0"/>
                        <a:cs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dirty="0" smtClean="0">
                          <a:solidFill>
                            <a:srgbClr val="000000"/>
                          </a:solidFill>
                          <a:effectLst/>
                          <a:latin typeface="Calibri" pitchFamily="34" charset="0"/>
                          <a:cs typeface="Calibri" pitchFamily="34" charset="0"/>
                        </a:rPr>
                        <a:t>65,820 </a:t>
                      </a:r>
                      <a:endParaRPr lang="en-US" sz="1400" b="0" i="0" u="none" strike="noStrike" dirty="0">
                        <a:solidFill>
                          <a:srgbClr val="000000"/>
                        </a:solidFill>
                        <a:effectLst/>
                        <a:latin typeface="Calibri" pitchFamily="34" charset="0"/>
                        <a:cs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dirty="0" smtClean="0">
                          <a:solidFill>
                            <a:srgbClr val="000000"/>
                          </a:solidFill>
                          <a:effectLst/>
                          <a:latin typeface="Calibri" pitchFamily="34" charset="0"/>
                          <a:cs typeface="Calibri" pitchFamily="34" charset="0"/>
                        </a:rPr>
                        <a:t>2,020 </a:t>
                      </a:r>
                      <a:endParaRPr lang="en-US" sz="1400" b="0" i="0" u="none" strike="noStrike" dirty="0">
                        <a:solidFill>
                          <a:srgbClr val="000000"/>
                        </a:solidFill>
                        <a:effectLst/>
                        <a:latin typeface="Calibri" pitchFamily="34" charset="0"/>
                        <a:cs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7681">
                <a:tc>
                  <a:txBody>
                    <a:bodyPr/>
                    <a:lstStyle/>
                    <a:p>
                      <a:pPr algn="ctr"/>
                      <a:r>
                        <a:rPr lang="en-US" sz="1400" b="1" dirty="0" smtClean="0">
                          <a:solidFill>
                            <a:schemeClr val="tx1"/>
                          </a:solidFill>
                          <a:latin typeface="Calibri" pitchFamily="34" charset="0"/>
                          <a:cs typeface="Calibri" pitchFamily="34" charset="0"/>
                        </a:rPr>
                        <a:t>4</a:t>
                      </a:r>
                      <a:endParaRPr lang="en-US" sz="1400" b="1" dirty="0">
                        <a:solidFill>
                          <a:schemeClr val="tx1"/>
                        </a:solidFill>
                        <a:latin typeface="Calibri" pitchFamily="34" charset="0"/>
                        <a:cs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1" i="0" u="none" strike="noStrike" dirty="0">
                          <a:solidFill>
                            <a:srgbClr val="000000"/>
                          </a:solidFill>
                          <a:effectLst/>
                          <a:latin typeface="Calibri" pitchFamily="34" charset="0"/>
                          <a:cs typeface="Calibri" pitchFamily="34" charset="0"/>
                        </a:rPr>
                        <a:t>Industrial Relation</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dirty="0" smtClean="0">
                          <a:solidFill>
                            <a:srgbClr val="000000"/>
                          </a:solidFill>
                          <a:effectLst/>
                          <a:latin typeface="Calibri" pitchFamily="34" charset="0"/>
                          <a:cs typeface="Calibri" pitchFamily="34" charset="0"/>
                        </a:rPr>
                        <a:t>3,950 </a:t>
                      </a:r>
                      <a:endParaRPr lang="en-US" sz="1400" b="0" i="0" u="none" strike="noStrike" dirty="0">
                        <a:solidFill>
                          <a:srgbClr val="000000"/>
                        </a:solidFill>
                        <a:effectLst/>
                        <a:latin typeface="Calibri" pitchFamily="34" charset="0"/>
                        <a:cs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dirty="0" smtClean="0">
                          <a:solidFill>
                            <a:srgbClr val="000000"/>
                          </a:solidFill>
                          <a:effectLst/>
                          <a:latin typeface="Calibri" pitchFamily="34" charset="0"/>
                          <a:cs typeface="Calibri" pitchFamily="34" charset="0"/>
                        </a:rPr>
                        <a:t>3,000 </a:t>
                      </a:r>
                      <a:endParaRPr lang="en-US" sz="1400" b="0" i="0" u="none" strike="noStrike" dirty="0">
                        <a:solidFill>
                          <a:srgbClr val="000000"/>
                        </a:solidFill>
                        <a:effectLst/>
                        <a:latin typeface="Calibri" pitchFamily="34" charset="0"/>
                        <a:cs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dirty="0" smtClean="0">
                          <a:solidFill>
                            <a:srgbClr val="000000"/>
                          </a:solidFill>
                          <a:effectLst/>
                          <a:latin typeface="Calibri" pitchFamily="34" charset="0"/>
                          <a:cs typeface="Calibri" pitchFamily="34" charset="0"/>
                        </a:rPr>
                        <a:t>3,000 </a:t>
                      </a:r>
                      <a:endParaRPr lang="en-US" sz="1400" b="0" i="0" u="none" strike="noStrike" dirty="0">
                        <a:solidFill>
                          <a:srgbClr val="000000"/>
                        </a:solidFill>
                        <a:effectLst/>
                        <a:latin typeface="Calibri" pitchFamily="34" charset="0"/>
                        <a:cs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dirty="0" smtClean="0">
                          <a:solidFill>
                            <a:srgbClr val="000000"/>
                          </a:solidFill>
                          <a:effectLst/>
                          <a:latin typeface="Calibri" pitchFamily="34" charset="0"/>
                          <a:cs typeface="Calibri" pitchFamily="34" charset="0"/>
                        </a:rPr>
                        <a:t>3,000 </a:t>
                      </a:r>
                      <a:endParaRPr lang="en-US" sz="1400" b="0" i="0" u="none" strike="noStrike" dirty="0">
                        <a:solidFill>
                          <a:srgbClr val="000000"/>
                        </a:solidFill>
                        <a:effectLst/>
                        <a:latin typeface="Calibri" pitchFamily="34" charset="0"/>
                        <a:cs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dirty="0" smtClean="0">
                          <a:solidFill>
                            <a:srgbClr val="000000"/>
                          </a:solidFill>
                          <a:effectLst/>
                          <a:latin typeface="Calibri" pitchFamily="34" charset="0"/>
                          <a:cs typeface="Calibri" pitchFamily="34" charset="0"/>
                        </a:rPr>
                        <a:t>3,000 </a:t>
                      </a:r>
                      <a:endParaRPr lang="en-US" sz="1400" b="0" i="0" u="none" strike="noStrike" dirty="0">
                        <a:solidFill>
                          <a:srgbClr val="000000"/>
                        </a:solidFill>
                        <a:effectLst/>
                        <a:latin typeface="Calibri" pitchFamily="34" charset="0"/>
                        <a:cs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dirty="0" smtClean="0">
                          <a:solidFill>
                            <a:srgbClr val="000000"/>
                          </a:solidFill>
                          <a:effectLst/>
                          <a:latin typeface="Calibri" pitchFamily="34" charset="0"/>
                          <a:cs typeface="Calibri" pitchFamily="34" charset="0"/>
                        </a:rPr>
                        <a:t>6,500 </a:t>
                      </a:r>
                      <a:endParaRPr lang="en-US" sz="1400" b="0" i="0" u="none" strike="noStrike" dirty="0">
                        <a:solidFill>
                          <a:srgbClr val="000000"/>
                        </a:solidFill>
                        <a:effectLst/>
                        <a:latin typeface="Calibri" pitchFamily="34" charset="0"/>
                        <a:cs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7681">
                <a:tc>
                  <a:txBody>
                    <a:bodyPr/>
                    <a:lstStyle/>
                    <a:p>
                      <a:pPr algn="ctr"/>
                      <a:r>
                        <a:rPr lang="en-US" sz="1400" b="1" dirty="0" smtClean="0">
                          <a:solidFill>
                            <a:schemeClr val="tx1"/>
                          </a:solidFill>
                          <a:latin typeface="Calibri" pitchFamily="34" charset="0"/>
                          <a:cs typeface="Calibri" pitchFamily="34" charset="0"/>
                        </a:rPr>
                        <a:t>5</a:t>
                      </a:r>
                      <a:endParaRPr lang="en-US" sz="1400" b="1" dirty="0">
                        <a:solidFill>
                          <a:schemeClr val="tx1"/>
                        </a:solidFill>
                        <a:latin typeface="Calibri" pitchFamily="34" charset="0"/>
                        <a:cs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1" i="0" u="none" strike="noStrike" dirty="0">
                          <a:solidFill>
                            <a:srgbClr val="000000"/>
                          </a:solidFill>
                          <a:effectLst/>
                          <a:latin typeface="Calibri" pitchFamily="34" charset="0"/>
                          <a:cs typeface="Calibri" pitchFamily="34" charset="0"/>
                        </a:rPr>
                        <a:t>General Affair</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dirty="0" smtClean="0">
                          <a:solidFill>
                            <a:srgbClr val="000000"/>
                          </a:solidFill>
                          <a:effectLst/>
                          <a:latin typeface="Calibri" pitchFamily="34" charset="0"/>
                          <a:cs typeface="Calibri" pitchFamily="34" charset="0"/>
                        </a:rPr>
                        <a:t>61,709 </a:t>
                      </a:r>
                      <a:endParaRPr lang="en-US" sz="1400" b="0" i="0" u="none" strike="noStrike" dirty="0">
                        <a:solidFill>
                          <a:srgbClr val="000000"/>
                        </a:solidFill>
                        <a:effectLst/>
                        <a:latin typeface="Calibri" pitchFamily="34" charset="0"/>
                        <a:cs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dirty="0" smtClean="0">
                          <a:solidFill>
                            <a:srgbClr val="000000"/>
                          </a:solidFill>
                          <a:effectLst/>
                          <a:latin typeface="Calibri" pitchFamily="34" charset="0"/>
                          <a:cs typeface="Calibri" pitchFamily="34" charset="0"/>
                        </a:rPr>
                        <a:t>61,709 </a:t>
                      </a:r>
                      <a:endParaRPr lang="en-US" sz="1400" b="0" i="0" u="none" strike="noStrike" dirty="0">
                        <a:solidFill>
                          <a:srgbClr val="000000"/>
                        </a:solidFill>
                        <a:effectLst/>
                        <a:latin typeface="Calibri" pitchFamily="34" charset="0"/>
                        <a:cs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dirty="0" smtClean="0">
                          <a:solidFill>
                            <a:srgbClr val="000000"/>
                          </a:solidFill>
                          <a:effectLst/>
                          <a:latin typeface="Calibri" pitchFamily="34" charset="0"/>
                          <a:cs typeface="Calibri" pitchFamily="34" charset="0"/>
                        </a:rPr>
                        <a:t>72,209 </a:t>
                      </a:r>
                      <a:endParaRPr lang="en-US" sz="1400" b="0" i="0" u="none" strike="noStrike" dirty="0">
                        <a:solidFill>
                          <a:srgbClr val="000000"/>
                        </a:solidFill>
                        <a:effectLst/>
                        <a:latin typeface="Calibri" pitchFamily="34" charset="0"/>
                        <a:cs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dirty="0" smtClean="0">
                          <a:solidFill>
                            <a:srgbClr val="000000"/>
                          </a:solidFill>
                          <a:effectLst/>
                          <a:latin typeface="Calibri" pitchFamily="34" charset="0"/>
                          <a:cs typeface="Calibri" pitchFamily="34" charset="0"/>
                        </a:rPr>
                        <a:t>61,709 </a:t>
                      </a:r>
                      <a:endParaRPr lang="en-US" sz="1400" b="0" i="0" u="none" strike="noStrike" dirty="0">
                        <a:solidFill>
                          <a:srgbClr val="000000"/>
                        </a:solidFill>
                        <a:effectLst/>
                        <a:latin typeface="Calibri" pitchFamily="34" charset="0"/>
                        <a:cs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dirty="0" smtClean="0">
                          <a:solidFill>
                            <a:srgbClr val="000000"/>
                          </a:solidFill>
                          <a:effectLst/>
                          <a:latin typeface="Calibri" pitchFamily="34" charset="0"/>
                          <a:cs typeface="Calibri" pitchFamily="34" charset="0"/>
                        </a:rPr>
                        <a:t>61,709 </a:t>
                      </a:r>
                      <a:endParaRPr lang="en-US" sz="1400" b="0" i="0" u="none" strike="noStrike" dirty="0">
                        <a:solidFill>
                          <a:srgbClr val="000000"/>
                        </a:solidFill>
                        <a:effectLst/>
                        <a:latin typeface="Calibri" pitchFamily="34" charset="0"/>
                        <a:cs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dirty="0" smtClean="0">
                          <a:solidFill>
                            <a:srgbClr val="000000"/>
                          </a:solidFill>
                          <a:effectLst/>
                          <a:latin typeface="Calibri" pitchFamily="34" charset="0"/>
                          <a:cs typeface="Calibri" pitchFamily="34" charset="0"/>
                        </a:rPr>
                        <a:t>61,709 </a:t>
                      </a:r>
                      <a:endParaRPr lang="en-US" sz="1400" b="0" i="0" u="none" strike="noStrike" dirty="0">
                        <a:solidFill>
                          <a:srgbClr val="000000"/>
                        </a:solidFill>
                        <a:effectLst/>
                        <a:latin typeface="Calibri" pitchFamily="34" charset="0"/>
                        <a:cs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7681">
                <a:tc>
                  <a:txBody>
                    <a:bodyPr/>
                    <a:lstStyle/>
                    <a:p>
                      <a:pPr algn="ctr"/>
                      <a:r>
                        <a:rPr lang="en-US" sz="1400" b="1" dirty="0" smtClean="0">
                          <a:solidFill>
                            <a:schemeClr val="tx1"/>
                          </a:solidFill>
                          <a:latin typeface="Calibri" pitchFamily="34" charset="0"/>
                          <a:cs typeface="Calibri" pitchFamily="34" charset="0"/>
                        </a:rPr>
                        <a:t>6</a:t>
                      </a:r>
                      <a:endParaRPr lang="en-US" sz="1400" b="1" dirty="0">
                        <a:solidFill>
                          <a:schemeClr val="tx1"/>
                        </a:solidFill>
                        <a:latin typeface="Calibri" pitchFamily="34" charset="0"/>
                        <a:cs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1" i="0" u="none" strike="noStrike" dirty="0">
                          <a:solidFill>
                            <a:srgbClr val="000000"/>
                          </a:solidFill>
                          <a:effectLst/>
                          <a:latin typeface="Calibri" pitchFamily="34" charset="0"/>
                          <a:cs typeface="Calibri" pitchFamily="34" charset="0"/>
                        </a:rPr>
                        <a:t>Facilities &amp; Rental</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dirty="0" smtClean="0">
                          <a:solidFill>
                            <a:srgbClr val="000000"/>
                          </a:solidFill>
                          <a:effectLst/>
                          <a:latin typeface="Calibri" pitchFamily="34" charset="0"/>
                          <a:cs typeface="Calibri" pitchFamily="34" charset="0"/>
                        </a:rPr>
                        <a:t>347,313 </a:t>
                      </a:r>
                      <a:endParaRPr lang="en-US" sz="1400" b="0" i="0" u="none" strike="noStrike" dirty="0">
                        <a:solidFill>
                          <a:srgbClr val="000000"/>
                        </a:solidFill>
                        <a:effectLst/>
                        <a:latin typeface="Calibri" pitchFamily="34" charset="0"/>
                        <a:cs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dirty="0" smtClean="0">
                          <a:solidFill>
                            <a:srgbClr val="000000"/>
                          </a:solidFill>
                          <a:effectLst/>
                          <a:latin typeface="Calibri" pitchFamily="34" charset="0"/>
                          <a:cs typeface="Calibri" pitchFamily="34" charset="0"/>
                        </a:rPr>
                        <a:t>299,965 </a:t>
                      </a:r>
                      <a:endParaRPr lang="en-US" sz="1400" b="0" i="0" u="none" strike="noStrike" dirty="0">
                        <a:solidFill>
                          <a:srgbClr val="000000"/>
                        </a:solidFill>
                        <a:effectLst/>
                        <a:latin typeface="Calibri" pitchFamily="34" charset="0"/>
                        <a:cs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dirty="0" smtClean="0">
                          <a:solidFill>
                            <a:srgbClr val="000000"/>
                          </a:solidFill>
                          <a:effectLst/>
                          <a:latin typeface="Calibri" pitchFamily="34" charset="0"/>
                          <a:cs typeface="Calibri" pitchFamily="34" charset="0"/>
                        </a:rPr>
                        <a:t>299,965 </a:t>
                      </a:r>
                      <a:endParaRPr lang="en-US" sz="1400" b="0" i="0" u="none" strike="noStrike" dirty="0">
                        <a:solidFill>
                          <a:srgbClr val="000000"/>
                        </a:solidFill>
                        <a:effectLst/>
                        <a:latin typeface="Calibri" pitchFamily="34" charset="0"/>
                        <a:cs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dirty="0" smtClean="0">
                          <a:solidFill>
                            <a:srgbClr val="000000"/>
                          </a:solidFill>
                          <a:effectLst/>
                          <a:latin typeface="Calibri" pitchFamily="34" charset="0"/>
                          <a:cs typeface="Calibri" pitchFamily="34" charset="0"/>
                        </a:rPr>
                        <a:t>305,965 </a:t>
                      </a:r>
                      <a:endParaRPr lang="en-US" sz="1400" b="0" i="0" u="none" strike="noStrike" dirty="0">
                        <a:solidFill>
                          <a:srgbClr val="000000"/>
                        </a:solidFill>
                        <a:effectLst/>
                        <a:latin typeface="Calibri" pitchFamily="34" charset="0"/>
                        <a:cs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dirty="0" smtClean="0">
                          <a:solidFill>
                            <a:srgbClr val="000000"/>
                          </a:solidFill>
                          <a:effectLst/>
                          <a:latin typeface="Calibri" pitchFamily="34" charset="0"/>
                          <a:cs typeface="Calibri" pitchFamily="34" charset="0"/>
                        </a:rPr>
                        <a:t>308,608 </a:t>
                      </a:r>
                      <a:endParaRPr lang="en-US" sz="1400" b="0" i="0" u="none" strike="noStrike" dirty="0">
                        <a:solidFill>
                          <a:srgbClr val="000000"/>
                        </a:solidFill>
                        <a:effectLst/>
                        <a:latin typeface="Calibri" pitchFamily="34" charset="0"/>
                        <a:cs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dirty="0" smtClean="0">
                          <a:solidFill>
                            <a:srgbClr val="000000"/>
                          </a:solidFill>
                          <a:effectLst/>
                          <a:latin typeface="Calibri" pitchFamily="34" charset="0"/>
                          <a:cs typeface="Calibri" pitchFamily="34" charset="0"/>
                        </a:rPr>
                        <a:t>299,965 </a:t>
                      </a:r>
                      <a:endParaRPr lang="en-US" sz="1400" b="0" i="0" u="none" strike="noStrike" dirty="0">
                        <a:solidFill>
                          <a:srgbClr val="000000"/>
                        </a:solidFill>
                        <a:effectLst/>
                        <a:latin typeface="Calibri" pitchFamily="34" charset="0"/>
                        <a:cs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7681">
                <a:tc>
                  <a:txBody>
                    <a:bodyPr/>
                    <a:lstStyle/>
                    <a:p>
                      <a:pPr algn="ctr"/>
                      <a:r>
                        <a:rPr lang="en-US" sz="1400" b="1" dirty="0" smtClean="0">
                          <a:solidFill>
                            <a:schemeClr val="tx1"/>
                          </a:solidFill>
                          <a:latin typeface="Calibri" pitchFamily="34" charset="0"/>
                          <a:cs typeface="Calibri" pitchFamily="34" charset="0"/>
                        </a:rPr>
                        <a:t>7</a:t>
                      </a:r>
                      <a:endParaRPr lang="en-US" sz="1400" b="1" dirty="0">
                        <a:solidFill>
                          <a:schemeClr val="tx1"/>
                        </a:solidFill>
                        <a:latin typeface="Calibri" pitchFamily="34" charset="0"/>
                        <a:cs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1" i="0" u="none" strike="noStrike" dirty="0">
                          <a:solidFill>
                            <a:srgbClr val="000000"/>
                          </a:solidFill>
                          <a:effectLst/>
                          <a:latin typeface="Calibri" pitchFamily="34" charset="0"/>
                          <a:cs typeface="Calibri" pitchFamily="34" charset="0"/>
                        </a:rPr>
                        <a:t>Travelling Expenses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dirty="0" smtClean="0">
                          <a:solidFill>
                            <a:srgbClr val="000000"/>
                          </a:solidFill>
                          <a:effectLst/>
                          <a:latin typeface="Calibri" pitchFamily="34" charset="0"/>
                          <a:cs typeface="Calibri" pitchFamily="34" charset="0"/>
                        </a:rPr>
                        <a:t>154,083 </a:t>
                      </a:r>
                      <a:endParaRPr lang="en-US" sz="1400" b="0" i="0" u="none" strike="noStrike" dirty="0">
                        <a:solidFill>
                          <a:srgbClr val="000000"/>
                        </a:solidFill>
                        <a:effectLst/>
                        <a:latin typeface="Calibri" pitchFamily="34" charset="0"/>
                        <a:cs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dirty="0" smtClean="0">
                          <a:solidFill>
                            <a:srgbClr val="000000"/>
                          </a:solidFill>
                          <a:effectLst/>
                          <a:latin typeface="Calibri" pitchFamily="34" charset="0"/>
                          <a:cs typeface="Calibri" pitchFamily="34" charset="0"/>
                        </a:rPr>
                        <a:t>154,083 </a:t>
                      </a:r>
                      <a:endParaRPr lang="en-US" sz="1400" b="0" i="0" u="none" strike="noStrike" dirty="0">
                        <a:solidFill>
                          <a:srgbClr val="000000"/>
                        </a:solidFill>
                        <a:effectLst/>
                        <a:latin typeface="Calibri" pitchFamily="34" charset="0"/>
                        <a:cs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dirty="0" smtClean="0">
                          <a:solidFill>
                            <a:srgbClr val="000000"/>
                          </a:solidFill>
                          <a:effectLst/>
                          <a:latin typeface="Calibri" pitchFamily="34" charset="0"/>
                          <a:cs typeface="Calibri" pitchFamily="34" charset="0"/>
                        </a:rPr>
                        <a:t>154,083 </a:t>
                      </a:r>
                      <a:endParaRPr lang="en-US" sz="1400" b="0" i="0" u="none" strike="noStrike" dirty="0">
                        <a:solidFill>
                          <a:srgbClr val="000000"/>
                        </a:solidFill>
                        <a:effectLst/>
                        <a:latin typeface="Calibri" pitchFamily="34" charset="0"/>
                        <a:cs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dirty="0" smtClean="0">
                          <a:solidFill>
                            <a:srgbClr val="000000"/>
                          </a:solidFill>
                          <a:effectLst/>
                          <a:latin typeface="Calibri" pitchFamily="34" charset="0"/>
                          <a:cs typeface="Calibri" pitchFamily="34" charset="0"/>
                        </a:rPr>
                        <a:t>154,083 </a:t>
                      </a:r>
                      <a:endParaRPr lang="en-US" sz="1400" b="0" i="0" u="none" strike="noStrike" dirty="0">
                        <a:solidFill>
                          <a:srgbClr val="000000"/>
                        </a:solidFill>
                        <a:effectLst/>
                        <a:latin typeface="Calibri" pitchFamily="34" charset="0"/>
                        <a:cs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dirty="0" smtClean="0">
                          <a:solidFill>
                            <a:srgbClr val="000000"/>
                          </a:solidFill>
                          <a:effectLst/>
                          <a:latin typeface="Calibri" pitchFamily="34" charset="0"/>
                          <a:cs typeface="Calibri" pitchFamily="34" charset="0"/>
                        </a:rPr>
                        <a:t>154,083 </a:t>
                      </a:r>
                      <a:endParaRPr lang="en-US" sz="1400" b="0" i="0" u="none" strike="noStrike" dirty="0">
                        <a:solidFill>
                          <a:srgbClr val="000000"/>
                        </a:solidFill>
                        <a:effectLst/>
                        <a:latin typeface="Calibri" pitchFamily="34" charset="0"/>
                        <a:cs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dirty="0" smtClean="0">
                          <a:solidFill>
                            <a:srgbClr val="000000"/>
                          </a:solidFill>
                          <a:effectLst/>
                          <a:latin typeface="Calibri" pitchFamily="34" charset="0"/>
                          <a:cs typeface="Calibri" pitchFamily="34" charset="0"/>
                        </a:rPr>
                        <a:t>154,083 </a:t>
                      </a:r>
                      <a:endParaRPr lang="en-US" sz="1400" b="0" i="0" u="none" strike="noStrike" dirty="0">
                        <a:solidFill>
                          <a:srgbClr val="000000"/>
                        </a:solidFill>
                        <a:effectLst/>
                        <a:latin typeface="Calibri" pitchFamily="34" charset="0"/>
                        <a:cs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9822">
                <a:tc>
                  <a:txBody>
                    <a:bodyPr/>
                    <a:lstStyle/>
                    <a:p>
                      <a:pPr algn="ctr"/>
                      <a:r>
                        <a:rPr lang="en-US" sz="1400" b="1" dirty="0" smtClean="0">
                          <a:solidFill>
                            <a:schemeClr val="tx1"/>
                          </a:solidFill>
                          <a:latin typeface="Calibri" pitchFamily="34" charset="0"/>
                          <a:cs typeface="Calibri" pitchFamily="34" charset="0"/>
                        </a:rPr>
                        <a:t>8</a:t>
                      </a:r>
                      <a:endParaRPr lang="en-US" sz="1400" b="1" dirty="0">
                        <a:solidFill>
                          <a:schemeClr val="tx1"/>
                        </a:solidFill>
                        <a:latin typeface="Calibri" pitchFamily="34" charset="0"/>
                        <a:cs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1" i="0" u="none" strike="noStrike" dirty="0">
                          <a:solidFill>
                            <a:srgbClr val="000000"/>
                          </a:solidFill>
                          <a:effectLst/>
                          <a:latin typeface="Calibri" pitchFamily="34" charset="0"/>
                          <a:cs typeface="Calibri" pitchFamily="34" charset="0"/>
                        </a:rPr>
                        <a:t>ICT &amp; Application Development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dirty="0" smtClean="0">
                          <a:solidFill>
                            <a:srgbClr val="000000"/>
                          </a:solidFill>
                          <a:effectLst/>
                          <a:latin typeface="Calibri" pitchFamily="34" charset="0"/>
                          <a:cs typeface="Calibri" pitchFamily="34" charset="0"/>
                        </a:rPr>
                        <a:t>21,492 </a:t>
                      </a:r>
                      <a:endParaRPr lang="en-US" sz="1400" b="0" i="0" u="none" strike="noStrike" dirty="0">
                        <a:solidFill>
                          <a:srgbClr val="000000"/>
                        </a:solidFill>
                        <a:effectLst/>
                        <a:latin typeface="Calibri" pitchFamily="34" charset="0"/>
                        <a:cs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dirty="0" smtClean="0">
                          <a:solidFill>
                            <a:srgbClr val="000000"/>
                          </a:solidFill>
                          <a:effectLst/>
                          <a:latin typeface="Calibri" pitchFamily="34" charset="0"/>
                          <a:cs typeface="Calibri" pitchFamily="34" charset="0"/>
                        </a:rPr>
                        <a:t>21,892 </a:t>
                      </a:r>
                      <a:endParaRPr lang="en-US" sz="1400" b="0" i="0" u="none" strike="noStrike" dirty="0">
                        <a:solidFill>
                          <a:srgbClr val="000000"/>
                        </a:solidFill>
                        <a:effectLst/>
                        <a:latin typeface="Calibri" pitchFamily="34" charset="0"/>
                        <a:cs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dirty="0" smtClean="0">
                          <a:solidFill>
                            <a:srgbClr val="000000"/>
                          </a:solidFill>
                          <a:effectLst/>
                          <a:latin typeface="Calibri" pitchFamily="34" charset="0"/>
                          <a:cs typeface="Calibri" pitchFamily="34" charset="0"/>
                        </a:rPr>
                        <a:t>51,862 </a:t>
                      </a:r>
                      <a:endParaRPr lang="en-US" sz="1400" b="0" i="0" u="none" strike="noStrike" dirty="0">
                        <a:solidFill>
                          <a:srgbClr val="000000"/>
                        </a:solidFill>
                        <a:effectLst/>
                        <a:latin typeface="Calibri" pitchFamily="34" charset="0"/>
                        <a:cs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dirty="0" smtClean="0">
                          <a:solidFill>
                            <a:srgbClr val="000000"/>
                          </a:solidFill>
                          <a:effectLst/>
                          <a:latin typeface="Calibri" pitchFamily="34" charset="0"/>
                          <a:cs typeface="Calibri" pitchFamily="34" charset="0"/>
                        </a:rPr>
                        <a:t>24,492 </a:t>
                      </a:r>
                      <a:endParaRPr lang="en-US" sz="1400" b="0" i="0" u="none" strike="noStrike" dirty="0">
                        <a:solidFill>
                          <a:srgbClr val="000000"/>
                        </a:solidFill>
                        <a:effectLst/>
                        <a:latin typeface="Calibri" pitchFamily="34" charset="0"/>
                        <a:cs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dirty="0" smtClean="0">
                          <a:solidFill>
                            <a:srgbClr val="000000"/>
                          </a:solidFill>
                          <a:effectLst/>
                          <a:latin typeface="Calibri" pitchFamily="34" charset="0"/>
                          <a:cs typeface="Calibri" pitchFamily="34" charset="0"/>
                        </a:rPr>
                        <a:t>45,382 </a:t>
                      </a:r>
                      <a:endParaRPr lang="en-US" sz="1400" b="0" i="0" u="none" strike="noStrike" dirty="0">
                        <a:solidFill>
                          <a:srgbClr val="000000"/>
                        </a:solidFill>
                        <a:effectLst/>
                        <a:latin typeface="Calibri" pitchFamily="34" charset="0"/>
                        <a:cs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dirty="0" smtClean="0">
                          <a:solidFill>
                            <a:srgbClr val="000000"/>
                          </a:solidFill>
                          <a:effectLst/>
                          <a:latin typeface="Calibri" pitchFamily="34" charset="0"/>
                          <a:cs typeface="Calibri" pitchFamily="34" charset="0"/>
                        </a:rPr>
                        <a:t>21,492 </a:t>
                      </a:r>
                      <a:endParaRPr lang="en-US" sz="1400" b="0" i="0" u="none" strike="noStrike" dirty="0">
                        <a:solidFill>
                          <a:srgbClr val="000000"/>
                        </a:solidFill>
                        <a:effectLst/>
                        <a:latin typeface="Calibri" pitchFamily="34" charset="0"/>
                        <a:cs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7681">
                <a:tc gridSpan="2">
                  <a:txBody>
                    <a:bodyPr/>
                    <a:lstStyle/>
                    <a:p>
                      <a:pPr algn="ctr"/>
                      <a:r>
                        <a:rPr lang="en-US" sz="1400" b="1" dirty="0" smtClean="0">
                          <a:solidFill>
                            <a:schemeClr val="tx1"/>
                          </a:solidFill>
                          <a:latin typeface="Calibri" pitchFamily="34" charset="0"/>
                          <a:cs typeface="Calibri" pitchFamily="34" charset="0"/>
                        </a:rPr>
                        <a:t>TOTAL</a:t>
                      </a:r>
                      <a:endParaRPr lang="en-US" sz="1400" b="1" dirty="0">
                        <a:solidFill>
                          <a:schemeClr val="tx1"/>
                        </a:solidFill>
                        <a:latin typeface="Calibri" pitchFamily="34" charset="0"/>
                        <a:cs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hMerge="1">
                  <a:txBody>
                    <a:bodyPr/>
                    <a:lstStyle/>
                    <a:p>
                      <a:endParaRPr lang="en-US" sz="1000" dirty="0">
                        <a:solidFill>
                          <a:schemeClr val="tx1"/>
                        </a:solidFill>
                        <a:latin typeface="Calibri" pitchFamily="34" charset="0"/>
                        <a:cs typeface="Calibri" pitchFamily="34" charset="0"/>
                      </a:endParaRPr>
                    </a:p>
                  </a:txBody>
                  <a:tcPr/>
                </a:tc>
                <a:tc>
                  <a:txBody>
                    <a:bodyPr/>
                    <a:lstStyle/>
                    <a:p>
                      <a:pPr algn="r" fontAlgn="b"/>
                      <a:r>
                        <a:rPr lang="en-US" sz="1400" b="1" i="0" u="none" strike="noStrike" dirty="0">
                          <a:solidFill>
                            <a:srgbClr val="000000"/>
                          </a:solidFill>
                          <a:effectLst/>
                          <a:latin typeface="Calibri" pitchFamily="34" charset="0"/>
                          <a:cs typeface="Calibri" pitchFamily="34" charset="0"/>
                        </a:rPr>
                        <a:t>   </a:t>
                      </a:r>
                      <a:r>
                        <a:rPr lang="en-US" sz="1400" b="1" i="0" u="none" strike="noStrike" dirty="0" smtClean="0">
                          <a:solidFill>
                            <a:srgbClr val="000000"/>
                          </a:solidFill>
                          <a:effectLst/>
                          <a:latin typeface="Calibri" pitchFamily="34" charset="0"/>
                          <a:cs typeface="Calibri" pitchFamily="34" charset="0"/>
                        </a:rPr>
                        <a:t>1,866,618 </a:t>
                      </a:r>
                      <a:endParaRPr lang="en-US" sz="1400" b="1" i="0" u="none" strike="noStrike" dirty="0">
                        <a:solidFill>
                          <a:srgbClr val="000000"/>
                        </a:solidFill>
                        <a:effectLst/>
                        <a:latin typeface="Calibri" pitchFamily="34" charset="0"/>
                        <a:cs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r" fontAlgn="b"/>
                      <a:r>
                        <a:rPr lang="en-US" sz="1400" b="1" i="0" u="none" strike="noStrike" dirty="0">
                          <a:solidFill>
                            <a:srgbClr val="000000"/>
                          </a:solidFill>
                          <a:effectLst/>
                          <a:latin typeface="Calibri" pitchFamily="34" charset="0"/>
                          <a:cs typeface="Calibri" pitchFamily="34" charset="0"/>
                        </a:rPr>
                        <a:t>   </a:t>
                      </a:r>
                      <a:r>
                        <a:rPr lang="en-US" sz="1400" b="1" i="0" u="none" strike="noStrike" dirty="0" smtClean="0">
                          <a:solidFill>
                            <a:srgbClr val="000000"/>
                          </a:solidFill>
                          <a:effectLst/>
                          <a:latin typeface="Calibri" pitchFamily="34" charset="0"/>
                          <a:cs typeface="Calibri" pitchFamily="34" charset="0"/>
                        </a:rPr>
                        <a:t>1,821,645 </a:t>
                      </a:r>
                      <a:endParaRPr lang="en-US" sz="1400" b="1" i="0" u="none" strike="noStrike" dirty="0">
                        <a:solidFill>
                          <a:srgbClr val="000000"/>
                        </a:solidFill>
                        <a:effectLst/>
                        <a:latin typeface="Calibri" pitchFamily="34" charset="0"/>
                        <a:cs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r" fontAlgn="b"/>
                      <a:r>
                        <a:rPr lang="en-US" sz="1400" b="1" i="0" u="none" strike="noStrike" dirty="0">
                          <a:solidFill>
                            <a:srgbClr val="000000"/>
                          </a:solidFill>
                          <a:effectLst/>
                          <a:latin typeface="Calibri" pitchFamily="34" charset="0"/>
                          <a:cs typeface="Calibri" pitchFamily="34" charset="0"/>
                        </a:rPr>
                        <a:t>   </a:t>
                      </a:r>
                      <a:r>
                        <a:rPr lang="en-US" sz="1400" b="1" i="0" u="none" strike="noStrike" dirty="0" smtClean="0">
                          <a:solidFill>
                            <a:srgbClr val="000000"/>
                          </a:solidFill>
                          <a:effectLst/>
                          <a:latin typeface="Calibri" pitchFamily="34" charset="0"/>
                          <a:cs typeface="Calibri" pitchFamily="34" charset="0"/>
                        </a:rPr>
                        <a:t>1,934,190 </a:t>
                      </a:r>
                      <a:endParaRPr lang="en-US" sz="1400" b="1" i="0" u="none" strike="noStrike" dirty="0">
                        <a:solidFill>
                          <a:srgbClr val="000000"/>
                        </a:solidFill>
                        <a:effectLst/>
                        <a:latin typeface="Calibri" pitchFamily="34" charset="0"/>
                        <a:cs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r" fontAlgn="b"/>
                      <a:r>
                        <a:rPr lang="en-US" sz="1400" b="1" i="0" u="none" strike="noStrike" dirty="0">
                          <a:solidFill>
                            <a:srgbClr val="000000"/>
                          </a:solidFill>
                          <a:effectLst/>
                          <a:latin typeface="Calibri" pitchFamily="34" charset="0"/>
                          <a:cs typeface="Calibri" pitchFamily="34" charset="0"/>
                        </a:rPr>
                        <a:t>   </a:t>
                      </a:r>
                      <a:r>
                        <a:rPr lang="en-US" sz="1400" b="1" i="0" u="none" strike="noStrike" dirty="0" smtClean="0">
                          <a:solidFill>
                            <a:srgbClr val="000000"/>
                          </a:solidFill>
                          <a:effectLst/>
                          <a:latin typeface="Calibri" pitchFamily="34" charset="0"/>
                          <a:cs typeface="Calibri" pitchFamily="34" charset="0"/>
                        </a:rPr>
                        <a:t>1,850,722 </a:t>
                      </a:r>
                      <a:endParaRPr lang="en-US" sz="1400" b="1" i="0" u="none" strike="noStrike" dirty="0">
                        <a:solidFill>
                          <a:srgbClr val="000000"/>
                        </a:solidFill>
                        <a:effectLst/>
                        <a:latin typeface="Calibri" pitchFamily="34" charset="0"/>
                        <a:cs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r" fontAlgn="b"/>
                      <a:r>
                        <a:rPr lang="en-US" sz="1400" b="1" i="0" u="none" strike="noStrike" dirty="0">
                          <a:solidFill>
                            <a:srgbClr val="000000"/>
                          </a:solidFill>
                          <a:effectLst/>
                          <a:latin typeface="Calibri" pitchFamily="34" charset="0"/>
                          <a:cs typeface="Calibri" pitchFamily="34" charset="0"/>
                        </a:rPr>
                        <a:t>   </a:t>
                      </a:r>
                      <a:r>
                        <a:rPr lang="en-US" sz="1400" b="1" i="0" u="none" strike="noStrike" dirty="0" smtClean="0">
                          <a:solidFill>
                            <a:srgbClr val="000000"/>
                          </a:solidFill>
                          <a:effectLst/>
                          <a:latin typeface="Calibri" pitchFamily="34" charset="0"/>
                          <a:cs typeface="Calibri" pitchFamily="34" charset="0"/>
                        </a:rPr>
                        <a:t>1,914,653</a:t>
                      </a:r>
                      <a:endParaRPr lang="en-US" sz="1400" b="1" i="0" u="none" strike="noStrike" dirty="0">
                        <a:solidFill>
                          <a:srgbClr val="000000"/>
                        </a:solidFill>
                        <a:effectLst/>
                        <a:latin typeface="Calibri" pitchFamily="34" charset="0"/>
                        <a:cs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r" fontAlgn="b"/>
                      <a:r>
                        <a:rPr lang="en-US" sz="1400" b="1" i="0" u="none" strike="noStrike" dirty="0" smtClean="0">
                          <a:solidFill>
                            <a:srgbClr val="000000"/>
                          </a:solidFill>
                          <a:effectLst/>
                          <a:latin typeface="Calibri" pitchFamily="34" charset="0"/>
                          <a:cs typeface="Calibri" pitchFamily="34" charset="0"/>
                        </a:rPr>
                        <a:t>  1,899,745 </a:t>
                      </a:r>
                      <a:endParaRPr lang="en-US" sz="1400" b="1" i="0" u="none" strike="noStrike" dirty="0">
                        <a:solidFill>
                          <a:srgbClr val="000000"/>
                        </a:solidFill>
                        <a:effectLst/>
                        <a:latin typeface="Calibri" pitchFamily="34" charset="0"/>
                        <a:cs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ext Box 3"/>
          <p:cNvSpPr txBox="1">
            <a:spLocks noChangeArrowheads="1"/>
          </p:cNvSpPr>
          <p:nvPr/>
        </p:nvSpPr>
        <p:spPr bwMode="auto">
          <a:xfrm>
            <a:off x="228600" y="152400"/>
            <a:ext cx="79248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9pPr>
          </a:lstStyle>
          <a:p>
            <a:pPr algn="ctr">
              <a:buClrTx/>
              <a:buFontTx/>
              <a:buNone/>
            </a:pPr>
            <a:r>
              <a:rPr lang="en-US" sz="2800" b="1" dirty="0" smtClean="0">
                <a:solidFill>
                  <a:srgbClr val="000000"/>
                </a:solidFill>
                <a:latin typeface="Candara" pitchFamily="32" charset="0"/>
              </a:rPr>
              <a:t>BUDGET 2014</a:t>
            </a:r>
            <a:endParaRPr lang="en-US" sz="2800" b="1" dirty="0">
              <a:solidFill>
                <a:srgbClr val="000000"/>
              </a:solidFill>
              <a:latin typeface="Candara" pitchFamily="32" charset="0"/>
            </a:endParaRPr>
          </a:p>
        </p:txBody>
      </p:sp>
      <p:sp>
        <p:nvSpPr>
          <p:cNvPr id="3" name="TextBox 2"/>
          <p:cNvSpPr txBox="1"/>
          <p:nvPr/>
        </p:nvSpPr>
        <p:spPr>
          <a:xfrm>
            <a:off x="130175" y="1143000"/>
            <a:ext cx="8632825" cy="338554"/>
          </a:xfrm>
          <a:prstGeom prst="rect">
            <a:avLst/>
          </a:prstGeom>
          <a:noFill/>
        </p:spPr>
        <p:txBody>
          <a:bodyPr wrap="square" rtlCol="0">
            <a:spAutoFit/>
          </a:bodyPr>
          <a:lstStyle/>
          <a:p>
            <a:r>
              <a:rPr lang="en-US" sz="1600" b="1" dirty="0" smtClean="0">
                <a:solidFill>
                  <a:schemeClr val="tx1"/>
                </a:solidFill>
                <a:latin typeface="+mj-lt"/>
              </a:rPr>
              <a:t>SECOND SEMESTER </a:t>
            </a:r>
            <a:r>
              <a:rPr lang="en-US" sz="1600" b="1" dirty="0" smtClean="0">
                <a:solidFill>
                  <a:schemeClr val="tx1"/>
                </a:solidFill>
                <a:latin typeface="+mj-lt"/>
              </a:rPr>
              <a:t>BUDGET </a:t>
            </a:r>
            <a:r>
              <a:rPr lang="en-US" sz="1600" b="1" dirty="0" smtClean="0">
                <a:solidFill>
                  <a:schemeClr val="tx1"/>
                </a:solidFill>
                <a:latin typeface="+mj-lt"/>
              </a:rPr>
              <a:t>HRS (In Thousand Rupiah’s)</a:t>
            </a:r>
            <a:endParaRPr lang="en-US" sz="1600" b="1" dirty="0">
              <a:solidFill>
                <a:schemeClr val="tx1"/>
              </a:solidFill>
              <a:latin typeface="+mj-lt"/>
            </a:endParaRPr>
          </a:p>
        </p:txBody>
      </p:sp>
      <p:graphicFrame>
        <p:nvGraphicFramePr>
          <p:cNvPr id="4" name="Table 3"/>
          <p:cNvGraphicFramePr>
            <a:graphicFrameLocks noGrp="1"/>
          </p:cNvGraphicFramePr>
          <p:nvPr>
            <p:extLst>
              <p:ext uri="{D42A27DB-BD31-4B8C-83A1-F6EECF244321}">
                <p14:modId xmlns:p14="http://schemas.microsoft.com/office/powerpoint/2010/main" val="3933678481"/>
              </p:ext>
            </p:extLst>
          </p:nvPr>
        </p:nvGraphicFramePr>
        <p:xfrm>
          <a:off x="228600" y="1661864"/>
          <a:ext cx="8709024" cy="4614898"/>
        </p:xfrm>
        <a:graphic>
          <a:graphicData uri="http://schemas.openxmlformats.org/drawingml/2006/table">
            <a:tbl>
              <a:tblPr firstRow="1" bandRow="1">
                <a:tableStyleId>{5C22544A-7EE6-4342-B048-85BDC9FD1C3A}</a:tableStyleId>
              </a:tblPr>
              <a:tblGrid>
                <a:gridCol w="457200"/>
                <a:gridCol w="1981200"/>
                <a:gridCol w="1066800"/>
                <a:gridCol w="1066800"/>
                <a:gridCol w="1066800"/>
                <a:gridCol w="1066800"/>
                <a:gridCol w="990600"/>
                <a:gridCol w="1012824"/>
              </a:tblGrid>
              <a:tr h="482600">
                <a:tc>
                  <a:txBody>
                    <a:bodyPr/>
                    <a:lstStyle/>
                    <a:p>
                      <a:pPr algn="ctr"/>
                      <a:r>
                        <a:rPr lang="en-US" sz="1400" b="1" dirty="0" smtClean="0">
                          <a:solidFill>
                            <a:schemeClr val="tx1"/>
                          </a:solidFill>
                          <a:latin typeface="Calibri" pitchFamily="34" charset="0"/>
                          <a:cs typeface="Calibri" pitchFamily="34" charset="0"/>
                        </a:rPr>
                        <a:t>No</a:t>
                      </a:r>
                      <a:endParaRPr lang="en-US" sz="1400" b="1" dirty="0">
                        <a:solidFill>
                          <a:schemeClr val="tx1"/>
                        </a:solidFill>
                        <a:latin typeface="Calibri" pitchFamily="34" charset="0"/>
                        <a:cs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1" dirty="0" smtClean="0">
                          <a:solidFill>
                            <a:schemeClr val="tx1"/>
                          </a:solidFill>
                          <a:latin typeface="Calibri" pitchFamily="34" charset="0"/>
                          <a:cs typeface="Calibri" pitchFamily="34" charset="0"/>
                        </a:rPr>
                        <a:t>Budget Account</a:t>
                      </a:r>
                      <a:endParaRPr lang="en-US" sz="1400" b="1" dirty="0">
                        <a:solidFill>
                          <a:schemeClr val="tx1"/>
                        </a:solidFill>
                        <a:latin typeface="Calibri" pitchFamily="34" charset="0"/>
                        <a:cs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1" dirty="0" smtClean="0">
                          <a:solidFill>
                            <a:schemeClr val="tx1"/>
                          </a:solidFill>
                          <a:latin typeface="Calibri" pitchFamily="34" charset="0"/>
                          <a:cs typeface="Calibri" pitchFamily="34" charset="0"/>
                        </a:rPr>
                        <a:t>July</a:t>
                      </a:r>
                      <a:endParaRPr lang="en-US" sz="1400" b="1" dirty="0">
                        <a:solidFill>
                          <a:schemeClr val="tx1"/>
                        </a:solidFill>
                        <a:latin typeface="Calibri" pitchFamily="34" charset="0"/>
                        <a:cs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1" dirty="0" smtClean="0">
                          <a:solidFill>
                            <a:schemeClr val="tx1"/>
                          </a:solidFill>
                          <a:latin typeface="Calibri" pitchFamily="34" charset="0"/>
                          <a:cs typeface="Calibri" pitchFamily="34" charset="0"/>
                        </a:rPr>
                        <a:t>August</a:t>
                      </a:r>
                      <a:endParaRPr lang="en-US" sz="1400" b="1" dirty="0">
                        <a:solidFill>
                          <a:schemeClr val="tx1"/>
                        </a:solidFill>
                        <a:latin typeface="Calibri" pitchFamily="34" charset="0"/>
                        <a:cs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1" dirty="0" smtClean="0">
                          <a:solidFill>
                            <a:schemeClr val="tx1"/>
                          </a:solidFill>
                          <a:latin typeface="Calibri" pitchFamily="34" charset="0"/>
                          <a:cs typeface="Calibri" pitchFamily="34" charset="0"/>
                        </a:rPr>
                        <a:t>September</a:t>
                      </a:r>
                      <a:endParaRPr lang="en-US" sz="1400" b="1" dirty="0">
                        <a:solidFill>
                          <a:schemeClr val="tx1"/>
                        </a:solidFill>
                        <a:latin typeface="Calibri" pitchFamily="34" charset="0"/>
                        <a:cs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1" dirty="0" smtClean="0">
                          <a:solidFill>
                            <a:schemeClr val="tx1"/>
                          </a:solidFill>
                          <a:latin typeface="Calibri" pitchFamily="34" charset="0"/>
                          <a:cs typeface="Calibri" pitchFamily="34" charset="0"/>
                        </a:rPr>
                        <a:t>October</a:t>
                      </a:r>
                      <a:endParaRPr lang="en-US" sz="1400" b="1" dirty="0">
                        <a:solidFill>
                          <a:schemeClr val="tx1"/>
                        </a:solidFill>
                        <a:latin typeface="Calibri" pitchFamily="34" charset="0"/>
                        <a:cs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1" dirty="0" smtClean="0">
                          <a:solidFill>
                            <a:schemeClr val="tx1"/>
                          </a:solidFill>
                          <a:latin typeface="Calibri" pitchFamily="34" charset="0"/>
                          <a:cs typeface="Calibri" pitchFamily="34" charset="0"/>
                        </a:rPr>
                        <a:t>November</a:t>
                      </a:r>
                      <a:endParaRPr lang="en-US" sz="1400" b="1" dirty="0">
                        <a:solidFill>
                          <a:schemeClr val="tx1"/>
                        </a:solidFill>
                        <a:latin typeface="Calibri" pitchFamily="34" charset="0"/>
                        <a:cs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smtClean="0">
                          <a:solidFill>
                            <a:schemeClr val="tx1"/>
                          </a:solidFill>
                          <a:latin typeface="Calibri" pitchFamily="34" charset="0"/>
                          <a:cs typeface="Calibri" pitchFamily="34" charset="0"/>
                        </a:rPr>
                        <a:t>December</a:t>
                      </a:r>
                      <a:endParaRPr lang="en-US" sz="1200" b="1" dirty="0">
                        <a:solidFill>
                          <a:schemeClr val="tx1"/>
                        </a:solidFill>
                        <a:latin typeface="Calibri" pitchFamily="34" charset="0"/>
                        <a:cs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8978">
                <a:tc>
                  <a:txBody>
                    <a:bodyPr/>
                    <a:lstStyle/>
                    <a:p>
                      <a:pPr algn="ctr"/>
                      <a:r>
                        <a:rPr lang="en-US" sz="1400" b="1" dirty="0" smtClean="0">
                          <a:solidFill>
                            <a:schemeClr val="tx1"/>
                          </a:solidFill>
                          <a:latin typeface="Calibri" pitchFamily="34" charset="0"/>
                          <a:cs typeface="Calibri" pitchFamily="34" charset="0"/>
                        </a:rPr>
                        <a:t>1</a:t>
                      </a:r>
                      <a:endParaRPr lang="en-US" sz="1400" b="1" dirty="0">
                        <a:solidFill>
                          <a:schemeClr val="tx1"/>
                        </a:solidFill>
                        <a:latin typeface="Calibri" pitchFamily="34" charset="0"/>
                        <a:cs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b="1" i="0" u="none" strike="noStrike" dirty="0">
                          <a:solidFill>
                            <a:srgbClr val="000000"/>
                          </a:solidFill>
                          <a:effectLst/>
                          <a:latin typeface="Calibri" pitchFamily="34" charset="0"/>
                          <a:cs typeface="Calibri" pitchFamily="34" charset="0"/>
                        </a:rPr>
                        <a:t>Compensation &amp; Benefit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dirty="0">
                          <a:solidFill>
                            <a:srgbClr val="000000"/>
                          </a:solidFill>
                          <a:effectLst/>
                          <a:latin typeface="Calibri" pitchFamily="34" charset="0"/>
                          <a:cs typeface="Calibri" pitchFamily="34" charset="0"/>
                        </a:rPr>
                        <a:t>   </a:t>
                      </a:r>
                      <a:r>
                        <a:rPr lang="en-US" sz="1400" b="0" i="0" u="none" strike="noStrike" dirty="0" smtClean="0">
                          <a:solidFill>
                            <a:srgbClr val="000000"/>
                          </a:solidFill>
                          <a:effectLst/>
                          <a:latin typeface="Calibri" pitchFamily="34" charset="0"/>
                          <a:cs typeface="Calibri" pitchFamily="34" charset="0"/>
                        </a:rPr>
                        <a:t>2,921,898 </a:t>
                      </a:r>
                      <a:endParaRPr lang="en-US" sz="1400" b="0" i="0" u="none" strike="noStrike" dirty="0">
                        <a:solidFill>
                          <a:srgbClr val="000000"/>
                        </a:solidFill>
                        <a:effectLst/>
                        <a:latin typeface="Calibri" pitchFamily="34" charset="0"/>
                        <a:cs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dirty="0">
                          <a:solidFill>
                            <a:srgbClr val="000000"/>
                          </a:solidFill>
                          <a:effectLst/>
                          <a:latin typeface="Calibri" pitchFamily="34" charset="0"/>
                          <a:cs typeface="Calibri" pitchFamily="34" charset="0"/>
                        </a:rPr>
                        <a:t>   </a:t>
                      </a:r>
                      <a:r>
                        <a:rPr lang="en-US" sz="1400" b="0" i="0" u="none" strike="noStrike" dirty="0" smtClean="0">
                          <a:solidFill>
                            <a:srgbClr val="000000"/>
                          </a:solidFill>
                          <a:effectLst/>
                          <a:latin typeface="Calibri" pitchFamily="34" charset="0"/>
                          <a:cs typeface="Calibri" pitchFamily="34" charset="0"/>
                        </a:rPr>
                        <a:t>1,246,801 </a:t>
                      </a:r>
                      <a:endParaRPr lang="en-US" sz="1400" b="0" i="0" u="none" strike="noStrike" dirty="0">
                        <a:solidFill>
                          <a:srgbClr val="000000"/>
                        </a:solidFill>
                        <a:effectLst/>
                        <a:latin typeface="Calibri" pitchFamily="34" charset="0"/>
                        <a:cs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dirty="0">
                          <a:solidFill>
                            <a:srgbClr val="000000"/>
                          </a:solidFill>
                          <a:effectLst/>
                          <a:latin typeface="Calibri" pitchFamily="34" charset="0"/>
                          <a:cs typeface="Calibri" pitchFamily="34" charset="0"/>
                        </a:rPr>
                        <a:t>   </a:t>
                      </a:r>
                      <a:r>
                        <a:rPr lang="en-US" sz="1400" b="0" i="0" u="none" strike="noStrike" dirty="0" smtClean="0">
                          <a:solidFill>
                            <a:srgbClr val="000000"/>
                          </a:solidFill>
                          <a:effectLst/>
                          <a:latin typeface="Calibri" pitchFamily="34" charset="0"/>
                          <a:cs typeface="Calibri" pitchFamily="34" charset="0"/>
                        </a:rPr>
                        <a:t>1,246,801 </a:t>
                      </a:r>
                      <a:endParaRPr lang="en-US" sz="1400" b="0" i="0" u="none" strike="noStrike" dirty="0">
                        <a:solidFill>
                          <a:srgbClr val="000000"/>
                        </a:solidFill>
                        <a:effectLst/>
                        <a:latin typeface="Calibri" pitchFamily="34" charset="0"/>
                        <a:cs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dirty="0">
                          <a:solidFill>
                            <a:srgbClr val="000000"/>
                          </a:solidFill>
                          <a:effectLst/>
                          <a:latin typeface="Calibri" pitchFamily="34" charset="0"/>
                          <a:cs typeface="Calibri" pitchFamily="34" charset="0"/>
                        </a:rPr>
                        <a:t>   </a:t>
                      </a:r>
                      <a:r>
                        <a:rPr lang="en-US" sz="1400" b="0" i="0" u="none" strike="noStrike" dirty="0" smtClean="0">
                          <a:solidFill>
                            <a:srgbClr val="000000"/>
                          </a:solidFill>
                          <a:effectLst/>
                          <a:latin typeface="Calibri" pitchFamily="34" charset="0"/>
                          <a:cs typeface="Calibri" pitchFamily="34" charset="0"/>
                        </a:rPr>
                        <a:t>1,246,801 </a:t>
                      </a:r>
                      <a:endParaRPr lang="en-US" sz="1400" b="0" i="0" u="none" strike="noStrike" dirty="0">
                        <a:solidFill>
                          <a:srgbClr val="000000"/>
                        </a:solidFill>
                        <a:effectLst/>
                        <a:latin typeface="Calibri" pitchFamily="34" charset="0"/>
                        <a:cs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dirty="0">
                          <a:solidFill>
                            <a:srgbClr val="000000"/>
                          </a:solidFill>
                          <a:effectLst/>
                          <a:latin typeface="Calibri" pitchFamily="34" charset="0"/>
                          <a:cs typeface="Calibri" pitchFamily="34" charset="0"/>
                        </a:rPr>
                        <a:t>   1,246,800,735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dirty="0">
                          <a:solidFill>
                            <a:srgbClr val="000000"/>
                          </a:solidFill>
                          <a:effectLst/>
                          <a:latin typeface="Calibri" pitchFamily="34" charset="0"/>
                          <a:cs typeface="Calibri" pitchFamily="34" charset="0"/>
                        </a:rPr>
                        <a:t>   </a:t>
                      </a:r>
                      <a:r>
                        <a:rPr lang="en-US" sz="1400" b="0" i="0" u="none" strike="noStrike" dirty="0" smtClean="0">
                          <a:solidFill>
                            <a:srgbClr val="000000"/>
                          </a:solidFill>
                          <a:effectLst/>
                          <a:latin typeface="Calibri" pitchFamily="34" charset="0"/>
                          <a:cs typeface="Calibri" pitchFamily="34" charset="0"/>
                        </a:rPr>
                        <a:t>1,246,801 </a:t>
                      </a:r>
                      <a:endParaRPr lang="en-US" sz="1400" b="0" i="0" u="none" strike="noStrike" dirty="0">
                        <a:solidFill>
                          <a:srgbClr val="000000"/>
                        </a:solidFill>
                        <a:effectLst/>
                        <a:latin typeface="Calibri" pitchFamily="34" charset="0"/>
                        <a:cs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8978">
                <a:tc>
                  <a:txBody>
                    <a:bodyPr/>
                    <a:lstStyle/>
                    <a:p>
                      <a:pPr algn="ctr"/>
                      <a:r>
                        <a:rPr lang="en-US" sz="1400" b="1" dirty="0" smtClean="0">
                          <a:solidFill>
                            <a:schemeClr val="tx1"/>
                          </a:solidFill>
                          <a:latin typeface="Calibri" pitchFamily="34" charset="0"/>
                          <a:cs typeface="Calibri" pitchFamily="34" charset="0"/>
                        </a:rPr>
                        <a:t>2</a:t>
                      </a:r>
                      <a:endParaRPr lang="en-US" sz="1400" b="1" dirty="0">
                        <a:solidFill>
                          <a:schemeClr val="tx1"/>
                        </a:solidFill>
                        <a:latin typeface="Calibri" pitchFamily="34" charset="0"/>
                        <a:cs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b="1" i="0" u="none" strike="noStrike" dirty="0">
                          <a:solidFill>
                            <a:srgbClr val="000000"/>
                          </a:solidFill>
                          <a:effectLst/>
                          <a:latin typeface="Calibri" pitchFamily="34" charset="0"/>
                          <a:cs typeface="Calibri" pitchFamily="34" charset="0"/>
                        </a:rPr>
                        <a:t>Recruitment &amp; Training</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dirty="0">
                          <a:solidFill>
                            <a:srgbClr val="000000"/>
                          </a:solidFill>
                          <a:effectLst/>
                          <a:latin typeface="Calibri" pitchFamily="34" charset="0"/>
                          <a:cs typeface="Calibri" pitchFamily="34" charset="0"/>
                        </a:rPr>
                        <a:t>        </a:t>
                      </a:r>
                      <a:r>
                        <a:rPr lang="en-US" sz="1400" b="0" i="0" u="none" strike="noStrike" dirty="0" smtClean="0">
                          <a:solidFill>
                            <a:srgbClr val="000000"/>
                          </a:solidFill>
                          <a:effectLst/>
                          <a:latin typeface="Calibri" pitchFamily="34" charset="0"/>
                          <a:cs typeface="Calibri" pitchFamily="34" charset="0"/>
                        </a:rPr>
                        <a:t>29,250 </a:t>
                      </a:r>
                      <a:endParaRPr lang="en-US" sz="1400" b="0" i="0" u="none" strike="noStrike" dirty="0">
                        <a:solidFill>
                          <a:srgbClr val="000000"/>
                        </a:solidFill>
                        <a:effectLst/>
                        <a:latin typeface="Calibri" pitchFamily="34" charset="0"/>
                        <a:cs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dirty="0">
                          <a:solidFill>
                            <a:srgbClr val="000000"/>
                          </a:solidFill>
                          <a:effectLst/>
                          <a:latin typeface="Calibri" pitchFamily="34" charset="0"/>
                          <a:cs typeface="Calibri" pitchFamily="34" charset="0"/>
                        </a:rPr>
                        <a:t>        </a:t>
                      </a:r>
                      <a:r>
                        <a:rPr lang="en-US" sz="1400" b="0" i="0" u="none" strike="noStrike" dirty="0" smtClean="0">
                          <a:solidFill>
                            <a:srgbClr val="000000"/>
                          </a:solidFill>
                          <a:effectLst/>
                          <a:latin typeface="Calibri" pitchFamily="34" charset="0"/>
                          <a:cs typeface="Calibri" pitchFamily="34" charset="0"/>
                        </a:rPr>
                        <a:t>32,175 </a:t>
                      </a:r>
                      <a:endParaRPr lang="en-US" sz="1400" b="0" i="0" u="none" strike="noStrike" dirty="0">
                        <a:solidFill>
                          <a:srgbClr val="000000"/>
                        </a:solidFill>
                        <a:effectLst/>
                        <a:latin typeface="Calibri" pitchFamily="34" charset="0"/>
                        <a:cs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dirty="0">
                          <a:solidFill>
                            <a:srgbClr val="000000"/>
                          </a:solidFill>
                          <a:effectLst/>
                          <a:latin typeface="Calibri" pitchFamily="34" charset="0"/>
                          <a:cs typeface="Calibri" pitchFamily="34" charset="0"/>
                        </a:rPr>
                        <a:t>        </a:t>
                      </a:r>
                      <a:r>
                        <a:rPr lang="en-US" sz="1400" b="0" i="0" u="none" strike="noStrike" dirty="0" smtClean="0">
                          <a:solidFill>
                            <a:srgbClr val="000000"/>
                          </a:solidFill>
                          <a:effectLst/>
                          <a:latin typeface="Calibri" pitchFamily="34" charset="0"/>
                          <a:cs typeface="Calibri" pitchFamily="34" charset="0"/>
                        </a:rPr>
                        <a:t>29,250 </a:t>
                      </a:r>
                      <a:endParaRPr lang="en-US" sz="1400" b="0" i="0" u="none" strike="noStrike" dirty="0">
                        <a:solidFill>
                          <a:srgbClr val="000000"/>
                        </a:solidFill>
                        <a:effectLst/>
                        <a:latin typeface="Calibri" pitchFamily="34" charset="0"/>
                        <a:cs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dirty="0">
                          <a:solidFill>
                            <a:srgbClr val="000000"/>
                          </a:solidFill>
                          <a:effectLst/>
                          <a:latin typeface="Calibri" pitchFamily="34" charset="0"/>
                          <a:cs typeface="Calibri" pitchFamily="34" charset="0"/>
                        </a:rPr>
                        <a:t>        </a:t>
                      </a:r>
                      <a:r>
                        <a:rPr lang="en-US" sz="1400" b="0" i="0" u="none" strike="noStrike" dirty="0" smtClean="0">
                          <a:solidFill>
                            <a:srgbClr val="000000"/>
                          </a:solidFill>
                          <a:effectLst/>
                          <a:latin typeface="Calibri" pitchFamily="34" charset="0"/>
                          <a:cs typeface="Calibri" pitchFamily="34" charset="0"/>
                        </a:rPr>
                        <a:t>32,175 </a:t>
                      </a:r>
                      <a:endParaRPr lang="en-US" sz="1400" b="0" i="0" u="none" strike="noStrike" dirty="0">
                        <a:solidFill>
                          <a:srgbClr val="000000"/>
                        </a:solidFill>
                        <a:effectLst/>
                        <a:latin typeface="Calibri" pitchFamily="34" charset="0"/>
                        <a:cs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dirty="0">
                          <a:solidFill>
                            <a:srgbClr val="000000"/>
                          </a:solidFill>
                          <a:effectLst/>
                          <a:latin typeface="Calibri" pitchFamily="34" charset="0"/>
                          <a:cs typeface="Calibri" pitchFamily="34" charset="0"/>
                        </a:rPr>
                        <a:t>        29,250,000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dirty="0">
                          <a:solidFill>
                            <a:srgbClr val="000000"/>
                          </a:solidFill>
                          <a:effectLst/>
                          <a:latin typeface="Calibri" pitchFamily="34" charset="0"/>
                          <a:cs typeface="Calibri" pitchFamily="34" charset="0"/>
                        </a:rPr>
                        <a:t>        </a:t>
                      </a:r>
                      <a:r>
                        <a:rPr lang="en-US" sz="1400" b="0" i="0" u="none" strike="noStrike" dirty="0" smtClean="0">
                          <a:solidFill>
                            <a:srgbClr val="000000"/>
                          </a:solidFill>
                          <a:effectLst/>
                          <a:latin typeface="Calibri" pitchFamily="34" charset="0"/>
                          <a:cs typeface="Calibri" pitchFamily="34" charset="0"/>
                        </a:rPr>
                        <a:t>32,175 </a:t>
                      </a:r>
                      <a:endParaRPr lang="en-US" sz="1400" b="0" i="0" u="none" strike="noStrike" dirty="0">
                        <a:solidFill>
                          <a:srgbClr val="000000"/>
                        </a:solidFill>
                        <a:effectLst/>
                        <a:latin typeface="Calibri" pitchFamily="34" charset="0"/>
                        <a:cs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8978">
                <a:tc>
                  <a:txBody>
                    <a:bodyPr/>
                    <a:lstStyle/>
                    <a:p>
                      <a:pPr algn="ctr"/>
                      <a:r>
                        <a:rPr lang="en-US" sz="1400" b="1" dirty="0" smtClean="0">
                          <a:solidFill>
                            <a:schemeClr val="tx1"/>
                          </a:solidFill>
                          <a:latin typeface="Calibri" pitchFamily="34" charset="0"/>
                          <a:cs typeface="Calibri" pitchFamily="34" charset="0"/>
                        </a:rPr>
                        <a:t>3</a:t>
                      </a:r>
                      <a:endParaRPr lang="en-US" sz="1400" b="1" dirty="0">
                        <a:solidFill>
                          <a:schemeClr val="tx1"/>
                        </a:solidFill>
                        <a:latin typeface="Calibri" pitchFamily="34" charset="0"/>
                        <a:cs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b="1" i="0" u="none" strike="noStrike" dirty="0">
                          <a:solidFill>
                            <a:srgbClr val="000000"/>
                          </a:solidFill>
                          <a:effectLst/>
                          <a:latin typeface="Calibri" pitchFamily="34" charset="0"/>
                          <a:cs typeface="Calibri" pitchFamily="34" charset="0"/>
                        </a:rPr>
                        <a:t>Employee Relation Program</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dirty="0">
                          <a:solidFill>
                            <a:srgbClr val="000000"/>
                          </a:solidFill>
                          <a:effectLst/>
                          <a:latin typeface="Calibri" pitchFamily="34" charset="0"/>
                          <a:cs typeface="Calibri" pitchFamily="34" charset="0"/>
                        </a:rPr>
                        <a:t>        </a:t>
                      </a:r>
                      <a:r>
                        <a:rPr lang="en-US" sz="1400" b="0" i="0" u="none" strike="noStrike" dirty="0" smtClean="0">
                          <a:solidFill>
                            <a:srgbClr val="000000"/>
                          </a:solidFill>
                          <a:effectLst/>
                          <a:latin typeface="Calibri" pitchFamily="34" charset="0"/>
                          <a:cs typeface="Calibri" pitchFamily="34" charset="0"/>
                        </a:rPr>
                        <a:t>37,770 </a:t>
                      </a:r>
                      <a:endParaRPr lang="en-US" sz="1400" b="0" i="0" u="none" strike="noStrike" dirty="0">
                        <a:solidFill>
                          <a:srgbClr val="000000"/>
                        </a:solidFill>
                        <a:effectLst/>
                        <a:latin typeface="Calibri" pitchFamily="34" charset="0"/>
                        <a:cs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dirty="0">
                          <a:solidFill>
                            <a:srgbClr val="000000"/>
                          </a:solidFill>
                          <a:effectLst/>
                          <a:latin typeface="Calibri" pitchFamily="34" charset="0"/>
                          <a:cs typeface="Calibri" pitchFamily="34" charset="0"/>
                        </a:rPr>
                        <a:t>        </a:t>
                      </a:r>
                      <a:r>
                        <a:rPr lang="en-US" sz="1400" b="0" i="0" u="none" strike="noStrike" dirty="0" smtClean="0">
                          <a:solidFill>
                            <a:srgbClr val="000000"/>
                          </a:solidFill>
                          <a:effectLst/>
                          <a:latin typeface="Calibri" pitchFamily="34" charset="0"/>
                          <a:cs typeface="Calibri" pitchFamily="34" charset="0"/>
                        </a:rPr>
                        <a:t>16,520 </a:t>
                      </a:r>
                      <a:endParaRPr lang="en-US" sz="1400" b="0" i="0" u="none" strike="noStrike" dirty="0">
                        <a:solidFill>
                          <a:srgbClr val="000000"/>
                        </a:solidFill>
                        <a:effectLst/>
                        <a:latin typeface="Calibri" pitchFamily="34" charset="0"/>
                        <a:cs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dirty="0">
                          <a:solidFill>
                            <a:srgbClr val="000000"/>
                          </a:solidFill>
                          <a:effectLst/>
                          <a:latin typeface="Calibri" pitchFamily="34" charset="0"/>
                          <a:cs typeface="Calibri" pitchFamily="34" charset="0"/>
                        </a:rPr>
                        <a:t>          </a:t>
                      </a:r>
                      <a:r>
                        <a:rPr lang="en-US" sz="1400" b="0" i="0" u="none" strike="noStrike" dirty="0" smtClean="0">
                          <a:solidFill>
                            <a:srgbClr val="000000"/>
                          </a:solidFill>
                          <a:effectLst/>
                          <a:latin typeface="Calibri" pitchFamily="34" charset="0"/>
                          <a:cs typeface="Calibri" pitchFamily="34" charset="0"/>
                        </a:rPr>
                        <a:t>2,020 </a:t>
                      </a:r>
                      <a:endParaRPr lang="en-US" sz="1400" b="0" i="0" u="none" strike="noStrike" dirty="0">
                        <a:solidFill>
                          <a:srgbClr val="000000"/>
                        </a:solidFill>
                        <a:effectLst/>
                        <a:latin typeface="Calibri" pitchFamily="34" charset="0"/>
                        <a:cs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dirty="0">
                          <a:solidFill>
                            <a:srgbClr val="000000"/>
                          </a:solidFill>
                          <a:effectLst/>
                          <a:latin typeface="Calibri" pitchFamily="34" charset="0"/>
                          <a:cs typeface="Calibri" pitchFamily="34" charset="0"/>
                        </a:rPr>
                        <a:t>        </a:t>
                      </a:r>
                      <a:r>
                        <a:rPr lang="en-US" sz="1400" b="0" i="0" u="none" strike="noStrike" dirty="0" smtClean="0">
                          <a:solidFill>
                            <a:srgbClr val="000000"/>
                          </a:solidFill>
                          <a:effectLst/>
                          <a:latin typeface="Calibri" pitchFamily="34" charset="0"/>
                          <a:cs typeface="Calibri" pitchFamily="34" charset="0"/>
                        </a:rPr>
                        <a:t>99,123 </a:t>
                      </a:r>
                      <a:endParaRPr lang="en-US" sz="1400" b="0" i="0" u="none" strike="noStrike" dirty="0">
                        <a:solidFill>
                          <a:srgbClr val="000000"/>
                        </a:solidFill>
                        <a:effectLst/>
                        <a:latin typeface="Calibri" pitchFamily="34" charset="0"/>
                        <a:cs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dirty="0">
                          <a:solidFill>
                            <a:srgbClr val="000000"/>
                          </a:solidFill>
                          <a:effectLst/>
                          <a:latin typeface="Calibri" pitchFamily="34" charset="0"/>
                          <a:cs typeface="Calibri" pitchFamily="34" charset="0"/>
                        </a:rPr>
                        <a:t>          2,020,000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dirty="0">
                          <a:solidFill>
                            <a:srgbClr val="000000"/>
                          </a:solidFill>
                          <a:effectLst/>
                          <a:latin typeface="Calibri" pitchFamily="34" charset="0"/>
                          <a:cs typeface="Calibri" pitchFamily="34" charset="0"/>
                        </a:rPr>
                        <a:t>        </a:t>
                      </a:r>
                      <a:r>
                        <a:rPr lang="en-US" sz="1400" b="0" i="0" u="none" strike="noStrike" dirty="0" smtClean="0">
                          <a:solidFill>
                            <a:srgbClr val="000000"/>
                          </a:solidFill>
                          <a:effectLst/>
                          <a:latin typeface="Calibri" pitchFamily="34" charset="0"/>
                          <a:cs typeface="Calibri" pitchFamily="34" charset="0"/>
                        </a:rPr>
                        <a:t>16,520 </a:t>
                      </a:r>
                      <a:endParaRPr lang="en-US" sz="1400" b="0" i="0" u="none" strike="noStrike" dirty="0">
                        <a:solidFill>
                          <a:srgbClr val="000000"/>
                        </a:solidFill>
                        <a:effectLst/>
                        <a:latin typeface="Calibri" pitchFamily="34" charset="0"/>
                        <a:cs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8978">
                <a:tc>
                  <a:txBody>
                    <a:bodyPr/>
                    <a:lstStyle/>
                    <a:p>
                      <a:pPr algn="ctr"/>
                      <a:r>
                        <a:rPr lang="en-US" sz="1400" b="1" dirty="0" smtClean="0">
                          <a:solidFill>
                            <a:schemeClr val="tx1"/>
                          </a:solidFill>
                          <a:latin typeface="Calibri" pitchFamily="34" charset="0"/>
                          <a:cs typeface="Calibri" pitchFamily="34" charset="0"/>
                        </a:rPr>
                        <a:t>4</a:t>
                      </a:r>
                      <a:endParaRPr lang="en-US" sz="1400" b="1" dirty="0">
                        <a:solidFill>
                          <a:schemeClr val="tx1"/>
                        </a:solidFill>
                        <a:latin typeface="Calibri" pitchFamily="34" charset="0"/>
                        <a:cs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1" i="0" u="none" strike="noStrike" dirty="0">
                          <a:solidFill>
                            <a:srgbClr val="000000"/>
                          </a:solidFill>
                          <a:effectLst/>
                          <a:latin typeface="Calibri" pitchFamily="34" charset="0"/>
                          <a:cs typeface="Calibri" pitchFamily="34" charset="0"/>
                        </a:rPr>
                        <a:t>Industrial Relation</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dirty="0">
                          <a:solidFill>
                            <a:srgbClr val="000000"/>
                          </a:solidFill>
                          <a:effectLst/>
                          <a:latin typeface="Calibri" pitchFamily="34" charset="0"/>
                          <a:cs typeface="Calibri" pitchFamily="34" charset="0"/>
                        </a:rPr>
                        <a:t>          </a:t>
                      </a:r>
                      <a:r>
                        <a:rPr lang="en-US" sz="1400" b="0" i="0" u="none" strike="noStrike" dirty="0" smtClean="0">
                          <a:solidFill>
                            <a:srgbClr val="000000"/>
                          </a:solidFill>
                          <a:effectLst/>
                          <a:latin typeface="Calibri" pitchFamily="34" charset="0"/>
                          <a:cs typeface="Calibri" pitchFamily="34" charset="0"/>
                        </a:rPr>
                        <a:t>6,000 </a:t>
                      </a:r>
                      <a:endParaRPr lang="en-US" sz="1400" b="0" i="0" u="none" strike="noStrike" dirty="0">
                        <a:solidFill>
                          <a:srgbClr val="000000"/>
                        </a:solidFill>
                        <a:effectLst/>
                        <a:latin typeface="Calibri" pitchFamily="34" charset="0"/>
                        <a:cs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dirty="0">
                          <a:solidFill>
                            <a:srgbClr val="000000"/>
                          </a:solidFill>
                          <a:effectLst/>
                          <a:latin typeface="Calibri" pitchFamily="34" charset="0"/>
                          <a:cs typeface="Calibri" pitchFamily="34" charset="0"/>
                        </a:rPr>
                        <a:t>          </a:t>
                      </a:r>
                      <a:r>
                        <a:rPr lang="en-US" sz="1400" b="0" i="0" u="none" strike="noStrike" dirty="0" smtClean="0">
                          <a:solidFill>
                            <a:srgbClr val="000000"/>
                          </a:solidFill>
                          <a:effectLst/>
                          <a:latin typeface="Calibri" pitchFamily="34" charset="0"/>
                          <a:cs typeface="Calibri" pitchFamily="34" charset="0"/>
                        </a:rPr>
                        <a:t>3,000 </a:t>
                      </a:r>
                      <a:endParaRPr lang="en-US" sz="1400" b="0" i="0" u="none" strike="noStrike" dirty="0">
                        <a:solidFill>
                          <a:srgbClr val="000000"/>
                        </a:solidFill>
                        <a:effectLst/>
                        <a:latin typeface="Calibri" pitchFamily="34" charset="0"/>
                        <a:cs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dirty="0">
                          <a:solidFill>
                            <a:srgbClr val="000000"/>
                          </a:solidFill>
                          <a:effectLst/>
                          <a:latin typeface="Calibri" pitchFamily="34" charset="0"/>
                          <a:cs typeface="Calibri" pitchFamily="34" charset="0"/>
                        </a:rPr>
                        <a:t>          </a:t>
                      </a:r>
                      <a:r>
                        <a:rPr lang="en-US" sz="1400" b="0" i="0" u="none" strike="noStrike" dirty="0" smtClean="0">
                          <a:solidFill>
                            <a:srgbClr val="000000"/>
                          </a:solidFill>
                          <a:effectLst/>
                          <a:latin typeface="Calibri" pitchFamily="34" charset="0"/>
                          <a:cs typeface="Calibri" pitchFamily="34" charset="0"/>
                        </a:rPr>
                        <a:t>3,000 </a:t>
                      </a:r>
                      <a:endParaRPr lang="en-US" sz="1400" b="0" i="0" u="none" strike="noStrike" dirty="0">
                        <a:solidFill>
                          <a:srgbClr val="000000"/>
                        </a:solidFill>
                        <a:effectLst/>
                        <a:latin typeface="Calibri" pitchFamily="34" charset="0"/>
                        <a:cs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dirty="0">
                          <a:solidFill>
                            <a:srgbClr val="000000"/>
                          </a:solidFill>
                          <a:effectLst/>
                          <a:latin typeface="Calibri" pitchFamily="34" charset="0"/>
                          <a:cs typeface="Calibri" pitchFamily="34" charset="0"/>
                        </a:rPr>
                        <a:t>          </a:t>
                      </a:r>
                      <a:r>
                        <a:rPr lang="en-US" sz="1400" b="0" i="0" u="none" strike="noStrike" dirty="0" smtClean="0">
                          <a:solidFill>
                            <a:srgbClr val="000000"/>
                          </a:solidFill>
                          <a:effectLst/>
                          <a:latin typeface="Calibri" pitchFamily="34" charset="0"/>
                          <a:cs typeface="Calibri" pitchFamily="34" charset="0"/>
                        </a:rPr>
                        <a:t>3,000 </a:t>
                      </a:r>
                      <a:endParaRPr lang="en-US" sz="1400" b="0" i="0" u="none" strike="noStrike" dirty="0">
                        <a:solidFill>
                          <a:srgbClr val="000000"/>
                        </a:solidFill>
                        <a:effectLst/>
                        <a:latin typeface="Calibri" pitchFamily="34" charset="0"/>
                        <a:cs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dirty="0">
                          <a:solidFill>
                            <a:srgbClr val="000000"/>
                          </a:solidFill>
                          <a:effectLst/>
                          <a:latin typeface="Calibri" pitchFamily="34" charset="0"/>
                          <a:cs typeface="Calibri" pitchFamily="34" charset="0"/>
                        </a:rPr>
                        <a:t>          3,000,000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dirty="0">
                          <a:solidFill>
                            <a:srgbClr val="000000"/>
                          </a:solidFill>
                          <a:effectLst/>
                          <a:latin typeface="Calibri" pitchFamily="34" charset="0"/>
                          <a:cs typeface="Calibri" pitchFamily="34" charset="0"/>
                        </a:rPr>
                        <a:t>          </a:t>
                      </a:r>
                      <a:r>
                        <a:rPr lang="en-US" sz="1400" b="0" i="0" u="none" strike="noStrike" dirty="0" smtClean="0">
                          <a:solidFill>
                            <a:srgbClr val="000000"/>
                          </a:solidFill>
                          <a:effectLst/>
                          <a:latin typeface="Calibri" pitchFamily="34" charset="0"/>
                          <a:cs typeface="Calibri" pitchFamily="34" charset="0"/>
                        </a:rPr>
                        <a:t>3,000 </a:t>
                      </a:r>
                      <a:endParaRPr lang="en-US" sz="1400" b="0" i="0" u="none" strike="noStrike" dirty="0">
                        <a:solidFill>
                          <a:srgbClr val="000000"/>
                        </a:solidFill>
                        <a:effectLst/>
                        <a:latin typeface="Calibri" pitchFamily="34" charset="0"/>
                        <a:cs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8978">
                <a:tc>
                  <a:txBody>
                    <a:bodyPr/>
                    <a:lstStyle/>
                    <a:p>
                      <a:pPr algn="ctr"/>
                      <a:r>
                        <a:rPr lang="en-US" sz="1400" b="1" dirty="0" smtClean="0">
                          <a:solidFill>
                            <a:schemeClr val="tx1"/>
                          </a:solidFill>
                          <a:latin typeface="Calibri" pitchFamily="34" charset="0"/>
                          <a:cs typeface="Calibri" pitchFamily="34" charset="0"/>
                        </a:rPr>
                        <a:t>5</a:t>
                      </a:r>
                      <a:endParaRPr lang="en-US" sz="1400" b="1" dirty="0">
                        <a:solidFill>
                          <a:schemeClr val="tx1"/>
                        </a:solidFill>
                        <a:latin typeface="Calibri" pitchFamily="34" charset="0"/>
                        <a:cs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1" i="0" u="none" strike="noStrike" dirty="0">
                          <a:solidFill>
                            <a:srgbClr val="000000"/>
                          </a:solidFill>
                          <a:effectLst/>
                          <a:latin typeface="Calibri" pitchFamily="34" charset="0"/>
                          <a:cs typeface="Calibri" pitchFamily="34" charset="0"/>
                        </a:rPr>
                        <a:t>General Affair</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dirty="0">
                          <a:solidFill>
                            <a:srgbClr val="000000"/>
                          </a:solidFill>
                          <a:effectLst/>
                          <a:latin typeface="Calibri" pitchFamily="34" charset="0"/>
                          <a:cs typeface="Calibri" pitchFamily="34" charset="0"/>
                        </a:rPr>
                        <a:t>        </a:t>
                      </a:r>
                      <a:r>
                        <a:rPr lang="en-US" sz="1400" b="0" i="0" u="none" strike="noStrike" dirty="0" smtClean="0">
                          <a:solidFill>
                            <a:srgbClr val="000000"/>
                          </a:solidFill>
                          <a:effectLst/>
                          <a:latin typeface="Calibri" pitchFamily="34" charset="0"/>
                          <a:cs typeface="Calibri" pitchFamily="34" charset="0"/>
                        </a:rPr>
                        <a:t>61,709 </a:t>
                      </a:r>
                      <a:endParaRPr lang="en-US" sz="1400" b="0" i="0" u="none" strike="noStrike" dirty="0">
                        <a:solidFill>
                          <a:srgbClr val="000000"/>
                        </a:solidFill>
                        <a:effectLst/>
                        <a:latin typeface="Calibri" pitchFamily="34" charset="0"/>
                        <a:cs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dirty="0">
                          <a:solidFill>
                            <a:srgbClr val="000000"/>
                          </a:solidFill>
                          <a:effectLst/>
                          <a:latin typeface="Calibri" pitchFamily="34" charset="0"/>
                          <a:cs typeface="Calibri" pitchFamily="34" charset="0"/>
                        </a:rPr>
                        <a:t>        </a:t>
                      </a:r>
                      <a:r>
                        <a:rPr lang="en-US" sz="1400" b="0" i="0" u="none" strike="noStrike" dirty="0" smtClean="0">
                          <a:solidFill>
                            <a:srgbClr val="000000"/>
                          </a:solidFill>
                          <a:effectLst/>
                          <a:latin typeface="Calibri" pitchFamily="34" charset="0"/>
                          <a:cs typeface="Calibri" pitchFamily="34" charset="0"/>
                        </a:rPr>
                        <a:t>61,709 </a:t>
                      </a:r>
                      <a:endParaRPr lang="en-US" sz="1400" b="0" i="0" u="none" strike="noStrike" dirty="0">
                        <a:solidFill>
                          <a:srgbClr val="000000"/>
                        </a:solidFill>
                        <a:effectLst/>
                        <a:latin typeface="Calibri" pitchFamily="34" charset="0"/>
                        <a:cs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dirty="0">
                          <a:solidFill>
                            <a:srgbClr val="000000"/>
                          </a:solidFill>
                          <a:effectLst/>
                          <a:latin typeface="Calibri" pitchFamily="34" charset="0"/>
                          <a:cs typeface="Calibri" pitchFamily="34" charset="0"/>
                        </a:rPr>
                        <a:t>        </a:t>
                      </a:r>
                      <a:r>
                        <a:rPr lang="en-US" sz="1400" b="0" i="0" u="none" strike="noStrike" dirty="0" smtClean="0">
                          <a:solidFill>
                            <a:srgbClr val="000000"/>
                          </a:solidFill>
                          <a:effectLst/>
                          <a:latin typeface="Calibri" pitchFamily="34" charset="0"/>
                          <a:cs typeface="Calibri" pitchFamily="34" charset="0"/>
                        </a:rPr>
                        <a:t>61,709 </a:t>
                      </a:r>
                      <a:endParaRPr lang="en-US" sz="1400" b="0" i="0" u="none" strike="noStrike" dirty="0">
                        <a:solidFill>
                          <a:srgbClr val="000000"/>
                        </a:solidFill>
                        <a:effectLst/>
                        <a:latin typeface="Calibri" pitchFamily="34" charset="0"/>
                        <a:cs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dirty="0">
                          <a:solidFill>
                            <a:srgbClr val="000000"/>
                          </a:solidFill>
                          <a:effectLst/>
                          <a:latin typeface="Calibri" pitchFamily="34" charset="0"/>
                          <a:cs typeface="Calibri" pitchFamily="34" charset="0"/>
                        </a:rPr>
                        <a:t>        </a:t>
                      </a:r>
                      <a:r>
                        <a:rPr lang="en-US" sz="1400" b="0" i="0" u="none" strike="noStrike" dirty="0" smtClean="0">
                          <a:solidFill>
                            <a:srgbClr val="000000"/>
                          </a:solidFill>
                          <a:effectLst/>
                          <a:latin typeface="Calibri" pitchFamily="34" charset="0"/>
                          <a:cs typeface="Calibri" pitchFamily="34" charset="0"/>
                        </a:rPr>
                        <a:t>61,709 </a:t>
                      </a:r>
                      <a:endParaRPr lang="en-US" sz="1400" b="0" i="0" u="none" strike="noStrike" dirty="0">
                        <a:solidFill>
                          <a:srgbClr val="000000"/>
                        </a:solidFill>
                        <a:effectLst/>
                        <a:latin typeface="Calibri" pitchFamily="34" charset="0"/>
                        <a:cs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dirty="0">
                          <a:solidFill>
                            <a:srgbClr val="000000"/>
                          </a:solidFill>
                          <a:effectLst/>
                          <a:latin typeface="Calibri" pitchFamily="34" charset="0"/>
                          <a:cs typeface="Calibri" pitchFamily="34" charset="0"/>
                        </a:rPr>
                        <a:t>      130,968,017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dirty="0">
                          <a:solidFill>
                            <a:srgbClr val="000000"/>
                          </a:solidFill>
                          <a:effectLst/>
                          <a:latin typeface="Calibri" pitchFamily="34" charset="0"/>
                          <a:cs typeface="Calibri" pitchFamily="34" charset="0"/>
                        </a:rPr>
                        <a:t>        </a:t>
                      </a:r>
                      <a:r>
                        <a:rPr lang="en-US" sz="1400" b="0" i="0" u="none" strike="noStrike" dirty="0" smtClean="0">
                          <a:solidFill>
                            <a:srgbClr val="000000"/>
                          </a:solidFill>
                          <a:effectLst/>
                          <a:latin typeface="Calibri" pitchFamily="34" charset="0"/>
                          <a:cs typeface="Calibri" pitchFamily="34" charset="0"/>
                        </a:rPr>
                        <a:t>61,709 </a:t>
                      </a:r>
                      <a:endParaRPr lang="en-US" sz="1400" b="0" i="0" u="none" strike="noStrike" dirty="0">
                        <a:solidFill>
                          <a:srgbClr val="000000"/>
                        </a:solidFill>
                        <a:effectLst/>
                        <a:latin typeface="Calibri" pitchFamily="34" charset="0"/>
                        <a:cs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8978">
                <a:tc>
                  <a:txBody>
                    <a:bodyPr/>
                    <a:lstStyle/>
                    <a:p>
                      <a:pPr algn="ctr"/>
                      <a:r>
                        <a:rPr lang="en-US" sz="1400" b="1" dirty="0" smtClean="0">
                          <a:solidFill>
                            <a:schemeClr val="tx1"/>
                          </a:solidFill>
                          <a:latin typeface="Calibri" pitchFamily="34" charset="0"/>
                          <a:cs typeface="Calibri" pitchFamily="34" charset="0"/>
                        </a:rPr>
                        <a:t>6</a:t>
                      </a:r>
                      <a:endParaRPr lang="en-US" sz="1400" b="1" dirty="0">
                        <a:solidFill>
                          <a:schemeClr val="tx1"/>
                        </a:solidFill>
                        <a:latin typeface="Calibri" pitchFamily="34" charset="0"/>
                        <a:cs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1" i="0" u="none" strike="noStrike" dirty="0">
                          <a:solidFill>
                            <a:srgbClr val="000000"/>
                          </a:solidFill>
                          <a:effectLst/>
                          <a:latin typeface="Calibri" pitchFamily="34" charset="0"/>
                          <a:cs typeface="Calibri" pitchFamily="34" charset="0"/>
                        </a:rPr>
                        <a:t>Facilities &amp; Rental</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dirty="0">
                          <a:solidFill>
                            <a:srgbClr val="000000"/>
                          </a:solidFill>
                          <a:effectLst/>
                          <a:latin typeface="Calibri" pitchFamily="34" charset="0"/>
                          <a:cs typeface="Calibri" pitchFamily="34" charset="0"/>
                        </a:rPr>
                        <a:t>      </a:t>
                      </a:r>
                      <a:r>
                        <a:rPr lang="en-US" sz="1400" b="0" i="0" u="none" strike="noStrike" dirty="0" smtClean="0">
                          <a:solidFill>
                            <a:srgbClr val="000000"/>
                          </a:solidFill>
                          <a:effectLst/>
                          <a:latin typeface="Calibri" pitchFamily="34" charset="0"/>
                          <a:cs typeface="Calibri" pitchFamily="34" charset="0"/>
                        </a:rPr>
                        <a:t>317,174 </a:t>
                      </a:r>
                      <a:endParaRPr lang="en-US" sz="1400" b="0" i="0" u="none" strike="noStrike" dirty="0">
                        <a:solidFill>
                          <a:srgbClr val="000000"/>
                        </a:solidFill>
                        <a:effectLst/>
                        <a:latin typeface="Calibri" pitchFamily="34" charset="0"/>
                        <a:cs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dirty="0">
                          <a:solidFill>
                            <a:srgbClr val="000000"/>
                          </a:solidFill>
                          <a:effectLst/>
                          <a:latin typeface="Calibri" pitchFamily="34" charset="0"/>
                          <a:cs typeface="Calibri" pitchFamily="34" charset="0"/>
                        </a:rPr>
                        <a:t>      </a:t>
                      </a:r>
                      <a:r>
                        <a:rPr lang="en-US" sz="1400" b="0" i="0" u="none" strike="noStrike" dirty="0" smtClean="0">
                          <a:solidFill>
                            <a:srgbClr val="000000"/>
                          </a:solidFill>
                          <a:effectLst/>
                          <a:latin typeface="Calibri" pitchFamily="34" charset="0"/>
                          <a:cs typeface="Calibri" pitchFamily="34" charset="0"/>
                        </a:rPr>
                        <a:t>299,965 </a:t>
                      </a:r>
                      <a:endParaRPr lang="en-US" sz="1400" b="0" i="0" u="none" strike="noStrike" dirty="0">
                        <a:solidFill>
                          <a:srgbClr val="000000"/>
                        </a:solidFill>
                        <a:effectLst/>
                        <a:latin typeface="Calibri" pitchFamily="34" charset="0"/>
                        <a:cs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dirty="0">
                          <a:solidFill>
                            <a:srgbClr val="000000"/>
                          </a:solidFill>
                          <a:effectLst/>
                          <a:latin typeface="Calibri" pitchFamily="34" charset="0"/>
                          <a:cs typeface="Calibri" pitchFamily="34" charset="0"/>
                        </a:rPr>
                        <a:t>      </a:t>
                      </a:r>
                      <a:r>
                        <a:rPr lang="en-US" sz="1400" b="0" i="0" u="none" strike="noStrike" dirty="0" smtClean="0">
                          <a:solidFill>
                            <a:srgbClr val="000000"/>
                          </a:solidFill>
                          <a:effectLst/>
                          <a:latin typeface="Calibri" pitchFamily="34" charset="0"/>
                          <a:cs typeface="Calibri" pitchFamily="34" charset="0"/>
                        </a:rPr>
                        <a:t>317,312 </a:t>
                      </a:r>
                      <a:endParaRPr lang="en-US" sz="1400" b="0" i="0" u="none" strike="noStrike" dirty="0">
                        <a:solidFill>
                          <a:srgbClr val="000000"/>
                        </a:solidFill>
                        <a:effectLst/>
                        <a:latin typeface="Calibri" pitchFamily="34" charset="0"/>
                        <a:cs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dirty="0">
                          <a:solidFill>
                            <a:srgbClr val="000000"/>
                          </a:solidFill>
                          <a:effectLst/>
                          <a:latin typeface="Calibri" pitchFamily="34" charset="0"/>
                          <a:cs typeface="Calibri" pitchFamily="34" charset="0"/>
                        </a:rPr>
                        <a:t>      </a:t>
                      </a:r>
                      <a:r>
                        <a:rPr lang="en-US" sz="1400" b="0" i="0" u="none" strike="noStrike" dirty="0" smtClean="0">
                          <a:solidFill>
                            <a:srgbClr val="000000"/>
                          </a:solidFill>
                          <a:effectLst/>
                          <a:latin typeface="Calibri" pitchFamily="34" charset="0"/>
                          <a:cs typeface="Calibri" pitchFamily="34" charset="0"/>
                        </a:rPr>
                        <a:t>305,965 </a:t>
                      </a:r>
                      <a:endParaRPr lang="en-US" sz="1400" b="0" i="0" u="none" strike="noStrike" dirty="0">
                        <a:solidFill>
                          <a:srgbClr val="000000"/>
                        </a:solidFill>
                        <a:effectLst/>
                        <a:latin typeface="Calibri" pitchFamily="34" charset="0"/>
                        <a:cs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dirty="0">
                          <a:solidFill>
                            <a:srgbClr val="000000"/>
                          </a:solidFill>
                          <a:effectLst/>
                          <a:latin typeface="Calibri" pitchFamily="34" charset="0"/>
                          <a:cs typeface="Calibri" pitchFamily="34" charset="0"/>
                        </a:rPr>
                        <a:t>      312,375,026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dirty="0">
                          <a:solidFill>
                            <a:srgbClr val="000000"/>
                          </a:solidFill>
                          <a:effectLst/>
                          <a:latin typeface="Calibri" pitchFamily="34" charset="0"/>
                          <a:cs typeface="Calibri" pitchFamily="34" charset="0"/>
                        </a:rPr>
                        <a:t>      </a:t>
                      </a:r>
                      <a:r>
                        <a:rPr lang="en-US" sz="1400" b="0" i="0" u="none" strike="noStrike" dirty="0" smtClean="0">
                          <a:solidFill>
                            <a:srgbClr val="000000"/>
                          </a:solidFill>
                          <a:effectLst/>
                          <a:latin typeface="Calibri" pitchFamily="34" charset="0"/>
                          <a:cs typeface="Calibri" pitchFamily="34" charset="0"/>
                        </a:rPr>
                        <a:t>299,965 </a:t>
                      </a:r>
                      <a:endParaRPr lang="en-US" sz="1400" b="0" i="0" u="none" strike="noStrike" dirty="0">
                        <a:solidFill>
                          <a:srgbClr val="000000"/>
                        </a:solidFill>
                        <a:effectLst/>
                        <a:latin typeface="Calibri" pitchFamily="34" charset="0"/>
                        <a:cs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8978">
                <a:tc>
                  <a:txBody>
                    <a:bodyPr/>
                    <a:lstStyle/>
                    <a:p>
                      <a:pPr algn="ctr"/>
                      <a:r>
                        <a:rPr lang="en-US" sz="1400" b="1" dirty="0" smtClean="0">
                          <a:solidFill>
                            <a:schemeClr val="tx1"/>
                          </a:solidFill>
                          <a:latin typeface="Calibri" pitchFamily="34" charset="0"/>
                          <a:cs typeface="Calibri" pitchFamily="34" charset="0"/>
                        </a:rPr>
                        <a:t>7</a:t>
                      </a:r>
                      <a:endParaRPr lang="en-US" sz="1400" b="1" dirty="0">
                        <a:solidFill>
                          <a:schemeClr val="tx1"/>
                        </a:solidFill>
                        <a:latin typeface="Calibri" pitchFamily="34" charset="0"/>
                        <a:cs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1" i="0" u="none" strike="noStrike" dirty="0">
                          <a:solidFill>
                            <a:srgbClr val="000000"/>
                          </a:solidFill>
                          <a:effectLst/>
                          <a:latin typeface="Calibri" pitchFamily="34" charset="0"/>
                          <a:cs typeface="Calibri" pitchFamily="34" charset="0"/>
                        </a:rPr>
                        <a:t>Travelling Expenses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dirty="0">
                          <a:solidFill>
                            <a:srgbClr val="000000"/>
                          </a:solidFill>
                          <a:effectLst/>
                          <a:latin typeface="Calibri" pitchFamily="34" charset="0"/>
                          <a:cs typeface="Calibri" pitchFamily="34" charset="0"/>
                        </a:rPr>
                        <a:t>      </a:t>
                      </a:r>
                      <a:r>
                        <a:rPr lang="en-US" sz="1400" b="0" i="0" u="none" strike="noStrike" dirty="0" smtClean="0">
                          <a:solidFill>
                            <a:srgbClr val="000000"/>
                          </a:solidFill>
                          <a:effectLst/>
                          <a:latin typeface="Calibri" pitchFamily="34" charset="0"/>
                          <a:cs typeface="Calibri" pitchFamily="34" charset="0"/>
                        </a:rPr>
                        <a:t>154,083 </a:t>
                      </a:r>
                      <a:endParaRPr lang="en-US" sz="1400" b="0" i="0" u="none" strike="noStrike" dirty="0">
                        <a:solidFill>
                          <a:srgbClr val="000000"/>
                        </a:solidFill>
                        <a:effectLst/>
                        <a:latin typeface="Calibri" pitchFamily="34" charset="0"/>
                        <a:cs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dirty="0">
                          <a:solidFill>
                            <a:srgbClr val="000000"/>
                          </a:solidFill>
                          <a:effectLst/>
                          <a:latin typeface="Calibri" pitchFamily="34" charset="0"/>
                          <a:cs typeface="Calibri" pitchFamily="34" charset="0"/>
                        </a:rPr>
                        <a:t>      </a:t>
                      </a:r>
                      <a:r>
                        <a:rPr lang="en-US" sz="1400" b="0" i="0" u="none" strike="noStrike" dirty="0" smtClean="0">
                          <a:solidFill>
                            <a:srgbClr val="000000"/>
                          </a:solidFill>
                          <a:effectLst/>
                          <a:latin typeface="Calibri" pitchFamily="34" charset="0"/>
                          <a:cs typeface="Calibri" pitchFamily="34" charset="0"/>
                        </a:rPr>
                        <a:t>154,083 </a:t>
                      </a:r>
                      <a:endParaRPr lang="en-US" sz="1400" b="0" i="0" u="none" strike="noStrike" dirty="0">
                        <a:solidFill>
                          <a:srgbClr val="000000"/>
                        </a:solidFill>
                        <a:effectLst/>
                        <a:latin typeface="Calibri" pitchFamily="34" charset="0"/>
                        <a:cs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dirty="0">
                          <a:solidFill>
                            <a:srgbClr val="000000"/>
                          </a:solidFill>
                          <a:effectLst/>
                          <a:latin typeface="Calibri" pitchFamily="34" charset="0"/>
                          <a:cs typeface="Calibri" pitchFamily="34" charset="0"/>
                        </a:rPr>
                        <a:t>      </a:t>
                      </a:r>
                      <a:r>
                        <a:rPr lang="en-US" sz="1400" b="0" i="0" u="none" strike="noStrike" dirty="0" smtClean="0">
                          <a:solidFill>
                            <a:srgbClr val="000000"/>
                          </a:solidFill>
                          <a:effectLst/>
                          <a:latin typeface="Calibri" pitchFamily="34" charset="0"/>
                          <a:cs typeface="Calibri" pitchFamily="34" charset="0"/>
                        </a:rPr>
                        <a:t>154,083 </a:t>
                      </a:r>
                      <a:endParaRPr lang="en-US" sz="1400" b="0" i="0" u="none" strike="noStrike" dirty="0">
                        <a:solidFill>
                          <a:srgbClr val="000000"/>
                        </a:solidFill>
                        <a:effectLst/>
                        <a:latin typeface="Calibri" pitchFamily="34" charset="0"/>
                        <a:cs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dirty="0">
                          <a:solidFill>
                            <a:srgbClr val="000000"/>
                          </a:solidFill>
                          <a:effectLst/>
                          <a:latin typeface="Calibri" pitchFamily="34" charset="0"/>
                          <a:cs typeface="Calibri" pitchFamily="34" charset="0"/>
                        </a:rPr>
                        <a:t>      </a:t>
                      </a:r>
                      <a:r>
                        <a:rPr lang="en-US" sz="1400" b="0" i="0" u="none" strike="noStrike" dirty="0" smtClean="0">
                          <a:solidFill>
                            <a:srgbClr val="000000"/>
                          </a:solidFill>
                          <a:effectLst/>
                          <a:latin typeface="Calibri" pitchFamily="34" charset="0"/>
                          <a:cs typeface="Calibri" pitchFamily="34" charset="0"/>
                        </a:rPr>
                        <a:t>154,083 </a:t>
                      </a:r>
                      <a:endParaRPr lang="en-US" sz="1400" b="0" i="0" u="none" strike="noStrike" dirty="0">
                        <a:solidFill>
                          <a:srgbClr val="000000"/>
                        </a:solidFill>
                        <a:effectLst/>
                        <a:latin typeface="Calibri" pitchFamily="34" charset="0"/>
                        <a:cs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itchFamily="34" charset="0"/>
                          <a:cs typeface="Calibri" pitchFamily="34" charset="0"/>
                        </a:rPr>
                        <a:t>      154,083,333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dirty="0">
                          <a:solidFill>
                            <a:srgbClr val="000000"/>
                          </a:solidFill>
                          <a:effectLst/>
                          <a:latin typeface="Calibri" pitchFamily="34" charset="0"/>
                          <a:cs typeface="Calibri" pitchFamily="34" charset="0"/>
                        </a:rPr>
                        <a:t>      </a:t>
                      </a:r>
                      <a:r>
                        <a:rPr lang="en-US" sz="1400" b="0" i="0" u="none" strike="noStrike" dirty="0" smtClean="0">
                          <a:solidFill>
                            <a:srgbClr val="000000"/>
                          </a:solidFill>
                          <a:effectLst/>
                          <a:latin typeface="Calibri" pitchFamily="34" charset="0"/>
                          <a:cs typeface="Calibri" pitchFamily="34" charset="0"/>
                        </a:rPr>
                        <a:t>154,083 </a:t>
                      </a:r>
                      <a:endParaRPr lang="en-US" sz="1400" b="0" i="0" u="none" strike="noStrike" dirty="0">
                        <a:solidFill>
                          <a:srgbClr val="000000"/>
                        </a:solidFill>
                        <a:effectLst/>
                        <a:latin typeface="Calibri" pitchFamily="34" charset="0"/>
                        <a:cs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8978">
                <a:tc>
                  <a:txBody>
                    <a:bodyPr/>
                    <a:lstStyle/>
                    <a:p>
                      <a:pPr algn="ctr"/>
                      <a:r>
                        <a:rPr lang="en-US" sz="1400" b="1" dirty="0" smtClean="0">
                          <a:solidFill>
                            <a:schemeClr val="tx1"/>
                          </a:solidFill>
                          <a:latin typeface="Calibri" pitchFamily="34" charset="0"/>
                          <a:cs typeface="Calibri" pitchFamily="34" charset="0"/>
                        </a:rPr>
                        <a:t>8</a:t>
                      </a:r>
                      <a:endParaRPr lang="en-US" sz="1400" b="1" dirty="0">
                        <a:solidFill>
                          <a:schemeClr val="tx1"/>
                        </a:solidFill>
                        <a:latin typeface="Calibri" pitchFamily="34" charset="0"/>
                        <a:cs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1" i="0" u="none" strike="noStrike" dirty="0">
                          <a:solidFill>
                            <a:srgbClr val="000000"/>
                          </a:solidFill>
                          <a:effectLst/>
                          <a:latin typeface="Calibri" pitchFamily="34" charset="0"/>
                          <a:cs typeface="Calibri" pitchFamily="34" charset="0"/>
                        </a:rPr>
                        <a:t>ICT &amp; Application Development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dirty="0">
                          <a:solidFill>
                            <a:srgbClr val="000000"/>
                          </a:solidFill>
                          <a:effectLst/>
                          <a:latin typeface="Calibri" pitchFamily="34" charset="0"/>
                          <a:cs typeface="Calibri" pitchFamily="34" charset="0"/>
                        </a:rPr>
                        <a:t>        </a:t>
                      </a:r>
                      <a:r>
                        <a:rPr lang="en-US" sz="1400" b="0" i="0" u="none" strike="noStrike" dirty="0" smtClean="0">
                          <a:solidFill>
                            <a:srgbClr val="000000"/>
                          </a:solidFill>
                          <a:effectLst/>
                          <a:latin typeface="Calibri" pitchFamily="34" charset="0"/>
                          <a:cs typeface="Calibri" pitchFamily="34" charset="0"/>
                        </a:rPr>
                        <a:t>32,354 </a:t>
                      </a:r>
                      <a:endParaRPr lang="en-US" sz="1400" b="0" i="0" u="none" strike="noStrike" dirty="0">
                        <a:solidFill>
                          <a:srgbClr val="000000"/>
                        </a:solidFill>
                        <a:effectLst/>
                        <a:latin typeface="Calibri" pitchFamily="34" charset="0"/>
                        <a:cs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dirty="0">
                          <a:solidFill>
                            <a:srgbClr val="000000"/>
                          </a:solidFill>
                          <a:effectLst/>
                          <a:latin typeface="Calibri" pitchFamily="34" charset="0"/>
                          <a:cs typeface="Calibri" pitchFamily="34" charset="0"/>
                        </a:rPr>
                        <a:t>        </a:t>
                      </a:r>
                      <a:r>
                        <a:rPr lang="en-US" sz="1400" b="0" i="0" u="none" strike="noStrike" dirty="0" smtClean="0">
                          <a:solidFill>
                            <a:srgbClr val="000000"/>
                          </a:solidFill>
                          <a:effectLst/>
                          <a:latin typeface="Calibri" pitchFamily="34" charset="0"/>
                          <a:cs typeface="Calibri" pitchFamily="34" charset="0"/>
                        </a:rPr>
                        <a:t>21,842 </a:t>
                      </a:r>
                      <a:endParaRPr lang="en-US" sz="1400" b="0" i="0" u="none" strike="noStrike" dirty="0">
                        <a:solidFill>
                          <a:srgbClr val="000000"/>
                        </a:solidFill>
                        <a:effectLst/>
                        <a:latin typeface="Calibri" pitchFamily="34" charset="0"/>
                        <a:cs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dirty="0">
                          <a:solidFill>
                            <a:srgbClr val="000000"/>
                          </a:solidFill>
                          <a:effectLst/>
                          <a:latin typeface="Calibri" pitchFamily="34" charset="0"/>
                          <a:cs typeface="Calibri" pitchFamily="34" charset="0"/>
                        </a:rPr>
                        <a:t>        </a:t>
                      </a:r>
                      <a:r>
                        <a:rPr lang="en-US" sz="1400" b="0" i="0" u="none" strike="noStrike" dirty="0" smtClean="0">
                          <a:solidFill>
                            <a:srgbClr val="000000"/>
                          </a:solidFill>
                          <a:effectLst/>
                          <a:latin typeface="Calibri" pitchFamily="34" charset="0"/>
                          <a:cs typeface="Calibri" pitchFamily="34" charset="0"/>
                        </a:rPr>
                        <a:t>21,492</a:t>
                      </a:r>
                      <a:endParaRPr lang="en-US" sz="1400" b="0" i="0" u="none" strike="noStrike" dirty="0">
                        <a:solidFill>
                          <a:srgbClr val="000000"/>
                        </a:solidFill>
                        <a:effectLst/>
                        <a:latin typeface="Calibri" pitchFamily="34" charset="0"/>
                        <a:cs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dirty="0">
                          <a:solidFill>
                            <a:srgbClr val="000000"/>
                          </a:solidFill>
                          <a:effectLst/>
                          <a:latin typeface="Calibri" pitchFamily="34" charset="0"/>
                          <a:cs typeface="Calibri" pitchFamily="34" charset="0"/>
                        </a:rPr>
                        <a:t>        </a:t>
                      </a:r>
                      <a:r>
                        <a:rPr lang="en-US" sz="1400" b="0" i="0" u="none" strike="noStrike" dirty="0" smtClean="0">
                          <a:solidFill>
                            <a:srgbClr val="000000"/>
                          </a:solidFill>
                          <a:effectLst/>
                          <a:latin typeface="Calibri" pitchFamily="34" charset="0"/>
                          <a:cs typeface="Calibri" pitchFamily="34" charset="0"/>
                        </a:rPr>
                        <a:t>24,842 </a:t>
                      </a:r>
                      <a:endParaRPr lang="en-US" sz="1400" b="0" i="0" u="none" strike="noStrike" dirty="0">
                        <a:solidFill>
                          <a:srgbClr val="000000"/>
                        </a:solidFill>
                        <a:effectLst/>
                        <a:latin typeface="Calibri" pitchFamily="34" charset="0"/>
                        <a:cs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itchFamily="34" charset="0"/>
                          <a:cs typeface="Calibri" pitchFamily="34" charset="0"/>
                        </a:rPr>
                        <a:t>        49,992,000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0" i="0" u="none" strike="noStrike" dirty="0">
                          <a:solidFill>
                            <a:srgbClr val="000000"/>
                          </a:solidFill>
                          <a:effectLst/>
                          <a:latin typeface="Calibri" pitchFamily="34" charset="0"/>
                          <a:cs typeface="Calibri" pitchFamily="34" charset="0"/>
                        </a:rPr>
                        <a:t>        </a:t>
                      </a:r>
                      <a:r>
                        <a:rPr lang="en-US" sz="1400" b="0" i="0" u="none" strike="noStrike" dirty="0" smtClean="0">
                          <a:solidFill>
                            <a:srgbClr val="000000"/>
                          </a:solidFill>
                          <a:effectLst/>
                          <a:latin typeface="Calibri" pitchFamily="34" charset="0"/>
                          <a:cs typeface="Calibri" pitchFamily="34" charset="0"/>
                        </a:rPr>
                        <a:t>21,492 </a:t>
                      </a:r>
                      <a:endParaRPr lang="en-US" sz="1400" b="0" i="0" u="none" strike="noStrike" dirty="0">
                        <a:solidFill>
                          <a:srgbClr val="000000"/>
                        </a:solidFill>
                        <a:effectLst/>
                        <a:latin typeface="Calibri" pitchFamily="34" charset="0"/>
                        <a:cs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8978">
                <a:tc gridSpan="2">
                  <a:txBody>
                    <a:bodyPr/>
                    <a:lstStyle/>
                    <a:p>
                      <a:pPr algn="ctr"/>
                      <a:r>
                        <a:rPr lang="en-US" sz="1400" b="1" dirty="0" smtClean="0">
                          <a:solidFill>
                            <a:schemeClr val="tx1"/>
                          </a:solidFill>
                          <a:latin typeface="Calibri" pitchFamily="34" charset="0"/>
                          <a:cs typeface="Calibri" pitchFamily="34" charset="0"/>
                        </a:rPr>
                        <a:t>TOTAL</a:t>
                      </a:r>
                      <a:endParaRPr lang="en-US" sz="1400" b="1" dirty="0">
                        <a:solidFill>
                          <a:schemeClr val="tx1"/>
                        </a:solidFill>
                        <a:latin typeface="Calibri" pitchFamily="34" charset="0"/>
                        <a:cs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hMerge="1">
                  <a:txBody>
                    <a:bodyPr/>
                    <a:lstStyle/>
                    <a:p>
                      <a:endParaRPr lang="en-US" sz="1000" dirty="0">
                        <a:solidFill>
                          <a:schemeClr val="tx1"/>
                        </a:solidFill>
                        <a:latin typeface="Calibri" pitchFamily="34" charset="0"/>
                        <a:cs typeface="Calibri" pitchFamily="34" charset="0"/>
                      </a:endParaRPr>
                    </a:p>
                  </a:txBody>
                  <a:tcPr/>
                </a:tc>
                <a:tc>
                  <a:txBody>
                    <a:bodyPr/>
                    <a:lstStyle/>
                    <a:p>
                      <a:pPr algn="r" fontAlgn="b"/>
                      <a:r>
                        <a:rPr lang="en-US" sz="1400" b="1" i="0" u="none" strike="noStrike" dirty="0">
                          <a:solidFill>
                            <a:srgbClr val="000000"/>
                          </a:solidFill>
                          <a:effectLst/>
                          <a:latin typeface="Calibri" pitchFamily="34" charset="0"/>
                          <a:cs typeface="Calibri" pitchFamily="34" charset="0"/>
                        </a:rPr>
                        <a:t>   </a:t>
                      </a:r>
                      <a:r>
                        <a:rPr lang="en-US" sz="1400" b="1" i="0" u="none" strike="noStrike" dirty="0" smtClean="0">
                          <a:solidFill>
                            <a:srgbClr val="000000"/>
                          </a:solidFill>
                          <a:effectLst/>
                          <a:latin typeface="Calibri" pitchFamily="34" charset="0"/>
                          <a:cs typeface="Calibri" pitchFamily="34" charset="0"/>
                        </a:rPr>
                        <a:t>3,560,239 </a:t>
                      </a:r>
                      <a:endParaRPr lang="en-US" sz="1400" b="1" i="0" u="none" strike="noStrike" dirty="0">
                        <a:solidFill>
                          <a:srgbClr val="000000"/>
                        </a:solidFill>
                        <a:effectLst/>
                        <a:latin typeface="Calibri" pitchFamily="34" charset="0"/>
                        <a:cs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r" fontAlgn="b"/>
                      <a:r>
                        <a:rPr lang="en-US" sz="1400" b="1" i="0" u="none" strike="noStrike" dirty="0">
                          <a:solidFill>
                            <a:srgbClr val="000000"/>
                          </a:solidFill>
                          <a:effectLst/>
                          <a:latin typeface="Calibri" pitchFamily="34" charset="0"/>
                          <a:cs typeface="Calibri" pitchFamily="34" charset="0"/>
                        </a:rPr>
                        <a:t>   </a:t>
                      </a:r>
                      <a:r>
                        <a:rPr lang="en-US" sz="1400" b="1" i="0" u="none" strike="noStrike" dirty="0" smtClean="0">
                          <a:solidFill>
                            <a:srgbClr val="000000"/>
                          </a:solidFill>
                          <a:effectLst/>
                          <a:latin typeface="Calibri" pitchFamily="34" charset="0"/>
                          <a:cs typeface="Calibri" pitchFamily="34" charset="0"/>
                        </a:rPr>
                        <a:t>1,836,095 </a:t>
                      </a:r>
                      <a:endParaRPr lang="en-US" sz="1400" b="1" i="0" u="none" strike="noStrike" dirty="0">
                        <a:solidFill>
                          <a:srgbClr val="000000"/>
                        </a:solidFill>
                        <a:effectLst/>
                        <a:latin typeface="Calibri" pitchFamily="34" charset="0"/>
                        <a:cs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r" fontAlgn="b"/>
                      <a:r>
                        <a:rPr lang="en-US" sz="1400" b="1" i="0" u="none" strike="noStrike" dirty="0">
                          <a:solidFill>
                            <a:srgbClr val="000000"/>
                          </a:solidFill>
                          <a:effectLst/>
                          <a:latin typeface="Calibri" pitchFamily="34" charset="0"/>
                          <a:cs typeface="Calibri" pitchFamily="34" charset="0"/>
                        </a:rPr>
                        <a:t>   </a:t>
                      </a:r>
                      <a:r>
                        <a:rPr lang="en-US" sz="1400" b="1" i="0" u="none" strike="noStrike" dirty="0" smtClean="0">
                          <a:solidFill>
                            <a:srgbClr val="000000"/>
                          </a:solidFill>
                          <a:effectLst/>
                          <a:latin typeface="Calibri" pitchFamily="34" charset="0"/>
                          <a:cs typeface="Calibri" pitchFamily="34" charset="0"/>
                        </a:rPr>
                        <a:t>1,835,668</a:t>
                      </a:r>
                      <a:endParaRPr lang="en-US" sz="1400" b="1" i="0" u="none" strike="noStrike" dirty="0">
                        <a:solidFill>
                          <a:srgbClr val="000000"/>
                        </a:solidFill>
                        <a:effectLst/>
                        <a:latin typeface="Calibri" pitchFamily="34" charset="0"/>
                        <a:cs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r" fontAlgn="b"/>
                      <a:r>
                        <a:rPr lang="en-US" sz="1400" b="1" i="0" u="none" strike="noStrike" dirty="0">
                          <a:solidFill>
                            <a:srgbClr val="000000"/>
                          </a:solidFill>
                          <a:effectLst/>
                          <a:latin typeface="Calibri" pitchFamily="34" charset="0"/>
                          <a:cs typeface="Calibri" pitchFamily="34" charset="0"/>
                        </a:rPr>
                        <a:t>   </a:t>
                      </a:r>
                      <a:r>
                        <a:rPr lang="en-US" sz="1400" b="1" i="0" u="none" strike="noStrike" dirty="0" smtClean="0">
                          <a:solidFill>
                            <a:srgbClr val="000000"/>
                          </a:solidFill>
                          <a:effectLst/>
                          <a:latin typeface="Calibri" pitchFamily="34" charset="0"/>
                          <a:cs typeface="Calibri" pitchFamily="34" charset="0"/>
                        </a:rPr>
                        <a:t>1,927,698 </a:t>
                      </a:r>
                      <a:endParaRPr lang="en-US" sz="1400" b="1" i="0" u="none" strike="noStrike" dirty="0">
                        <a:solidFill>
                          <a:srgbClr val="000000"/>
                        </a:solidFill>
                        <a:effectLst/>
                        <a:latin typeface="Calibri" pitchFamily="34" charset="0"/>
                        <a:cs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r" fontAlgn="b"/>
                      <a:r>
                        <a:rPr lang="en-US" sz="1400" b="1" i="0" u="none" strike="noStrike" dirty="0">
                          <a:solidFill>
                            <a:srgbClr val="000000"/>
                          </a:solidFill>
                          <a:effectLst/>
                          <a:latin typeface="Calibri" pitchFamily="34" charset="0"/>
                          <a:cs typeface="Calibri" pitchFamily="34" charset="0"/>
                        </a:rPr>
                        <a:t>   </a:t>
                      </a:r>
                      <a:r>
                        <a:rPr lang="en-US" sz="1400" b="1" i="0" u="none" strike="noStrike" dirty="0" smtClean="0">
                          <a:solidFill>
                            <a:srgbClr val="000000"/>
                          </a:solidFill>
                          <a:effectLst/>
                          <a:latin typeface="Calibri" pitchFamily="34" charset="0"/>
                          <a:cs typeface="Calibri" pitchFamily="34" charset="0"/>
                        </a:rPr>
                        <a:t>1,928,489 </a:t>
                      </a:r>
                      <a:endParaRPr lang="en-US" sz="1400" b="1" i="0" u="none" strike="noStrike" dirty="0">
                        <a:solidFill>
                          <a:srgbClr val="000000"/>
                        </a:solidFill>
                        <a:effectLst/>
                        <a:latin typeface="Calibri" pitchFamily="34" charset="0"/>
                        <a:cs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r" fontAlgn="b"/>
                      <a:r>
                        <a:rPr lang="en-US" sz="1400" b="1" i="0" u="none" strike="noStrike" dirty="0">
                          <a:solidFill>
                            <a:srgbClr val="000000"/>
                          </a:solidFill>
                          <a:effectLst/>
                          <a:latin typeface="Calibri" pitchFamily="34" charset="0"/>
                          <a:cs typeface="Calibri" pitchFamily="34" charset="0"/>
                        </a:rPr>
                        <a:t>   </a:t>
                      </a:r>
                      <a:r>
                        <a:rPr lang="en-US" sz="1400" b="1" i="0" u="none" strike="noStrike" dirty="0" smtClean="0">
                          <a:solidFill>
                            <a:srgbClr val="000000"/>
                          </a:solidFill>
                          <a:effectLst/>
                          <a:latin typeface="Calibri" pitchFamily="34" charset="0"/>
                          <a:cs typeface="Calibri" pitchFamily="34" charset="0"/>
                        </a:rPr>
                        <a:t>1,835,745 </a:t>
                      </a:r>
                      <a:endParaRPr lang="en-US" sz="1400" b="1" i="0" u="none" strike="noStrike" dirty="0">
                        <a:solidFill>
                          <a:srgbClr val="000000"/>
                        </a:solidFill>
                        <a:effectLst/>
                        <a:latin typeface="Calibri" pitchFamily="34" charset="0"/>
                        <a:cs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extLst>
      <p:ext uri="{BB962C8B-B14F-4D97-AF65-F5344CB8AC3E}">
        <p14:creationId xmlns:p14="http://schemas.microsoft.com/office/powerpoint/2010/main" val="388949622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ChangeArrowheads="1"/>
          </p:cNvSpPr>
          <p:nvPr/>
        </p:nvSpPr>
        <p:spPr bwMode="auto">
          <a:xfrm>
            <a:off x="3990975" y="6249988"/>
            <a:ext cx="116205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9pPr>
          </a:lstStyle>
          <a:p>
            <a:pPr algn="ctr">
              <a:buClrTx/>
              <a:buFontTx/>
              <a:buNone/>
            </a:pPr>
            <a:fld id="{9FDCB49D-9D93-48FE-A160-D00F60C6AE10}" type="slidenum">
              <a:rPr lang="en-US" sz="1000">
                <a:solidFill>
                  <a:srgbClr val="073E87"/>
                </a:solidFill>
              </a:rPr>
              <a:pPr algn="ctr">
                <a:buClrTx/>
                <a:buFontTx/>
                <a:buNone/>
              </a:pPr>
              <a:t>9</a:t>
            </a:fld>
            <a:endParaRPr lang="en-US" sz="1000">
              <a:solidFill>
                <a:srgbClr val="073E87"/>
              </a:solidFill>
            </a:endParaRPr>
          </a:p>
        </p:txBody>
      </p:sp>
      <p:sp>
        <p:nvSpPr>
          <p:cNvPr id="24578" name="Text Box 2"/>
          <p:cNvSpPr txBox="1">
            <a:spLocks noChangeArrowheads="1"/>
          </p:cNvSpPr>
          <p:nvPr/>
        </p:nvSpPr>
        <p:spPr bwMode="auto">
          <a:xfrm>
            <a:off x="304800" y="381000"/>
            <a:ext cx="72390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Calibri" pitchFamily="32" charset="0"/>
                <a:cs typeface="Arial Unicode MS" pitchFamily="32" charset="0"/>
              </a:defRPr>
            </a:lvl9pPr>
          </a:lstStyle>
          <a:p>
            <a:pPr algn="ctr">
              <a:buClrTx/>
              <a:buFontTx/>
              <a:buNone/>
            </a:pPr>
            <a:r>
              <a:rPr lang="en-US" sz="2800" b="1" dirty="0">
                <a:solidFill>
                  <a:srgbClr val="000000"/>
                </a:solidFill>
                <a:latin typeface="Candara" pitchFamily="32" charset="0"/>
              </a:rPr>
              <a:t>BUDGET 2014</a:t>
            </a:r>
          </a:p>
        </p:txBody>
      </p:sp>
      <p:graphicFrame>
        <p:nvGraphicFramePr>
          <p:cNvPr id="24579" name="Group 3"/>
          <p:cNvGraphicFramePr>
            <a:graphicFrameLocks noGrp="1"/>
          </p:cNvGraphicFramePr>
          <p:nvPr>
            <p:extLst>
              <p:ext uri="{D42A27DB-BD31-4B8C-83A1-F6EECF244321}">
                <p14:modId xmlns:p14="http://schemas.microsoft.com/office/powerpoint/2010/main" val="586867276"/>
              </p:ext>
            </p:extLst>
          </p:nvPr>
        </p:nvGraphicFramePr>
        <p:xfrm>
          <a:off x="265906" y="1157377"/>
          <a:ext cx="8612188" cy="5430533"/>
        </p:xfrm>
        <a:graphic>
          <a:graphicData uri="http://schemas.openxmlformats.org/drawingml/2006/table">
            <a:tbl>
              <a:tblPr/>
              <a:tblGrid>
                <a:gridCol w="3505200"/>
                <a:gridCol w="1828800"/>
                <a:gridCol w="1600200"/>
                <a:gridCol w="1677988"/>
              </a:tblGrid>
              <a:tr h="363551">
                <a:tc>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300" b="1" i="0" u="none" strike="noStrike" cap="none" normalizeH="0" baseline="0" dirty="0" smtClean="0">
                          <a:ln>
                            <a:noFill/>
                          </a:ln>
                          <a:solidFill>
                            <a:schemeClr val="tx1"/>
                          </a:solidFill>
                          <a:effectLst/>
                          <a:latin typeface="Calibri" pitchFamily="34" charset="0"/>
                          <a:cs typeface="Calibri" pitchFamily="34" charset="0"/>
                        </a:rPr>
                        <a:t>Activities</a:t>
                      </a:r>
                    </a:p>
                  </a:txBody>
                  <a:tcPr marL="90000" marR="90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99"/>
                    </a:solidFill>
                  </a:tcPr>
                </a:tc>
                <a:tc>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300" b="1" i="0" u="none" strike="noStrike" cap="none" normalizeH="0" baseline="0" dirty="0" smtClean="0">
                          <a:ln>
                            <a:noFill/>
                          </a:ln>
                          <a:solidFill>
                            <a:srgbClr val="000000"/>
                          </a:solidFill>
                          <a:effectLst/>
                          <a:latin typeface="Calibri" pitchFamily="34" charset="0"/>
                          <a:cs typeface="Calibri" pitchFamily="34" charset="0"/>
                        </a:rPr>
                        <a:t>HRS </a:t>
                      </a:r>
                      <a:r>
                        <a:rPr kumimoji="0" lang="en-US" sz="1300" b="1" i="0" u="none" strike="noStrike" cap="none" normalizeH="0" baseline="0" dirty="0" smtClean="0">
                          <a:ln>
                            <a:noFill/>
                          </a:ln>
                          <a:solidFill>
                            <a:srgbClr val="000000"/>
                          </a:solidFill>
                          <a:effectLst/>
                          <a:latin typeface="Calibri" pitchFamily="34" charset="0"/>
                          <a:cs typeface="Calibri" pitchFamily="34" charset="0"/>
                        </a:rPr>
                        <a:t>Budget 2013</a:t>
                      </a:r>
                    </a:p>
                  </a:txBody>
                  <a:tcPr marL="90000" marR="90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99"/>
                    </a:solidFill>
                  </a:tcPr>
                </a:tc>
                <a:tc>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300" b="1" i="0" u="none" strike="noStrike" cap="none" normalizeH="0" baseline="0" dirty="0" smtClean="0">
                          <a:ln>
                            <a:noFill/>
                          </a:ln>
                          <a:solidFill>
                            <a:srgbClr val="000000"/>
                          </a:solidFill>
                          <a:effectLst/>
                          <a:latin typeface="Calibri" pitchFamily="34" charset="0"/>
                          <a:cs typeface="Calibri" pitchFamily="34" charset="0"/>
                        </a:rPr>
                        <a:t>% of Change</a:t>
                      </a:r>
                      <a:endParaRPr kumimoji="0" lang="en-US" sz="1300" b="1" i="0" u="none" strike="noStrike" cap="none" normalizeH="0" baseline="0" dirty="0" smtClean="0">
                        <a:ln>
                          <a:noFill/>
                        </a:ln>
                        <a:solidFill>
                          <a:srgbClr val="000000"/>
                        </a:solidFill>
                        <a:effectLst/>
                        <a:latin typeface="Calibri" pitchFamily="34" charset="0"/>
                        <a:cs typeface="Calibri" pitchFamily="34" charset="0"/>
                      </a:endParaRPr>
                    </a:p>
                  </a:txBody>
                  <a:tcPr marL="90000" marR="90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99"/>
                    </a:solidFill>
                  </a:tcPr>
                </a:tc>
                <a:tc>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300" b="1" i="0" u="none" strike="noStrike" cap="none" normalizeH="0" baseline="0" dirty="0" smtClean="0">
                          <a:ln>
                            <a:noFill/>
                          </a:ln>
                          <a:solidFill>
                            <a:srgbClr val="000000"/>
                          </a:solidFill>
                          <a:effectLst/>
                          <a:latin typeface="Calibri" pitchFamily="34" charset="0"/>
                          <a:cs typeface="Calibri" pitchFamily="34" charset="0"/>
                        </a:rPr>
                        <a:t>HRS </a:t>
                      </a:r>
                      <a:r>
                        <a:rPr kumimoji="0" lang="en-US" sz="1300" b="1" i="0" u="none" strike="noStrike" cap="none" normalizeH="0" baseline="0" dirty="0" smtClean="0">
                          <a:ln>
                            <a:noFill/>
                          </a:ln>
                          <a:solidFill>
                            <a:srgbClr val="000000"/>
                          </a:solidFill>
                          <a:effectLst/>
                          <a:latin typeface="Calibri" pitchFamily="34" charset="0"/>
                          <a:cs typeface="Calibri" pitchFamily="34" charset="0"/>
                        </a:rPr>
                        <a:t>Budget 2014</a:t>
                      </a:r>
                    </a:p>
                  </a:txBody>
                  <a:tcPr marL="90000" marR="90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99"/>
                    </a:solidFill>
                  </a:tcPr>
                </a:tc>
              </a:tr>
              <a:tr h="289746">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300" b="1" i="0" u="none" strike="noStrike" cap="none" normalizeH="0" baseline="0" dirty="0" smtClean="0">
                          <a:ln>
                            <a:noFill/>
                          </a:ln>
                          <a:solidFill>
                            <a:srgbClr val="000000"/>
                          </a:solidFill>
                          <a:effectLst/>
                          <a:latin typeface="Calibri" pitchFamily="34" charset="0"/>
                          <a:cs typeface="Calibri" pitchFamily="34" charset="0"/>
                        </a:rPr>
                        <a:t>Compensation &amp; Benefit</a:t>
                      </a:r>
                    </a:p>
                  </a:txBody>
                  <a:tcPr marL="90000" marR="90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c>
                  <a:txBody>
                    <a:bodyPr/>
                    <a:lstStyle/>
                    <a:p>
                      <a:pPr algn="ctr" fontAlgn="ctr"/>
                      <a:r>
                        <a:rPr lang="en-US" sz="1300" b="1" i="0" u="none" strike="noStrike" dirty="0">
                          <a:solidFill>
                            <a:srgbClr val="000000"/>
                          </a:solidFill>
                          <a:effectLst/>
                          <a:latin typeface="Calibri" pitchFamily="34" charset="0"/>
                          <a:cs typeface="Calibri" pitchFamily="34" charset="0"/>
                        </a:rPr>
                        <a:t>   15,064,401,286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c>
                  <a:txBody>
                    <a:bodyPr/>
                    <a:lstStyle/>
                    <a:p>
                      <a:pPr algn="ctr" fontAlgn="ctr"/>
                      <a:r>
                        <a:rPr lang="en-US" sz="1300" b="1" i="0" u="none" strike="noStrike" dirty="0">
                          <a:solidFill>
                            <a:srgbClr val="000000"/>
                          </a:solidFill>
                          <a:effectLst/>
                          <a:latin typeface="Calibri" pitchFamily="34" charset="0"/>
                          <a:cs typeface="Calibri" pitchFamily="34" charset="0"/>
                        </a:rPr>
                        <a:t>11.43%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c>
                  <a:txBody>
                    <a:bodyPr/>
                    <a:lstStyle/>
                    <a:p>
                      <a:pPr algn="ctr" fontAlgn="ctr"/>
                      <a:r>
                        <a:rPr lang="en-US" sz="1300" b="1" i="0" u="none" strike="noStrike" dirty="0">
                          <a:solidFill>
                            <a:srgbClr val="000000"/>
                          </a:solidFill>
                          <a:effectLst/>
                          <a:latin typeface="Calibri" pitchFamily="34" charset="0"/>
                          <a:cs typeface="Calibri" pitchFamily="34" charset="0"/>
                        </a:rPr>
                        <a:t>   16,786,705,804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r>
              <a:tr h="289746">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300" b="1" i="0" u="none" strike="noStrike" cap="none" normalizeH="0" baseline="0" dirty="0" smtClean="0">
                          <a:ln>
                            <a:noFill/>
                          </a:ln>
                          <a:solidFill>
                            <a:srgbClr val="000000"/>
                          </a:solidFill>
                          <a:effectLst/>
                          <a:latin typeface="Calibri" pitchFamily="34" charset="0"/>
                          <a:cs typeface="Calibri" pitchFamily="34" charset="0"/>
                        </a:rPr>
                        <a:t>Recruitment &amp; Training</a:t>
                      </a:r>
                    </a:p>
                  </a:txBody>
                  <a:tcPr marL="90000" marR="90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6EF"/>
                    </a:solidFill>
                  </a:tcPr>
                </a:tc>
                <a:tc>
                  <a:txBody>
                    <a:bodyPr/>
                    <a:lstStyle/>
                    <a:p>
                      <a:pPr algn="ctr" fontAlgn="ctr"/>
                      <a:r>
                        <a:rPr lang="en-US" sz="1300" b="1" i="0" u="none" strike="noStrike">
                          <a:solidFill>
                            <a:srgbClr val="000000"/>
                          </a:solidFill>
                          <a:effectLst/>
                          <a:latin typeface="Calibri" pitchFamily="34" charset="0"/>
                          <a:cs typeface="Calibri" pitchFamily="34" charset="0"/>
                        </a:rPr>
                        <a:t>       434,000,000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6EF"/>
                    </a:solidFill>
                  </a:tcPr>
                </a:tc>
                <a:tc>
                  <a:txBody>
                    <a:bodyPr/>
                    <a:lstStyle/>
                    <a:p>
                      <a:pPr algn="ctr" fontAlgn="ctr"/>
                      <a:r>
                        <a:rPr lang="en-US" sz="1300" b="1" i="0" u="none" strike="noStrike">
                          <a:solidFill>
                            <a:srgbClr val="000000"/>
                          </a:solidFill>
                          <a:effectLst/>
                          <a:latin typeface="Calibri" pitchFamily="34" charset="0"/>
                          <a:cs typeface="Calibri" pitchFamily="34" charset="0"/>
                        </a:rPr>
                        <a:t>-13.70%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6EF"/>
                    </a:solidFill>
                  </a:tcPr>
                </a:tc>
                <a:tc>
                  <a:txBody>
                    <a:bodyPr/>
                    <a:lstStyle/>
                    <a:p>
                      <a:pPr algn="ctr" fontAlgn="ctr"/>
                      <a:r>
                        <a:rPr lang="en-US" sz="1300" b="1" i="0" u="none" strike="noStrike" dirty="0">
                          <a:solidFill>
                            <a:srgbClr val="000000"/>
                          </a:solidFill>
                          <a:effectLst/>
                          <a:latin typeface="Calibri" pitchFamily="34" charset="0"/>
                          <a:cs typeface="Calibri" pitchFamily="34" charset="0"/>
                        </a:rPr>
                        <a:t>       374,527,125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6EF"/>
                    </a:solidFill>
                  </a:tcPr>
                </a:tc>
              </a:tr>
              <a:tr h="289746">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300" b="1" i="0" u="none" strike="noStrike" cap="none" normalizeH="0" baseline="0" dirty="0" smtClean="0">
                          <a:ln>
                            <a:noFill/>
                          </a:ln>
                          <a:solidFill>
                            <a:srgbClr val="000000"/>
                          </a:solidFill>
                          <a:effectLst/>
                          <a:latin typeface="Calibri" pitchFamily="34" charset="0"/>
                          <a:cs typeface="Calibri" pitchFamily="34" charset="0"/>
                        </a:rPr>
                        <a:t>Employee Relation Program</a:t>
                      </a:r>
                    </a:p>
                  </a:txBody>
                  <a:tcPr marL="90000" marR="90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c>
                  <a:txBody>
                    <a:bodyPr/>
                    <a:lstStyle/>
                    <a:p>
                      <a:pPr algn="ctr" fontAlgn="ctr"/>
                      <a:r>
                        <a:rPr lang="en-US" sz="1300" b="1" i="0" u="none" strike="noStrike">
                          <a:solidFill>
                            <a:srgbClr val="000000"/>
                          </a:solidFill>
                          <a:effectLst/>
                          <a:latin typeface="Calibri" pitchFamily="34" charset="0"/>
                          <a:cs typeface="Calibri" pitchFamily="34" charset="0"/>
                        </a:rPr>
                        <a:t>       358,000,000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c>
                  <a:txBody>
                    <a:bodyPr/>
                    <a:lstStyle/>
                    <a:p>
                      <a:pPr algn="ctr" fontAlgn="ctr"/>
                      <a:r>
                        <a:rPr lang="en-US" sz="1300" b="1" i="0" u="none" strike="noStrike">
                          <a:solidFill>
                            <a:srgbClr val="000000"/>
                          </a:solidFill>
                          <a:effectLst/>
                          <a:latin typeface="Calibri" pitchFamily="34" charset="0"/>
                          <a:cs typeface="Calibri" pitchFamily="34" charset="0"/>
                        </a:rPr>
                        <a:t>-26.15%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c>
                  <a:txBody>
                    <a:bodyPr/>
                    <a:lstStyle/>
                    <a:p>
                      <a:pPr algn="ctr" fontAlgn="ctr"/>
                      <a:r>
                        <a:rPr lang="en-US" sz="1300" b="1" i="0" u="none" strike="noStrike" dirty="0">
                          <a:solidFill>
                            <a:srgbClr val="000000"/>
                          </a:solidFill>
                          <a:effectLst/>
                          <a:latin typeface="Calibri" pitchFamily="34" charset="0"/>
                          <a:cs typeface="Calibri" pitchFamily="34" charset="0"/>
                        </a:rPr>
                        <a:t>       264,392,500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r>
              <a:tr h="289746">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300" b="1" i="0" u="none" strike="noStrike" cap="none" normalizeH="0" baseline="0" dirty="0" smtClean="0">
                          <a:ln>
                            <a:noFill/>
                          </a:ln>
                          <a:solidFill>
                            <a:srgbClr val="000000"/>
                          </a:solidFill>
                          <a:effectLst/>
                          <a:latin typeface="Calibri" pitchFamily="34" charset="0"/>
                          <a:cs typeface="Calibri" pitchFamily="34" charset="0"/>
                        </a:rPr>
                        <a:t>Industrial Relation</a:t>
                      </a:r>
                    </a:p>
                  </a:txBody>
                  <a:tcPr marL="90000" marR="90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6EF"/>
                    </a:solidFill>
                  </a:tcPr>
                </a:tc>
                <a:tc>
                  <a:txBody>
                    <a:bodyPr/>
                    <a:lstStyle/>
                    <a:p>
                      <a:pPr algn="ctr" fontAlgn="ctr"/>
                      <a:r>
                        <a:rPr lang="en-US" sz="1300" b="1" i="0" u="none" strike="noStrike" dirty="0">
                          <a:solidFill>
                            <a:srgbClr val="000000"/>
                          </a:solidFill>
                          <a:effectLst/>
                          <a:latin typeface="Calibri" pitchFamily="34" charset="0"/>
                          <a:cs typeface="Calibri" pitchFamily="34" charset="0"/>
                        </a:rPr>
                        <a:t>       241,400,000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6EF"/>
                    </a:solidFill>
                  </a:tcPr>
                </a:tc>
                <a:tc>
                  <a:txBody>
                    <a:bodyPr/>
                    <a:lstStyle/>
                    <a:p>
                      <a:pPr algn="ctr" fontAlgn="ctr"/>
                      <a:r>
                        <a:rPr lang="en-US" sz="1300" b="1" i="0" u="none" strike="noStrike">
                          <a:solidFill>
                            <a:srgbClr val="000000"/>
                          </a:solidFill>
                          <a:effectLst/>
                          <a:latin typeface="Calibri" pitchFamily="34" charset="0"/>
                          <a:cs typeface="Calibri" pitchFamily="34" charset="0"/>
                        </a:rPr>
                        <a:t>-82.00%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6EF"/>
                    </a:solidFill>
                  </a:tcPr>
                </a:tc>
                <a:tc>
                  <a:txBody>
                    <a:bodyPr/>
                    <a:lstStyle/>
                    <a:p>
                      <a:pPr algn="ctr" fontAlgn="ctr"/>
                      <a:r>
                        <a:rPr lang="en-US" sz="1300" b="1" i="0" u="none" strike="noStrike" dirty="0">
                          <a:solidFill>
                            <a:srgbClr val="000000"/>
                          </a:solidFill>
                          <a:effectLst/>
                          <a:latin typeface="Calibri" pitchFamily="34" charset="0"/>
                          <a:cs typeface="Calibri" pitchFamily="34" charset="0"/>
                        </a:rPr>
                        <a:t>         43,450,000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6EF"/>
                    </a:solidFill>
                  </a:tcPr>
                </a:tc>
              </a:tr>
              <a:tr h="289746">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300" b="1" i="0" u="none" strike="noStrike" cap="none" normalizeH="0" baseline="0" dirty="0" smtClean="0">
                          <a:ln>
                            <a:noFill/>
                          </a:ln>
                          <a:solidFill>
                            <a:srgbClr val="000000"/>
                          </a:solidFill>
                          <a:effectLst/>
                          <a:latin typeface="Calibri" pitchFamily="34" charset="0"/>
                          <a:cs typeface="Calibri" pitchFamily="34" charset="0"/>
                        </a:rPr>
                        <a:t>General Affair</a:t>
                      </a:r>
                    </a:p>
                  </a:txBody>
                  <a:tcPr marL="90000" marR="90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c>
                  <a:txBody>
                    <a:bodyPr/>
                    <a:lstStyle/>
                    <a:p>
                      <a:pPr algn="ctr" fontAlgn="ctr"/>
                      <a:r>
                        <a:rPr lang="en-US" sz="1300" b="1" i="0" u="none" strike="noStrike" dirty="0">
                          <a:solidFill>
                            <a:srgbClr val="000000"/>
                          </a:solidFill>
                          <a:effectLst/>
                          <a:latin typeface="Calibri" pitchFamily="34" charset="0"/>
                          <a:cs typeface="Calibri" pitchFamily="34" charset="0"/>
                        </a:rPr>
                        <a:t>       631,103,760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c>
                  <a:txBody>
                    <a:bodyPr/>
                    <a:lstStyle/>
                    <a:p>
                      <a:pPr algn="ctr" fontAlgn="ctr"/>
                      <a:r>
                        <a:rPr lang="en-US" sz="1300" b="1" i="0" u="none" strike="noStrike">
                          <a:solidFill>
                            <a:srgbClr val="000000"/>
                          </a:solidFill>
                          <a:effectLst/>
                          <a:latin typeface="Calibri" pitchFamily="34" charset="0"/>
                          <a:cs typeface="Calibri" pitchFamily="34" charset="0"/>
                        </a:rPr>
                        <a:t>29.97%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c>
                  <a:txBody>
                    <a:bodyPr/>
                    <a:lstStyle/>
                    <a:p>
                      <a:pPr algn="ctr" fontAlgn="ctr"/>
                      <a:r>
                        <a:rPr lang="en-US" sz="1300" b="1" i="0" u="none" strike="noStrike">
                          <a:solidFill>
                            <a:srgbClr val="000000"/>
                          </a:solidFill>
                          <a:effectLst/>
                          <a:latin typeface="Calibri" pitchFamily="34" charset="0"/>
                          <a:cs typeface="Calibri" pitchFamily="34" charset="0"/>
                        </a:rPr>
                        <a:t>       820,269,949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r>
              <a:tr h="289746">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300" b="1" i="0" u="none" strike="noStrike" cap="none" normalizeH="0" baseline="0" dirty="0" smtClean="0">
                          <a:ln>
                            <a:noFill/>
                          </a:ln>
                          <a:solidFill>
                            <a:srgbClr val="000000"/>
                          </a:solidFill>
                          <a:effectLst/>
                          <a:latin typeface="Calibri" pitchFamily="34" charset="0"/>
                          <a:cs typeface="Calibri" pitchFamily="34" charset="0"/>
                        </a:rPr>
                        <a:t>Facilities &amp; Rental</a:t>
                      </a:r>
                    </a:p>
                  </a:txBody>
                  <a:tcPr marL="90000" marR="90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6EF"/>
                    </a:solidFill>
                  </a:tcPr>
                </a:tc>
                <a:tc>
                  <a:txBody>
                    <a:bodyPr/>
                    <a:lstStyle/>
                    <a:p>
                      <a:pPr algn="ctr" fontAlgn="ctr"/>
                      <a:r>
                        <a:rPr lang="en-US" sz="1300" b="1" i="0" u="none" strike="noStrike">
                          <a:solidFill>
                            <a:srgbClr val="000000"/>
                          </a:solidFill>
                          <a:effectLst/>
                          <a:latin typeface="Calibri" pitchFamily="34" charset="0"/>
                          <a:cs typeface="Calibri" pitchFamily="34" charset="0"/>
                        </a:rPr>
                        <a:t>     3,048,000,000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6EF"/>
                    </a:solidFill>
                  </a:tcPr>
                </a:tc>
                <a:tc>
                  <a:txBody>
                    <a:bodyPr/>
                    <a:lstStyle/>
                    <a:p>
                      <a:pPr algn="ctr" fontAlgn="ctr"/>
                      <a:r>
                        <a:rPr lang="en-US" sz="1300" b="1" i="0" u="none" strike="noStrike" dirty="0">
                          <a:solidFill>
                            <a:srgbClr val="000000"/>
                          </a:solidFill>
                          <a:effectLst/>
                          <a:latin typeface="Calibri" pitchFamily="34" charset="0"/>
                          <a:cs typeface="Calibri" pitchFamily="34" charset="0"/>
                        </a:rPr>
                        <a:t>21.87%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6EF"/>
                    </a:solidFill>
                  </a:tcPr>
                </a:tc>
                <a:tc>
                  <a:txBody>
                    <a:bodyPr/>
                    <a:lstStyle/>
                    <a:p>
                      <a:pPr algn="ctr" fontAlgn="ctr"/>
                      <a:r>
                        <a:rPr lang="en-US" sz="1300" b="1" i="0" u="none" strike="noStrike">
                          <a:solidFill>
                            <a:srgbClr val="000000"/>
                          </a:solidFill>
                          <a:effectLst/>
                          <a:latin typeface="Calibri" pitchFamily="34" charset="0"/>
                          <a:cs typeface="Calibri" pitchFamily="34" charset="0"/>
                        </a:rPr>
                        <a:t>     3,714,535,664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6EF"/>
                    </a:solidFill>
                  </a:tcPr>
                </a:tc>
              </a:tr>
              <a:tr h="289746">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300" b="1" i="0" u="none" strike="noStrike" cap="none" normalizeH="0" baseline="0" dirty="0" smtClean="0">
                          <a:ln>
                            <a:noFill/>
                          </a:ln>
                          <a:solidFill>
                            <a:srgbClr val="000000"/>
                          </a:solidFill>
                          <a:effectLst/>
                          <a:latin typeface="Calibri" pitchFamily="34" charset="0"/>
                          <a:cs typeface="Calibri" pitchFamily="34" charset="0"/>
                        </a:rPr>
                        <a:t>Travelling Expenses</a:t>
                      </a:r>
                    </a:p>
                  </a:txBody>
                  <a:tcPr marL="90000" marR="90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c>
                  <a:txBody>
                    <a:bodyPr/>
                    <a:lstStyle/>
                    <a:p>
                      <a:pPr algn="ctr" fontAlgn="ctr"/>
                      <a:r>
                        <a:rPr lang="en-US" sz="1300" b="1" i="0" u="none" strike="noStrike">
                          <a:solidFill>
                            <a:srgbClr val="000000"/>
                          </a:solidFill>
                          <a:effectLst/>
                          <a:latin typeface="Calibri" pitchFamily="34" charset="0"/>
                          <a:cs typeface="Calibri" pitchFamily="34" charset="0"/>
                        </a:rPr>
                        <a:t>       540,000,000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c>
                  <a:txBody>
                    <a:bodyPr/>
                    <a:lstStyle/>
                    <a:p>
                      <a:pPr algn="ctr" fontAlgn="ctr"/>
                      <a:r>
                        <a:rPr lang="en-US" sz="1300" b="1" i="0" u="none" strike="noStrike">
                          <a:solidFill>
                            <a:srgbClr val="000000"/>
                          </a:solidFill>
                          <a:effectLst/>
                          <a:latin typeface="Calibri" pitchFamily="34" charset="0"/>
                          <a:cs typeface="Calibri" pitchFamily="34" charset="0"/>
                        </a:rPr>
                        <a:t>242.41%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c>
                  <a:txBody>
                    <a:bodyPr/>
                    <a:lstStyle/>
                    <a:p>
                      <a:pPr algn="ctr" fontAlgn="ctr"/>
                      <a:r>
                        <a:rPr lang="en-US" sz="1300" b="1" i="0" u="none" strike="noStrike">
                          <a:solidFill>
                            <a:srgbClr val="000000"/>
                          </a:solidFill>
                          <a:effectLst/>
                          <a:latin typeface="Calibri" pitchFamily="34" charset="0"/>
                          <a:cs typeface="Calibri" pitchFamily="34" charset="0"/>
                        </a:rPr>
                        <a:t>     1,848,999,996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r>
              <a:tr h="289746">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300" b="1" i="0" u="none" strike="noStrike" cap="none" normalizeH="0" baseline="0" dirty="0" smtClean="0">
                          <a:ln>
                            <a:noFill/>
                          </a:ln>
                          <a:solidFill>
                            <a:srgbClr val="000000"/>
                          </a:solidFill>
                          <a:effectLst/>
                          <a:latin typeface="Calibri" pitchFamily="34" charset="0"/>
                          <a:cs typeface="Calibri" pitchFamily="34" charset="0"/>
                        </a:rPr>
                        <a:t>ICT &amp; Application Development</a:t>
                      </a:r>
                    </a:p>
                  </a:txBody>
                  <a:tcPr marL="90000" marR="90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6EF"/>
                    </a:solidFill>
                  </a:tcPr>
                </a:tc>
                <a:tc>
                  <a:txBody>
                    <a:bodyPr/>
                    <a:lstStyle/>
                    <a:p>
                      <a:pPr algn="ctr" fontAlgn="ctr"/>
                      <a:r>
                        <a:rPr lang="en-US" sz="1300" b="1" i="0" u="none" strike="noStrike">
                          <a:solidFill>
                            <a:srgbClr val="000000"/>
                          </a:solidFill>
                          <a:effectLst/>
                          <a:latin typeface="Calibri" pitchFamily="34" charset="0"/>
                          <a:cs typeface="Calibri" pitchFamily="34" charset="0"/>
                        </a:rPr>
                        <a:t>       267,558,000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6EF"/>
                    </a:solidFill>
                  </a:tcPr>
                </a:tc>
                <a:tc>
                  <a:txBody>
                    <a:bodyPr/>
                    <a:lstStyle/>
                    <a:p>
                      <a:pPr algn="ctr" fontAlgn="ctr"/>
                      <a:r>
                        <a:rPr lang="en-US" sz="1300" b="1" i="0" u="none" strike="noStrike" dirty="0">
                          <a:solidFill>
                            <a:srgbClr val="000000"/>
                          </a:solidFill>
                          <a:effectLst/>
                          <a:latin typeface="Calibri" pitchFamily="34" charset="0"/>
                          <a:cs typeface="Calibri" pitchFamily="34" charset="0"/>
                        </a:rPr>
                        <a:t>34.04%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6EF"/>
                    </a:solidFill>
                  </a:tcPr>
                </a:tc>
                <a:tc>
                  <a:txBody>
                    <a:bodyPr/>
                    <a:lstStyle/>
                    <a:p>
                      <a:pPr algn="ctr" fontAlgn="ctr"/>
                      <a:r>
                        <a:rPr lang="en-US" sz="1300" b="1" i="0" u="none" strike="noStrike" dirty="0">
                          <a:solidFill>
                            <a:srgbClr val="000000"/>
                          </a:solidFill>
                          <a:effectLst/>
                          <a:latin typeface="Calibri" pitchFamily="34" charset="0"/>
                          <a:cs typeface="Calibri" pitchFamily="34" charset="0"/>
                        </a:rPr>
                        <a:t>       358,625,600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6EF"/>
                    </a:solidFill>
                  </a:tcPr>
                </a:tc>
              </a:tr>
              <a:tr h="289746">
                <a:tc>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300" b="1" i="0" u="none" strike="noStrike" cap="none" normalizeH="0" baseline="0" dirty="0" smtClean="0">
                          <a:ln>
                            <a:noFill/>
                          </a:ln>
                          <a:solidFill>
                            <a:srgbClr val="000000"/>
                          </a:solidFill>
                          <a:effectLst/>
                          <a:latin typeface="Calibri" pitchFamily="34" charset="0"/>
                          <a:cs typeface="Calibri" pitchFamily="34" charset="0"/>
                        </a:rPr>
                        <a:t>Total 1</a:t>
                      </a:r>
                      <a:endParaRPr kumimoji="0" lang="en-US" sz="1300" b="1" i="0" u="none" strike="noStrike" cap="none" normalizeH="0" baseline="0" dirty="0" smtClean="0">
                        <a:ln>
                          <a:noFill/>
                        </a:ln>
                        <a:solidFill>
                          <a:srgbClr val="000000"/>
                        </a:solidFill>
                        <a:effectLst/>
                        <a:latin typeface="Calibri" pitchFamily="34" charset="0"/>
                        <a:cs typeface="Calibri" pitchFamily="34" charset="0"/>
                      </a:endParaRPr>
                    </a:p>
                  </a:txBody>
                  <a:tcPr marL="90000" marR="90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algn="ctr" fontAlgn="ctr"/>
                      <a:r>
                        <a:rPr lang="en-US" sz="1300" b="1" i="0" u="none" strike="noStrike" dirty="0">
                          <a:solidFill>
                            <a:srgbClr val="000000"/>
                          </a:solidFill>
                          <a:effectLst/>
                          <a:latin typeface="Calibri" pitchFamily="34" charset="0"/>
                          <a:cs typeface="Calibri" pitchFamily="34" charset="0"/>
                        </a:rPr>
                        <a:t>   20,584,463,046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algn="ctr" fontAlgn="ctr"/>
                      <a:r>
                        <a:rPr lang="en-US" sz="1300" b="1" i="0" u="none" strike="noStrike" dirty="0">
                          <a:solidFill>
                            <a:srgbClr val="000000"/>
                          </a:solidFill>
                          <a:effectLst/>
                          <a:latin typeface="Calibri" pitchFamily="34" charset="0"/>
                          <a:cs typeface="Calibri" pitchFamily="34" charset="0"/>
                        </a:rPr>
                        <a:t>17.62%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algn="ctr" fontAlgn="ctr"/>
                      <a:r>
                        <a:rPr lang="en-US" sz="1300" b="1" i="0" u="none" strike="noStrike" dirty="0">
                          <a:solidFill>
                            <a:srgbClr val="000000"/>
                          </a:solidFill>
                          <a:effectLst/>
                          <a:latin typeface="Calibri" pitchFamily="34" charset="0"/>
                          <a:cs typeface="Calibri" pitchFamily="34" charset="0"/>
                        </a:rPr>
                        <a:t>   24,211,506,639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97237">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300" b="1" i="0" u="none" strike="noStrike" cap="none" normalizeH="0" baseline="0" dirty="0" smtClean="0">
                          <a:ln>
                            <a:noFill/>
                          </a:ln>
                          <a:solidFill>
                            <a:srgbClr val="000000"/>
                          </a:solidFill>
                          <a:effectLst/>
                          <a:latin typeface="Calibri" pitchFamily="34" charset="0"/>
                          <a:cs typeface="Calibri" pitchFamily="34" charset="0"/>
                        </a:rPr>
                        <a:t>Corporate Secretary</a:t>
                      </a:r>
                      <a:endParaRPr kumimoji="0" lang="en-US" sz="1300" b="1" i="0" u="none" strike="noStrike" cap="none" normalizeH="0" baseline="0" dirty="0" smtClean="0">
                        <a:ln>
                          <a:noFill/>
                        </a:ln>
                        <a:solidFill>
                          <a:srgbClr val="000000"/>
                        </a:solidFill>
                        <a:effectLst/>
                        <a:latin typeface="Calibri" pitchFamily="34" charset="0"/>
                        <a:cs typeface="Calibri" pitchFamily="34" charset="0"/>
                      </a:endParaRPr>
                    </a:p>
                  </a:txBody>
                  <a:tcPr marL="90000" marR="90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c>
                  <a:txBody>
                    <a:bodyPr/>
                    <a:lstStyle/>
                    <a:p>
                      <a:pPr algn="ctr" fontAlgn="ctr"/>
                      <a:r>
                        <a:rPr lang="en-US" sz="1300" b="1" i="0" u="none" strike="noStrike" dirty="0">
                          <a:solidFill>
                            <a:srgbClr val="000000"/>
                          </a:solidFill>
                          <a:effectLst/>
                          <a:latin typeface="Calibri" pitchFamily="34" charset="0"/>
                          <a:cs typeface="Calibri" pitchFamily="34" charset="0"/>
                        </a:rPr>
                        <a:t>       335,000,000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c>
                  <a:txBody>
                    <a:bodyPr/>
                    <a:lstStyle/>
                    <a:p>
                      <a:pPr algn="ctr" fontAlgn="ctr"/>
                      <a:r>
                        <a:rPr lang="en-US" sz="1300" b="1" i="0" u="none" strike="noStrike" dirty="0">
                          <a:solidFill>
                            <a:srgbClr val="000000"/>
                          </a:solidFill>
                          <a:effectLst/>
                          <a:latin typeface="Calibri" pitchFamily="34" charset="0"/>
                          <a:cs typeface="Calibri" pitchFamily="34" charset="0"/>
                        </a:rPr>
                        <a:t>1.16%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c>
                  <a:txBody>
                    <a:bodyPr/>
                    <a:lstStyle/>
                    <a:p>
                      <a:pPr algn="ctr" fontAlgn="ctr"/>
                      <a:r>
                        <a:rPr lang="en-US" sz="1300" b="1" i="0" u="none" strike="noStrike" dirty="0">
                          <a:solidFill>
                            <a:srgbClr val="000000"/>
                          </a:solidFill>
                          <a:effectLst/>
                          <a:latin typeface="Calibri" pitchFamily="34" charset="0"/>
                          <a:cs typeface="Calibri" pitchFamily="34" charset="0"/>
                        </a:rPr>
                        <a:t>       338,880,000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r>
              <a:tr h="297237">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300" b="1" i="0" u="none" strike="noStrike" cap="none" normalizeH="0" baseline="0" dirty="0" smtClean="0">
                          <a:ln>
                            <a:noFill/>
                          </a:ln>
                          <a:solidFill>
                            <a:srgbClr val="000000"/>
                          </a:solidFill>
                          <a:effectLst/>
                          <a:latin typeface="Calibri" pitchFamily="34" charset="0"/>
                          <a:cs typeface="Calibri" pitchFamily="34" charset="0"/>
                        </a:rPr>
                        <a:t>Corporate Controller</a:t>
                      </a:r>
                      <a:endParaRPr kumimoji="0" lang="en-US" sz="1300" b="1" i="0" u="none" strike="noStrike" cap="none" normalizeH="0" baseline="0" dirty="0" smtClean="0">
                        <a:ln>
                          <a:noFill/>
                        </a:ln>
                        <a:solidFill>
                          <a:srgbClr val="000000"/>
                        </a:solidFill>
                        <a:effectLst/>
                        <a:latin typeface="Calibri" pitchFamily="34" charset="0"/>
                        <a:cs typeface="Calibri" pitchFamily="34" charset="0"/>
                      </a:endParaRPr>
                    </a:p>
                  </a:txBody>
                  <a:tcPr marL="90000" marR="90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c>
                  <a:txBody>
                    <a:bodyPr/>
                    <a:lstStyle/>
                    <a:p>
                      <a:pPr algn="ctr" fontAlgn="ctr"/>
                      <a:r>
                        <a:rPr lang="en-US" sz="1300" b="1" i="0" u="none" strike="noStrike" dirty="0">
                          <a:solidFill>
                            <a:srgbClr val="000000"/>
                          </a:solidFill>
                          <a:effectLst/>
                          <a:latin typeface="Calibri" pitchFamily="34" charset="0"/>
                          <a:cs typeface="Calibri" pitchFamily="34" charset="0"/>
                        </a:rPr>
                        <a:t>       261,170,600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c>
                  <a:txBody>
                    <a:bodyPr/>
                    <a:lstStyle/>
                    <a:p>
                      <a:pPr algn="ctr" fontAlgn="ctr"/>
                      <a:r>
                        <a:rPr lang="en-US" sz="1300" b="1" i="0" u="none" strike="noStrike">
                          <a:solidFill>
                            <a:srgbClr val="000000"/>
                          </a:solidFill>
                          <a:effectLst/>
                          <a:latin typeface="Calibri" pitchFamily="34" charset="0"/>
                          <a:cs typeface="Calibri" pitchFamily="34" charset="0"/>
                        </a:rPr>
                        <a:t>-22.80%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c>
                  <a:txBody>
                    <a:bodyPr/>
                    <a:lstStyle/>
                    <a:p>
                      <a:pPr algn="ctr" fontAlgn="ctr"/>
                      <a:r>
                        <a:rPr lang="en-US" sz="1300" b="1" i="0" u="none" strike="noStrike" dirty="0">
                          <a:solidFill>
                            <a:srgbClr val="000000"/>
                          </a:solidFill>
                          <a:effectLst/>
                          <a:latin typeface="Calibri" pitchFamily="34" charset="0"/>
                          <a:cs typeface="Calibri" pitchFamily="34" charset="0"/>
                        </a:rPr>
                        <a:t>       201,624,000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r>
              <a:tr h="297237">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300" b="1" i="0" u="none" strike="noStrike" cap="none" normalizeH="0" baseline="0" dirty="0" smtClean="0">
                          <a:ln>
                            <a:noFill/>
                          </a:ln>
                          <a:solidFill>
                            <a:srgbClr val="000000"/>
                          </a:solidFill>
                          <a:effectLst/>
                          <a:latin typeface="Calibri" pitchFamily="34" charset="0"/>
                          <a:cs typeface="Calibri" pitchFamily="34" charset="0"/>
                        </a:rPr>
                        <a:t>Internal Auditor</a:t>
                      </a:r>
                      <a:endParaRPr kumimoji="0" lang="en-US" sz="1300" b="1" i="0" u="none" strike="noStrike" cap="none" normalizeH="0" baseline="0" dirty="0" smtClean="0">
                        <a:ln>
                          <a:noFill/>
                        </a:ln>
                        <a:solidFill>
                          <a:srgbClr val="000000"/>
                        </a:solidFill>
                        <a:effectLst/>
                        <a:latin typeface="Calibri" pitchFamily="34" charset="0"/>
                        <a:cs typeface="Calibri" pitchFamily="34" charset="0"/>
                      </a:endParaRPr>
                    </a:p>
                  </a:txBody>
                  <a:tcPr marL="90000" marR="90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c>
                  <a:txBody>
                    <a:bodyPr/>
                    <a:lstStyle/>
                    <a:p>
                      <a:pPr algn="ctr" fontAlgn="ctr"/>
                      <a:r>
                        <a:rPr lang="en-US" sz="1300" b="1" i="0" u="none" strike="noStrike" dirty="0">
                          <a:solidFill>
                            <a:srgbClr val="000000"/>
                          </a:solidFill>
                          <a:effectLst/>
                          <a:latin typeface="Calibri" pitchFamily="34" charset="0"/>
                          <a:cs typeface="Calibri" pitchFamily="34" charset="0"/>
                        </a:rPr>
                        <a:t>       102,652,000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c>
                  <a:txBody>
                    <a:bodyPr/>
                    <a:lstStyle/>
                    <a:p>
                      <a:pPr algn="ctr" fontAlgn="ctr"/>
                      <a:r>
                        <a:rPr lang="en-US" sz="1300" b="1" i="0" u="none" strike="noStrike">
                          <a:solidFill>
                            <a:srgbClr val="000000"/>
                          </a:solidFill>
                          <a:effectLst/>
                          <a:latin typeface="Calibri" pitchFamily="34" charset="0"/>
                          <a:cs typeface="Calibri" pitchFamily="34" charset="0"/>
                        </a:rPr>
                        <a:t>-70.78%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c>
                  <a:txBody>
                    <a:bodyPr/>
                    <a:lstStyle/>
                    <a:p>
                      <a:pPr algn="ctr" fontAlgn="ctr"/>
                      <a:r>
                        <a:rPr lang="en-US" sz="1300" b="1" i="0" u="none" strike="noStrike" dirty="0">
                          <a:solidFill>
                            <a:srgbClr val="000000"/>
                          </a:solidFill>
                          <a:effectLst/>
                          <a:latin typeface="Calibri" pitchFamily="34" charset="0"/>
                          <a:cs typeface="Calibri" pitchFamily="34" charset="0"/>
                        </a:rPr>
                        <a:t>         30,000,000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r>
              <a:tr h="297237">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300" b="1" i="0" u="none" strike="noStrike" cap="none" normalizeH="0" baseline="0" dirty="0" smtClean="0">
                          <a:ln>
                            <a:noFill/>
                          </a:ln>
                          <a:solidFill>
                            <a:srgbClr val="000000"/>
                          </a:solidFill>
                          <a:effectLst/>
                          <a:latin typeface="Calibri" pitchFamily="34" charset="0"/>
                          <a:cs typeface="Calibri" pitchFamily="34" charset="0"/>
                        </a:rPr>
                        <a:t>QMR</a:t>
                      </a:r>
                      <a:endParaRPr kumimoji="0" lang="en-US" sz="1300" b="1" i="0" u="none" strike="noStrike" cap="none" normalizeH="0" baseline="0" dirty="0" smtClean="0">
                        <a:ln>
                          <a:noFill/>
                        </a:ln>
                        <a:solidFill>
                          <a:srgbClr val="000000"/>
                        </a:solidFill>
                        <a:effectLst/>
                        <a:latin typeface="Calibri" pitchFamily="34" charset="0"/>
                        <a:cs typeface="Calibri" pitchFamily="34" charset="0"/>
                      </a:endParaRPr>
                    </a:p>
                  </a:txBody>
                  <a:tcPr marL="90000" marR="90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c>
                  <a:txBody>
                    <a:bodyPr/>
                    <a:lstStyle/>
                    <a:p>
                      <a:pPr algn="ctr" fontAlgn="ctr"/>
                      <a:r>
                        <a:rPr lang="en-US" sz="1300" b="1" i="0" u="none" strike="noStrike" dirty="0">
                          <a:solidFill>
                            <a:srgbClr val="000000"/>
                          </a:solidFill>
                          <a:effectLst/>
                          <a:latin typeface="Calibri" pitchFamily="34" charset="0"/>
                          <a:cs typeface="Calibri" pitchFamily="34" charset="0"/>
                        </a:rPr>
                        <a:t>       101,890,000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c>
                  <a:txBody>
                    <a:bodyPr/>
                    <a:lstStyle/>
                    <a:p>
                      <a:pPr algn="ctr" fontAlgn="ctr"/>
                      <a:r>
                        <a:rPr lang="en-US" sz="1300" b="1" i="0" u="none" strike="noStrike" dirty="0">
                          <a:solidFill>
                            <a:srgbClr val="000000"/>
                          </a:solidFill>
                          <a:effectLst/>
                          <a:latin typeface="Calibri" pitchFamily="34" charset="0"/>
                          <a:cs typeface="Calibri" pitchFamily="34" charset="0"/>
                        </a:rPr>
                        <a:t>-70.56%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c>
                  <a:txBody>
                    <a:bodyPr/>
                    <a:lstStyle/>
                    <a:p>
                      <a:pPr algn="ctr" fontAlgn="ctr"/>
                      <a:r>
                        <a:rPr lang="en-US" sz="1300" b="1" i="0" u="none" strike="noStrike" dirty="0">
                          <a:solidFill>
                            <a:srgbClr val="000000"/>
                          </a:solidFill>
                          <a:effectLst/>
                          <a:latin typeface="Calibri" pitchFamily="34" charset="0"/>
                          <a:cs typeface="Calibri" pitchFamily="34" charset="0"/>
                        </a:rPr>
                        <a:t>         30,000,000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r>
              <a:tr h="297237">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300" b="1" i="0" u="none" strike="noStrike" cap="none" normalizeH="0" baseline="0" dirty="0" smtClean="0">
                          <a:ln>
                            <a:noFill/>
                          </a:ln>
                          <a:solidFill>
                            <a:srgbClr val="000000"/>
                          </a:solidFill>
                          <a:effectLst/>
                          <a:latin typeface="Calibri" pitchFamily="34" charset="0"/>
                          <a:cs typeface="Calibri" pitchFamily="34" charset="0"/>
                        </a:rPr>
                        <a:t>Finance</a:t>
                      </a:r>
                      <a:endParaRPr kumimoji="0" lang="en-US" sz="1300" b="1" i="0" u="none" strike="noStrike" cap="none" normalizeH="0" baseline="0" dirty="0" smtClean="0">
                        <a:ln>
                          <a:noFill/>
                        </a:ln>
                        <a:solidFill>
                          <a:srgbClr val="000000"/>
                        </a:solidFill>
                        <a:effectLst/>
                        <a:latin typeface="Calibri" pitchFamily="34" charset="0"/>
                        <a:cs typeface="Calibri" pitchFamily="34" charset="0"/>
                      </a:endParaRPr>
                    </a:p>
                  </a:txBody>
                  <a:tcPr marL="90000" marR="90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c>
                  <a:txBody>
                    <a:bodyPr/>
                    <a:lstStyle/>
                    <a:p>
                      <a:pPr algn="ctr" fontAlgn="ctr"/>
                      <a:r>
                        <a:rPr lang="en-US" sz="1300" b="1" i="0" u="none" strike="noStrike" dirty="0">
                          <a:solidFill>
                            <a:srgbClr val="000000"/>
                          </a:solidFill>
                          <a:effectLst/>
                          <a:latin typeface="Calibri" pitchFamily="34" charset="0"/>
                          <a:cs typeface="Calibri" pitchFamily="34" charset="0"/>
                        </a:rPr>
                        <a:t>       337,300,000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c>
                  <a:txBody>
                    <a:bodyPr/>
                    <a:lstStyle/>
                    <a:p>
                      <a:pPr algn="ctr" fontAlgn="ctr"/>
                      <a:r>
                        <a:rPr lang="en-US" sz="1300" b="1" i="0" u="none" strike="noStrike">
                          <a:solidFill>
                            <a:srgbClr val="000000"/>
                          </a:solidFill>
                          <a:effectLst/>
                          <a:latin typeface="Calibri" pitchFamily="34" charset="0"/>
                          <a:cs typeface="Calibri" pitchFamily="34" charset="0"/>
                        </a:rPr>
                        <a:t>4.25%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c>
                  <a:txBody>
                    <a:bodyPr/>
                    <a:lstStyle/>
                    <a:p>
                      <a:pPr algn="ctr" fontAlgn="ctr"/>
                      <a:r>
                        <a:rPr lang="en-US" sz="1300" b="1" i="0" u="none" strike="noStrike" dirty="0">
                          <a:solidFill>
                            <a:srgbClr val="000000"/>
                          </a:solidFill>
                          <a:effectLst/>
                          <a:latin typeface="Calibri" pitchFamily="34" charset="0"/>
                          <a:cs typeface="Calibri" pitchFamily="34" charset="0"/>
                        </a:rPr>
                        <a:t>       351,628,000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r>
              <a:tr h="297237">
                <a:tc>
                  <a:txBody>
                    <a:bodyPr/>
                    <a:lstStyle/>
                    <a:p>
                      <a:pPr marL="0" marR="0" lvl="0" indent="0" algn="l"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300" b="1" i="0" u="none" strike="noStrike" cap="none" normalizeH="0" baseline="0" dirty="0" smtClean="0">
                          <a:ln>
                            <a:noFill/>
                          </a:ln>
                          <a:solidFill>
                            <a:srgbClr val="000000"/>
                          </a:solidFill>
                          <a:effectLst/>
                          <a:latin typeface="Calibri" pitchFamily="34" charset="0"/>
                          <a:cs typeface="Calibri" pitchFamily="34" charset="0"/>
                        </a:rPr>
                        <a:t>BOD &amp; BOC</a:t>
                      </a:r>
                      <a:endParaRPr kumimoji="0" lang="en-US" sz="1300" b="1" i="0" u="none" strike="noStrike" cap="none" normalizeH="0" baseline="0" dirty="0" smtClean="0">
                        <a:ln>
                          <a:noFill/>
                        </a:ln>
                        <a:solidFill>
                          <a:srgbClr val="000000"/>
                        </a:solidFill>
                        <a:effectLst/>
                        <a:latin typeface="Calibri" pitchFamily="34" charset="0"/>
                        <a:cs typeface="Calibri" pitchFamily="34" charset="0"/>
                      </a:endParaRPr>
                    </a:p>
                  </a:txBody>
                  <a:tcPr marL="90000" marR="90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c>
                  <a:txBody>
                    <a:bodyPr/>
                    <a:lstStyle/>
                    <a:p>
                      <a:pPr algn="ctr" fontAlgn="ctr"/>
                      <a:r>
                        <a:rPr lang="en-US" sz="1300" b="1" i="0" u="none" strike="noStrike" dirty="0">
                          <a:solidFill>
                            <a:srgbClr val="000000"/>
                          </a:solidFill>
                          <a:effectLst/>
                          <a:latin typeface="Calibri" pitchFamily="34" charset="0"/>
                          <a:cs typeface="Calibri" pitchFamily="34" charset="0"/>
                        </a:rPr>
                        <a:t>   10,022,185,310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c>
                  <a:txBody>
                    <a:bodyPr/>
                    <a:lstStyle/>
                    <a:p>
                      <a:pPr algn="ctr" fontAlgn="ctr"/>
                      <a:r>
                        <a:rPr lang="en-US" sz="1300" b="1" i="0" u="none" strike="noStrike" dirty="0">
                          <a:solidFill>
                            <a:srgbClr val="000000"/>
                          </a:solidFill>
                          <a:effectLst/>
                          <a:latin typeface="Calibri" pitchFamily="34" charset="0"/>
                          <a:cs typeface="Calibri" pitchFamily="34" charset="0"/>
                        </a:rPr>
                        <a:t>-31.39%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c>
                  <a:txBody>
                    <a:bodyPr/>
                    <a:lstStyle/>
                    <a:p>
                      <a:pPr algn="ctr" fontAlgn="ctr"/>
                      <a:r>
                        <a:rPr lang="en-US" sz="1300" b="1" i="0" u="none" strike="noStrike" dirty="0">
                          <a:solidFill>
                            <a:srgbClr val="000000"/>
                          </a:solidFill>
                          <a:effectLst/>
                          <a:latin typeface="Calibri" pitchFamily="34" charset="0"/>
                          <a:cs typeface="Calibri" pitchFamily="34" charset="0"/>
                        </a:rPr>
                        <a:t>     6,875,929,321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r>
              <a:tr h="337923">
                <a:tc>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300" b="1" i="0" u="none" strike="noStrike" cap="none" normalizeH="0" baseline="0" dirty="0" smtClean="0">
                          <a:ln>
                            <a:noFill/>
                          </a:ln>
                          <a:solidFill>
                            <a:srgbClr val="000000"/>
                          </a:solidFill>
                          <a:effectLst/>
                          <a:latin typeface="Calibri" pitchFamily="34" charset="0"/>
                          <a:cs typeface="Calibri" pitchFamily="34" charset="0"/>
                        </a:rPr>
                        <a:t>Total 2</a:t>
                      </a:r>
                      <a:endParaRPr kumimoji="0" lang="en-US" sz="1300" b="1" i="0" u="none" strike="noStrike" cap="none" normalizeH="0" baseline="0" dirty="0" smtClean="0">
                        <a:ln>
                          <a:noFill/>
                        </a:ln>
                        <a:solidFill>
                          <a:srgbClr val="000000"/>
                        </a:solidFill>
                        <a:effectLst/>
                        <a:latin typeface="Calibri" pitchFamily="34" charset="0"/>
                        <a:cs typeface="Calibri" pitchFamily="34" charset="0"/>
                      </a:endParaRPr>
                    </a:p>
                  </a:txBody>
                  <a:tcPr marL="90000" marR="90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algn="ctr" fontAlgn="b"/>
                      <a:r>
                        <a:rPr lang="en-US" sz="1300" b="1" i="0" u="none" strike="noStrike" dirty="0">
                          <a:solidFill>
                            <a:srgbClr val="000000"/>
                          </a:solidFill>
                          <a:effectLst/>
                          <a:latin typeface="Calibri" pitchFamily="34" charset="0"/>
                          <a:cs typeface="Calibri" pitchFamily="34" charset="0"/>
                        </a:rPr>
                        <a:t>11,160,197,910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algn="ctr" fontAlgn="ctr"/>
                      <a:r>
                        <a:rPr lang="en-US" sz="1300" b="1" i="0" u="none" strike="noStrike" dirty="0">
                          <a:solidFill>
                            <a:srgbClr val="000000"/>
                          </a:solidFill>
                          <a:effectLst/>
                          <a:latin typeface="Calibri" pitchFamily="34" charset="0"/>
                          <a:cs typeface="Calibri" pitchFamily="34" charset="0"/>
                        </a:rPr>
                        <a:t>-29.86%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algn="ctr" fontAlgn="b"/>
                      <a:r>
                        <a:rPr lang="en-US" sz="1300" b="1" i="0" u="none" strike="noStrike" dirty="0">
                          <a:solidFill>
                            <a:srgbClr val="000000"/>
                          </a:solidFill>
                          <a:effectLst/>
                          <a:latin typeface="Calibri" pitchFamily="34" charset="0"/>
                          <a:cs typeface="Calibri" pitchFamily="34" charset="0"/>
                        </a:rPr>
                        <a:t>7,828,061,321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337923">
                <a:tc>
                  <a:txBody>
                    <a:bodyPr/>
                    <a:lstStyle/>
                    <a:p>
                      <a:pPr marL="0" marR="0" lvl="0" indent="0" algn="ctr" defTabSz="457200" rtl="0" eaLnBrk="1" fontAlgn="base" latinLnBrk="0" hangingPunct="1">
                        <a:lnSpc>
                          <a:spcPct val="102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300" b="1" i="0" u="none" strike="noStrike" cap="none" normalizeH="0" baseline="0" dirty="0" smtClean="0">
                          <a:ln>
                            <a:noFill/>
                          </a:ln>
                          <a:solidFill>
                            <a:srgbClr val="000000"/>
                          </a:solidFill>
                          <a:effectLst/>
                          <a:latin typeface="Calibri" pitchFamily="34" charset="0"/>
                          <a:cs typeface="Calibri" pitchFamily="34" charset="0"/>
                        </a:rPr>
                        <a:t>TOTAL (1 + 2)</a:t>
                      </a:r>
                      <a:endParaRPr kumimoji="0" lang="en-US" sz="1300" b="1" i="0" u="none" strike="noStrike" cap="none" normalizeH="0" baseline="0" dirty="0" smtClean="0">
                        <a:ln>
                          <a:noFill/>
                        </a:ln>
                        <a:solidFill>
                          <a:srgbClr val="000000"/>
                        </a:solidFill>
                        <a:effectLst/>
                        <a:latin typeface="Calibri" pitchFamily="34" charset="0"/>
                        <a:cs typeface="Calibri" pitchFamily="34" charset="0"/>
                      </a:endParaRPr>
                    </a:p>
                  </a:txBody>
                  <a:tcPr marL="90000" marR="90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c>
                  <a:txBody>
                    <a:bodyPr/>
                    <a:lstStyle/>
                    <a:p>
                      <a:pPr algn="ctr" fontAlgn="ctr"/>
                      <a:r>
                        <a:rPr lang="en-US" sz="1300" b="1" i="0" u="none" strike="noStrike" dirty="0" smtClean="0">
                          <a:solidFill>
                            <a:srgbClr val="000000"/>
                          </a:solidFill>
                          <a:effectLst/>
                          <a:latin typeface="Calibri" pitchFamily="34" charset="0"/>
                          <a:cs typeface="Calibri" pitchFamily="34" charset="0"/>
                        </a:rPr>
                        <a:t>   31,744,660,956 </a:t>
                      </a:r>
                      <a:endParaRPr lang="en-US" sz="1300" b="1" i="0" u="none" strike="noStrike" dirty="0">
                        <a:solidFill>
                          <a:srgbClr val="000000"/>
                        </a:solidFill>
                        <a:effectLst/>
                        <a:latin typeface="Calibri" pitchFamily="34" charset="0"/>
                        <a:cs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c>
                  <a:txBody>
                    <a:bodyPr/>
                    <a:lstStyle/>
                    <a:p>
                      <a:pPr algn="ctr" fontAlgn="ctr"/>
                      <a:r>
                        <a:rPr lang="en-US" sz="1300" b="1" i="0" u="none" strike="noStrike" dirty="0" smtClean="0">
                          <a:solidFill>
                            <a:srgbClr val="000000"/>
                          </a:solidFill>
                          <a:effectLst/>
                          <a:latin typeface="Calibri" pitchFamily="34" charset="0"/>
                          <a:cs typeface="Calibri" pitchFamily="34" charset="0"/>
                        </a:rPr>
                        <a:t>0,93%</a:t>
                      </a:r>
                      <a:endParaRPr lang="en-US" sz="1300" b="1" i="0" u="none" strike="noStrike" dirty="0">
                        <a:solidFill>
                          <a:srgbClr val="000000"/>
                        </a:solidFill>
                        <a:effectLst/>
                        <a:latin typeface="Calibri" pitchFamily="34" charset="0"/>
                        <a:cs typeface="Calibri"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c>
                  <a:txBody>
                    <a:bodyPr/>
                    <a:lstStyle/>
                    <a:p>
                      <a:pPr algn="ctr" fontAlgn="ctr"/>
                      <a:r>
                        <a:rPr lang="en-US" sz="1300" b="1" i="0" u="none" strike="noStrike" dirty="0">
                          <a:solidFill>
                            <a:srgbClr val="000000"/>
                          </a:solidFill>
                          <a:effectLst/>
                          <a:latin typeface="Calibri" pitchFamily="34" charset="0"/>
                          <a:cs typeface="Calibri" pitchFamily="34" charset="0"/>
                        </a:rPr>
                        <a:t>   32,039,567,960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ECDE"/>
                    </a:solidFill>
                  </a:tcPr>
                </a:tc>
              </a:tr>
            </a:tbl>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ndara"/>
        <a:ea typeface=""/>
        <a:cs typeface="Arial Unicode MS"/>
      </a:majorFont>
      <a:minorFont>
        <a:latin typeface="Candara"/>
        <a:ea typeface=""/>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Unicode MS" pitchFamily="32"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Unicode MS" pitchFamily="32"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ndara"/>
        <a:ea typeface=""/>
        <a:cs typeface="Arial Unicode MS"/>
      </a:majorFont>
      <a:minorFont>
        <a:latin typeface="Candara"/>
        <a:ea typeface=""/>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Unicode MS" pitchFamily="32"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Unicode MS" pitchFamily="32"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ndara"/>
        <a:ea typeface=""/>
        <a:cs typeface="Arial Unicode MS"/>
      </a:majorFont>
      <a:minorFont>
        <a:latin typeface="Candara"/>
        <a:ea typeface=""/>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Unicode MS" pitchFamily="32"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Unicode MS" pitchFamily="32"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ndara"/>
        <a:ea typeface=""/>
        <a:cs typeface="Arial Unicode MS"/>
      </a:majorFont>
      <a:minorFont>
        <a:latin typeface="Candara"/>
        <a:ea typeface=""/>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Unicode MS" pitchFamily="32"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Unicode MS" pitchFamily="32"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ndara"/>
        <a:ea typeface=""/>
        <a:cs typeface="Arial Unicode MS"/>
      </a:majorFont>
      <a:minorFont>
        <a:latin typeface="Candara"/>
        <a:ea typeface=""/>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Unicode MS" pitchFamily="32"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Unicode MS" pitchFamily="32"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ndara"/>
        <a:ea typeface=""/>
        <a:cs typeface="Arial Unicode MS"/>
      </a:majorFont>
      <a:minorFont>
        <a:latin typeface="Candara"/>
        <a:ea typeface=""/>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Unicode MS" pitchFamily="32"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Unicode MS" pitchFamily="32"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ndara"/>
        <a:ea typeface=""/>
        <a:cs typeface="Arial Unicode MS"/>
      </a:majorFont>
      <a:minorFont>
        <a:latin typeface="Candara"/>
        <a:ea typeface=""/>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Unicode MS" pitchFamily="32"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Unicode MS" pitchFamily="32"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ndara"/>
        <a:ea typeface=""/>
        <a:cs typeface="Arial Unicode MS"/>
      </a:majorFont>
      <a:minorFont>
        <a:latin typeface="Candara"/>
        <a:ea typeface=""/>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Unicode MS" pitchFamily="32"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Unicode MS" pitchFamily="32"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ndara"/>
        <a:ea typeface=""/>
        <a:cs typeface="Arial Unicode MS"/>
      </a:majorFont>
      <a:minorFont>
        <a:latin typeface="Candara"/>
        <a:ea typeface=""/>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Unicode MS" pitchFamily="32"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Unicode MS" pitchFamily="32"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ndara"/>
        <a:ea typeface=""/>
        <a:cs typeface="Arial Unicode MS"/>
      </a:majorFont>
      <a:minorFont>
        <a:latin typeface="Candara"/>
        <a:ea typeface=""/>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Unicode MS" pitchFamily="32"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Unicode MS" pitchFamily="32"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ndara"/>
        <a:ea typeface=""/>
        <a:cs typeface="Arial Unicode MS"/>
      </a:majorFont>
      <a:minorFont>
        <a:latin typeface="Candara"/>
        <a:ea typeface=""/>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Unicode MS" pitchFamily="32"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Unicode MS" pitchFamily="32"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ndara"/>
        <a:ea typeface=""/>
        <a:cs typeface="Arial Unicode MS"/>
      </a:majorFont>
      <a:minorFont>
        <a:latin typeface="Candara"/>
        <a:ea typeface=""/>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Unicode MS" pitchFamily="32"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Unicode MS" pitchFamily="32"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6994</TotalTime>
  <Words>1757</Words>
  <Application>Microsoft Office PowerPoint</Application>
  <PresentationFormat>On-screen Show (4:3)</PresentationFormat>
  <Paragraphs>557</Paragraphs>
  <Slides>13</Slides>
  <Notes>13</Notes>
  <HiddenSlides>0</HiddenSlides>
  <MMClips>0</MMClips>
  <ScaleCrop>false</ScaleCrop>
  <HeadingPairs>
    <vt:vector size="4" baseType="variant">
      <vt:variant>
        <vt:lpstr>Theme</vt:lpstr>
      </vt:variant>
      <vt:variant>
        <vt:i4>12</vt:i4>
      </vt:variant>
      <vt:variant>
        <vt:lpstr>Slide Titles</vt:lpstr>
      </vt:variant>
      <vt:variant>
        <vt:i4>13</vt:i4>
      </vt:variant>
    </vt:vector>
  </HeadingPairs>
  <TitlesOfParts>
    <vt:vector size="25" baseType="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HRS Annual Budget 2014</dc:title>
  <dc:creator>Trika Gunawan A.</dc:creator>
  <cp:lastModifiedBy>Trika Gunawan A.</cp:lastModifiedBy>
  <cp:revision>362</cp:revision>
  <cp:lastPrinted>2013-12-11T04:45:54Z</cp:lastPrinted>
  <dcterms:created xsi:type="dcterms:W3CDTF">2013-01-02T03:19:39Z</dcterms:created>
  <dcterms:modified xsi:type="dcterms:W3CDTF">2013-12-11T04:56:21Z</dcterms:modified>
</cp:coreProperties>
</file>