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51" r:id="rId2"/>
    <p:sldMasterId id="214748365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71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</p:sldIdLst>
  <p:sldSz cx="9144000" cy="6858000" type="screen4x3"/>
  <p:notesSz cx="7045325" cy="9345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anose="020F050202020403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 smtClean="0">
                <a:latin typeface="Calibri" pitchFamily="32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0975" y="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 smtClean="0">
                <a:latin typeface="Calibri" pitchFamily="32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fld id="{50B5F7EA-8FFC-4DE1-905B-390CBF113352}" type="datetimeFigureOut">
              <a:rPr lang="en-US"/>
              <a:pPr>
                <a:defRPr/>
              </a:pPr>
              <a:t>3/24/2014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77300"/>
            <a:ext cx="305276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 smtClean="0">
                <a:latin typeface="Calibri" pitchFamily="32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0975" y="8877300"/>
            <a:ext cx="3052763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A0FEF3-375A-4542-B691-99ABBDC7DC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1"/>
          <p:cNvSpPr>
            <a:spLocks noChangeArrowheads="1"/>
          </p:cNvSpPr>
          <p:nvPr/>
        </p:nvSpPr>
        <p:spPr bwMode="auto">
          <a:xfrm>
            <a:off x="0" y="0"/>
            <a:ext cx="7045325" cy="9345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0"/>
            <a:ext cx="30527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990975" y="0"/>
            <a:ext cx="30511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smtClean="0">
                <a:solidFill>
                  <a:srgbClr val="000000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7450" y="701675"/>
            <a:ext cx="4668838" cy="3502025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4850" y="4438650"/>
            <a:ext cx="5634038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00" tIns="46800" rIns="936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0" y="8877300"/>
            <a:ext cx="305276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8877300"/>
            <a:ext cx="30511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00" tIns="46800" rIns="936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2B5D1F03-EFAE-4AA4-9EC4-78F4C707F2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4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61046B5-E9C8-440F-A640-849B99EE1ACF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53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710D0C3B-0FFC-4104-A01B-B2D048507EF7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99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A32A215-76FC-414D-8045-436D1A26033D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8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EE2A452-55AE-4922-AFD3-D9576F36ABDA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1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57B7C01A-098E-4320-94FA-3F2196295C6E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0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A4DF4135-F009-4BD1-854E-984584D40C98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60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E6E3145D-ED1C-4D4D-9B18-B7ABBAD54134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11200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A8A2C27-A6E3-4D09-9CB2-1D58990BC816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7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34B5EA66-7955-4E4B-ADAF-8919145A978B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3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2D431D26-A1AD-4A5F-8084-9E1481083574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17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/>
            <a:fld id="{DF89EAD7-0B2A-412B-BEAA-ED73C87AACF6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1675"/>
            <a:ext cx="4670425" cy="3503613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4850" y="4438650"/>
            <a:ext cx="5635625" cy="420528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C02FE-D045-4C91-9FA7-D3125DC8F7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2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CC7F1C-DCE9-4FA4-BCE4-6EFCD05185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FCB55-133D-480E-8819-FC1E0190F5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7647B-A2B6-4E25-8F66-2A85440C5B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7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A80E7C-A6B8-41B5-8D3C-4264E2D034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2F410-D76E-441C-A542-0889526A9F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6F129-8730-4B61-BEA2-E5356351FA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DAD9B-677B-47EB-BF51-A03DFB35B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2CDEC-B638-43D2-A107-C1BAA6724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0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CC13C-B0E5-422E-9BDF-FA1E627D19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2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222FD5-EF5A-4421-A2D6-E3E3804F23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5CFF07-BA1A-4BD1-A6CD-791C801731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165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25F312-E4D5-4423-9A11-47877FBEE0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6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55212-998B-4EA9-B691-1D77911D66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82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4D8F8-D664-405C-B525-0D59D478B0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3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A9BE7-7285-4A75-B30E-89492B4AB6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8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FD5DD-2084-453D-8A00-C3119CBBD4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BEE08-B7B1-4353-83FE-DB296F150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7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48E3A-EEE3-415F-8F30-43CFF5E0C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8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569E7-4B6B-42FC-B3FC-70BC210435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285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A92B7-FE6D-4715-9463-A955D8F367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38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C082C-23FB-4A37-B6E5-24AE31C5A9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01496-6C0A-4359-90E6-2BE6BB304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6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9F650F-BDCC-4E5C-AF92-457BB9C11B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74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0C5C9-D576-4D27-8522-245734795A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87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1099E-9D14-40CB-96C3-3A0A7A2A1F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63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38138"/>
            <a:ext cx="2055813" cy="57864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38138"/>
            <a:ext cx="6019800" cy="57864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95CA-4A69-46B1-A56F-C0072310FA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3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1538" y="2674938"/>
            <a:ext cx="3627437" cy="344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2674938"/>
            <a:ext cx="3627438" cy="34496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11E61-7C3A-446D-9919-8211509C7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7ABF6B-4B18-49CC-A8E4-7FD4DE4656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ADF40-CBD8-42E7-8470-01E3B8BCED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644E0-B2ED-4809-9253-608184192D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21835C-6B06-4408-BA90-59B2528316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6DDC4-D621-4001-986E-94FD4CFE23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8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6035675"/>
          </a:xfrm>
          <a:prstGeom prst="roundRect">
            <a:avLst>
              <a:gd name="adj" fmla="val 1273"/>
            </a:avLst>
          </a:prstGeom>
          <a:gradFill rotWithShape="0">
            <a:gsLst>
              <a:gs pos="0">
                <a:srgbClr val="83D3FE"/>
              </a:gs>
              <a:gs pos="100000">
                <a:srgbClr val="0293E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" name="Group 2"/>
          <p:cNvGrpSpPr>
            <a:grpSpLocks/>
          </p:cNvGrpSpPr>
          <p:nvPr/>
        </p:nvGrpSpPr>
        <p:grpSpPr bwMode="auto">
          <a:xfrm>
            <a:off x="211138" y="5354638"/>
            <a:ext cx="8721725" cy="1328737"/>
            <a:chOff x="133" y="3373"/>
            <a:chExt cx="5494" cy="837"/>
          </a:xfrm>
        </p:grpSpPr>
        <p:sp>
          <p:nvSpPr>
            <p:cNvPr id="2057" name="Freeform 3"/>
            <p:cNvSpPr>
              <a:spLocks noChangeArrowheads="1"/>
            </p:cNvSpPr>
            <p:nvPr/>
          </p:nvSpPr>
          <p:spPr bwMode="auto">
            <a:xfrm>
              <a:off x="3814" y="3464"/>
              <a:ext cx="1813" cy="449"/>
            </a:xfrm>
            <a:custGeom>
              <a:avLst/>
              <a:gdLst>
                <a:gd name="T0" fmla="*/ 1438798171 w 2706"/>
                <a:gd name="T1" fmla="*/ 0 h 640"/>
                <a:gd name="T2" fmla="*/ 1438798171 w 2706"/>
                <a:gd name="T3" fmla="*/ 0 h 640"/>
                <a:gd name="T4" fmla="*/ 1438798171 w 2706"/>
                <a:gd name="T5" fmla="*/ 1506593996 h 640"/>
                <a:gd name="T6" fmla="*/ 1438798171 w 2706"/>
                <a:gd name="T7" fmla="*/ 1506593996 h 640"/>
                <a:gd name="T8" fmla="*/ 1438798171 w 2706"/>
                <a:gd name="T9" fmla="*/ 1506593996 h 640"/>
                <a:gd name="T10" fmla="*/ 1438798171 w 2706"/>
                <a:gd name="T11" fmla="*/ 1506593996 h 640"/>
                <a:gd name="T12" fmla="*/ 1438798171 w 2706"/>
                <a:gd name="T13" fmla="*/ 1506593996 h 640"/>
                <a:gd name="T14" fmla="*/ 1438798171 w 2706"/>
                <a:gd name="T15" fmla="*/ 1506593996 h 640"/>
                <a:gd name="T16" fmla="*/ 1438798171 w 2706"/>
                <a:gd name="T17" fmla="*/ 1506593996 h 640"/>
                <a:gd name="T18" fmla="*/ 1438798171 w 2706"/>
                <a:gd name="T19" fmla="*/ 1506593996 h 640"/>
                <a:gd name="T20" fmla="*/ 1438798171 w 2706"/>
                <a:gd name="T21" fmla="*/ 1506593996 h 640"/>
                <a:gd name="T22" fmla="*/ 1438798171 w 2706"/>
                <a:gd name="T23" fmla="*/ 1506593996 h 640"/>
                <a:gd name="T24" fmla="*/ 1438798171 w 2706"/>
                <a:gd name="T25" fmla="*/ 1506593996 h 640"/>
                <a:gd name="T26" fmla="*/ 1438798171 w 2706"/>
                <a:gd name="T27" fmla="*/ 1506593996 h 640"/>
                <a:gd name="T28" fmla="*/ 1438798171 w 2706"/>
                <a:gd name="T29" fmla="*/ 1506593996 h 640"/>
                <a:gd name="T30" fmla="*/ 1438798171 w 2706"/>
                <a:gd name="T31" fmla="*/ 1506593996 h 640"/>
                <a:gd name="T32" fmla="*/ 1438798171 w 2706"/>
                <a:gd name="T33" fmla="*/ 1506593996 h 640"/>
                <a:gd name="T34" fmla="*/ 1438798171 w 2706"/>
                <a:gd name="T35" fmla="*/ 1506593996 h 640"/>
                <a:gd name="T36" fmla="*/ 0 w 2706"/>
                <a:gd name="T37" fmla="*/ 1506593996 h 640"/>
                <a:gd name="T38" fmla="*/ 0 w 2706"/>
                <a:gd name="T39" fmla="*/ 1506593996 h 640"/>
                <a:gd name="T40" fmla="*/ 1438798171 w 2706"/>
                <a:gd name="T41" fmla="*/ 1506593996 h 640"/>
                <a:gd name="T42" fmla="*/ 1438798171 w 2706"/>
                <a:gd name="T43" fmla="*/ 1506593996 h 640"/>
                <a:gd name="T44" fmla="*/ 1438798171 w 2706"/>
                <a:gd name="T45" fmla="*/ 1506593996 h 640"/>
                <a:gd name="T46" fmla="*/ 1438798171 w 2706"/>
                <a:gd name="T47" fmla="*/ 1506593996 h 640"/>
                <a:gd name="T48" fmla="*/ 1438798171 w 2706"/>
                <a:gd name="T49" fmla="*/ 1506593996 h 640"/>
                <a:gd name="T50" fmla="*/ 1438798171 w 2706"/>
                <a:gd name="T51" fmla="*/ 1506593996 h 640"/>
                <a:gd name="T52" fmla="*/ 1438798171 w 2706"/>
                <a:gd name="T53" fmla="*/ 1506593996 h 640"/>
                <a:gd name="T54" fmla="*/ 1438798171 w 2706"/>
                <a:gd name="T55" fmla="*/ 1506593996 h 640"/>
                <a:gd name="T56" fmla="*/ 1438798171 w 2706"/>
                <a:gd name="T57" fmla="*/ 1506593996 h 640"/>
                <a:gd name="T58" fmla="*/ 1438798171 w 2706"/>
                <a:gd name="T59" fmla="*/ 1506593996 h 640"/>
                <a:gd name="T60" fmla="*/ 1438798171 w 2706"/>
                <a:gd name="T61" fmla="*/ 1506593996 h 640"/>
                <a:gd name="T62" fmla="*/ 1438798171 w 2706"/>
                <a:gd name="T63" fmla="*/ 1506593996 h 640"/>
                <a:gd name="T64" fmla="*/ 1438798171 w 2706"/>
                <a:gd name="T65" fmla="*/ 1506593996 h 640"/>
                <a:gd name="T66" fmla="*/ 1438798171 w 2706"/>
                <a:gd name="T67" fmla="*/ 1506593996 h 640"/>
                <a:gd name="T68" fmla="*/ 1438798171 w 2706"/>
                <a:gd name="T69" fmla="*/ 1506593996 h 640"/>
                <a:gd name="T70" fmla="*/ 1438798171 w 2706"/>
                <a:gd name="T71" fmla="*/ 1506593996 h 640"/>
                <a:gd name="T72" fmla="*/ 1438798171 w 2706"/>
                <a:gd name="T73" fmla="*/ 1506593996 h 640"/>
                <a:gd name="T74" fmla="*/ 1438798171 w 2706"/>
                <a:gd name="T75" fmla="*/ 1506593996 h 640"/>
                <a:gd name="T76" fmla="*/ 1438798171 w 2706"/>
                <a:gd name="T77" fmla="*/ 1506593996 h 640"/>
                <a:gd name="T78" fmla="*/ 1438798171 w 2706"/>
                <a:gd name="T79" fmla="*/ 1506593996 h 640"/>
                <a:gd name="T80" fmla="*/ 1438798171 w 2706"/>
                <a:gd name="T81" fmla="*/ 1506593996 h 640"/>
                <a:gd name="T82" fmla="*/ 1438798171 w 2706"/>
                <a:gd name="T83" fmla="*/ 1506593996 h 640"/>
                <a:gd name="T84" fmla="*/ 1438798171 w 2706"/>
                <a:gd name="T85" fmla="*/ 1506593996 h 640"/>
                <a:gd name="T86" fmla="*/ 1438798171 w 2706"/>
                <a:gd name="T87" fmla="*/ 1506593996 h 640"/>
                <a:gd name="T88" fmla="*/ 1438798171 w 2706"/>
                <a:gd name="T89" fmla="*/ 1506593996 h 640"/>
                <a:gd name="T90" fmla="*/ 1438798171 w 2706"/>
                <a:gd name="T91" fmla="*/ 1506593996 h 640"/>
                <a:gd name="T92" fmla="*/ 1438798171 w 2706"/>
                <a:gd name="T93" fmla="*/ 1506593996 h 640"/>
                <a:gd name="T94" fmla="*/ 1438798171 w 2706"/>
                <a:gd name="T95" fmla="*/ 1506593996 h 640"/>
                <a:gd name="T96" fmla="*/ 1438798171 w 2706"/>
                <a:gd name="T97" fmla="*/ 1506593996 h 640"/>
                <a:gd name="T98" fmla="*/ 1438798171 w 2706"/>
                <a:gd name="T99" fmla="*/ 1506593996 h 640"/>
                <a:gd name="T100" fmla="*/ 1438798171 w 2706"/>
                <a:gd name="T101" fmla="*/ 1506593996 h 640"/>
                <a:gd name="T102" fmla="*/ 1438798171 w 2706"/>
                <a:gd name="T103" fmla="*/ 1506593996 h 640"/>
                <a:gd name="T104" fmla="*/ 1438798171 w 2706"/>
                <a:gd name="T105" fmla="*/ 1506593996 h 640"/>
                <a:gd name="T106" fmla="*/ 1438798171 w 2706"/>
                <a:gd name="T107" fmla="*/ 0 h 640"/>
                <a:gd name="T108" fmla="*/ 1438798171 w 2706"/>
                <a:gd name="T109" fmla="*/ 0 h 640"/>
                <a:gd name="T110" fmla="*/ 1438798171 w 2706"/>
                <a:gd name="T111" fmla="*/ 0 h 640"/>
                <a:gd name="T112" fmla="*/ 1438798171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Freeform 4"/>
            <p:cNvSpPr>
              <a:spLocks noChangeArrowheads="1"/>
            </p:cNvSpPr>
            <p:nvPr/>
          </p:nvSpPr>
          <p:spPr bwMode="auto">
            <a:xfrm>
              <a:off x="1651" y="3383"/>
              <a:ext cx="3496" cy="535"/>
            </a:xfrm>
            <a:custGeom>
              <a:avLst/>
              <a:gdLst>
                <a:gd name="T0" fmla="*/ 1439341033 w 5216"/>
                <a:gd name="T1" fmla="*/ 1507747705 h 762"/>
                <a:gd name="T2" fmla="*/ 1439341033 w 5216"/>
                <a:gd name="T3" fmla="*/ 1507747705 h 762"/>
                <a:gd name="T4" fmla="*/ 1439341033 w 5216"/>
                <a:gd name="T5" fmla="*/ 1507747705 h 762"/>
                <a:gd name="T6" fmla="*/ 1439341033 w 5216"/>
                <a:gd name="T7" fmla="*/ 1507747705 h 762"/>
                <a:gd name="T8" fmla="*/ 1439341033 w 5216"/>
                <a:gd name="T9" fmla="*/ 1507747705 h 762"/>
                <a:gd name="T10" fmla="*/ 1439341033 w 5216"/>
                <a:gd name="T11" fmla="*/ 1507747705 h 762"/>
                <a:gd name="T12" fmla="*/ 1439341033 w 5216"/>
                <a:gd name="T13" fmla="*/ 1507747705 h 762"/>
                <a:gd name="T14" fmla="*/ 1439341033 w 5216"/>
                <a:gd name="T15" fmla="*/ 1507747705 h 762"/>
                <a:gd name="T16" fmla="*/ 1439341033 w 5216"/>
                <a:gd name="T17" fmla="*/ 1507747705 h 762"/>
                <a:gd name="T18" fmla="*/ 1439341033 w 5216"/>
                <a:gd name="T19" fmla="*/ 1507747705 h 762"/>
                <a:gd name="T20" fmla="*/ 1439341033 w 5216"/>
                <a:gd name="T21" fmla="*/ 1507747705 h 762"/>
                <a:gd name="T22" fmla="*/ 1439341033 w 5216"/>
                <a:gd name="T23" fmla="*/ 1507747705 h 762"/>
                <a:gd name="T24" fmla="*/ 1439341033 w 5216"/>
                <a:gd name="T25" fmla="*/ 1507747705 h 762"/>
                <a:gd name="T26" fmla="*/ 1439341033 w 5216"/>
                <a:gd name="T27" fmla="*/ 0 h 762"/>
                <a:gd name="T28" fmla="*/ 1439341033 w 5216"/>
                <a:gd name="T29" fmla="*/ 1507747705 h 762"/>
                <a:gd name="T30" fmla="*/ 1439341033 w 5216"/>
                <a:gd name="T31" fmla="*/ 1507747705 h 762"/>
                <a:gd name="T32" fmla="*/ 0 w 5216"/>
                <a:gd name="T33" fmla="*/ 1507747705 h 762"/>
                <a:gd name="T34" fmla="*/ 1439341033 w 5216"/>
                <a:gd name="T35" fmla="*/ 1507747705 h 762"/>
                <a:gd name="T36" fmla="*/ 1439341033 w 5216"/>
                <a:gd name="T37" fmla="*/ 1507747705 h 762"/>
                <a:gd name="T38" fmla="*/ 1439341033 w 5216"/>
                <a:gd name="T39" fmla="*/ 1507747705 h 762"/>
                <a:gd name="T40" fmla="*/ 1439341033 w 5216"/>
                <a:gd name="T41" fmla="*/ 1507747705 h 762"/>
                <a:gd name="T42" fmla="*/ 1439341033 w 5216"/>
                <a:gd name="T43" fmla="*/ 1507747705 h 762"/>
                <a:gd name="T44" fmla="*/ 1439341033 w 5216"/>
                <a:gd name="T45" fmla="*/ 1507747705 h 762"/>
                <a:gd name="T46" fmla="*/ 1439341033 w 5216"/>
                <a:gd name="T47" fmla="*/ 1507747705 h 762"/>
                <a:gd name="T48" fmla="*/ 1439341033 w 5216"/>
                <a:gd name="T49" fmla="*/ 1507747705 h 762"/>
                <a:gd name="T50" fmla="*/ 1439341033 w 5216"/>
                <a:gd name="T51" fmla="*/ 1507747705 h 762"/>
                <a:gd name="T52" fmla="*/ 1439341033 w 5216"/>
                <a:gd name="T53" fmla="*/ 1507747705 h 762"/>
                <a:gd name="T54" fmla="*/ 1439341033 w 5216"/>
                <a:gd name="T55" fmla="*/ 1507747705 h 762"/>
                <a:gd name="T56" fmla="*/ 1439341033 w 5216"/>
                <a:gd name="T57" fmla="*/ 1507747705 h 762"/>
                <a:gd name="T58" fmla="*/ 1439341033 w 5216"/>
                <a:gd name="T59" fmla="*/ 1507747705 h 762"/>
                <a:gd name="T60" fmla="*/ 1439341033 w 5216"/>
                <a:gd name="T61" fmla="*/ 1507747705 h 762"/>
                <a:gd name="T62" fmla="*/ 1439341033 w 5216"/>
                <a:gd name="T63" fmla="*/ 1507747705 h 762"/>
                <a:gd name="T64" fmla="*/ 1439341033 w 5216"/>
                <a:gd name="T65" fmla="*/ 1507747705 h 762"/>
                <a:gd name="T66" fmla="*/ 1439341033 w 5216"/>
                <a:gd name="T67" fmla="*/ 1507747705 h 762"/>
                <a:gd name="T68" fmla="*/ 1439341033 w 5216"/>
                <a:gd name="T69" fmla="*/ 1507747705 h 762"/>
                <a:gd name="T70" fmla="*/ 1439341033 w 5216"/>
                <a:gd name="T71" fmla="*/ 150774770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5"/>
            <p:cNvSpPr>
              <a:spLocks noChangeArrowheads="1"/>
            </p:cNvSpPr>
            <p:nvPr/>
          </p:nvSpPr>
          <p:spPr bwMode="auto">
            <a:xfrm>
              <a:off x="1784" y="3391"/>
              <a:ext cx="3448" cy="487"/>
            </a:xfrm>
            <a:custGeom>
              <a:avLst/>
              <a:gdLst>
                <a:gd name="T0" fmla="*/ 0 w 5144"/>
                <a:gd name="T1" fmla="*/ 1506951781 h 694"/>
                <a:gd name="T2" fmla="*/ 0 w 5144"/>
                <a:gd name="T3" fmla="*/ 1506951781 h 694"/>
                <a:gd name="T4" fmla="*/ 1439448603 w 5144"/>
                <a:gd name="T5" fmla="*/ 1506951781 h 694"/>
                <a:gd name="T6" fmla="*/ 1439448603 w 5144"/>
                <a:gd name="T7" fmla="*/ 1506951781 h 694"/>
                <a:gd name="T8" fmla="*/ 1439448603 w 5144"/>
                <a:gd name="T9" fmla="*/ 1506951781 h 694"/>
                <a:gd name="T10" fmla="*/ 1439448603 w 5144"/>
                <a:gd name="T11" fmla="*/ 1506951781 h 694"/>
                <a:gd name="T12" fmla="*/ 1439448603 w 5144"/>
                <a:gd name="T13" fmla="*/ 1506951781 h 694"/>
                <a:gd name="T14" fmla="*/ 1439448603 w 5144"/>
                <a:gd name="T15" fmla="*/ 1506951781 h 694"/>
                <a:gd name="T16" fmla="*/ 1439448603 w 5144"/>
                <a:gd name="T17" fmla="*/ 1506951781 h 694"/>
                <a:gd name="T18" fmla="*/ 1439448603 w 5144"/>
                <a:gd name="T19" fmla="*/ 1506951781 h 694"/>
                <a:gd name="T20" fmla="*/ 1439448603 w 5144"/>
                <a:gd name="T21" fmla="*/ 1506951781 h 694"/>
                <a:gd name="T22" fmla="*/ 1439448603 w 5144"/>
                <a:gd name="T23" fmla="*/ 1506951781 h 694"/>
                <a:gd name="T24" fmla="*/ 1439448603 w 5144"/>
                <a:gd name="T25" fmla="*/ 0 h 694"/>
                <a:gd name="T26" fmla="*/ 1439448603 w 5144"/>
                <a:gd name="T27" fmla="*/ 1506951781 h 694"/>
                <a:gd name="T28" fmla="*/ 1439448603 w 5144"/>
                <a:gd name="T29" fmla="*/ 1506951781 h 694"/>
                <a:gd name="T30" fmla="*/ 1439448603 w 5144"/>
                <a:gd name="T31" fmla="*/ 1506951781 h 694"/>
                <a:gd name="T32" fmla="*/ 1439448603 w 5144"/>
                <a:gd name="T33" fmla="*/ 1506951781 h 694"/>
                <a:gd name="T34" fmla="*/ 1439448603 w 5144"/>
                <a:gd name="T35" fmla="*/ 1506951781 h 694"/>
                <a:gd name="T36" fmla="*/ 1439448603 w 5144"/>
                <a:gd name="T37" fmla="*/ 1506951781 h 694"/>
                <a:gd name="T38" fmla="*/ 1439448603 w 5144"/>
                <a:gd name="T39" fmla="*/ 1506951781 h 694"/>
                <a:gd name="T40" fmla="*/ 1439448603 w 5144"/>
                <a:gd name="T41" fmla="*/ 1506951781 h 694"/>
                <a:gd name="T42" fmla="*/ 1439448603 w 5144"/>
                <a:gd name="T43" fmla="*/ 1506951781 h 694"/>
                <a:gd name="T44" fmla="*/ 1439448603 w 5144"/>
                <a:gd name="T45" fmla="*/ 1506951781 h 694"/>
                <a:gd name="T46" fmla="*/ 1439448603 w 5144"/>
                <a:gd name="T47" fmla="*/ 1506951781 h 694"/>
                <a:gd name="T48" fmla="*/ 1439448603 w 5144"/>
                <a:gd name="T49" fmla="*/ 1506951781 h 694"/>
                <a:gd name="T50" fmla="*/ 1439448603 w 5144"/>
                <a:gd name="T51" fmla="*/ 1506951781 h 694"/>
                <a:gd name="T52" fmla="*/ 1439448603 w 5144"/>
                <a:gd name="T53" fmla="*/ 1506951781 h 694"/>
                <a:gd name="T54" fmla="*/ 1439448603 w 5144"/>
                <a:gd name="T55" fmla="*/ 1506951781 h 694"/>
                <a:gd name="T56" fmla="*/ 1439448603 w 5144"/>
                <a:gd name="T57" fmla="*/ 1506951781 h 694"/>
                <a:gd name="T58" fmla="*/ 1439448603 w 5144"/>
                <a:gd name="T59" fmla="*/ 1506951781 h 694"/>
                <a:gd name="T60" fmla="*/ 1439448603 w 5144"/>
                <a:gd name="T61" fmla="*/ 1506951781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Freeform 6"/>
            <p:cNvSpPr>
              <a:spLocks noChangeArrowheads="1"/>
            </p:cNvSpPr>
            <p:nvPr/>
          </p:nvSpPr>
          <p:spPr bwMode="auto">
            <a:xfrm>
              <a:off x="3538" y="3383"/>
              <a:ext cx="2086" cy="409"/>
            </a:xfrm>
            <a:custGeom>
              <a:avLst/>
              <a:gdLst>
                <a:gd name="T0" fmla="*/ 0 w 3112"/>
                <a:gd name="T1" fmla="*/ 1503973993 h 584"/>
                <a:gd name="T2" fmla="*/ 0 w 3112"/>
                <a:gd name="T3" fmla="*/ 1503973993 h 584"/>
                <a:gd name="T4" fmla="*/ 1439476506 w 3112"/>
                <a:gd name="T5" fmla="*/ 1503973993 h 584"/>
                <a:gd name="T6" fmla="*/ 1439476506 w 3112"/>
                <a:gd name="T7" fmla="*/ 1503973993 h 584"/>
                <a:gd name="T8" fmla="*/ 1439476506 w 3112"/>
                <a:gd name="T9" fmla="*/ 1503973993 h 584"/>
                <a:gd name="T10" fmla="*/ 1439476506 w 3112"/>
                <a:gd name="T11" fmla="*/ 1503973993 h 584"/>
                <a:gd name="T12" fmla="*/ 1439476506 w 3112"/>
                <a:gd name="T13" fmla="*/ 1503973993 h 584"/>
                <a:gd name="T14" fmla="*/ 1439476506 w 3112"/>
                <a:gd name="T15" fmla="*/ 1503973993 h 584"/>
                <a:gd name="T16" fmla="*/ 1439476506 w 3112"/>
                <a:gd name="T17" fmla="*/ 1503973993 h 584"/>
                <a:gd name="T18" fmla="*/ 1439476506 w 3112"/>
                <a:gd name="T19" fmla="*/ 1503973993 h 584"/>
                <a:gd name="T20" fmla="*/ 1439476506 w 3112"/>
                <a:gd name="T21" fmla="*/ 1503973993 h 584"/>
                <a:gd name="T22" fmla="*/ 1439476506 w 3112"/>
                <a:gd name="T23" fmla="*/ 1503973993 h 584"/>
                <a:gd name="T24" fmla="*/ 1439476506 w 3112"/>
                <a:gd name="T25" fmla="*/ 1503973993 h 584"/>
                <a:gd name="T26" fmla="*/ 1439476506 w 3112"/>
                <a:gd name="T27" fmla="*/ 1503973993 h 584"/>
                <a:gd name="T28" fmla="*/ 1439476506 w 3112"/>
                <a:gd name="T29" fmla="*/ 1503973993 h 584"/>
                <a:gd name="T30" fmla="*/ 1439476506 w 3112"/>
                <a:gd name="T31" fmla="*/ 1503973993 h 584"/>
                <a:gd name="T32" fmla="*/ 1439476506 w 3112"/>
                <a:gd name="T33" fmla="*/ 1503973993 h 584"/>
                <a:gd name="T34" fmla="*/ 1439476506 w 3112"/>
                <a:gd name="T35" fmla="*/ 1503973993 h 584"/>
                <a:gd name="T36" fmla="*/ 1439476506 w 3112"/>
                <a:gd name="T37" fmla="*/ 1503973993 h 584"/>
                <a:gd name="T38" fmla="*/ 143947650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Freeform 7"/>
            <p:cNvSpPr>
              <a:spLocks noChangeArrowheads="1"/>
            </p:cNvSpPr>
            <p:nvPr/>
          </p:nvSpPr>
          <p:spPr bwMode="auto">
            <a:xfrm>
              <a:off x="133" y="3373"/>
              <a:ext cx="5494" cy="837"/>
            </a:xfrm>
            <a:custGeom>
              <a:avLst/>
              <a:gdLst>
                <a:gd name="T0" fmla="*/ 1439516247 w 8196"/>
                <a:gd name="T1" fmla="*/ 1507922662 h 1192"/>
                <a:gd name="T2" fmla="*/ 1439516247 w 8196"/>
                <a:gd name="T3" fmla="*/ 1507922662 h 1192"/>
                <a:gd name="T4" fmla="*/ 1439516247 w 8196"/>
                <a:gd name="T5" fmla="*/ 1507922662 h 1192"/>
                <a:gd name="T6" fmla="*/ 1439516247 w 8196"/>
                <a:gd name="T7" fmla="*/ 1507922662 h 1192"/>
                <a:gd name="T8" fmla="*/ 1439516247 w 8196"/>
                <a:gd name="T9" fmla="*/ 1507922662 h 1192"/>
                <a:gd name="T10" fmla="*/ 1439516247 w 8196"/>
                <a:gd name="T11" fmla="*/ 1507922662 h 1192"/>
                <a:gd name="T12" fmla="*/ 1439516247 w 8196"/>
                <a:gd name="T13" fmla="*/ 1507922662 h 1192"/>
                <a:gd name="T14" fmla="*/ 1439516247 w 8196"/>
                <a:gd name="T15" fmla="*/ 1507922662 h 1192"/>
                <a:gd name="T16" fmla="*/ 1439516247 w 8196"/>
                <a:gd name="T17" fmla="*/ 1507922662 h 1192"/>
                <a:gd name="T18" fmla="*/ 1439516247 w 8196"/>
                <a:gd name="T19" fmla="*/ 1507922662 h 1192"/>
                <a:gd name="T20" fmla="*/ 1439516247 w 8196"/>
                <a:gd name="T21" fmla="*/ 1507922662 h 1192"/>
                <a:gd name="T22" fmla="*/ 1439516247 w 8196"/>
                <a:gd name="T23" fmla="*/ 1507922662 h 1192"/>
                <a:gd name="T24" fmla="*/ 1439516247 w 8196"/>
                <a:gd name="T25" fmla="*/ 1507922662 h 1192"/>
                <a:gd name="T26" fmla="*/ 1439516247 w 8196"/>
                <a:gd name="T27" fmla="*/ 1507922662 h 1192"/>
                <a:gd name="T28" fmla="*/ 1439516247 w 8196"/>
                <a:gd name="T29" fmla="*/ 1507922662 h 1192"/>
                <a:gd name="T30" fmla="*/ 1439516247 w 8196"/>
                <a:gd name="T31" fmla="*/ 1507922662 h 1192"/>
                <a:gd name="T32" fmla="*/ 1439516247 w 8196"/>
                <a:gd name="T33" fmla="*/ 1507922662 h 1192"/>
                <a:gd name="T34" fmla="*/ 1439516247 w 8196"/>
                <a:gd name="T35" fmla="*/ 1507922662 h 1192"/>
                <a:gd name="T36" fmla="*/ 1439516247 w 8196"/>
                <a:gd name="T37" fmla="*/ 1507922662 h 1192"/>
                <a:gd name="T38" fmla="*/ 1439516247 w 8196"/>
                <a:gd name="T39" fmla="*/ 1507922662 h 1192"/>
                <a:gd name="T40" fmla="*/ 1439516247 w 8196"/>
                <a:gd name="T41" fmla="*/ 1507922662 h 1192"/>
                <a:gd name="T42" fmla="*/ 1439516247 w 8196"/>
                <a:gd name="T43" fmla="*/ 1507922662 h 1192"/>
                <a:gd name="T44" fmla="*/ 1439516247 w 8196"/>
                <a:gd name="T45" fmla="*/ 0 h 1192"/>
                <a:gd name="T46" fmla="*/ 1439516247 w 8196"/>
                <a:gd name="T47" fmla="*/ 1507922662 h 1192"/>
                <a:gd name="T48" fmla="*/ 1439516247 w 8196"/>
                <a:gd name="T49" fmla="*/ 1507922662 h 1192"/>
                <a:gd name="T50" fmla="*/ 1439516247 w 8196"/>
                <a:gd name="T51" fmla="*/ 1507922662 h 1192"/>
                <a:gd name="T52" fmla="*/ 1439516247 w 8196"/>
                <a:gd name="T53" fmla="*/ 1507922662 h 1192"/>
                <a:gd name="T54" fmla="*/ 1439516247 w 8196"/>
                <a:gd name="T55" fmla="*/ 1507922662 h 1192"/>
                <a:gd name="T56" fmla="*/ 1439516247 w 8196"/>
                <a:gd name="T57" fmla="*/ 1507922662 h 1192"/>
                <a:gd name="T58" fmla="*/ 1439516247 w 8196"/>
                <a:gd name="T59" fmla="*/ 1507922662 h 1192"/>
                <a:gd name="T60" fmla="*/ 1439516247 w 8196"/>
                <a:gd name="T61" fmla="*/ 1507922662 h 1192"/>
                <a:gd name="T62" fmla="*/ 0 w 8196"/>
                <a:gd name="T63" fmla="*/ 1507922662 h 1192"/>
                <a:gd name="T64" fmla="*/ 1439516247 w 8196"/>
                <a:gd name="T65" fmla="*/ 1507922662 h 1192"/>
                <a:gd name="T66" fmla="*/ 1439516247 w 8196"/>
                <a:gd name="T67" fmla="*/ 1507922662 h 1192"/>
                <a:gd name="T68" fmla="*/ 1439516247 w 8196"/>
                <a:gd name="T69" fmla="*/ 1507922662 h 1192"/>
                <a:gd name="T70" fmla="*/ 1439516247 w 8196"/>
                <a:gd name="T71" fmla="*/ 150792266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000" smtClean="0">
                <a:solidFill>
                  <a:srgbClr val="073E87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</a:defRPr>
            </a:lvl1pPr>
          </a:lstStyle>
          <a:p>
            <a:fld id="{548A14A8-2ED5-4E6C-8C9B-10E83BE4CA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"/>
          <p:cNvGrpSpPr>
            <a:grpSpLocks/>
          </p:cNvGrpSpPr>
          <p:nvPr/>
        </p:nvGrpSpPr>
        <p:grpSpPr bwMode="auto">
          <a:xfrm>
            <a:off x="211138" y="228600"/>
            <a:ext cx="8721725" cy="1065213"/>
            <a:chOff x="133" y="144"/>
            <a:chExt cx="5494" cy="671"/>
          </a:xfrm>
        </p:grpSpPr>
        <p:sp>
          <p:nvSpPr>
            <p:cNvPr id="4105" name="AutoShape 2"/>
            <p:cNvSpPr>
              <a:spLocks noChangeArrowheads="1"/>
            </p:cNvSpPr>
            <p:nvPr/>
          </p:nvSpPr>
          <p:spPr bwMode="auto">
            <a:xfrm>
              <a:off x="144" y="144"/>
              <a:ext cx="5476" cy="483"/>
            </a:xfrm>
            <a:prstGeom prst="roundRect">
              <a:avLst>
                <a:gd name="adj" fmla="val 7134"/>
              </a:avLst>
            </a:prstGeom>
            <a:gradFill rotWithShape="0">
              <a:gsLst>
                <a:gs pos="0">
                  <a:srgbClr val="83D3FE"/>
                </a:gs>
                <a:gs pos="100000">
                  <a:srgbClr val="0293E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06" name="Group 3"/>
            <p:cNvGrpSpPr>
              <a:grpSpLocks/>
            </p:cNvGrpSpPr>
            <p:nvPr/>
          </p:nvGrpSpPr>
          <p:grpSpPr bwMode="auto">
            <a:xfrm>
              <a:off x="133" y="397"/>
              <a:ext cx="5494" cy="418"/>
              <a:chOff x="133" y="397"/>
              <a:chExt cx="5494" cy="418"/>
            </a:xfrm>
          </p:grpSpPr>
          <p:sp>
            <p:nvSpPr>
              <p:cNvPr id="4107" name="Freeform 4"/>
              <p:cNvSpPr>
                <a:spLocks noChangeArrowheads="1"/>
              </p:cNvSpPr>
              <p:nvPr/>
            </p:nvSpPr>
            <p:spPr bwMode="auto">
              <a:xfrm>
                <a:off x="3809" y="443"/>
                <a:ext cx="1811" cy="224"/>
              </a:xfrm>
              <a:custGeom>
                <a:avLst/>
                <a:gdLst>
                  <a:gd name="T0" fmla="*/ 1437210970 w 2706"/>
                  <a:gd name="T1" fmla="*/ 0 h 640"/>
                  <a:gd name="T2" fmla="*/ 1437210970 w 2706"/>
                  <a:gd name="T3" fmla="*/ 0 h 640"/>
                  <a:gd name="T4" fmla="*/ 1437210970 w 2706"/>
                  <a:gd name="T5" fmla="*/ 751619276 h 640"/>
                  <a:gd name="T6" fmla="*/ 1437210970 w 2706"/>
                  <a:gd name="T7" fmla="*/ 751619276 h 640"/>
                  <a:gd name="T8" fmla="*/ 1437210970 w 2706"/>
                  <a:gd name="T9" fmla="*/ 751619276 h 640"/>
                  <a:gd name="T10" fmla="*/ 1437210970 w 2706"/>
                  <a:gd name="T11" fmla="*/ 751619276 h 640"/>
                  <a:gd name="T12" fmla="*/ 1437210970 w 2706"/>
                  <a:gd name="T13" fmla="*/ 751619276 h 640"/>
                  <a:gd name="T14" fmla="*/ 1437210970 w 2706"/>
                  <a:gd name="T15" fmla="*/ 751619276 h 640"/>
                  <a:gd name="T16" fmla="*/ 1437210970 w 2706"/>
                  <a:gd name="T17" fmla="*/ 751619276 h 640"/>
                  <a:gd name="T18" fmla="*/ 1437210970 w 2706"/>
                  <a:gd name="T19" fmla="*/ 751619276 h 640"/>
                  <a:gd name="T20" fmla="*/ 1437210970 w 2706"/>
                  <a:gd name="T21" fmla="*/ 751619276 h 640"/>
                  <a:gd name="T22" fmla="*/ 1437210970 w 2706"/>
                  <a:gd name="T23" fmla="*/ 751619276 h 640"/>
                  <a:gd name="T24" fmla="*/ 1437210970 w 2706"/>
                  <a:gd name="T25" fmla="*/ 751619276 h 640"/>
                  <a:gd name="T26" fmla="*/ 1437210970 w 2706"/>
                  <a:gd name="T27" fmla="*/ 751619276 h 640"/>
                  <a:gd name="T28" fmla="*/ 1437210970 w 2706"/>
                  <a:gd name="T29" fmla="*/ 751619276 h 640"/>
                  <a:gd name="T30" fmla="*/ 1437210970 w 2706"/>
                  <a:gd name="T31" fmla="*/ 751619276 h 640"/>
                  <a:gd name="T32" fmla="*/ 1437210970 w 2706"/>
                  <a:gd name="T33" fmla="*/ 751619276 h 640"/>
                  <a:gd name="T34" fmla="*/ 1437210970 w 2706"/>
                  <a:gd name="T35" fmla="*/ 751619276 h 640"/>
                  <a:gd name="T36" fmla="*/ 0 w 2706"/>
                  <a:gd name="T37" fmla="*/ 751619276 h 640"/>
                  <a:gd name="T38" fmla="*/ 0 w 2706"/>
                  <a:gd name="T39" fmla="*/ 751619276 h 640"/>
                  <a:gd name="T40" fmla="*/ 1437210970 w 2706"/>
                  <a:gd name="T41" fmla="*/ 751619276 h 640"/>
                  <a:gd name="T42" fmla="*/ 1437210970 w 2706"/>
                  <a:gd name="T43" fmla="*/ 751619276 h 640"/>
                  <a:gd name="T44" fmla="*/ 1437210970 w 2706"/>
                  <a:gd name="T45" fmla="*/ 751619276 h 640"/>
                  <a:gd name="T46" fmla="*/ 1437210970 w 2706"/>
                  <a:gd name="T47" fmla="*/ 751619276 h 640"/>
                  <a:gd name="T48" fmla="*/ 1437210970 w 2706"/>
                  <a:gd name="T49" fmla="*/ 751619276 h 640"/>
                  <a:gd name="T50" fmla="*/ 1437210970 w 2706"/>
                  <a:gd name="T51" fmla="*/ 751619276 h 640"/>
                  <a:gd name="T52" fmla="*/ 1437210970 w 2706"/>
                  <a:gd name="T53" fmla="*/ 751619276 h 640"/>
                  <a:gd name="T54" fmla="*/ 1437210970 w 2706"/>
                  <a:gd name="T55" fmla="*/ 751619276 h 640"/>
                  <a:gd name="T56" fmla="*/ 1437210970 w 2706"/>
                  <a:gd name="T57" fmla="*/ 751619276 h 640"/>
                  <a:gd name="T58" fmla="*/ 1437210970 w 2706"/>
                  <a:gd name="T59" fmla="*/ 751619276 h 640"/>
                  <a:gd name="T60" fmla="*/ 1437210970 w 2706"/>
                  <a:gd name="T61" fmla="*/ 751619276 h 640"/>
                  <a:gd name="T62" fmla="*/ 1437210970 w 2706"/>
                  <a:gd name="T63" fmla="*/ 751619276 h 640"/>
                  <a:gd name="T64" fmla="*/ 1437210970 w 2706"/>
                  <a:gd name="T65" fmla="*/ 751619276 h 640"/>
                  <a:gd name="T66" fmla="*/ 1437210970 w 2706"/>
                  <a:gd name="T67" fmla="*/ 751619276 h 640"/>
                  <a:gd name="T68" fmla="*/ 1437210970 w 2706"/>
                  <a:gd name="T69" fmla="*/ 751619276 h 640"/>
                  <a:gd name="T70" fmla="*/ 1437210970 w 2706"/>
                  <a:gd name="T71" fmla="*/ 751619276 h 640"/>
                  <a:gd name="T72" fmla="*/ 1437210970 w 2706"/>
                  <a:gd name="T73" fmla="*/ 751619276 h 640"/>
                  <a:gd name="T74" fmla="*/ 1437210970 w 2706"/>
                  <a:gd name="T75" fmla="*/ 751619276 h 640"/>
                  <a:gd name="T76" fmla="*/ 1437210970 w 2706"/>
                  <a:gd name="T77" fmla="*/ 751619276 h 640"/>
                  <a:gd name="T78" fmla="*/ 1437210970 w 2706"/>
                  <a:gd name="T79" fmla="*/ 751619276 h 640"/>
                  <a:gd name="T80" fmla="*/ 1437210970 w 2706"/>
                  <a:gd name="T81" fmla="*/ 751619276 h 640"/>
                  <a:gd name="T82" fmla="*/ 1437210970 w 2706"/>
                  <a:gd name="T83" fmla="*/ 751619276 h 640"/>
                  <a:gd name="T84" fmla="*/ 1437210970 w 2706"/>
                  <a:gd name="T85" fmla="*/ 751619276 h 640"/>
                  <a:gd name="T86" fmla="*/ 1437210970 w 2706"/>
                  <a:gd name="T87" fmla="*/ 751619276 h 640"/>
                  <a:gd name="T88" fmla="*/ 1437210970 w 2706"/>
                  <a:gd name="T89" fmla="*/ 751619276 h 640"/>
                  <a:gd name="T90" fmla="*/ 1437210970 w 2706"/>
                  <a:gd name="T91" fmla="*/ 751619276 h 640"/>
                  <a:gd name="T92" fmla="*/ 1437210970 w 2706"/>
                  <a:gd name="T93" fmla="*/ 751619276 h 640"/>
                  <a:gd name="T94" fmla="*/ 1437210970 w 2706"/>
                  <a:gd name="T95" fmla="*/ 751619276 h 640"/>
                  <a:gd name="T96" fmla="*/ 1437210970 w 2706"/>
                  <a:gd name="T97" fmla="*/ 751619276 h 640"/>
                  <a:gd name="T98" fmla="*/ 1437210970 w 2706"/>
                  <a:gd name="T99" fmla="*/ 751619276 h 640"/>
                  <a:gd name="T100" fmla="*/ 1437210970 w 2706"/>
                  <a:gd name="T101" fmla="*/ 751619276 h 640"/>
                  <a:gd name="T102" fmla="*/ 1437210970 w 2706"/>
                  <a:gd name="T103" fmla="*/ 751619276 h 640"/>
                  <a:gd name="T104" fmla="*/ 1437210970 w 2706"/>
                  <a:gd name="T105" fmla="*/ 751619276 h 640"/>
                  <a:gd name="T106" fmla="*/ 1437210970 w 2706"/>
                  <a:gd name="T107" fmla="*/ 0 h 640"/>
                  <a:gd name="T108" fmla="*/ 1437210970 w 2706"/>
                  <a:gd name="T109" fmla="*/ 0 h 640"/>
                  <a:gd name="T110" fmla="*/ 1437210970 w 2706"/>
                  <a:gd name="T111" fmla="*/ 0 h 640"/>
                  <a:gd name="T112" fmla="*/ 1437210970 w 2706"/>
                  <a:gd name="T113" fmla="*/ 0 h 64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706" h="640">
                    <a:moveTo>
                      <a:pt x="2700" y="0"/>
                    </a:moveTo>
                    <a:lnTo>
                      <a:pt x="2700" y="0"/>
                    </a:lnTo>
                    <a:lnTo>
                      <a:pt x="2586" y="18"/>
                    </a:lnTo>
                    <a:lnTo>
                      <a:pt x="2470" y="38"/>
                    </a:lnTo>
                    <a:lnTo>
                      <a:pt x="2352" y="60"/>
                    </a:lnTo>
                    <a:lnTo>
                      <a:pt x="2230" y="82"/>
                    </a:lnTo>
                    <a:lnTo>
                      <a:pt x="2106" y="108"/>
                    </a:lnTo>
                    <a:lnTo>
                      <a:pt x="1978" y="134"/>
                    </a:lnTo>
                    <a:lnTo>
                      <a:pt x="1848" y="164"/>
                    </a:lnTo>
                    <a:lnTo>
                      <a:pt x="1714" y="194"/>
                    </a:lnTo>
                    <a:lnTo>
                      <a:pt x="1472" y="252"/>
                    </a:lnTo>
                    <a:lnTo>
                      <a:pt x="1236" y="304"/>
                    </a:lnTo>
                    <a:lnTo>
                      <a:pt x="1010" y="352"/>
                    </a:lnTo>
                    <a:lnTo>
                      <a:pt x="792" y="398"/>
                    </a:lnTo>
                    <a:lnTo>
                      <a:pt x="584" y="438"/>
                    </a:lnTo>
                    <a:lnTo>
                      <a:pt x="382" y="474"/>
                    </a:lnTo>
                    <a:lnTo>
                      <a:pt x="188" y="508"/>
                    </a:lnTo>
                    <a:lnTo>
                      <a:pt x="0" y="538"/>
                    </a:lnTo>
                    <a:lnTo>
                      <a:pt x="130" y="556"/>
                    </a:lnTo>
                    <a:lnTo>
                      <a:pt x="254" y="572"/>
                    </a:lnTo>
                    <a:lnTo>
                      <a:pt x="374" y="586"/>
                    </a:lnTo>
                    <a:lnTo>
                      <a:pt x="492" y="598"/>
                    </a:lnTo>
                    <a:lnTo>
                      <a:pt x="606" y="610"/>
                    </a:lnTo>
                    <a:lnTo>
                      <a:pt x="716" y="618"/>
                    </a:lnTo>
                    <a:lnTo>
                      <a:pt x="822" y="626"/>
                    </a:lnTo>
                    <a:lnTo>
                      <a:pt x="926" y="632"/>
                    </a:lnTo>
                    <a:lnTo>
                      <a:pt x="1028" y="636"/>
                    </a:lnTo>
                    <a:lnTo>
                      <a:pt x="1126" y="638"/>
                    </a:lnTo>
                    <a:lnTo>
                      <a:pt x="1220" y="640"/>
                    </a:lnTo>
                    <a:lnTo>
                      <a:pt x="1312" y="640"/>
                    </a:lnTo>
                    <a:lnTo>
                      <a:pt x="1402" y="638"/>
                    </a:lnTo>
                    <a:lnTo>
                      <a:pt x="1490" y="636"/>
                    </a:lnTo>
                    <a:lnTo>
                      <a:pt x="1574" y="632"/>
                    </a:lnTo>
                    <a:lnTo>
                      <a:pt x="1656" y="626"/>
                    </a:lnTo>
                    <a:lnTo>
                      <a:pt x="1734" y="620"/>
                    </a:lnTo>
                    <a:lnTo>
                      <a:pt x="1812" y="612"/>
                    </a:lnTo>
                    <a:lnTo>
                      <a:pt x="1886" y="602"/>
                    </a:lnTo>
                    <a:lnTo>
                      <a:pt x="1960" y="592"/>
                    </a:lnTo>
                    <a:lnTo>
                      <a:pt x="2030" y="580"/>
                    </a:lnTo>
                    <a:lnTo>
                      <a:pt x="2100" y="568"/>
                    </a:lnTo>
                    <a:lnTo>
                      <a:pt x="2166" y="554"/>
                    </a:lnTo>
                    <a:lnTo>
                      <a:pt x="2232" y="540"/>
                    </a:lnTo>
                    <a:lnTo>
                      <a:pt x="2296" y="524"/>
                    </a:lnTo>
                    <a:lnTo>
                      <a:pt x="2358" y="508"/>
                    </a:lnTo>
                    <a:lnTo>
                      <a:pt x="2418" y="490"/>
                    </a:lnTo>
                    <a:lnTo>
                      <a:pt x="2478" y="472"/>
                    </a:lnTo>
                    <a:lnTo>
                      <a:pt x="2592" y="432"/>
                    </a:lnTo>
                    <a:lnTo>
                      <a:pt x="2702" y="390"/>
                    </a:lnTo>
                    <a:lnTo>
                      <a:pt x="2706" y="388"/>
                    </a:lnTo>
                    <a:lnTo>
                      <a:pt x="2706" y="0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rgbClr val="C6E7FC">
                  <a:alpha val="2901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" name="Freeform 5"/>
              <p:cNvSpPr>
                <a:spLocks noChangeArrowheads="1"/>
              </p:cNvSpPr>
              <p:nvPr/>
            </p:nvSpPr>
            <p:spPr bwMode="auto">
              <a:xfrm>
                <a:off x="1650" y="402"/>
                <a:ext cx="3492" cy="267"/>
              </a:xfrm>
              <a:custGeom>
                <a:avLst/>
                <a:gdLst>
                  <a:gd name="T0" fmla="*/ 1437694190 w 5216"/>
                  <a:gd name="T1" fmla="*/ 752464742 h 762"/>
                  <a:gd name="T2" fmla="*/ 1437694190 w 5216"/>
                  <a:gd name="T3" fmla="*/ 752464742 h 762"/>
                  <a:gd name="T4" fmla="*/ 1437694190 w 5216"/>
                  <a:gd name="T5" fmla="*/ 752464742 h 762"/>
                  <a:gd name="T6" fmla="*/ 1437694190 w 5216"/>
                  <a:gd name="T7" fmla="*/ 752464742 h 762"/>
                  <a:gd name="T8" fmla="*/ 1437694190 w 5216"/>
                  <a:gd name="T9" fmla="*/ 752464742 h 762"/>
                  <a:gd name="T10" fmla="*/ 1437694190 w 5216"/>
                  <a:gd name="T11" fmla="*/ 752464742 h 762"/>
                  <a:gd name="T12" fmla="*/ 1437694190 w 5216"/>
                  <a:gd name="T13" fmla="*/ 752464742 h 762"/>
                  <a:gd name="T14" fmla="*/ 1437694190 w 5216"/>
                  <a:gd name="T15" fmla="*/ 752464742 h 762"/>
                  <a:gd name="T16" fmla="*/ 1437694190 w 5216"/>
                  <a:gd name="T17" fmla="*/ 752464742 h 762"/>
                  <a:gd name="T18" fmla="*/ 1437694190 w 5216"/>
                  <a:gd name="T19" fmla="*/ 752464742 h 762"/>
                  <a:gd name="T20" fmla="*/ 1437694190 w 5216"/>
                  <a:gd name="T21" fmla="*/ 752464742 h 762"/>
                  <a:gd name="T22" fmla="*/ 1437694190 w 5216"/>
                  <a:gd name="T23" fmla="*/ 752464742 h 762"/>
                  <a:gd name="T24" fmla="*/ 1437694190 w 5216"/>
                  <a:gd name="T25" fmla="*/ 752464742 h 762"/>
                  <a:gd name="T26" fmla="*/ 1437694190 w 5216"/>
                  <a:gd name="T27" fmla="*/ 0 h 762"/>
                  <a:gd name="T28" fmla="*/ 1437694190 w 5216"/>
                  <a:gd name="T29" fmla="*/ 752464742 h 762"/>
                  <a:gd name="T30" fmla="*/ 1437694190 w 5216"/>
                  <a:gd name="T31" fmla="*/ 752464742 h 762"/>
                  <a:gd name="T32" fmla="*/ 0 w 5216"/>
                  <a:gd name="T33" fmla="*/ 752464742 h 762"/>
                  <a:gd name="T34" fmla="*/ 1437694190 w 5216"/>
                  <a:gd name="T35" fmla="*/ 752464742 h 762"/>
                  <a:gd name="T36" fmla="*/ 1437694190 w 5216"/>
                  <a:gd name="T37" fmla="*/ 752464742 h 762"/>
                  <a:gd name="T38" fmla="*/ 1437694190 w 5216"/>
                  <a:gd name="T39" fmla="*/ 752464742 h 762"/>
                  <a:gd name="T40" fmla="*/ 1437694190 w 5216"/>
                  <a:gd name="T41" fmla="*/ 752464742 h 762"/>
                  <a:gd name="T42" fmla="*/ 1437694190 w 5216"/>
                  <a:gd name="T43" fmla="*/ 752464742 h 762"/>
                  <a:gd name="T44" fmla="*/ 1437694190 w 5216"/>
                  <a:gd name="T45" fmla="*/ 752464742 h 762"/>
                  <a:gd name="T46" fmla="*/ 1437694190 w 5216"/>
                  <a:gd name="T47" fmla="*/ 752464742 h 762"/>
                  <a:gd name="T48" fmla="*/ 1437694190 w 5216"/>
                  <a:gd name="T49" fmla="*/ 752464742 h 762"/>
                  <a:gd name="T50" fmla="*/ 1437694190 w 5216"/>
                  <a:gd name="T51" fmla="*/ 752464742 h 762"/>
                  <a:gd name="T52" fmla="*/ 1437694190 w 5216"/>
                  <a:gd name="T53" fmla="*/ 752464742 h 762"/>
                  <a:gd name="T54" fmla="*/ 1437694190 w 5216"/>
                  <a:gd name="T55" fmla="*/ 752464742 h 762"/>
                  <a:gd name="T56" fmla="*/ 1437694190 w 5216"/>
                  <a:gd name="T57" fmla="*/ 752464742 h 762"/>
                  <a:gd name="T58" fmla="*/ 1437694190 w 5216"/>
                  <a:gd name="T59" fmla="*/ 752464742 h 762"/>
                  <a:gd name="T60" fmla="*/ 1437694190 w 5216"/>
                  <a:gd name="T61" fmla="*/ 752464742 h 762"/>
                  <a:gd name="T62" fmla="*/ 1437694190 w 5216"/>
                  <a:gd name="T63" fmla="*/ 752464742 h 762"/>
                  <a:gd name="T64" fmla="*/ 1437694190 w 5216"/>
                  <a:gd name="T65" fmla="*/ 752464742 h 762"/>
                  <a:gd name="T66" fmla="*/ 1437694190 w 5216"/>
                  <a:gd name="T67" fmla="*/ 752464742 h 762"/>
                  <a:gd name="T68" fmla="*/ 1437694190 w 5216"/>
                  <a:gd name="T69" fmla="*/ 752464742 h 762"/>
                  <a:gd name="T70" fmla="*/ 1437694190 w 5216"/>
                  <a:gd name="T71" fmla="*/ 752464742 h 7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5216" h="762">
                    <a:moveTo>
                      <a:pt x="5216" y="714"/>
                    </a:moveTo>
                    <a:lnTo>
                      <a:pt x="5216" y="714"/>
                    </a:lnTo>
                    <a:lnTo>
                      <a:pt x="5102" y="700"/>
                    </a:lnTo>
                    <a:lnTo>
                      <a:pt x="4984" y="686"/>
                    </a:lnTo>
                    <a:lnTo>
                      <a:pt x="4738" y="652"/>
                    </a:lnTo>
                    <a:lnTo>
                      <a:pt x="4478" y="610"/>
                    </a:lnTo>
                    <a:lnTo>
                      <a:pt x="4204" y="564"/>
                    </a:lnTo>
                    <a:lnTo>
                      <a:pt x="3914" y="508"/>
                    </a:lnTo>
                    <a:lnTo>
                      <a:pt x="3608" y="446"/>
                    </a:lnTo>
                    <a:lnTo>
                      <a:pt x="3286" y="374"/>
                    </a:lnTo>
                    <a:lnTo>
                      <a:pt x="2946" y="296"/>
                    </a:lnTo>
                    <a:lnTo>
                      <a:pt x="2812" y="266"/>
                    </a:lnTo>
                    <a:lnTo>
                      <a:pt x="2682" y="236"/>
                    </a:lnTo>
                    <a:lnTo>
                      <a:pt x="2556" y="210"/>
                    </a:lnTo>
                    <a:lnTo>
                      <a:pt x="2430" y="184"/>
                    </a:lnTo>
                    <a:lnTo>
                      <a:pt x="2308" y="162"/>
                    </a:lnTo>
                    <a:lnTo>
                      <a:pt x="2190" y="140"/>
                    </a:lnTo>
                    <a:lnTo>
                      <a:pt x="2074" y="120"/>
                    </a:lnTo>
                    <a:lnTo>
                      <a:pt x="1960" y="102"/>
                    </a:lnTo>
                    <a:lnTo>
                      <a:pt x="1850" y="86"/>
                    </a:lnTo>
                    <a:lnTo>
                      <a:pt x="1740" y="72"/>
                    </a:lnTo>
                    <a:lnTo>
                      <a:pt x="1532" y="46"/>
                    </a:lnTo>
                    <a:lnTo>
                      <a:pt x="1334" y="28"/>
                    </a:lnTo>
                    <a:lnTo>
                      <a:pt x="1148" y="14"/>
                    </a:lnTo>
                    <a:lnTo>
                      <a:pt x="970" y="4"/>
                    </a:lnTo>
                    <a:lnTo>
                      <a:pt x="802" y="0"/>
                    </a:lnTo>
                    <a:lnTo>
                      <a:pt x="644" y="0"/>
                    </a:lnTo>
                    <a:lnTo>
                      <a:pt x="496" y="4"/>
                    </a:lnTo>
                    <a:lnTo>
                      <a:pt x="358" y="10"/>
                    </a:lnTo>
                    <a:lnTo>
                      <a:pt x="230" y="20"/>
                    </a:lnTo>
                    <a:lnTo>
                      <a:pt x="110" y="32"/>
                    </a:lnTo>
                    <a:lnTo>
                      <a:pt x="0" y="48"/>
                    </a:lnTo>
                    <a:lnTo>
                      <a:pt x="154" y="66"/>
                    </a:lnTo>
                    <a:lnTo>
                      <a:pt x="314" y="86"/>
                    </a:lnTo>
                    <a:lnTo>
                      <a:pt x="480" y="112"/>
                    </a:lnTo>
                    <a:lnTo>
                      <a:pt x="652" y="140"/>
                    </a:lnTo>
                    <a:lnTo>
                      <a:pt x="830" y="174"/>
                    </a:lnTo>
                    <a:lnTo>
                      <a:pt x="1014" y="210"/>
                    </a:lnTo>
                    <a:lnTo>
                      <a:pt x="1206" y="250"/>
                    </a:lnTo>
                    <a:lnTo>
                      <a:pt x="1402" y="296"/>
                    </a:lnTo>
                    <a:lnTo>
                      <a:pt x="1756" y="378"/>
                    </a:lnTo>
                    <a:lnTo>
                      <a:pt x="2092" y="450"/>
                    </a:lnTo>
                    <a:lnTo>
                      <a:pt x="2408" y="516"/>
                    </a:lnTo>
                    <a:lnTo>
                      <a:pt x="2562" y="544"/>
                    </a:lnTo>
                    <a:lnTo>
                      <a:pt x="2708" y="572"/>
                    </a:lnTo>
                    <a:lnTo>
                      <a:pt x="2852" y="598"/>
                    </a:lnTo>
                    <a:lnTo>
                      <a:pt x="2992" y="620"/>
                    </a:lnTo>
                    <a:lnTo>
                      <a:pt x="3128" y="642"/>
                    </a:lnTo>
                    <a:lnTo>
                      <a:pt x="3260" y="662"/>
                    </a:lnTo>
                    <a:lnTo>
                      <a:pt x="3388" y="678"/>
                    </a:lnTo>
                    <a:lnTo>
                      <a:pt x="3512" y="694"/>
                    </a:lnTo>
                    <a:lnTo>
                      <a:pt x="3632" y="708"/>
                    </a:lnTo>
                    <a:lnTo>
                      <a:pt x="3750" y="722"/>
                    </a:lnTo>
                    <a:lnTo>
                      <a:pt x="3864" y="732"/>
                    </a:lnTo>
                    <a:lnTo>
                      <a:pt x="3974" y="740"/>
                    </a:lnTo>
                    <a:lnTo>
                      <a:pt x="4080" y="748"/>
                    </a:lnTo>
                    <a:lnTo>
                      <a:pt x="4184" y="754"/>
                    </a:lnTo>
                    <a:lnTo>
                      <a:pt x="4286" y="758"/>
                    </a:lnTo>
                    <a:lnTo>
                      <a:pt x="4384" y="762"/>
                    </a:lnTo>
                    <a:lnTo>
                      <a:pt x="4478" y="762"/>
                    </a:lnTo>
                    <a:lnTo>
                      <a:pt x="4570" y="762"/>
                    </a:lnTo>
                    <a:lnTo>
                      <a:pt x="4660" y="760"/>
                    </a:lnTo>
                    <a:lnTo>
                      <a:pt x="4746" y="758"/>
                    </a:lnTo>
                    <a:lnTo>
                      <a:pt x="4830" y="754"/>
                    </a:lnTo>
                    <a:lnTo>
                      <a:pt x="4912" y="748"/>
                    </a:lnTo>
                    <a:lnTo>
                      <a:pt x="4992" y="740"/>
                    </a:lnTo>
                    <a:lnTo>
                      <a:pt x="5068" y="732"/>
                    </a:lnTo>
                    <a:lnTo>
                      <a:pt x="5144" y="724"/>
                    </a:lnTo>
                    <a:lnTo>
                      <a:pt x="5216" y="714"/>
                    </a:lnTo>
                    <a:close/>
                  </a:path>
                </a:pathLst>
              </a:custGeom>
              <a:solidFill>
                <a:srgbClr val="C6E7FC">
                  <a:alpha val="39999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Freeform 6"/>
              <p:cNvSpPr>
                <a:spLocks noChangeArrowheads="1"/>
              </p:cNvSpPr>
              <p:nvPr/>
            </p:nvSpPr>
            <p:spPr bwMode="auto">
              <a:xfrm>
                <a:off x="1782" y="406"/>
                <a:ext cx="3443" cy="243"/>
              </a:xfrm>
              <a:custGeom>
                <a:avLst/>
                <a:gdLst>
                  <a:gd name="T0" fmla="*/ 0 w 5144"/>
                  <a:gd name="T1" fmla="*/ 751928712 h 694"/>
                  <a:gd name="T2" fmla="*/ 0 w 5144"/>
                  <a:gd name="T3" fmla="*/ 751928712 h 694"/>
                  <a:gd name="T4" fmla="*/ 1437361236 w 5144"/>
                  <a:gd name="T5" fmla="*/ 751928712 h 694"/>
                  <a:gd name="T6" fmla="*/ 1437361236 w 5144"/>
                  <a:gd name="T7" fmla="*/ 751928712 h 694"/>
                  <a:gd name="T8" fmla="*/ 1437361236 w 5144"/>
                  <a:gd name="T9" fmla="*/ 751928712 h 694"/>
                  <a:gd name="T10" fmla="*/ 1437361236 w 5144"/>
                  <a:gd name="T11" fmla="*/ 751928712 h 694"/>
                  <a:gd name="T12" fmla="*/ 1437361236 w 5144"/>
                  <a:gd name="T13" fmla="*/ 751928712 h 694"/>
                  <a:gd name="T14" fmla="*/ 1437361236 w 5144"/>
                  <a:gd name="T15" fmla="*/ 751928712 h 694"/>
                  <a:gd name="T16" fmla="*/ 1437361236 w 5144"/>
                  <a:gd name="T17" fmla="*/ 751928712 h 694"/>
                  <a:gd name="T18" fmla="*/ 1437361236 w 5144"/>
                  <a:gd name="T19" fmla="*/ 751928712 h 694"/>
                  <a:gd name="T20" fmla="*/ 1437361236 w 5144"/>
                  <a:gd name="T21" fmla="*/ 751928712 h 694"/>
                  <a:gd name="T22" fmla="*/ 1437361236 w 5144"/>
                  <a:gd name="T23" fmla="*/ 751928712 h 694"/>
                  <a:gd name="T24" fmla="*/ 1437361236 w 5144"/>
                  <a:gd name="T25" fmla="*/ 0 h 694"/>
                  <a:gd name="T26" fmla="*/ 1437361236 w 5144"/>
                  <a:gd name="T27" fmla="*/ 751928712 h 694"/>
                  <a:gd name="T28" fmla="*/ 1437361236 w 5144"/>
                  <a:gd name="T29" fmla="*/ 751928712 h 694"/>
                  <a:gd name="T30" fmla="*/ 1437361236 w 5144"/>
                  <a:gd name="T31" fmla="*/ 751928712 h 694"/>
                  <a:gd name="T32" fmla="*/ 1437361236 w 5144"/>
                  <a:gd name="T33" fmla="*/ 751928712 h 694"/>
                  <a:gd name="T34" fmla="*/ 1437361236 w 5144"/>
                  <a:gd name="T35" fmla="*/ 751928712 h 694"/>
                  <a:gd name="T36" fmla="*/ 1437361236 w 5144"/>
                  <a:gd name="T37" fmla="*/ 751928712 h 694"/>
                  <a:gd name="T38" fmla="*/ 1437361236 w 5144"/>
                  <a:gd name="T39" fmla="*/ 751928712 h 694"/>
                  <a:gd name="T40" fmla="*/ 1437361236 w 5144"/>
                  <a:gd name="T41" fmla="*/ 751928712 h 694"/>
                  <a:gd name="T42" fmla="*/ 1437361236 w 5144"/>
                  <a:gd name="T43" fmla="*/ 751928712 h 694"/>
                  <a:gd name="T44" fmla="*/ 1437361236 w 5144"/>
                  <a:gd name="T45" fmla="*/ 751928712 h 694"/>
                  <a:gd name="T46" fmla="*/ 1437361236 w 5144"/>
                  <a:gd name="T47" fmla="*/ 751928712 h 694"/>
                  <a:gd name="T48" fmla="*/ 1437361236 w 5144"/>
                  <a:gd name="T49" fmla="*/ 751928712 h 694"/>
                  <a:gd name="T50" fmla="*/ 1437361236 w 5144"/>
                  <a:gd name="T51" fmla="*/ 751928712 h 694"/>
                  <a:gd name="T52" fmla="*/ 1437361236 w 5144"/>
                  <a:gd name="T53" fmla="*/ 751928712 h 694"/>
                  <a:gd name="T54" fmla="*/ 1437361236 w 5144"/>
                  <a:gd name="T55" fmla="*/ 751928712 h 694"/>
                  <a:gd name="T56" fmla="*/ 1437361236 w 5144"/>
                  <a:gd name="T57" fmla="*/ 751928712 h 694"/>
                  <a:gd name="T58" fmla="*/ 1437361236 w 5144"/>
                  <a:gd name="T59" fmla="*/ 751928712 h 694"/>
                  <a:gd name="T60" fmla="*/ 1437361236 w 5144"/>
                  <a:gd name="T61" fmla="*/ 751928712 h 69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144" h="694">
                    <a:moveTo>
                      <a:pt x="0" y="70"/>
                    </a:moveTo>
                    <a:lnTo>
                      <a:pt x="0" y="70"/>
                    </a:lnTo>
                    <a:lnTo>
                      <a:pt x="18" y="66"/>
                    </a:lnTo>
                    <a:lnTo>
                      <a:pt x="72" y="56"/>
                    </a:lnTo>
                    <a:lnTo>
                      <a:pt x="164" y="42"/>
                    </a:lnTo>
                    <a:lnTo>
                      <a:pt x="224" y="34"/>
                    </a:lnTo>
                    <a:lnTo>
                      <a:pt x="294" y="26"/>
                    </a:lnTo>
                    <a:lnTo>
                      <a:pt x="372" y="20"/>
                    </a:lnTo>
                    <a:lnTo>
                      <a:pt x="462" y="14"/>
                    </a:lnTo>
                    <a:lnTo>
                      <a:pt x="560" y="8"/>
                    </a:lnTo>
                    <a:lnTo>
                      <a:pt x="670" y="4"/>
                    </a:lnTo>
                    <a:lnTo>
                      <a:pt x="790" y="2"/>
                    </a:lnTo>
                    <a:lnTo>
                      <a:pt x="920" y="0"/>
                    </a:lnTo>
                    <a:lnTo>
                      <a:pt x="1060" y="2"/>
                    </a:lnTo>
                    <a:lnTo>
                      <a:pt x="1210" y="6"/>
                    </a:lnTo>
                    <a:lnTo>
                      <a:pt x="1372" y="14"/>
                    </a:lnTo>
                    <a:lnTo>
                      <a:pt x="1544" y="24"/>
                    </a:lnTo>
                    <a:lnTo>
                      <a:pt x="1726" y="40"/>
                    </a:lnTo>
                    <a:lnTo>
                      <a:pt x="1920" y="58"/>
                    </a:lnTo>
                    <a:lnTo>
                      <a:pt x="2126" y="80"/>
                    </a:lnTo>
                    <a:lnTo>
                      <a:pt x="2342" y="106"/>
                    </a:lnTo>
                    <a:lnTo>
                      <a:pt x="2570" y="138"/>
                    </a:lnTo>
                    <a:lnTo>
                      <a:pt x="2808" y="174"/>
                    </a:lnTo>
                    <a:lnTo>
                      <a:pt x="3058" y="216"/>
                    </a:lnTo>
                    <a:lnTo>
                      <a:pt x="3320" y="266"/>
                    </a:lnTo>
                    <a:lnTo>
                      <a:pt x="3594" y="320"/>
                    </a:lnTo>
                    <a:lnTo>
                      <a:pt x="3880" y="380"/>
                    </a:lnTo>
                    <a:lnTo>
                      <a:pt x="4178" y="448"/>
                    </a:lnTo>
                    <a:lnTo>
                      <a:pt x="4488" y="522"/>
                    </a:lnTo>
                    <a:lnTo>
                      <a:pt x="4810" y="604"/>
                    </a:lnTo>
                    <a:lnTo>
                      <a:pt x="5144" y="694"/>
                    </a:lnTo>
                  </a:path>
                </a:pathLst>
              </a:custGeom>
              <a:noFill/>
              <a:ln w="9525" cap="sq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" name="Freeform 7"/>
              <p:cNvSpPr>
                <a:spLocks noChangeArrowheads="1"/>
              </p:cNvSpPr>
              <p:nvPr/>
            </p:nvSpPr>
            <p:spPr bwMode="auto">
              <a:xfrm>
                <a:off x="3533" y="402"/>
                <a:ext cx="2083" cy="204"/>
              </a:xfrm>
              <a:custGeom>
                <a:avLst/>
                <a:gdLst>
                  <a:gd name="T0" fmla="*/ 0 w 3112"/>
                  <a:gd name="T1" fmla="*/ 750148397 h 584"/>
                  <a:gd name="T2" fmla="*/ 0 w 3112"/>
                  <a:gd name="T3" fmla="*/ 750148397 h 584"/>
                  <a:gd name="T4" fmla="*/ 1437406310 w 3112"/>
                  <a:gd name="T5" fmla="*/ 750148397 h 584"/>
                  <a:gd name="T6" fmla="*/ 1437406310 w 3112"/>
                  <a:gd name="T7" fmla="*/ 750148397 h 584"/>
                  <a:gd name="T8" fmla="*/ 1437406310 w 3112"/>
                  <a:gd name="T9" fmla="*/ 750148397 h 584"/>
                  <a:gd name="T10" fmla="*/ 1437406310 w 3112"/>
                  <a:gd name="T11" fmla="*/ 750148397 h 584"/>
                  <a:gd name="T12" fmla="*/ 1437406310 w 3112"/>
                  <a:gd name="T13" fmla="*/ 750148397 h 584"/>
                  <a:gd name="T14" fmla="*/ 1437406310 w 3112"/>
                  <a:gd name="T15" fmla="*/ 750148397 h 584"/>
                  <a:gd name="T16" fmla="*/ 1437406310 w 3112"/>
                  <a:gd name="T17" fmla="*/ 750148397 h 584"/>
                  <a:gd name="T18" fmla="*/ 1437406310 w 3112"/>
                  <a:gd name="T19" fmla="*/ 750148397 h 584"/>
                  <a:gd name="T20" fmla="*/ 1437406310 w 3112"/>
                  <a:gd name="T21" fmla="*/ 750148397 h 584"/>
                  <a:gd name="T22" fmla="*/ 1437406310 w 3112"/>
                  <a:gd name="T23" fmla="*/ 750148397 h 584"/>
                  <a:gd name="T24" fmla="*/ 1437406310 w 3112"/>
                  <a:gd name="T25" fmla="*/ 750148397 h 584"/>
                  <a:gd name="T26" fmla="*/ 1437406310 w 3112"/>
                  <a:gd name="T27" fmla="*/ 750148397 h 584"/>
                  <a:gd name="T28" fmla="*/ 1437406310 w 3112"/>
                  <a:gd name="T29" fmla="*/ 750148397 h 584"/>
                  <a:gd name="T30" fmla="*/ 1437406310 w 3112"/>
                  <a:gd name="T31" fmla="*/ 750148397 h 584"/>
                  <a:gd name="T32" fmla="*/ 1437406310 w 3112"/>
                  <a:gd name="T33" fmla="*/ 750148397 h 584"/>
                  <a:gd name="T34" fmla="*/ 1437406310 w 3112"/>
                  <a:gd name="T35" fmla="*/ 750148397 h 584"/>
                  <a:gd name="T36" fmla="*/ 1437406310 w 3112"/>
                  <a:gd name="T37" fmla="*/ 750148397 h 584"/>
                  <a:gd name="T38" fmla="*/ 1437406310 w 3112"/>
                  <a:gd name="T39" fmla="*/ 0 h 5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112" h="584">
                    <a:moveTo>
                      <a:pt x="0" y="584"/>
                    </a:moveTo>
                    <a:lnTo>
                      <a:pt x="0" y="584"/>
                    </a:lnTo>
                    <a:lnTo>
                      <a:pt x="90" y="560"/>
                    </a:lnTo>
                    <a:lnTo>
                      <a:pt x="336" y="498"/>
                    </a:lnTo>
                    <a:lnTo>
                      <a:pt x="506" y="456"/>
                    </a:lnTo>
                    <a:lnTo>
                      <a:pt x="702" y="410"/>
                    </a:lnTo>
                    <a:lnTo>
                      <a:pt x="920" y="360"/>
                    </a:lnTo>
                    <a:lnTo>
                      <a:pt x="1154" y="306"/>
                    </a:lnTo>
                    <a:lnTo>
                      <a:pt x="1402" y="254"/>
                    </a:lnTo>
                    <a:lnTo>
                      <a:pt x="1656" y="202"/>
                    </a:lnTo>
                    <a:lnTo>
                      <a:pt x="1916" y="154"/>
                    </a:lnTo>
                    <a:lnTo>
                      <a:pt x="2174" y="108"/>
                    </a:lnTo>
                    <a:lnTo>
                      <a:pt x="2302" y="88"/>
                    </a:lnTo>
                    <a:lnTo>
                      <a:pt x="2426" y="68"/>
                    </a:lnTo>
                    <a:lnTo>
                      <a:pt x="2550" y="52"/>
                    </a:lnTo>
                    <a:lnTo>
                      <a:pt x="2670" y="36"/>
                    </a:lnTo>
                    <a:lnTo>
                      <a:pt x="2788" y="24"/>
                    </a:lnTo>
                    <a:lnTo>
                      <a:pt x="2900" y="14"/>
                    </a:lnTo>
                    <a:lnTo>
                      <a:pt x="3008" y="6"/>
                    </a:lnTo>
                    <a:lnTo>
                      <a:pt x="3112" y="0"/>
                    </a:lnTo>
                  </a:path>
                </a:pathLst>
              </a:custGeom>
              <a:noFill/>
              <a:ln w="9525" cap="sq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1" name="Freeform 8"/>
              <p:cNvSpPr>
                <a:spLocks noChangeArrowheads="1"/>
              </p:cNvSpPr>
              <p:nvPr/>
            </p:nvSpPr>
            <p:spPr bwMode="auto">
              <a:xfrm>
                <a:off x="133" y="397"/>
                <a:ext cx="5494" cy="418"/>
              </a:xfrm>
              <a:custGeom>
                <a:avLst/>
                <a:gdLst>
                  <a:gd name="T0" fmla="*/ 1439516247 w 8196"/>
                  <a:gd name="T1" fmla="*/ 753060541 h 1192"/>
                  <a:gd name="T2" fmla="*/ 1439516247 w 8196"/>
                  <a:gd name="T3" fmla="*/ 753060541 h 1192"/>
                  <a:gd name="T4" fmla="*/ 1439516247 w 8196"/>
                  <a:gd name="T5" fmla="*/ 753060541 h 1192"/>
                  <a:gd name="T6" fmla="*/ 1439516247 w 8196"/>
                  <a:gd name="T7" fmla="*/ 753060541 h 1192"/>
                  <a:gd name="T8" fmla="*/ 1439516247 w 8196"/>
                  <a:gd name="T9" fmla="*/ 753060541 h 1192"/>
                  <a:gd name="T10" fmla="*/ 1439516247 w 8196"/>
                  <a:gd name="T11" fmla="*/ 753060541 h 1192"/>
                  <a:gd name="T12" fmla="*/ 1439516247 w 8196"/>
                  <a:gd name="T13" fmla="*/ 753060541 h 1192"/>
                  <a:gd name="T14" fmla="*/ 1439516247 w 8196"/>
                  <a:gd name="T15" fmla="*/ 753060541 h 1192"/>
                  <a:gd name="T16" fmla="*/ 1439516247 w 8196"/>
                  <a:gd name="T17" fmla="*/ 753060541 h 1192"/>
                  <a:gd name="T18" fmla="*/ 1439516247 w 8196"/>
                  <a:gd name="T19" fmla="*/ 753060541 h 1192"/>
                  <a:gd name="T20" fmla="*/ 1439516247 w 8196"/>
                  <a:gd name="T21" fmla="*/ 753060541 h 1192"/>
                  <a:gd name="T22" fmla="*/ 1439516247 w 8196"/>
                  <a:gd name="T23" fmla="*/ 753060541 h 1192"/>
                  <a:gd name="T24" fmla="*/ 1439516247 w 8196"/>
                  <a:gd name="T25" fmla="*/ 753060541 h 1192"/>
                  <a:gd name="T26" fmla="*/ 1439516247 w 8196"/>
                  <a:gd name="T27" fmla="*/ 753060541 h 1192"/>
                  <a:gd name="T28" fmla="*/ 1439516247 w 8196"/>
                  <a:gd name="T29" fmla="*/ 753060541 h 1192"/>
                  <a:gd name="T30" fmla="*/ 1439516247 w 8196"/>
                  <a:gd name="T31" fmla="*/ 753060541 h 1192"/>
                  <a:gd name="T32" fmla="*/ 1439516247 w 8196"/>
                  <a:gd name="T33" fmla="*/ 753060541 h 1192"/>
                  <a:gd name="T34" fmla="*/ 1439516247 w 8196"/>
                  <a:gd name="T35" fmla="*/ 753060541 h 1192"/>
                  <a:gd name="T36" fmla="*/ 1439516247 w 8196"/>
                  <a:gd name="T37" fmla="*/ 753060541 h 1192"/>
                  <a:gd name="T38" fmla="*/ 1439516247 w 8196"/>
                  <a:gd name="T39" fmla="*/ 753060541 h 1192"/>
                  <a:gd name="T40" fmla="*/ 1439516247 w 8196"/>
                  <a:gd name="T41" fmla="*/ 753060541 h 1192"/>
                  <a:gd name="T42" fmla="*/ 1439516247 w 8196"/>
                  <a:gd name="T43" fmla="*/ 753060541 h 1192"/>
                  <a:gd name="T44" fmla="*/ 1439516247 w 8196"/>
                  <a:gd name="T45" fmla="*/ 0 h 1192"/>
                  <a:gd name="T46" fmla="*/ 1439516247 w 8196"/>
                  <a:gd name="T47" fmla="*/ 753060541 h 1192"/>
                  <a:gd name="T48" fmla="*/ 1439516247 w 8196"/>
                  <a:gd name="T49" fmla="*/ 753060541 h 1192"/>
                  <a:gd name="T50" fmla="*/ 1439516247 w 8196"/>
                  <a:gd name="T51" fmla="*/ 753060541 h 1192"/>
                  <a:gd name="T52" fmla="*/ 1439516247 w 8196"/>
                  <a:gd name="T53" fmla="*/ 753060541 h 1192"/>
                  <a:gd name="T54" fmla="*/ 1439516247 w 8196"/>
                  <a:gd name="T55" fmla="*/ 753060541 h 1192"/>
                  <a:gd name="T56" fmla="*/ 1439516247 w 8196"/>
                  <a:gd name="T57" fmla="*/ 753060541 h 1192"/>
                  <a:gd name="T58" fmla="*/ 1439516247 w 8196"/>
                  <a:gd name="T59" fmla="*/ 753060541 h 1192"/>
                  <a:gd name="T60" fmla="*/ 1439516247 w 8196"/>
                  <a:gd name="T61" fmla="*/ 753060541 h 1192"/>
                  <a:gd name="T62" fmla="*/ 0 w 8196"/>
                  <a:gd name="T63" fmla="*/ 753060541 h 1192"/>
                  <a:gd name="T64" fmla="*/ 1439516247 w 8196"/>
                  <a:gd name="T65" fmla="*/ 753060541 h 1192"/>
                  <a:gd name="T66" fmla="*/ 1439516247 w 8196"/>
                  <a:gd name="T67" fmla="*/ 753060541 h 1192"/>
                  <a:gd name="T68" fmla="*/ 1439516247 w 8196"/>
                  <a:gd name="T69" fmla="*/ 753060541 h 1192"/>
                  <a:gd name="T70" fmla="*/ 1439516247 w 8196"/>
                  <a:gd name="T71" fmla="*/ 753060541 h 119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8196" h="1192">
                    <a:moveTo>
                      <a:pt x="8192" y="512"/>
                    </a:moveTo>
                    <a:lnTo>
                      <a:pt x="8192" y="512"/>
                    </a:lnTo>
                    <a:lnTo>
                      <a:pt x="8116" y="542"/>
                    </a:lnTo>
                    <a:lnTo>
                      <a:pt x="8040" y="570"/>
                    </a:lnTo>
                    <a:lnTo>
                      <a:pt x="7960" y="596"/>
                    </a:lnTo>
                    <a:lnTo>
                      <a:pt x="7878" y="620"/>
                    </a:lnTo>
                    <a:lnTo>
                      <a:pt x="7794" y="644"/>
                    </a:lnTo>
                    <a:lnTo>
                      <a:pt x="7706" y="666"/>
                    </a:lnTo>
                    <a:lnTo>
                      <a:pt x="7616" y="684"/>
                    </a:lnTo>
                    <a:lnTo>
                      <a:pt x="7522" y="702"/>
                    </a:lnTo>
                    <a:lnTo>
                      <a:pt x="7424" y="718"/>
                    </a:lnTo>
                    <a:lnTo>
                      <a:pt x="7322" y="730"/>
                    </a:lnTo>
                    <a:lnTo>
                      <a:pt x="7216" y="742"/>
                    </a:lnTo>
                    <a:lnTo>
                      <a:pt x="7106" y="750"/>
                    </a:lnTo>
                    <a:lnTo>
                      <a:pt x="6992" y="758"/>
                    </a:lnTo>
                    <a:lnTo>
                      <a:pt x="6872" y="762"/>
                    </a:lnTo>
                    <a:lnTo>
                      <a:pt x="6748" y="762"/>
                    </a:lnTo>
                    <a:lnTo>
                      <a:pt x="6618" y="760"/>
                    </a:lnTo>
                    <a:lnTo>
                      <a:pt x="6482" y="756"/>
                    </a:lnTo>
                    <a:lnTo>
                      <a:pt x="6342" y="750"/>
                    </a:lnTo>
                    <a:lnTo>
                      <a:pt x="6196" y="740"/>
                    </a:lnTo>
                    <a:lnTo>
                      <a:pt x="6042" y="726"/>
                    </a:lnTo>
                    <a:lnTo>
                      <a:pt x="5882" y="710"/>
                    </a:lnTo>
                    <a:lnTo>
                      <a:pt x="5716" y="690"/>
                    </a:lnTo>
                    <a:lnTo>
                      <a:pt x="5544" y="668"/>
                    </a:lnTo>
                    <a:lnTo>
                      <a:pt x="5364" y="642"/>
                    </a:lnTo>
                    <a:lnTo>
                      <a:pt x="5176" y="612"/>
                    </a:lnTo>
                    <a:lnTo>
                      <a:pt x="4982" y="578"/>
                    </a:lnTo>
                    <a:lnTo>
                      <a:pt x="4778" y="540"/>
                    </a:lnTo>
                    <a:lnTo>
                      <a:pt x="4568" y="500"/>
                    </a:lnTo>
                    <a:lnTo>
                      <a:pt x="4348" y="454"/>
                    </a:lnTo>
                    <a:lnTo>
                      <a:pt x="4122" y="406"/>
                    </a:lnTo>
                    <a:lnTo>
                      <a:pt x="3886" y="354"/>
                    </a:lnTo>
                    <a:lnTo>
                      <a:pt x="3640" y="296"/>
                    </a:lnTo>
                    <a:lnTo>
                      <a:pt x="3396" y="240"/>
                    </a:lnTo>
                    <a:lnTo>
                      <a:pt x="3160" y="192"/>
                    </a:lnTo>
                    <a:lnTo>
                      <a:pt x="2934" y="148"/>
                    </a:lnTo>
                    <a:lnTo>
                      <a:pt x="2718" y="112"/>
                    </a:lnTo>
                    <a:lnTo>
                      <a:pt x="2512" y="82"/>
                    </a:lnTo>
                    <a:lnTo>
                      <a:pt x="2314" y="56"/>
                    </a:lnTo>
                    <a:lnTo>
                      <a:pt x="2126" y="36"/>
                    </a:lnTo>
                    <a:lnTo>
                      <a:pt x="1948" y="20"/>
                    </a:lnTo>
                    <a:lnTo>
                      <a:pt x="1776" y="10"/>
                    </a:lnTo>
                    <a:lnTo>
                      <a:pt x="1616" y="2"/>
                    </a:lnTo>
                    <a:lnTo>
                      <a:pt x="1462" y="0"/>
                    </a:lnTo>
                    <a:lnTo>
                      <a:pt x="1318" y="0"/>
                    </a:lnTo>
                    <a:lnTo>
                      <a:pt x="1182" y="4"/>
                    </a:lnTo>
                    <a:lnTo>
                      <a:pt x="1054" y="10"/>
                    </a:lnTo>
                    <a:lnTo>
                      <a:pt x="934" y="20"/>
                    </a:lnTo>
                    <a:lnTo>
                      <a:pt x="822" y="30"/>
                    </a:lnTo>
                    <a:lnTo>
                      <a:pt x="716" y="44"/>
                    </a:lnTo>
                    <a:lnTo>
                      <a:pt x="620" y="58"/>
                    </a:lnTo>
                    <a:lnTo>
                      <a:pt x="530" y="74"/>
                    </a:lnTo>
                    <a:lnTo>
                      <a:pt x="450" y="92"/>
                    </a:lnTo>
                    <a:lnTo>
                      <a:pt x="374" y="108"/>
                    </a:lnTo>
                    <a:lnTo>
                      <a:pt x="308" y="126"/>
                    </a:lnTo>
                    <a:lnTo>
                      <a:pt x="248" y="144"/>
                    </a:lnTo>
                    <a:lnTo>
                      <a:pt x="194" y="160"/>
                    </a:lnTo>
                    <a:lnTo>
                      <a:pt x="148" y="176"/>
                    </a:lnTo>
                    <a:lnTo>
                      <a:pt x="108" y="192"/>
                    </a:lnTo>
                    <a:lnTo>
                      <a:pt x="48" y="216"/>
                    </a:lnTo>
                    <a:lnTo>
                      <a:pt x="12" y="234"/>
                    </a:lnTo>
                    <a:lnTo>
                      <a:pt x="0" y="240"/>
                    </a:lnTo>
                    <a:lnTo>
                      <a:pt x="0" y="1192"/>
                    </a:lnTo>
                    <a:lnTo>
                      <a:pt x="8192" y="1192"/>
                    </a:lnTo>
                    <a:lnTo>
                      <a:pt x="8196" y="1186"/>
                    </a:lnTo>
                    <a:lnTo>
                      <a:pt x="8196" y="510"/>
                    </a:lnTo>
                    <a:lnTo>
                      <a:pt x="8192" y="512"/>
                    </a:ln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4099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98450"/>
            <a:ext cx="677862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410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000" smtClean="0">
                <a:solidFill>
                  <a:srgbClr val="073E87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</a:defRPr>
            </a:lvl1pPr>
          </a:lstStyle>
          <a:p>
            <a:fld id="{0C18D608-87A4-49A9-B2F1-039144ABBA2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228600" y="228600"/>
            <a:ext cx="8696325" cy="6035675"/>
          </a:xfrm>
          <a:prstGeom prst="roundRect">
            <a:avLst>
              <a:gd name="adj" fmla="val 1273"/>
            </a:avLst>
          </a:prstGeom>
          <a:gradFill rotWithShape="0">
            <a:gsLst>
              <a:gs pos="0">
                <a:srgbClr val="83D3FE"/>
              </a:gs>
              <a:gs pos="100000">
                <a:srgbClr val="0293E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211138" y="5354638"/>
            <a:ext cx="8721725" cy="1328737"/>
            <a:chOff x="133" y="3373"/>
            <a:chExt cx="5494" cy="837"/>
          </a:xfrm>
        </p:grpSpPr>
        <p:sp>
          <p:nvSpPr>
            <p:cNvPr id="6153" name="Freeform 3"/>
            <p:cNvSpPr>
              <a:spLocks noChangeArrowheads="1"/>
            </p:cNvSpPr>
            <p:nvPr/>
          </p:nvSpPr>
          <p:spPr bwMode="auto">
            <a:xfrm>
              <a:off x="3814" y="3464"/>
              <a:ext cx="1813" cy="449"/>
            </a:xfrm>
            <a:custGeom>
              <a:avLst/>
              <a:gdLst>
                <a:gd name="T0" fmla="*/ 1438798171 w 2706"/>
                <a:gd name="T1" fmla="*/ 0 h 640"/>
                <a:gd name="T2" fmla="*/ 1438798171 w 2706"/>
                <a:gd name="T3" fmla="*/ 0 h 640"/>
                <a:gd name="T4" fmla="*/ 1438798171 w 2706"/>
                <a:gd name="T5" fmla="*/ 1506593996 h 640"/>
                <a:gd name="T6" fmla="*/ 1438798171 w 2706"/>
                <a:gd name="T7" fmla="*/ 1506593996 h 640"/>
                <a:gd name="T8" fmla="*/ 1438798171 w 2706"/>
                <a:gd name="T9" fmla="*/ 1506593996 h 640"/>
                <a:gd name="T10" fmla="*/ 1438798171 w 2706"/>
                <a:gd name="T11" fmla="*/ 1506593996 h 640"/>
                <a:gd name="T12" fmla="*/ 1438798171 w 2706"/>
                <a:gd name="T13" fmla="*/ 1506593996 h 640"/>
                <a:gd name="T14" fmla="*/ 1438798171 w 2706"/>
                <a:gd name="T15" fmla="*/ 1506593996 h 640"/>
                <a:gd name="T16" fmla="*/ 1438798171 w 2706"/>
                <a:gd name="T17" fmla="*/ 1506593996 h 640"/>
                <a:gd name="T18" fmla="*/ 1438798171 w 2706"/>
                <a:gd name="T19" fmla="*/ 1506593996 h 640"/>
                <a:gd name="T20" fmla="*/ 1438798171 w 2706"/>
                <a:gd name="T21" fmla="*/ 1506593996 h 640"/>
                <a:gd name="T22" fmla="*/ 1438798171 w 2706"/>
                <a:gd name="T23" fmla="*/ 1506593996 h 640"/>
                <a:gd name="T24" fmla="*/ 1438798171 w 2706"/>
                <a:gd name="T25" fmla="*/ 1506593996 h 640"/>
                <a:gd name="T26" fmla="*/ 1438798171 w 2706"/>
                <a:gd name="T27" fmla="*/ 1506593996 h 640"/>
                <a:gd name="T28" fmla="*/ 1438798171 w 2706"/>
                <a:gd name="T29" fmla="*/ 1506593996 h 640"/>
                <a:gd name="T30" fmla="*/ 1438798171 w 2706"/>
                <a:gd name="T31" fmla="*/ 1506593996 h 640"/>
                <a:gd name="T32" fmla="*/ 1438798171 w 2706"/>
                <a:gd name="T33" fmla="*/ 1506593996 h 640"/>
                <a:gd name="T34" fmla="*/ 1438798171 w 2706"/>
                <a:gd name="T35" fmla="*/ 1506593996 h 640"/>
                <a:gd name="T36" fmla="*/ 0 w 2706"/>
                <a:gd name="T37" fmla="*/ 1506593996 h 640"/>
                <a:gd name="T38" fmla="*/ 0 w 2706"/>
                <a:gd name="T39" fmla="*/ 1506593996 h 640"/>
                <a:gd name="T40" fmla="*/ 1438798171 w 2706"/>
                <a:gd name="T41" fmla="*/ 1506593996 h 640"/>
                <a:gd name="T42" fmla="*/ 1438798171 w 2706"/>
                <a:gd name="T43" fmla="*/ 1506593996 h 640"/>
                <a:gd name="T44" fmla="*/ 1438798171 w 2706"/>
                <a:gd name="T45" fmla="*/ 1506593996 h 640"/>
                <a:gd name="T46" fmla="*/ 1438798171 w 2706"/>
                <a:gd name="T47" fmla="*/ 1506593996 h 640"/>
                <a:gd name="T48" fmla="*/ 1438798171 w 2706"/>
                <a:gd name="T49" fmla="*/ 1506593996 h 640"/>
                <a:gd name="T50" fmla="*/ 1438798171 w 2706"/>
                <a:gd name="T51" fmla="*/ 1506593996 h 640"/>
                <a:gd name="T52" fmla="*/ 1438798171 w 2706"/>
                <a:gd name="T53" fmla="*/ 1506593996 h 640"/>
                <a:gd name="T54" fmla="*/ 1438798171 w 2706"/>
                <a:gd name="T55" fmla="*/ 1506593996 h 640"/>
                <a:gd name="T56" fmla="*/ 1438798171 w 2706"/>
                <a:gd name="T57" fmla="*/ 1506593996 h 640"/>
                <a:gd name="T58" fmla="*/ 1438798171 w 2706"/>
                <a:gd name="T59" fmla="*/ 1506593996 h 640"/>
                <a:gd name="T60" fmla="*/ 1438798171 w 2706"/>
                <a:gd name="T61" fmla="*/ 1506593996 h 640"/>
                <a:gd name="T62" fmla="*/ 1438798171 w 2706"/>
                <a:gd name="T63" fmla="*/ 1506593996 h 640"/>
                <a:gd name="T64" fmla="*/ 1438798171 w 2706"/>
                <a:gd name="T65" fmla="*/ 1506593996 h 640"/>
                <a:gd name="T66" fmla="*/ 1438798171 w 2706"/>
                <a:gd name="T67" fmla="*/ 1506593996 h 640"/>
                <a:gd name="T68" fmla="*/ 1438798171 w 2706"/>
                <a:gd name="T69" fmla="*/ 1506593996 h 640"/>
                <a:gd name="T70" fmla="*/ 1438798171 w 2706"/>
                <a:gd name="T71" fmla="*/ 1506593996 h 640"/>
                <a:gd name="T72" fmla="*/ 1438798171 w 2706"/>
                <a:gd name="T73" fmla="*/ 1506593996 h 640"/>
                <a:gd name="T74" fmla="*/ 1438798171 w 2706"/>
                <a:gd name="T75" fmla="*/ 1506593996 h 640"/>
                <a:gd name="T76" fmla="*/ 1438798171 w 2706"/>
                <a:gd name="T77" fmla="*/ 1506593996 h 640"/>
                <a:gd name="T78" fmla="*/ 1438798171 w 2706"/>
                <a:gd name="T79" fmla="*/ 1506593996 h 640"/>
                <a:gd name="T80" fmla="*/ 1438798171 w 2706"/>
                <a:gd name="T81" fmla="*/ 1506593996 h 640"/>
                <a:gd name="T82" fmla="*/ 1438798171 w 2706"/>
                <a:gd name="T83" fmla="*/ 1506593996 h 640"/>
                <a:gd name="T84" fmla="*/ 1438798171 w 2706"/>
                <a:gd name="T85" fmla="*/ 1506593996 h 640"/>
                <a:gd name="T86" fmla="*/ 1438798171 w 2706"/>
                <a:gd name="T87" fmla="*/ 1506593996 h 640"/>
                <a:gd name="T88" fmla="*/ 1438798171 w 2706"/>
                <a:gd name="T89" fmla="*/ 1506593996 h 640"/>
                <a:gd name="T90" fmla="*/ 1438798171 w 2706"/>
                <a:gd name="T91" fmla="*/ 1506593996 h 640"/>
                <a:gd name="T92" fmla="*/ 1438798171 w 2706"/>
                <a:gd name="T93" fmla="*/ 1506593996 h 640"/>
                <a:gd name="T94" fmla="*/ 1438798171 w 2706"/>
                <a:gd name="T95" fmla="*/ 1506593996 h 640"/>
                <a:gd name="T96" fmla="*/ 1438798171 w 2706"/>
                <a:gd name="T97" fmla="*/ 1506593996 h 640"/>
                <a:gd name="T98" fmla="*/ 1438798171 w 2706"/>
                <a:gd name="T99" fmla="*/ 1506593996 h 640"/>
                <a:gd name="T100" fmla="*/ 1438798171 w 2706"/>
                <a:gd name="T101" fmla="*/ 1506593996 h 640"/>
                <a:gd name="T102" fmla="*/ 1438798171 w 2706"/>
                <a:gd name="T103" fmla="*/ 1506593996 h 640"/>
                <a:gd name="T104" fmla="*/ 1438798171 w 2706"/>
                <a:gd name="T105" fmla="*/ 1506593996 h 640"/>
                <a:gd name="T106" fmla="*/ 1438798171 w 2706"/>
                <a:gd name="T107" fmla="*/ 0 h 640"/>
                <a:gd name="T108" fmla="*/ 1438798171 w 2706"/>
                <a:gd name="T109" fmla="*/ 0 h 640"/>
                <a:gd name="T110" fmla="*/ 1438798171 w 2706"/>
                <a:gd name="T111" fmla="*/ 0 h 640"/>
                <a:gd name="T112" fmla="*/ 1438798171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C6E7FC">
                <a:alpha val="2901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Freeform 4"/>
            <p:cNvSpPr>
              <a:spLocks noChangeArrowheads="1"/>
            </p:cNvSpPr>
            <p:nvPr/>
          </p:nvSpPr>
          <p:spPr bwMode="auto">
            <a:xfrm>
              <a:off x="1651" y="3383"/>
              <a:ext cx="3496" cy="535"/>
            </a:xfrm>
            <a:custGeom>
              <a:avLst/>
              <a:gdLst>
                <a:gd name="T0" fmla="*/ 1439341033 w 5216"/>
                <a:gd name="T1" fmla="*/ 1507747705 h 762"/>
                <a:gd name="T2" fmla="*/ 1439341033 w 5216"/>
                <a:gd name="T3" fmla="*/ 1507747705 h 762"/>
                <a:gd name="T4" fmla="*/ 1439341033 w 5216"/>
                <a:gd name="T5" fmla="*/ 1507747705 h 762"/>
                <a:gd name="T6" fmla="*/ 1439341033 w 5216"/>
                <a:gd name="T7" fmla="*/ 1507747705 h 762"/>
                <a:gd name="T8" fmla="*/ 1439341033 w 5216"/>
                <a:gd name="T9" fmla="*/ 1507747705 h 762"/>
                <a:gd name="T10" fmla="*/ 1439341033 w 5216"/>
                <a:gd name="T11" fmla="*/ 1507747705 h 762"/>
                <a:gd name="T12" fmla="*/ 1439341033 w 5216"/>
                <a:gd name="T13" fmla="*/ 1507747705 h 762"/>
                <a:gd name="T14" fmla="*/ 1439341033 w 5216"/>
                <a:gd name="T15" fmla="*/ 1507747705 h 762"/>
                <a:gd name="T16" fmla="*/ 1439341033 w 5216"/>
                <a:gd name="T17" fmla="*/ 1507747705 h 762"/>
                <a:gd name="T18" fmla="*/ 1439341033 w 5216"/>
                <a:gd name="T19" fmla="*/ 1507747705 h 762"/>
                <a:gd name="T20" fmla="*/ 1439341033 w 5216"/>
                <a:gd name="T21" fmla="*/ 1507747705 h 762"/>
                <a:gd name="T22" fmla="*/ 1439341033 w 5216"/>
                <a:gd name="T23" fmla="*/ 1507747705 h 762"/>
                <a:gd name="T24" fmla="*/ 1439341033 w 5216"/>
                <a:gd name="T25" fmla="*/ 1507747705 h 762"/>
                <a:gd name="T26" fmla="*/ 1439341033 w 5216"/>
                <a:gd name="T27" fmla="*/ 0 h 762"/>
                <a:gd name="T28" fmla="*/ 1439341033 w 5216"/>
                <a:gd name="T29" fmla="*/ 1507747705 h 762"/>
                <a:gd name="T30" fmla="*/ 1439341033 w 5216"/>
                <a:gd name="T31" fmla="*/ 1507747705 h 762"/>
                <a:gd name="T32" fmla="*/ 0 w 5216"/>
                <a:gd name="T33" fmla="*/ 1507747705 h 762"/>
                <a:gd name="T34" fmla="*/ 1439341033 w 5216"/>
                <a:gd name="T35" fmla="*/ 1507747705 h 762"/>
                <a:gd name="T36" fmla="*/ 1439341033 w 5216"/>
                <a:gd name="T37" fmla="*/ 1507747705 h 762"/>
                <a:gd name="T38" fmla="*/ 1439341033 w 5216"/>
                <a:gd name="T39" fmla="*/ 1507747705 h 762"/>
                <a:gd name="T40" fmla="*/ 1439341033 w 5216"/>
                <a:gd name="T41" fmla="*/ 1507747705 h 762"/>
                <a:gd name="T42" fmla="*/ 1439341033 w 5216"/>
                <a:gd name="T43" fmla="*/ 1507747705 h 762"/>
                <a:gd name="T44" fmla="*/ 1439341033 w 5216"/>
                <a:gd name="T45" fmla="*/ 1507747705 h 762"/>
                <a:gd name="T46" fmla="*/ 1439341033 w 5216"/>
                <a:gd name="T47" fmla="*/ 1507747705 h 762"/>
                <a:gd name="T48" fmla="*/ 1439341033 w 5216"/>
                <a:gd name="T49" fmla="*/ 1507747705 h 762"/>
                <a:gd name="T50" fmla="*/ 1439341033 w 5216"/>
                <a:gd name="T51" fmla="*/ 1507747705 h 762"/>
                <a:gd name="T52" fmla="*/ 1439341033 w 5216"/>
                <a:gd name="T53" fmla="*/ 1507747705 h 762"/>
                <a:gd name="T54" fmla="*/ 1439341033 w 5216"/>
                <a:gd name="T55" fmla="*/ 1507747705 h 762"/>
                <a:gd name="T56" fmla="*/ 1439341033 w 5216"/>
                <a:gd name="T57" fmla="*/ 1507747705 h 762"/>
                <a:gd name="T58" fmla="*/ 1439341033 w 5216"/>
                <a:gd name="T59" fmla="*/ 1507747705 h 762"/>
                <a:gd name="T60" fmla="*/ 1439341033 w 5216"/>
                <a:gd name="T61" fmla="*/ 1507747705 h 762"/>
                <a:gd name="T62" fmla="*/ 1439341033 w 5216"/>
                <a:gd name="T63" fmla="*/ 1507747705 h 762"/>
                <a:gd name="T64" fmla="*/ 1439341033 w 5216"/>
                <a:gd name="T65" fmla="*/ 1507747705 h 762"/>
                <a:gd name="T66" fmla="*/ 1439341033 w 5216"/>
                <a:gd name="T67" fmla="*/ 1507747705 h 762"/>
                <a:gd name="T68" fmla="*/ 1439341033 w 5216"/>
                <a:gd name="T69" fmla="*/ 1507747705 h 762"/>
                <a:gd name="T70" fmla="*/ 1439341033 w 5216"/>
                <a:gd name="T71" fmla="*/ 1507747705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rgbClr val="C6E7FC">
                <a:alpha val="3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Freeform 5"/>
            <p:cNvSpPr>
              <a:spLocks noChangeArrowheads="1"/>
            </p:cNvSpPr>
            <p:nvPr/>
          </p:nvSpPr>
          <p:spPr bwMode="auto">
            <a:xfrm>
              <a:off x="1784" y="3391"/>
              <a:ext cx="3448" cy="487"/>
            </a:xfrm>
            <a:custGeom>
              <a:avLst/>
              <a:gdLst>
                <a:gd name="T0" fmla="*/ 0 w 5144"/>
                <a:gd name="T1" fmla="*/ 1506951781 h 694"/>
                <a:gd name="T2" fmla="*/ 0 w 5144"/>
                <a:gd name="T3" fmla="*/ 1506951781 h 694"/>
                <a:gd name="T4" fmla="*/ 1439448603 w 5144"/>
                <a:gd name="T5" fmla="*/ 1506951781 h 694"/>
                <a:gd name="T6" fmla="*/ 1439448603 w 5144"/>
                <a:gd name="T7" fmla="*/ 1506951781 h 694"/>
                <a:gd name="T8" fmla="*/ 1439448603 w 5144"/>
                <a:gd name="T9" fmla="*/ 1506951781 h 694"/>
                <a:gd name="T10" fmla="*/ 1439448603 w 5144"/>
                <a:gd name="T11" fmla="*/ 1506951781 h 694"/>
                <a:gd name="T12" fmla="*/ 1439448603 w 5144"/>
                <a:gd name="T13" fmla="*/ 1506951781 h 694"/>
                <a:gd name="T14" fmla="*/ 1439448603 w 5144"/>
                <a:gd name="T15" fmla="*/ 1506951781 h 694"/>
                <a:gd name="T16" fmla="*/ 1439448603 w 5144"/>
                <a:gd name="T17" fmla="*/ 1506951781 h 694"/>
                <a:gd name="T18" fmla="*/ 1439448603 w 5144"/>
                <a:gd name="T19" fmla="*/ 1506951781 h 694"/>
                <a:gd name="T20" fmla="*/ 1439448603 w 5144"/>
                <a:gd name="T21" fmla="*/ 1506951781 h 694"/>
                <a:gd name="T22" fmla="*/ 1439448603 w 5144"/>
                <a:gd name="T23" fmla="*/ 1506951781 h 694"/>
                <a:gd name="T24" fmla="*/ 1439448603 w 5144"/>
                <a:gd name="T25" fmla="*/ 0 h 694"/>
                <a:gd name="T26" fmla="*/ 1439448603 w 5144"/>
                <a:gd name="T27" fmla="*/ 1506951781 h 694"/>
                <a:gd name="T28" fmla="*/ 1439448603 w 5144"/>
                <a:gd name="T29" fmla="*/ 1506951781 h 694"/>
                <a:gd name="T30" fmla="*/ 1439448603 w 5144"/>
                <a:gd name="T31" fmla="*/ 1506951781 h 694"/>
                <a:gd name="T32" fmla="*/ 1439448603 w 5144"/>
                <a:gd name="T33" fmla="*/ 1506951781 h 694"/>
                <a:gd name="T34" fmla="*/ 1439448603 w 5144"/>
                <a:gd name="T35" fmla="*/ 1506951781 h 694"/>
                <a:gd name="T36" fmla="*/ 1439448603 w 5144"/>
                <a:gd name="T37" fmla="*/ 1506951781 h 694"/>
                <a:gd name="T38" fmla="*/ 1439448603 w 5144"/>
                <a:gd name="T39" fmla="*/ 1506951781 h 694"/>
                <a:gd name="T40" fmla="*/ 1439448603 w 5144"/>
                <a:gd name="T41" fmla="*/ 1506951781 h 694"/>
                <a:gd name="T42" fmla="*/ 1439448603 w 5144"/>
                <a:gd name="T43" fmla="*/ 1506951781 h 694"/>
                <a:gd name="T44" fmla="*/ 1439448603 w 5144"/>
                <a:gd name="T45" fmla="*/ 1506951781 h 694"/>
                <a:gd name="T46" fmla="*/ 1439448603 w 5144"/>
                <a:gd name="T47" fmla="*/ 1506951781 h 694"/>
                <a:gd name="T48" fmla="*/ 1439448603 w 5144"/>
                <a:gd name="T49" fmla="*/ 1506951781 h 694"/>
                <a:gd name="T50" fmla="*/ 1439448603 w 5144"/>
                <a:gd name="T51" fmla="*/ 1506951781 h 694"/>
                <a:gd name="T52" fmla="*/ 1439448603 w 5144"/>
                <a:gd name="T53" fmla="*/ 1506951781 h 694"/>
                <a:gd name="T54" fmla="*/ 1439448603 w 5144"/>
                <a:gd name="T55" fmla="*/ 1506951781 h 694"/>
                <a:gd name="T56" fmla="*/ 1439448603 w 5144"/>
                <a:gd name="T57" fmla="*/ 1506951781 h 694"/>
                <a:gd name="T58" fmla="*/ 1439448603 w 5144"/>
                <a:gd name="T59" fmla="*/ 1506951781 h 694"/>
                <a:gd name="T60" fmla="*/ 1439448603 w 5144"/>
                <a:gd name="T61" fmla="*/ 1506951781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Freeform 6"/>
            <p:cNvSpPr>
              <a:spLocks noChangeArrowheads="1"/>
            </p:cNvSpPr>
            <p:nvPr/>
          </p:nvSpPr>
          <p:spPr bwMode="auto">
            <a:xfrm>
              <a:off x="3538" y="3383"/>
              <a:ext cx="2086" cy="409"/>
            </a:xfrm>
            <a:custGeom>
              <a:avLst/>
              <a:gdLst>
                <a:gd name="T0" fmla="*/ 0 w 3112"/>
                <a:gd name="T1" fmla="*/ 1503973993 h 584"/>
                <a:gd name="T2" fmla="*/ 0 w 3112"/>
                <a:gd name="T3" fmla="*/ 1503973993 h 584"/>
                <a:gd name="T4" fmla="*/ 1439476506 w 3112"/>
                <a:gd name="T5" fmla="*/ 1503973993 h 584"/>
                <a:gd name="T6" fmla="*/ 1439476506 w 3112"/>
                <a:gd name="T7" fmla="*/ 1503973993 h 584"/>
                <a:gd name="T8" fmla="*/ 1439476506 w 3112"/>
                <a:gd name="T9" fmla="*/ 1503973993 h 584"/>
                <a:gd name="T10" fmla="*/ 1439476506 w 3112"/>
                <a:gd name="T11" fmla="*/ 1503973993 h 584"/>
                <a:gd name="T12" fmla="*/ 1439476506 w 3112"/>
                <a:gd name="T13" fmla="*/ 1503973993 h 584"/>
                <a:gd name="T14" fmla="*/ 1439476506 w 3112"/>
                <a:gd name="T15" fmla="*/ 1503973993 h 584"/>
                <a:gd name="T16" fmla="*/ 1439476506 w 3112"/>
                <a:gd name="T17" fmla="*/ 1503973993 h 584"/>
                <a:gd name="T18" fmla="*/ 1439476506 w 3112"/>
                <a:gd name="T19" fmla="*/ 1503973993 h 584"/>
                <a:gd name="T20" fmla="*/ 1439476506 w 3112"/>
                <a:gd name="T21" fmla="*/ 1503973993 h 584"/>
                <a:gd name="T22" fmla="*/ 1439476506 w 3112"/>
                <a:gd name="T23" fmla="*/ 1503973993 h 584"/>
                <a:gd name="T24" fmla="*/ 1439476506 w 3112"/>
                <a:gd name="T25" fmla="*/ 1503973993 h 584"/>
                <a:gd name="T26" fmla="*/ 1439476506 w 3112"/>
                <a:gd name="T27" fmla="*/ 1503973993 h 584"/>
                <a:gd name="T28" fmla="*/ 1439476506 w 3112"/>
                <a:gd name="T29" fmla="*/ 1503973993 h 584"/>
                <a:gd name="T30" fmla="*/ 1439476506 w 3112"/>
                <a:gd name="T31" fmla="*/ 1503973993 h 584"/>
                <a:gd name="T32" fmla="*/ 1439476506 w 3112"/>
                <a:gd name="T33" fmla="*/ 1503973993 h 584"/>
                <a:gd name="T34" fmla="*/ 1439476506 w 3112"/>
                <a:gd name="T35" fmla="*/ 1503973993 h 584"/>
                <a:gd name="T36" fmla="*/ 1439476506 w 3112"/>
                <a:gd name="T37" fmla="*/ 1503973993 h 584"/>
                <a:gd name="T38" fmla="*/ 143947650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sq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Freeform 7"/>
            <p:cNvSpPr>
              <a:spLocks noChangeArrowheads="1"/>
            </p:cNvSpPr>
            <p:nvPr/>
          </p:nvSpPr>
          <p:spPr bwMode="auto">
            <a:xfrm>
              <a:off x="133" y="3373"/>
              <a:ext cx="5494" cy="837"/>
            </a:xfrm>
            <a:custGeom>
              <a:avLst/>
              <a:gdLst>
                <a:gd name="T0" fmla="*/ 1439516247 w 8196"/>
                <a:gd name="T1" fmla="*/ 1507922662 h 1192"/>
                <a:gd name="T2" fmla="*/ 1439516247 w 8196"/>
                <a:gd name="T3" fmla="*/ 1507922662 h 1192"/>
                <a:gd name="T4" fmla="*/ 1439516247 w 8196"/>
                <a:gd name="T5" fmla="*/ 1507922662 h 1192"/>
                <a:gd name="T6" fmla="*/ 1439516247 w 8196"/>
                <a:gd name="T7" fmla="*/ 1507922662 h 1192"/>
                <a:gd name="T8" fmla="*/ 1439516247 w 8196"/>
                <a:gd name="T9" fmla="*/ 1507922662 h 1192"/>
                <a:gd name="T10" fmla="*/ 1439516247 w 8196"/>
                <a:gd name="T11" fmla="*/ 1507922662 h 1192"/>
                <a:gd name="T12" fmla="*/ 1439516247 w 8196"/>
                <a:gd name="T13" fmla="*/ 1507922662 h 1192"/>
                <a:gd name="T14" fmla="*/ 1439516247 w 8196"/>
                <a:gd name="T15" fmla="*/ 1507922662 h 1192"/>
                <a:gd name="T16" fmla="*/ 1439516247 w 8196"/>
                <a:gd name="T17" fmla="*/ 1507922662 h 1192"/>
                <a:gd name="T18" fmla="*/ 1439516247 w 8196"/>
                <a:gd name="T19" fmla="*/ 1507922662 h 1192"/>
                <a:gd name="T20" fmla="*/ 1439516247 w 8196"/>
                <a:gd name="T21" fmla="*/ 1507922662 h 1192"/>
                <a:gd name="T22" fmla="*/ 1439516247 w 8196"/>
                <a:gd name="T23" fmla="*/ 1507922662 h 1192"/>
                <a:gd name="T24" fmla="*/ 1439516247 w 8196"/>
                <a:gd name="T25" fmla="*/ 1507922662 h 1192"/>
                <a:gd name="T26" fmla="*/ 1439516247 w 8196"/>
                <a:gd name="T27" fmla="*/ 1507922662 h 1192"/>
                <a:gd name="T28" fmla="*/ 1439516247 w 8196"/>
                <a:gd name="T29" fmla="*/ 1507922662 h 1192"/>
                <a:gd name="T30" fmla="*/ 1439516247 w 8196"/>
                <a:gd name="T31" fmla="*/ 1507922662 h 1192"/>
                <a:gd name="T32" fmla="*/ 1439516247 w 8196"/>
                <a:gd name="T33" fmla="*/ 1507922662 h 1192"/>
                <a:gd name="T34" fmla="*/ 1439516247 w 8196"/>
                <a:gd name="T35" fmla="*/ 1507922662 h 1192"/>
                <a:gd name="T36" fmla="*/ 1439516247 w 8196"/>
                <a:gd name="T37" fmla="*/ 1507922662 h 1192"/>
                <a:gd name="T38" fmla="*/ 1439516247 w 8196"/>
                <a:gd name="T39" fmla="*/ 1507922662 h 1192"/>
                <a:gd name="T40" fmla="*/ 1439516247 w 8196"/>
                <a:gd name="T41" fmla="*/ 1507922662 h 1192"/>
                <a:gd name="T42" fmla="*/ 1439516247 w 8196"/>
                <a:gd name="T43" fmla="*/ 1507922662 h 1192"/>
                <a:gd name="T44" fmla="*/ 1439516247 w 8196"/>
                <a:gd name="T45" fmla="*/ 0 h 1192"/>
                <a:gd name="T46" fmla="*/ 1439516247 w 8196"/>
                <a:gd name="T47" fmla="*/ 1507922662 h 1192"/>
                <a:gd name="T48" fmla="*/ 1439516247 w 8196"/>
                <a:gd name="T49" fmla="*/ 1507922662 h 1192"/>
                <a:gd name="T50" fmla="*/ 1439516247 w 8196"/>
                <a:gd name="T51" fmla="*/ 1507922662 h 1192"/>
                <a:gd name="T52" fmla="*/ 1439516247 w 8196"/>
                <a:gd name="T53" fmla="*/ 1507922662 h 1192"/>
                <a:gd name="T54" fmla="*/ 1439516247 w 8196"/>
                <a:gd name="T55" fmla="*/ 1507922662 h 1192"/>
                <a:gd name="T56" fmla="*/ 1439516247 w 8196"/>
                <a:gd name="T57" fmla="*/ 1507922662 h 1192"/>
                <a:gd name="T58" fmla="*/ 1439516247 w 8196"/>
                <a:gd name="T59" fmla="*/ 1507922662 h 1192"/>
                <a:gd name="T60" fmla="*/ 1439516247 w 8196"/>
                <a:gd name="T61" fmla="*/ 1507922662 h 1192"/>
                <a:gd name="T62" fmla="*/ 0 w 8196"/>
                <a:gd name="T63" fmla="*/ 1507922662 h 1192"/>
                <a:gd name="T64" fmla="*/ 1439516247 w 8196"/>
                <a:gd name="T65" fmla="*/ 1507922662 h 1192"/>
                <a:gd name="T66" fmla="*/ 1439516247 w 8196"/>
                <a:gd name="T67" fmla="*/ 1507922662 h 1192"/>
                <a:gd name="T68" fmla="*/ 1439516247 w 8196"/>
                <a:gd name="T69" fmla="*/ 1507922662 h 1192"/>
                <a:gd name="T70" fmla="*/ 1439516247 w 8196"/>
                <a:gd name="T71" fmla="*/ 1507922662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4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8138"/>
            <a:ext cx="8228013" cy="125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614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1538" y="2674938"/>
            <a:ext cx="7407275" cy="34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5164138" y="6249988"/>
            <a:ext cx="37846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000" smtClean="0">
                <a:solidFill>
                  <a:srgbClr val="073E87"/>
                </a:solidFill>
                <a:latin typeface="Times New Roman" pitchFamily="16" charset="0"/>
                <a:ea typeface="+mn-ea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10/11/13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193675" y="6249988"/>
            <a:ext cx="37861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990975" y="6249988"/>
            <a:ext cx="1160463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000">
                <a:solidFill>
                  <a:srgbClr val="073E87"/>
                </a:solidFill>
                <a:latin typeface="Times New Roman" panose="02020603050405020304" pitchFamily="18" charset="0"/>
              </a:defRPr>
            </a:lvl1pPr>
          </a:lstStyle>
          <a:p>
            <a:fld id="{269D8141-6C1F-4422-BE1E-B6E6183C0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Arial Unicode MS" panose="020B060402020202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ndara" pitchFamily="32" charset="0"/>
          <a:ea typeface="Arial Unicode MS" panose="020B0604020202020204" pitchFamily="34" charset="-128"/>
          <a:cs typeface="Arial Unicode M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ndara" pitchFamily="32" charset="0"/>
          <a:cs typeface="Arial Unicode MS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73E87"/>
          </a:solidFill>
          <a:latin typeface="+mn-lt"/>
          <a:ea typeface="Arial Unicode MS" panose="020B060402020202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73E87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5" Type="http://schemas.openxmlformats.org/officeDocument/2006/relationships/slide" Target="slide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457200"/>
            <a:ext cx="81534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900" b="1" dirty="0">
                <a:solidFill>
                  <a:srgbClr val="FFFFFF"/>
                </a:solidFill>
                <a:latin typeface="Albertus Medium" pitchFamily="32" charset="0"/>
              </a:rPr>
              <a:t>PERFORMANCE REPORT PRESENTATION</a:t>
            </a:r>
            <a:br>
              <a:rPr lang="en-US" sz="2900" b="1" dirty="0">
                <a:solidFill>
                  <a:srgbClr val="FFFFFF"/>
                </a:solidFill>
                <a:latin typeface="Albertus Medium" pitchFamily="32" charset="0"/>
              </a:rPr>
            </a:br>
            <a:r>
              <a:rPr lang="en-US" sz="2900" b="1" dirty="0">
                <a:solidFill>
                  <a:srgbClr val="FFFFFF"/>
                </a:solidFill>
                <a:latin typeface="Albertus Medium" pitchFamily="32" charset="0"/>
              </a:rPr>
              <a:t>KPI 2013 - QUARTERLY REPORT</a:t>
            </a:r>
            <a:br>
              <a:rPr lang="en-US" sz="2900" b="1" dirty="0">
                <a:solidFill>
                  <a:srgbClr val="FFFFFF"/>
                </a:solidFill>
                <a:latin typeface="Albertus Medium" pitchFamily="32" charset="0"/>
              </a:rPr>
            </a:br>
            <a:r>
              <a:rPr lang="en-US" sz="2900" b="1" dirty="0">
                <a:solidFill>
                  <a:srgbClr val="FFFFFF"/>
                </a:solidFill>
                <a:latin typeface="Albertus Medium" pitchFamily="32" charset="0"/>
              </a:rPr>
              <a:t>PERIODE </a:t>
            </a:r>
            <a:r>
              <a:rPr lang="en-US" sz="2900" b="1" dirty="0" smtClean="0">
                <a:solidFill>
                  <a:srgbClr val="FFFFFF"/>
                </a:solidFill>
                <a:latin typeface="Albertus Medium" pitchFamily="32" charset="0"/>
              </a:rPr>
              <a:t>OCT - DEC</a:t>
            </a:r>
            <a:endParaRPr lang="en-US" sz="2900" b="1" dirty="0">
              <a:solidFill>
                <a:srgbClr val="FFFFFF"/>
              </a:solidFill>
              <a:latin typeface="Albertus Medium" pitchFamily="32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781050" y="2514600"/>
            <a:ext cx="74676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FFFF00"/>
                </a:solidFill>
                <a:latin typeface="Berlin Sans FB Demi" panose="020E0802020502020306" pitchFamily="34" charset="0"/>
              </a:rPr>
              <a:t>Pencapaian KPI </a:t>
            </a: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FFFF00"/>
                </a:solidFill>
                <a:latin typeface="Berlin Sans FB Demi" panose="020E0802020502020306" pitchFamily="34" charset="0"/>
              </a:rPr>
              <a:t>Tindakan Perbaikan / Pencegahan</a:t>
            </a: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FFFF00"/>
                </a:solidFill>
                <a:latin typeface="Berlin Sans FB Demi" panose="020E0802020502020306" pitchFamily="34" charset="0"/>
              </a:rPr>
              <a:t>Issue Lainnya</a:t>
            </a:r>
          </a:p>
          <a:p>
            <a:pPr algn="ctr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>
                <a:solidFill>
                  <a:srgbClr val="FFFF00"/>
                </a:solidFill>
                <a:latin typeface="Berlin Sans FB Demi" panose="020E0802020502020306" pitchFamily="34" charset="0"/>
              </a:rPr>
              <a:t>Penjelasan  Pencapaian Persfektif KPI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3300413" y="5143500"/>
            <a:ext cx="1809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04800" y="5538333"/>
            <a:ext cx="252054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27-Januari-2014</a:t>
            </a:r>
            <a:endParaRPr lang="en-US" sz="20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sz="2000" dirty="0" smtClean="0">
                <a:solidFill>
                  <a:srgbClr val="C00000"/>
                </a:solidFill>
                <a:latin typeface="Berlin Sans FB Demi" panose="020E0802020502020306" pitchFamily="34" charset="0"/>
              </a:rPr>
              <a:t>(Marisa D. Pingkan)</a:t>
            </a:r>
            <a:endParaRPr lang="en-US" sz="2000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V="1">
            <a:off x="381000" y="1941513"/>
            <a:ext cx="8153400" cy="41275"/>
          </a:xfrm>
          <a:prstGeom prst="line">
            <a:avLst/>
          </a:prstGeom>
          <a:noFill/>
          <a:ln w="28440" cap="sq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6302375"/>
            <a:ext cx="26368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725488" y="304800"/>
            <a:ext cx="6858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Perspektif</a:t>
            </a:r>
            <a:r>
              <a:rPr lang="en-US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Learning &amp; Growth</a:t>
            </a:r>
          </a:p>
        </p:txBody>
      </p:sp>
      <p:sp>
        <p:nvSpPr>
          <p:cNvPr id="22532" name="AutoShap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268288" y="304800"/>
            <a:ext cx="457200" cy="342900"/>
          </a:xfrm>
          <a:prstGeom prst="actionButtonHome">
            <a:avLst/>
          </a:prstGeom>
          <a:solidFill>
            <a:srgbClr val="31B6FD"/>
          </a:solidFill>
          <a:ln w="15840" cap="sq">
            <a:solidFill>
              <a:srgbClr val="165D8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990975" y="64674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194CDF72-28A1-413F-82B6-0944C3765A03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10</a:t>
            </a:fld>
            <a:endParaRPr lang="en-US" sz="1000">
              <a:solidFill>
                <a:srgbClr val="073E87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8288" y="1173163"/>
            <a:ext cx="8647112" cy="53212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9pPr>
          </a:lstStyle>
          <a:p>
            <a:pPr marL="0" indent="22225" algn="just"/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Dalam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periode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Q4 (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Jumat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04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Oktober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2013)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dilaksanakan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One Day Corporate Induction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diikuti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oleh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seluruh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karyawan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perwakilan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cabang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unit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bisnis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Kegiatan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ini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diisi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dengan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seminar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mengenai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value proposition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dalam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kaitannya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dengan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etika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kerja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produktivitas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karyawan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kegiatan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ini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berlangsung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seharian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otomatis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memenuhi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target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pelatihan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tahun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2013.</a:t>
            </a:r>
          </a:p>
          <a:p>
            <a:pPr marL="0" indent="22225" algn="just"/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Pemanfaatan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infrastrusktur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IT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sebagai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sumber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diseminasi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pengelolaan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pengetahuan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perusahaan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masih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dalam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proses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  Proses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ini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masih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terhambat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karena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disela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oleh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permintaan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user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lainnya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bersifat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lebih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urgent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lang="en-US" sz="200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56388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7" y="6262026"/>
            <a:ext cx="3276600" cy="59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990975" y="6249988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52A2C1C6-DDBE-4F1A-990D-6A06E5179AB1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11</a:t>
            </a:fld>
            <a:endParaRPr lang="en-US" sz="1000">
              <a:solidFill>
                <a:srgbClr val="073E87"/>
              </a:solidFill>
            </a:endParaRPr>
          </a:p>
        </p:txBody>
      </p:sp>
      <p:sp>
        <p:nvSpPr>
          <p:cNvPr id="23557" name="AutoShape 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68288" y="422275"/>
            <a:ext cx="457200" cy="342900"/>
          </a:xfrm>
          <a:prstGeom prst="actionButtonHome">
            <a:avLst/>
          </a:prstGeom>
          <a:solidFill>
            <a:srgbClr val="31B6FD"/>
          </a:solidFill>
          <a:ln w="15840" cap="sq">
            <a:solidFill>
              <a:srgbClr val="165D8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6858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Pencapaian</a:t>
            </a:r>
            <a:r>
              <a:rPr lang="en-US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KPI: </a:t>
            </a: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Okt~Des</a:t>
            </a:r>
            <a:r>
              <a:rPr lang="en-US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2013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3990975" y="64928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0B3DE38C-F23F-4D23-824B-7F9114EE521A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2</a:t>
            </a:fld>
            <a:endParaRPr lang="en-US" sz="1000">
              <a:solidFill>
                <a:srgbClr val="073E8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57275"/>
            <a:ext cx="84486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6858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Pencapaian</a:t>
            </a:r>
            <a:r>
              <a:rPr lang="en-US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KPI: </a:t>
            </a: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Jan~Des</a:t>
            </a:r>
            <a:r>
              <a:rPr lang="en-US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2013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990975" y="64928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5B14ECC8-B851-471D-B4E0-35AC62EC9F36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3</a:t>
            </a:fld>
            <a:endParaRPr lang="en-US" sz="1000">
              <a:solidFill>
                <a:srgbClr val="073E87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057275"/>
            <a:ext cx="844867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38416"/>
              </p:ext>
            </p:extLst>
          </p:nvPr>
        </p:nvGraphicFramePr>
        <p:xfrm>
          <a:off x="228600" y="1143000"/>
          <a:ext cx="8648700" cy="1601343"/>
        </p:xfrm>
        <a:graphic>
          <a:graphicData uri="http://schemas.openxmlformats.org/drawingml/2006/table">
            <a:tbl>
              <a:tblPr/>
              <a:tblGrid>
                <a:gridCol w="471520"/>
                <a:gridCol w="1357280"/>
                <a:gridCol w="2819400"/>
                <a:gridCol w="2362200"/>
                <a:gridCol w="880109"/>
                <a:gridCol w="758191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No</a:t>
                      </a:r>
                    </a:p>
                  </a:txBody>
                  <a:tcPr marL="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KPI</a:t>
                      </a:r>
                    </a:p>
                  </a:txBody>
                  <a:tcPr marL="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Masalah</a:t>
                      </a:r>
                    </a:p>
                  </a:txBody>
                  <a:tcPr marL="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Tindakan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Perbaikan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/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Pencegahan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Petugas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2" charset="0"/>
                        <a:cs typeface="Arial Unicode MS" charset="0"/>
                      </a:endParaRPr>
                    </a:p>
                  </a:txBody>
                  <a:tcPr marL="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Arial Unicode MS" charset="0"/>
                        </a:rPr>
                        <a:t>Batas Waktu</a:t>
                      </a:r>
                    </a:p>
                  </a:txBody>
                  <a:tcPr marL="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1</a:t>
                      </a:r>
                    </a:p>
                  </a:txBody>
                  <a:tcPr marL="8568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Selection &amp; Recruitment Process</a:t>
                      </a:r>
                    </a:p>
                  </a:txBody>
                  <a:tcPr marL="8568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Ketidaksesuaian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ekspektasi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karyawan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dan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end user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8568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Melakukan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rekrutmen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ulang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</a:p>
                  </a:txBody>
                  <a:tcPr marL="8568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HR</a:t>
                      </a:r>
                    </a:p>
                  </a:txBody>
                  <a:tcPr marL="8568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Q1 2014</a:t>
                      </a:r>
                    </a:p>
                  </a:txBody>
                  <a:tcPr marL="85680" marR="0" marT="0" marB="0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348" name="Text Box 84"/>
          <p:cNvSpPr txBox="1">
            <a:spLocks noChangeArrowheads="1"/>
          </p:cNvSpPr>
          <p:nvPr/>
        </p:nvSpPr>
        <p:spPr bwMode="auto">
          <a:xfrm>
            <a:off x="152400" y="327025"/>
            <a:ext cx="8001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   Tindakan Perbaikan / Pencegahan</a:t>
            </a:r>
          </a:p>
        </p:txBody>
      </p:sp>
      <p:sp>
        <p:nvSpPr>
          <p:cNvPr id="11339" name="Text Box 85"/>
          <p:cNvSpPr txBox="1">
            <a:spLocks noChangeArrowheads="1"/>
          </p:cNvSpPr>
          <p:nvPr/>
        </p:nvSpPr>
        <p:spPr bwMode="auto">
          <a:xfrm>
            <a:off x="3990975" y="64928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F98F36A3-B089-4DB8-A08F-16620CDEAB8E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4</a:t>
            </a:fld>
            <a:endParaRPr lang="en-US" sz="1000">
              <a:solidFill>
                <a:srgbClr val="073E87"/>
              </a:solidFill>
            </a:endParaRPr>
          </a:p>
        </p:txBody>
      </p:sp>
      <p:sp>
        <p:nvSpPr>
          <p:cNvPr id="11340" name="AutoShape 8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8288" y="422275"/>
            <a:ext cx="457200" cy="342900"/>
          </a:xfrm>
          <a:prstGeom prst="actionButtonHome">
            <a:avLst/>
          </a:prstGeom>
          <a:solidFill>
            <a:srgbClr val="31B6FD"/>
          </a:solidFill>
          <a:ln w="15840" cap="sq">
            <a:solidFill>
              <a:srgbClr val="165D8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42950" y="334963"/>
            <a:ext cx="68580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Rencana Kerja Selanjutnya</a:t>
            </a:r>
          </a:p>
        </p:txBody>
      </p:sp>
      <p:sp>
        <p:nvSpPr>
          <p:cNvPr id="12332" name="Text Box 12"/>
          <p:cNvSpPr txBox="1">
            <a:spLocks noChangeArrowheads="1"/>
          </p:cNvSpPr>
          <p:nvPr/>
        </p:nvSpPr>
        <p:spPr bwMode="auto">
          <a:xfrm>
            <a:off x="3990975" y="64928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DE22BFB5-EA5E-424C-9107-D0B67CDE0294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5</a:t>
            </a:fld>
            <a:endParaRPr lang="en-US" sz="1000">
              <a:solidFill>
                <a:srgbClr val="073E87"/>
              </a:solidFill>
            </a:endParaRPr>
          </a:p>
        </p:txBody>
      </p:sp>
      <p:sp>
        <p:nvSpPr>
          <p:cNvPr id="12333" name="AutoShape 1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8288" y="422275"/>
            <a:ext cx="457200" cy="342900"/>
          </a:xfrm>
          <a:prstGeom prst="actionButtonHome">
            <a:avLst/>
          </a:prstGeom>
          <a:solidFill>
            <a:srgbClr val="31B6FD"/>
          </a:solidFill>
          <a:ln w="15840" cap="sq">
            <a:solidFill>
              <a:srgbClr val="165D8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73950"/>
              </p:ext>
            </p:extLst>
          </p:nvPr>
        </p:nvGraphicFramePr>
        <p:xfrm>
          <a:off x="304800" y="1107849"/>
          <a:ext cx="8570912" cy="2824144"/>
        </p:xfrm>
        <a:graphic>
          <a:graphicData uri="http://schemas.openxmlformats.org/drawingml/2006/table">
            <a:tbl>
              <a:tblPr/>
              <a:tblGrid>
                <a:gridCol w="4953000"/>
                <a:gridCol w="1371600"/>
                <a:gridCol w="2246312"/>
              </a:tblGrid>
              <a:tr h="10868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Rencana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Kerja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Selanjutnya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89992" marR="89992" marT="410299" marB="27425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Petugas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89992" marR="89992" marT="410299" marB="27425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Batas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2" charset="0"/>
                          <a:cs typeface="Calibri" pitchFamily="32" charset="0"/>
                        </a:rPr>
                        <a:t>Waktu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89992" marR="89992" marT="410299" marB="274252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Fine tuning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struktur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penggajian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HR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Mid Feb 14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Membuat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Platform KM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IT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As Adj. Schedule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</a:tr>
              <a:tr h="33523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Menyesuaikan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dengan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rencana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kerja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divisi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th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 2014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All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As Schedule</a:t>
                      </a:r>
                    </a:p>
                  </a:txBody>
                  <a:tcPr marL="91432" marR="91432" marT="45709" marB="4570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D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838200" y="330993"/>
            <a:ext cx="6858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Issue Lainnya</a:t>
            </a:r>
          </a:p>
        </p:txBody>
      </p:sp>
      <p:graphicFrame>
        <p:nvGraphicFramePr>
          <p:cNvPr id="13314" name="Group 2"/>
          <p:cNvGraphicFramePr>
            <a:graphicFrameLocks noGrp="1"/>
          </p:cNvGraphicFramePr>
          <p:nvPr/>
        </p:nvGraphicFramePr>
        <p:xfrm>
          <a:off x="152400" y="1309688"/>
          <a:ext cx="8764588" cy="2927387"/>
        </p:xfrm>
        <a:graphic>
          <a:graphicData uri="http://schemas.openxmlformats.org/drawingml/2006/table">
            <a:tbl>
              <a:tblPr/>
              <a:tblGrid>
                <a:gridCol w="3124200"/>
                <a:gridCol w="3659188"/>
                <a:gridCol w="1981200"/>
              </a:tblGrid>
              <a:tr h="70007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Issue</a:t>
                      </a:r>
                    </a:p>
                  </a:txBody>
                  <a:tcPr marL="90000" marR="90000" marT="45719" marB="45719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C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Bantuan Manajemen</a:t>
                      </a:r>
                    </a:p>
                  </a:txBody>
                  <a:tcPr marL="90000" marR="90000" marT="45719" marB="45719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C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libri" pitchFamily="32" charset="0"/>
                          <a:cs typeface="Calibri" pitchFamily="32" charset="0"/>
                        </a:rPr>
                        <a:t>Batas waktu</a:t>
                      </a:r>
                    </a:p>
                  </a:txBody>
                  <a:tcPr marL="90000" marR="90000" marT="45719" marB="45719" anchor="ctr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ECC9"/>
                    </a:solidFill>
                  </a:tcPr>
                </a:tc>
              </a:tr>
              <a:tr h="371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</a:tr>
              <a:tr h="371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</a:tr>
              <a:tr h="371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</a:tr>
              <a:tr h="371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</a:tr>
              <a:tr h="371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5FE"/>
                    </a:solidFill>
                  </a:tcPr>
                </a:tc>
              </a:tr>
              <a:tr h="3712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2" charset="0"/>
                        <a:cs typeface="Calibri" pitchFamily="32" charset="0"/>
                      </a:endParaRPr>
                    </a:p>
                  </a:txBody>
                  <a:tcPr marL="90000" marR="90000" marT="45719" marB="45719" horzOverflow="overflow">
                    <a:lnL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3FF"/>
                    </a:solidFill>
                  </a:tcPr>
                </a:tc>
              </a:tr>
            </a:tbl>
          </a:graphicData>
        </a:graphic>
      </p:graphicFrame>
      <p:sp>
        <p:nvSpPr>
          <p:cNvPr id="13349" name="Text Box 36"/>
          <p:cNvSpPr txBox="1">
            <a:spLocks noChangeArrowheads="1"/>
          </p:cNvSpPr>
          <p:nvPr/>
        </p:nvSpPr>
        <p:spPr bwMode="auto">
          <a:xfrm>
            <a:off x="3990975" y="64928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56CB3B9-DC6D-4136-9052-287F19A8E2F9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6</a:t>
            </a:fld>
            <a:endParaRPr lang="en-US" sz="1000">
              <a:solidFill>
                <a:srgbClr val="073E87"/>
              </a:solidFill>
            </a:endParaRPr>
          </a:p>
        </p:txBody>
      </p:sp>
      <p:sp>
        <p:nvSpPr>
          <p:cNvPr id="13350" name="AutoShape 3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8288" y="422275"/>
            <a:ext cx="457200" cy="342900"/>
          </a:xfrm>
          <a:prstGeom prst="actionButtonHome">
            <a:avLst/>
          </a:prstGeom>
          <a:solidFill>
            <a:srgbClr val="31B6FD"/>
          </a:solidFill>
          <a:ln w="15840" cap="sq">
            <a:solidFill>
              <a:srgbClr val="165D8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04800" y="304800"/>
            <a:ext cx="6858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Perspektif</a:t>
            </a:r>
            <a:r>
              <a:rPr lang="en-US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</a:t>
            </a: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Keuangan</a:t>
            </a:r>
            <a:endParaRPr lang="en-US" sz="3200" b="1" u="sng" dirty="0" smtClean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lbertus Extra Bold" pitchFamily="32" charset="0"/>
              <a:ea typeface="+mn-ea"/>
            </a:endParaRP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3990975" y="64928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6F100386-90FA-46C7-AA05-5B3A73011C04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7</a:t>
            </a:fld>
            <a:endParaRPr lang="en-US" sz="1000">
              <a:solidFill>
                <a:srgbClr val="073E87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60" y="1042221"/>
            <a:ext cx="8719040" cy="5587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746590" y="304800"/>
            <a:ext cx="6858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Perspektif</a:t>
            </a:r>
            <a:r>
              <a:rPr lang="en-US" sz="32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 </a:t>
            </a:r>
            <a:r>
              <a:rPr lang="en-US" sz="3200" b="1" u="sng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Pelanggan</a:t>
            </a:r>
            <a:endParaRPr lang="en-US" sz="3200" b="1" u="sng" dirty="0" smtClean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lbertus Extra Bold" pitchFamily="32" charset="0"/>
              <a:ea typeface="+mn-ea"/>
            </a:endParaRPr>
          </a:p>
        </p:txBody>
      </p:sp>
      <p:sp>
        <p:nvSpPr>
          <p:cNvPr id="20484" name="AutoShape 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268288" y="304800"/>
            <a:ext cx="457200" cy="342900"/>
          </a:xfrm>
          <a:prstGeom prst="actionButtonHome">
            <a:avLst/>
          </a:prstGeom>
          <a:solidFill>
            <a:srgbClr val="31B6FD"/>
          </a:solidFill>
          <a:ln w="15840" cap="sq">
            <a:solidFill>
              <a:srgbClr val="165D8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990975" y="6494463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89FB3A14-7068-4F57-96E7-3D3765987FC8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8</a:t>
            </a:fld>
            <a:endParaRPr lang="en-US" sz="1000">
              <a:solidFill>
                <a:srgbClr val="073E8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88" y="1173163"/>
            <a:ext cx="8647112" cy="5321299"/>
          </a:xfrm>
        </p:spPr>
        <p:txBody>
          <a:bodyPr/>
          <a:lstStyle/>
          <a:p>
            <a:pPr marL="0" indent="22225" algn="just"/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HRS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tidak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berhubungan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langsung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dengan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customer/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pelanggan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namun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demikian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sebagai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menunjang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kegiatan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operasional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kami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memfasilitasi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kegiatan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operasional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sesuai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ruang-lingkup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yaitu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: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Pemeliharaan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rutin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sistem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aplikasi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software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dipergunakan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perusahaan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Untuk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meningkatkan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kinerja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dalam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men-support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kegiatan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operasional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masukan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dari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lain kami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perlukan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agar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pelayanan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diberikan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selaras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dengan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kebutuhan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karyawan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sesuai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dengan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prosedur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berlaku</a:t>
            </a:r>
            <a:r>
              <a:rPr lang="en-US" altLang="en-US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 </a:t>
            </a:r>
          </a:p>
          <a:p>
            <a:pPr marL="0" indent="0" algn="just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725488" y="305972"/>
            <a:ext cx="68580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2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3200" b="1" u="sng" smtClean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lbertus Extra Bold" pitchFamily="32" charset="0"/>
                <a:ea typeface="+mn-ea"/>
              </a:rPr>
              <a:t>Perspektif Internal Bisnis Proses</a:t>
            </a:r>
          </a:p>
        </p:txBody>
      </p:sp>
      <p:sp>
        <p:nvSpPr>
          <p:cNvPr id="21508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68288" y="304800"/>
            <a:ext cx="457200" cy="342900"/>
          </a:xfrm>
          <a:prstGeom prst="actionButtonHome">
            <a:avLst/>
          </a:prstGeom>
          <a:solidFill>
            <a:srgbClr val="31B6FD"/>
          </a:solidFill>
          <a:ln w="15840" cap="sq">
            <a:solidFill>
              <a:srgbClr val="165D8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3990975" y="6492875"/>
            <a:ext cx="1162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fld id="{E9D9EACC-3959-4190-8F7B-D65508943ED6}" type="slidenum">
              <a:rPr lang="en-US" sz="1000">
                <a:solidFill>
                  <a:srgbClr val="073E87"/>
                </a:solidFill>
              </a:rPr>
              <a:pPr algn="ctr" eaLnBrk="1" hangingPunct="1">
                <a:buClrTx/>
                <a:buFontTx/>
                <a:buNone/>
              </a:pPr>
              <a:t>9</a:t>
            </a:fld>
            <a:endParaRPr lang="en-US" sz="1000">
              <a:solidFill>
                <a:srgbClr val="073E87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68288" y="1173163"/>
            <a:ext cx="8647112" cy="53212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73E87"/>
                </a:solidFill>
                <a:latin typeface="+mn-lt"/>
                <a:ea typeface="Arial Unicode MS" panose="020B0604020202020204" pitchFamily="34" charset="-128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73E87"/>
                </a:solidFill>
                <a:latin typeface="+mn-lt"/>
                <a:cs typeface="+mn-cs"/>
              </a:defRPr>
            </a:lvl9pPr>
          </a:lstStyle>
          <a:p>
            <a:pPr marL="0" indent="22225" algn="just"/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Dalam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mendukung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kegiatan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operasional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,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koordinasi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internal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komunikasi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antar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terus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ditingkatkan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sehingga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pelayanan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divisi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terhadap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karyawan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dapat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dilaksanakan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sesuai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ruang-lingkup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sistim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prosedur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berlaku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Coordination &amp; Safety meeting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sudah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dilakukan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secara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rutin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;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Pemenuhan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terhadap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kebutuhan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karyawan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melalui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proses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rekrutmen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seleksi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 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diusahakan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dapat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dipenuhi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sesuai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target,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namun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diakui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untuk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posisi-posisi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tertentu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terdapat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kendala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dalam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pencarian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kandidat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memenuhi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syarat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Pembayaran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gaji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penggantian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biaya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pengobatan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dilakukan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tepat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waktu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sesuai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prosedur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Memastikan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sistem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komunikasi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internal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external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dapat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berjalan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dengan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lancar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Pemeliharaan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rutin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pengembangan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sistem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aplikasi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i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software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yang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dipergunakan</a:t>
            </a:r>
            <a:r>
              <a:rPr lang="en-US" altLang="en-US" sz="20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altLang="en-US" sz="20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perusahaan</a:t>
            </a:r>
            <a:endParaRPr lang="en-US" sz="2000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ndara"/>
        <a:ea typeface=""/>
        <a:cs typeface="Arial Unicode MS"/>
      </a:majorFont>
      <a:minorFont>
        <a:latin typeface="Candar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ndara"/>
        <a:ea typeface=""/>
        <a:cs typeface="Arial Unicode MS"/>
      </a:majorFont>
      <a:minorFont>
        <a:latin typeface="Candar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ndara"/>
        <a:ea typeface=""/>
        <a:cs typeface="Arial Unicode MS"/>
      </a:majorFont>
      <a:minorFont>
        <a:latin typeface="Candara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Arial Unicode M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393</Words>
  <Application>Microsoft Office PowerPoint</Application>
  <PresentationFormat>On-screen Show (4:3)</PresentationFormat>
  <Paragraphs>76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1_Office Theme</vt:lpstr>
      <vt:lpstr>3_Office Theme</vt:lpstr>
      <vt:lpstr>5_Office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2013 MONTHLY REPORT January , QMR &amp; HSE</dc:title>
  <dc:creator>Trika Gunawan A.</dc:creator>
  <cp:lastModifiedBy>Trika Gunawan A.</cp:lastModifiedBy>
  <cp:revision>256</cp:revision>
  <cp:lastPrinted>2014-01-15T02:17:35Z</cp:lastPrinted>
  <dcterms:created xsi:type="dcterms:W3CDTF">2013-01-02T03:19:39Z</dcterms:created>
  <dcterms:modified xsi:type="dcterms:W3CDTF">2014-03-24T10:27:35Z</dcterms:modified>
</cp:coreProperties>
</file>