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22C3E79-63E1-40B5-9970-B4B38E9F7EB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18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23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257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06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166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904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745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22C3E79-63E1-40B5-9970-B4B38E9F7EB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062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22C3E79-63E1-40B5-9970-B4B38E9F7EB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639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37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96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27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61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94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451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27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C3E79-63E1-40B5-9970-B4B38E9F7EB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20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22C3E79-63E1-40B5-9970-B4B38E9F7EB9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3CB7417-C512-4EE7-B603-C4D0AAE46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22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48" name="Rectangle 47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A00AD0E-B8D2-490F-8BE8-74AE27121C95}"/>
              </a:ext>
            </a:extLst>
          </p:cNvPr>
          <p:cNvSpPr txBox="1"/>
          <p:nvPr/>
        </p:nvSpPr>
        <p:spPr>
          <a:xfrm>
            <a:off x="1683171" y="1169773"/>
            <a:ext cx="8825658" cy="2870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5400" u="sng">
                <a:latin typeface="+mj-lt"/>
                <a:ea typeface="+mj-ea"/>
                <a:cs typeface="+mj-cs"/>
              </a:rPr>
              <a:t>ElectroHub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692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FAA0EC-FB17-D52E-204F-2D1A90843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431545"/>
              </p:ext>
            </p:extLst>
          </p:nvPr>
        </p:nvGraphicFramePr>
        <p:xfrm>
          <a:off x="2699074" y="1284394"/>
          <a:ext cx="6889021" cy="42830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89021">
                  <a:extLst>
                    <a:ext uri="{9D8B030D-6E8A-4147-A177-3AD203B41FA5}">
                      <a16:colId xmlns:a16="http://schemas.microsoft.com/office/drawing/2014/main" val="3587176226"/>
                    </a:ext>
                  </a:extLst>
                </a:gridCol>
              </a:tblGrid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Electronics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220928847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Footwear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623745574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Clothing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888959131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Home Appliances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614325287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Accessories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824281318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Kitchenware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545064344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Bags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1597557471"/>
                  </a:ext>
                </a:extLst>
              </a:tr>
              <a:tr h="535384">
                <a:tc>
                  <a:txBody>
                    <a:bodyPr/>
                    <a:lstStyle/>
                    <a:p>
                      <a:pPr algn="l" fontAlgn="ctr"/>
                      <a:r>
                        <a:rPr lang="en-IN" sz="3100" u="none" strike="noStrike">
                          <a:effectLst/>
                        </a:rPr>
                        <a:t>Personal Care</a:t>
                      </a:r>
                      <a:endParaRPr lang="en-IN" sz="3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1764" marR="21764" marT="21764" marB="0" anchor="ctr"/>
                </a:tc>
                <a:extLst>
                  <a:ext uri="{0D108BD9-81ED-4DB2-BD59-A6C34878D82A}">
                    <a16:rowId xmlns:a16="http://schemas.microsoft.com/office/drawing/2014/main" val="26179503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74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C7B80-E2A1-F7C6-AE89-CBA342DCC72D}"/>
              </a:ext>
            </a:extLst>
          </p:cNvPr>
          <p:cNvSpPr txBox="1"/>
          <p:nvPr/>
        </p:nvSpPr>
        <p:spPr>
          <a:xfrm>
            <a:off x="282804" y="1229032"/>
            <a:ext cx="1169866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1) Top/Bottom 5 product by Sales/Profit/Quantity Sold. (profit </a:t>
            </a:r>
            <a:r>
              <a:rPr lang="en-IN" sz="2800" dirty="0" err="1">
                <a:latin typeface="Aparajita" panose="02020603050405020304" pitchFamily="18" charset="0"/>
                <a:cs typeface="Aparajita" panose="02020603050405020304" pitchFamily="18" charset="0"/>
              </a:rPr>
              <a:t>diasumsikan</a:t>
            </a: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 10% </a:t>
            </a:r>
            <a:r>
              <a:rPr lang="en-IN" sz="2800" dirty="0" err="1">
                <a:latin typeface="Aparajita" panose="02020603050405020304" pitchFamily="18" charset="0"/>
                <a:cs typeface="Aparajita" panose="02020603050405020304" pitchFamily="18" charset="0"/>
              </a:rPr>
              <a:t>dari</a:t>
            </a: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 net sales)</a:t>
            </a:r>
            <a:b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2)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How do sales trends vary over time </a:t>
            </a: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(daily, monthly, quarterly, annually) </a:t>
            </a: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?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3) Show relationship between sales &amp; profit.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4) Compare sales/profit/quantity sold between any two periods selected by the user.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5) Average discount offered in each discount category.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6) Total number of orders.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7) Show Sales/Profit/Discount/Net Sales/All remaining fields for each order that could be filtered using visual filters. (Product/Date/Customer ID/Promotion Categories)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8) Show sales by different cities.</a:t>
            </a: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b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2312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44</TotalTime>
  <Words>152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Aparajita</vt:lpstr>
      <vt:lpstr>Arial</vt:lpstr>
      <vt:lpstr>Calibri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 Git</dc:creator>
  <cp:lastModifiedBy>HP 14s</cp:lastModifiedBy>
  <cp:revision>36</cp:revision>
  <dcterms:created xsi:type="dcterms:W3CDTF">2024-07-03T21:35:18Z</dcterms:created>
  <dcterms:modified xsi:type="dcterms:W3CDTF">2025-09-08T08:45:27Z</dcterms:modified>
</cp:coreProperties>
</file>