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19/10/2014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19/10/2014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19/10/2014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19/10/2014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19/10/2014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19/10/2014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19/10/2014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19/10/2014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19/10/2014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19/10/2014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19/10/2014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9AEDD30-E3F3-4F9B-8650-58722EC7E2E6}" type="datetimeFigureOut">
              <a:rPr lang="id-ID" smtClean="0"/>
              <a:t>19/10/2014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08720"/>
            <a:ext cx="7543800" cy="1524000"/>
          </a:xfrm>
        </p:spPr>
        <p:txBody>
          <a:bodyPr/>
          <a:lstStyle/>
          <a:p>
            <a:r>
              <a:rPr lang="id-ID" sz="6600" dirty="0" smtClean="0"/>
              <a:t>Aplikasi Quis Sambung Peribahasa</a:t>
            </a:r>
            <a:endParaRPr lang="id-ID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717032"/>
            <a:ext cx="6858000" cy="2016224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Nama : </a:t>
            </a:r>
          </a:p>
          <a:p>
            <a:pPr algn="ctr"/>
            <a:r>
              <a:rPr lang="id-ID" dirty="0" smtClean="0"/>
              <a:t>Fikri Fikrul Mubarok 1127050059</a:t>
            </a:r>
          </a:p>
          <a:p>
            <a:pPr algn="ctr"/>
            <a:r>
              <a:rPr lang="id-ID" dirty="0" smtClean="0"/>
              <a:t>Dini Ardianti 1127050043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286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9736"/>
            <a:ext cx="6781800" cy="1303040"/>
          </a:xfrm>
        </p:spPr>
        <p:txBody>
          <a:bodyPr/>
          <a:lstStyle/>
          <a:p>
            <a:r>
              <a:rPr lang="id-ID" dirty="0" smtClean="0"/>
              <a:t>Deskripsi Aplikasi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72816"/>
            <a:ext cx="7543800" cy="3886200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3417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2656"/>
            <a:ext cx="6781800" cy="10870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Functional Requirement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60848"/>
            <a:ext cx="7543800" cy="3886200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4664"/>
            <a:ext cx="6781800" cy="1015008"/>
          </a:xfrm>
        </p:spPr>
        <p:txBody>
          <a:bodyPr/>
          <a:lstStyle/>
          <a:p>
            <a:r>
              <a:rPr lang="id-ID" dirty="0" smtClean="0"/>
              <a:t>Non Functional 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72816"/>
            <a:ext cx="7543800" cy="3886200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7303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71400"/>
            <a:ext cx="6781800" cy="1600200"/>
          </a:xfrm>
        </p:spPr>
        <p:txBody>
          <a:bodyPr/>
          <a:lstStyle/>
          <a:p>
            <a:r>
              <a:rPr lang="id-ID" dirty="0" smtClean="0"/>
              <a:t>Use Case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11572"/>
            <a:ext cx="7104394" cy="4237708"/>
          </a:xfrm>
        </p:spPr>
      </p:pic>
    </p:spTree>
    <p:extLst>
      <p:ext uri="{BB962C8B-B14F-4D97-AF65-F5344CB8AC3E}">
        <p14:creationId xmlns:p14="http://schemas.microsoft.com/office/powerpoint/2010/main" val="222508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387424"/>
            <a:ext cx="6781800" cy="1600200"/>
          </a:xfrm>
        </p:spPr>
        <p:txBody>
          <a:bodyPr/>
          <a:lstStyle/>
          <a:p>
            <a:r>
              <a:rPr lang="id-ID" dirty="0" smtClean="0"/>
              <a:t>Class Diagram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7272808" cy="4767051"/>
          </a:xfrm>
        </p:spPr>
      </p:pic>
    </p:spTree>
    <p:extLst>
      <p:ext uri="{BB962C8B-B14F-4D97-AF65-F5344CB8AC3E}">
        <p14:creationId xmlns:p14="http://schemas.microsoft.com/office/powerpoint/2010/main" val="33941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656" y="2060848"/>
            <a:ext cx="6781800" cy="1600200"/>
          </a:xfrm>
        </p:spPr>
        <p:txBody>
          <a:bodyPr/>
          <a:lstStyle/>
          <a:p>
            <a:r>
              <a:rPr lang="id-ID" dirty="0" smtClean="0"/>
              <a:t>Demo Program !!!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12197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11</TotalTime>
  <Words>27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NewsPrint</vt:lpstr>
      <vt:lpstr>Aplikasi Quis Sambung Peribahasa</vt:lpstr>
      <vt:lpstr>Deskripsi Aplikasi</vt:lpstr>
      <vt:lpstr>Functional Requirement</vt:lpstr>
      <vt:lpstr>Non Functional R</vt:lpstr>
      <vt:lpstr>Use Case</vt:lpstr>
      <vt:lpstr>Class Diagram</vt:lpstr>
      <vt:lpstr>Demo Program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Quis Sambung Peribahasa</dc:title>
  <dc:creator>Dini Ardianti</dc:creator>
  <cp:lastModifiedBy>Dini Ardianti</cp:lastModifiedBy>
  <cp:revision>2</cp:revision>
  <dcterms:created xsi:type="dcterms:W3CDTF">2014-10-19T14:09:03Z</dcterms:created>
  <dcterms:modified xsi:type="dcterms:W3CDTF">2014-10-19T14:20:55Z</dcterms:modified>
</cp:coreProperties>
</file>