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DD30-E3F3-4F9B-8650-58722EC7E2E6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9AEDD30-E3F3-4F9B-8650-58722EC7E2E6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47E89B4-032B-4FA2-8BAC-75744A55B78A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08720"/>
            <a:ext cx="7543800" cy="1524000"/>
          </a:xfrm>
        </p:spPr>
        <p:txBody>
          <a:bodyPr/>
          <a:lstStyle/>
          <a:p>
            <a:r>
              <a:rPr lang="id-ID" sz="6600" dirty="0" smtClean="0">
                <a:solidFill>
                  <a:schemeClr val="bg1"/>
                </a:solidFill>
              </a:rPr>
              <a:t>Aplikasi Quis Sambung Peribahasa</a:t>
            </a:r>
            <a:endParaRPr lang="id-ID" sz="6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717032"/>
            <a:ext cx="6858000" cy="2016224"/>
          </a:xfrm>
        </p:spPr>
        <p:txBody>
          <a:bodyPr>
            <a:normAutofit/>
          </a:bodyPr>
          <a:lstStyle/>
          <a:p>
            <a:pPr algn="ctr"/>
            <a:r>
              <a:rPr lang="id-ID" dirty="0" smtClean="0"/>
              <a:t>Nama : </a:t>
            </a:r>
          </a:p>
          <a:p>
            <a:pPr algn="ctr"/>
            <a:r>
              <a:rPr lang="id-ID" dirty="0" smtClean="0"/>
              <a:t>Fikri Fikrul Mubarok 1127050059</a:t>
            </a:r>
          </a:p>
          <a:p>
            <a:pPr algn="ctr"/>
            <a:r>
              <a:rPr lang="id-ID" dirty="0" smtClean="0"/>
              <a:t>Dini Ardianti 1127050043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286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276872"/>
            <a:ext cx="6781800" cy="1600200"/>
          </a:xfrm>
        </p:spPr>
        <p:txBody>
          <a:bodyPr/>
          <a:lstStyle/>
          <a:p>
            <a:r>
              <a:rPr lang="id-ID" dirty="0" smtClean="0"/>
              <a:t>TERIMAKASIH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269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9736"/>
            <a:ext cx="6781800" cy="1303040"/>
          </a:xfrm>
        </p:spPr>
        <p:txBody>
          <a:bodyPr/>
          <a:lstStyle/>
          <a:p>
            <a:r>
              <a:rPr lang="id-ID" dirty="0" smtClean="0"/>
              <a:t>Deskripsi Aplikasi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72816"/>
            <a:ext cx="7543800" cy="3886200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Aplikasi Quis Sambung Peribahasa merupakan Aplikasi yang berbasis Android dan </a:t>
            </a:r>
            <a:r>
              <a:rPr lang="en-GB" dirty="0" err="1"/>
              <a:t>dapat</a:t>
            </a:r>
            <a:r>
              <a:rPr lang="en-GB" dirty="0"/>
              <a:t> di </a:t>
            </a:r>
            <a:r>
              <a:rPr lang="en-GB" dirty="0" err="1"/>
              <a:t>operasikan</a:t>
            </a:r>
            <a:r>
              <a:rPr lang="en-GB" dirty="0"/>
              <a:t> di</a:t>
            </a:r>
            <a:r>
              <a:rPr lang="id-ID" dirty="0"/>
              <a:t> Mobile</a:t>
            </a:r>
            <a:r>
              <a:rPr lang="en-GB" dirty="0"/>
              <a:t> yang </a:t>
            </a:r>
            <a:r>
              <a:rPr lang="en-GB" dirty="0" err="1"/>
              <a:t>diperuntukan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id-ID" dirty="0"/>
              <a:t>semua pengguna Mobile Android</a:t>
            </a:r>
            <a:r>
              <a:rPr lang="en-GB" dirty="0"/>
              <a:t>. </a:t>
            </a:r>
            <a:r>
              <a:rPr lang="id-ID" dirty="0"/>
              <a:t>Aplikasi ini merupakan aplikasi quis yang menarik dan memberikan pengetahuan baru kepada user sehingga user mendapat </a:t>
            </a:r>
            <a:r>
              <a:rPr lang="id-ID" dirty="0" smtClean="0"/>
              <a:t>banyak pembendaharaan </a:t>
            </a:r>
            <a:r>
              <a:rPr lang="id-ID" dirty="0"/>
              <a:t>peribahasa.</a:t>
            </a:r>
            <a:endParaRPr lang="id-ID" i="1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341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2656"/>
            <a:ext cx="6781800" cy="108701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Functional Requirement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661326"/>
              </p:ext>
            </p:extLst>
          </p:nvPr>
        </p:nvGraphicFramePr>
        <p:xfrm>
          <a:off x="1403648" y="1484784"/>
          <a:ext cx="6063183" cy="2903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2489"/>
                <a:gridCol w="2021589"/>
                <a:gridCol w="2919105"/>
              </a:tblGrid>
              <a:tr h="2302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ID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Kebutuhan 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Penjelasan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309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AQSP</a:t>
                      </a:r>
                      <a:r>
                        <a:rPr lang="en-GB" sz="1200" dirty="0">
                          <a:effectLst/>
                        </a:rPr>
                        <a:t>-F-</a:t>
                      </a:r>
                      <a:r>
                        <a:rPr lang="id-ID" sz="1200" dirty="0" smtClean="0">
                          <a:effectLst/>
                        </a:rPr>
                        <a:t>01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err="1" smtClean="0">
                          <a:effectLst/>
                        </a:rPr>
                        <a:t>Sistem</a:t>
                      </a:r>
                      <a:r>
                        <a:rPr lang="id-ID" sz="1200" baseline="0" dirty="0" smtClean="0">
                          <a:effectLst/>
                        </a:rPr>
                        <a:t> dapat memberikan menu pilihan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Sistem menyediakan layanan untuk </a:t>
                      </a:r>
                      <a:r>
                        <a:rPr lang="en-US" sz="1200" dirty="0" err="1">
                          <a:effectLst/>
                        </a:rPr>
                        <a:t>pemilihan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menu</a:t>
                      </a:r>
                      <a:r>
                        <a:rPr lang="id-ID" sz="1200" dirty="0" smtClean="0">
                          <a:effectLst/>
                        </a:rPr>
                        <a:t>  kepada user yang akan</a:t>
                      </a:r>
                      <a:r>
                        <a:rPr lang="id-ID" sz="1200" baseline="0" dirty="0" smtClean="0">
                          <a:effectLst/>
                        </a:rPr>
                        <a:t> bermain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58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AQSP</a:t>
                      </a:r>
                      <a:r>
                        <a:rPr lang="en-GB" sz="1200" dirty="0">
                          <a:effectLst/>
                        </a:rPr>
                        <a:t>-F-</a:t>
                      </a:r>
                      <a:r>
                        <a:rPr lang="id-ID" sz="1200" dirty="0" smtClean="0">
                          <a:effectLst/>
                        </a:rPr>
                        <a:t>02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Sistem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  <a:r>
                        <a:rPr lang="en-GB" sz="1200" dirty="0" err="1">
                          <a:effectLst/>
                        </a:rPr>
                        <a:t>dapat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  <a:r>
                        <a:rPr lang="id-ID" sz="1200" dirty="0">
                          <a:effectLst/>
                        </a:rPr>
                        <a:t>mengecek Jawaban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Sistem dapat mengecek Jawaban Pemain Apakah benar atau Salah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309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AQSP</a:t>
                      </a:r>
                      <a:r>
                        <a:rPr lang="en-GB" sz="1200" dirty="0">
                          <a:effectLst/>
                        </a:rPr>
                        <a:t>-F-</a:t>
                      </a:r>
                      <a:r>
                        <a:rPr lang="id-ID" sz="1200" dirty="0" smtClean="0">
                          <a:effectLst/>
                        </a:rPr>
                        <a:t>03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Sistem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  <a:r>
                        <a:rPr lang="en-GB" sz="1200" dirty="0" err="1">
                          <a:effectLst/>
                        </a:rPr>
                        <a:t>dapat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  <a:r>
                        <a:rPr lang="en-GB" sz="1200" dirty="0" err="1">
                          <a:effectLst/>
                        </a:rPr>
                        <a:t>menampilkan</a:t>
                      </a:r>
                      <a:r>
                        <a:rPr lang="en-GB" sz="1200" dirty="0">
                          <a:effectLst/>
                        </a:rPr>
                        <a:t> Form </a:t>
                      </a:r>
                      <a:r>
                        <a:rPr lang="id-ID" sz="1200" dirty="0">
                          <a:effectLst/>
                        </a:rPr>
                        <a:t>Tentang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Sistem dapat </a:t>
                      </a:r>
                      <a:r>
                        <a:rPr lang="id-ID" sz="1200" dirty="0" smtClean="0">
                          <a:effectLst/>
                        </a:rPr>
                        <a:t>menampilkan tentang</a:t>
                      </a:r>
                      <a:r>
                        <a:rPr lang="id-ID" sz="1200" baseline="0" dirty="0" smtClean="0">
                          <a:effectLst/>
                        </a:rPr>
                        <a:t> aplikasi sambung peribahasa ini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309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AQSP</a:t>
                      </a:r>
                      <a:r>
                        <a:rPr lang="en-GB" sz="1200" dirty="0">
                          <a:effectLst/>
                        </a:rPr>
                        <a:t>-F-</a:t>
                      </a:r>
                      <a:r>
                        <a:rPr lang="id-ID" sz="1200" dirty="0" smtClean="0">
                          <a:effectLst/>
                        </a:rPr>
                        <a:t>04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Sistem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  <a:r>
                        <a:rPr lang="en-GB" sz="1200" dirty="0" err="1">
                          <a:effectLst/>
                        </a:rPr>
                        <a:t>dapat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  <a:r>
                        <a:rPr lang="en-GB" sz="1200" dirty="0" err="1">
                          <a:effectLst/>
                        </a:rPr>
                        <a:t>menampilkan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  <a:r>
                        <a:rPr lang="id-ID" sz="1200" dirty="0">
                          <a:effectLst/>
                        </a:rPr>
                        <a:t>Form Pengaturan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Sistem dapat </a:t>
                      </a:r>
                      <a:r>
                        <a:rPr lang="en-US" sz="1200" dirty="0">
                          <a:effectLst/>
                        </a:rPr>
                        <a:t>me</a:t>
                      </a:r>
                      <a:r>
                        <a:rPr lang="id-ID" sz="1200" dirty="0">
                          <a:effectLst/>
                        </a:rPr>
                        <a:t>nampilkan pengaturan </a:t>
                      </a:r>
                      <a:r>
                        <a:rPr lang="id-ID" sz="1200" dirty="0" smtClean="0">
                          <a:effectLst/>
                        </a:rPr>
                        <a:t>aplikasi sesuai</a:t>
                      </a:r>
                      <a:r>
                        <a:rPr lang="id-ID" sz="1200" baseline="0" dirty="0" smtClean="0">
                          <a:effectLst/>
                        </a:rPr>
                        <a:t> keinginan user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4664"/>
            <a:ext cx="6781800" cy="1015008"/>
          </a:xfrm>
        </p:spPr>
        <p:txBody>
          <a:bodyPr/>
          <a:lstStyle/>
          <a:p>
            <a:r>
              <a:rPr lang="id-ID" dirty="0" smtClean="0"/>
              <a:t>Non Functional R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315849"/>
              </p:ext>
            </p:extLst>
          </p:nvPr>
        </p:nvGraphicFramePr>
        <p:xfrm>
          <a:off x="827584" y="1484784"/>
          <a:ext cx="7632848" cy="4248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0806"/>
                <a:gridCol w="1389394"/>
                <a:gridCol w="4582648"/>
              </a:tblGrid>
              <a:tr h="3862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ID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Parameter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Kebutuhan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62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AQSP-NF-001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Availability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24 Jam sehari, 7 hari Seminggu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62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AQSP-NF-002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Reliability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Tak Pernah Gagal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62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N/A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Ergonomy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N/A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62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AQSP-NF-003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Portability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Mudah diadopsi dalam lingkungan Android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62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N/A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Memory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N/A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724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AQSP-NF-005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Response time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Maksimal Sesuai dengan Spesifikasi Hardware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62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N/A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Safety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N/A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62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N/A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Security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N/A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62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AQSP-NF-006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</a:t>
                      </a:r>
                      <a:r>
                        <a:rPr lang="en-GB" sz="1200">
                          <a:effectLst/>
                        </a:rPr>
                        <a:t>omunikasi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Bahasa Indonesia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03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71400"/>
            <a:ext cx="6781800" cy="1600200"/>
          </a:xfrm>
        </p:spPr>
        <p:txBody>
          <a:bodyPr/>
          <a:lstStyle/>
          <a:p>
            <a:r>
              <a:rPr lang="id-ID" dirty="0" smtClean="0"/>
              <a:t>Use Case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30" name="Picture 6" descr="D:\Data\Tugas Kuliah\Semester 5\Praktikum RPLL\Tubes--IFG--1127050059--1127050043\use case tubes rp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604" y="1484784"/>
            <a:ext cx="6833780" cy="412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08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387424"/>
            <a:ext cx="6781800" cy="1600200"/>
          </a:xfrm>
        </p:spPr>
        <p:txBody>
          <a:bodyPr/>
          <a:lstStyle/>
          <a:p>
            <a:r>
              <a:rPr lang="id-ID" dirty="0" smtClean="0"/>
              <a:t>Class Diagram</a:t>
            </a:r>
            <a:endParaRPr lang="id-ID" dirty="0"/>
          </a:p>
        </p:txBody>
      </p:sp>
      <p:pic>
        <p:nvPicPr>
          <p:cNvPr id="2050" name="Picture 2" descr="C:\Users\M_FIKRUL\Pictures\class diagram tube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7017259" cy="456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1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6781800" cy="1600200"/>
          </a:xfrm>
        </p:spPr>
        <p:txBody>
          <a:bodyPr/>
          <a:lstStyle/>
          <a:p>
            <a:r>
              <a:rPr lang="id-ID" dirty="0" smtClean="0"/>
              <a:t>Antarmuka Pemakai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829921"/>
              </p:ext>
            </p:extLst>
          </p:nvPr>
        </p:nvGraphicFramePr>
        <p:xfrm>
          <a:off x="1259632" y="2132856"/>
          <a:ext cx="6480720" cy="34563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1667"/>
                <a:gridCol w="1984910"/>
                <a:gridCol w="3944143"/>
              </a:tblGrid>
              <a:tr h="4937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No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Nama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Keterangan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37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Form Awal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Untuk Proses Awal Masuk ke Aplikasi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37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Form Menu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Untuk Proses Memilih Menu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37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Form Mulai Permainan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Untuk Memulai Quis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37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Form Tentang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Untuk Melihat Tentang Aplikasi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37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Form Pengaturan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Untuk Mengatur Aplikasi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37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6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Form Peribahasa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Untuk Melihat Arti Peribahasa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10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76672"/>
            <a:ext cx="6781800" cy="1008112"/>
          </a:xfrm>
        </p:spPr>
        <p:txBody>
          <a:bodyPr/>
          <a:lstStyle/>
          <a:p>
            <a:r>
              <a:rPr lang="id-ID" dirty="0" smtClean="0"/>
              <a:t>Antarmuka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2776"/>
            <a:ext cx="2428856" cy="4392612"/>
          </a:xfrm>
        </p:spPr>
      </p:pic>
      <p:pic>
        <p:nvPicPr>
          <p:cNvPr id="5124" name="Picture 4" descr="G:\Tubes--IFG--1127050059--1127050043\mockup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36642"/>
            <a:ext cx="2510701" cy="454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G:\Tubes--IFG--1127050059--1127050043\mockup_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12776"/>
            <a:ext cx="2418062" cy="437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5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08720"/>
            <a:ext cx="2148840" cy="3886200"/>
          </a:xfrm>
        </p:spPr>
      </p:pic>
      <p:pic>
        <p:nvPicPr>
          <p:cNvPr id="6150" name="Picture 6" descr="G:\Tubes--IFG--1127050059--1127050043\mockup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787" y="928117"/>
            <a:ext cx="2139349" cy="386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G:\Tubes--IFG--1127050059--1127050043\mockup 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908720"/>
            <a:ext cx="2218981" cy="401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8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66</TotalTime>
  <Words>237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NewsPrint</vt:lpstr>
      <vt:lpstr>Aplikasi Quis Sambung Peribahasa</vt:lpstr>
      <vt:lpstr>Deskripsi Aplikasi</vt:lpstr>
      <vt:lpstr>Functional Requirement</vt:lpstr>
      <vt:lpstr>Non Functional R</vt:lpstr>
      <vt:lpstr>Use Case</vt:lpstr>
      <vt:lpstr>Class Diagram</vt:lpstr>
      <vt:lpstr>Antarmuka Pemakai</vt:lpstr>
      <vt:lpstr>Antarmuka</vt:lpstr>
      <vt:lpstr>PowerPoint Presentation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Quis Sambung Peribahasa</dc:title>
  <dc:creator>Dini Ardianti</dc:creator>
  <cp:lastModifiedBy>ismail - [2010]</cp:lastModifiedBy>
  <cp:revision>13</cp:revision>
  <dcterms:created xsi:type="dcterms:W3CDTF">2014-10-19T14:09:03Z</dcterms:created>
  <dcterms:modified xsi:type="dcterms:W3CDTF">2014-10-27T08:32:59Z</dcterms:modified>
</cp:coreProperties>
</file>