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673548"/>
            <a:ext cx="6525697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Планировщик задач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3840004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Представляем вам наш новый планировщик задач! В этой презентации мы расскажем вам о его основных функциях, преимуществах и примерах использования.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156121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63A77D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394966" y="5151001"/>
            <a:ext cx="204549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80"/>
              </a:lnSpc>
              <a:buNone/>
            </a:pPr>
            <a:r>
              <a:rPr lang="en-US" sz="1152" spc="-35" kern="0" dirty="0">
                <a:solidFill>
                  <a:srgbClr val="3C383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CC</a:t>
            </a: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6786086" y="5161598"/>
            <a:ext cx="296679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Chebupel Chebupel</a:t>
            </a:r>
            <a:endParaRPr lang="en-US" sz="2187" dirty="0"/>
          </a:p>
        </p:txBody>
      </p:sp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72069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Описание планировщика задач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444269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Наш планировщик задач - это интуитивно понятный инструмент, который помогает вам управлять задачами, сокращает время на их выполнение и повышает вашу продуктивность.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14162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Основные функции планировщика задач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80975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4292" y="2851428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88607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Создание задач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455432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Легко создавайте новые задачи и назначайте им сроки выполнения.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833199" y="420659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5242" y="4248269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1555313" y="4282916"/>
            <a:ext cx="35346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Управление приоритетами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1555313" y="4852273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Отмечайте задачи значками с приоритетами, чтобы сосредоточиться на наиболее важных делах.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95884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81432" y="6000512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6035159"/>
            <a:ext cx="33676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Распределение ресурсов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60451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Планируйте распределение ресурсов и назначайте задачи соответствующим исполнителям.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33504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Преимущества использования планировщика задач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68134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404116"/>
            <a:ext cx="443710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Увеличение производительности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973473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Оптимизируйте свое время и выполните больше задач за меньший период.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168134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3404116"/>
            <a:ext cx="322361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Улучшение организации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973473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Структурируйте свои задачи и не пропустите важные сроки.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5142428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378410"/>
            <a:ext cx="34965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Снижение уровня стресса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947767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Минимизируйте чувство беспорядка и контролируйте свои обязательства.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142428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378410"/>
            <a:ext cx="418707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Коллаборация и коммуникация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947767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Легко делитесь задачами и общайтесь с коллегами прямо через планировщик.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8275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Примеры использования планировщика задач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915841"/>
            <a:ext cx="44410" cy="4230886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3317141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308943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36321" y="3131106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3138011"/>
            <a:ext cx="29354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Личное планирование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707368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Организуйте свое личное время и достигайте своих личных целей и задач.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4427994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42002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7271" y="4241959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376368" y="4248864"/>
            <a:ext cx="37167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Командное сотрудничество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818221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Создавайте и делитесь задачами с коллегами для эффективного совместного выполнения проектов.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619214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539150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13461" y="5433179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5440085"/>
            <a:ext cx="30795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Управление проектами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6009442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Создавайте графики выполнения проектов и отслеживайте прогресс.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463427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Заключение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037993" y="5661898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Наш планировщик задач - это незаменимый инструмент для увеличения вашей продуктивности, организации и достижения ваших целей. Попробуйте его сегодня и упростите свою жизнь!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2023-11-09T12:50:45Z</dcterms:created>
  <dcterms:modified xsi:type="dcterms:W3CDTF">2023-11-09T12:50:45Z</dcterms:modified>
</cp:coreProperties>
</file>