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DF1F2-4D79-4DDC-AEAC-0EE580BF901E}" v="35" dt="2023-11-03T17:43:5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30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45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98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9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43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9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6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3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9262141" cy="1978346"/>
          </a:xfrm>
        </p:spPr>
        <p:txBody>
          <a:bodyPr>
            <a:normAutofit/>
          </a:bodyPr>
          <a:lstStyle/>
          <a:p>
            <a:r>
              <a:rPr lang="ru-RU" dirty="0"/>
              <a:t>Планировщик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64737" y="5248886"/>
            <a:ext cx="3967218" cy="1024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Автор: Филиппов Кирилл </a:t>
            </a: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RocaVTI</vt:lpstr>
      <vt:lpstr>Планировщик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</cp:revision>
  <dcterms:created xsi:type="dcterms:W3CDTF">2023-11-03T17:41:47Z</dcterms:created>
  <dcterms:modified xsi:type="dcterms:W3CDTF">2023-11-03T17:44:10Z</dcterms:modified>
</cp:coreProperties>
</file>