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3DF1F2-4D79-4DDC-AEAC-0EE580BF901E}" v="35" dt="2023-11-03T17:43:53.413"/>
    <p1510:client id="{F282501D-7A3A-4286-8F0A-0CA389985DD0}" v="951" dt="2023-11-06T20:46:34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5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28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10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99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89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83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645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98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2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8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3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43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4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58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76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18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45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052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29659" y="1513132"/>
            <a:ext cx="7962834" cy="1587577"/>
          </a:xfrm>
        </p:spPr>
        <p:txBody>
          <a:bodyPr>
            <a:normAutofit/>
          </a:bodyPr>
          <a:lstStyle/>
          <a:p>
            <a:r>
              <a:rPr lang="ru-RU" dirty="0"/>
              <a:t>Планировщик задач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49583" y="3783501"/>
            <a:ext cx="3967218" cy="10249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 Филиппов Кирилл Дмитриевич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C9BDEB7-4637-B61B-1FA7-80B48D432B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368425"/>
            <a:ext cx="9782175" cy="1306513"/>
          </a:xfrm>
        </p:spPr>
        <p:txBody>
          <a:bodyPr>
            <a:normAutofit/>
          </a:bodyPr>
          <a:lstStyle/>
          <a:p>
            <a:r>
              <a:rPr lang="ru-RU" sz="16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Предоставить пользователю удобный инструмент для организации и управления своими задачами и делами.</a:t>
            </a:r>
            <a:endParaRPr lang="ru-RU" sz="16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77DEA3D4-CF8C-DF86-C104-7B5972440A95}"/>
              </a:ext>
            </a:extLst>
          </p:cNvPr>
          <p:cNvSpPr txBox="1">
            <a:spLocks/>
          </p:cNvSpPr>
          <p:nvPr/>
        </p:nvSpPr>
        <p:spPr>
          <a:xfrm>
            <a:off x="2139692" y="283193"/>
            <a:ext cx="8323385" cy="965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                                             </a:t>
            </a:r>
            <a:r>
              <a:rPr lang="ru-RU" u="sng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Идея проекта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367582-C0D6-93AD-F506-2BD71890B82A}"/>
              </a:ext>
            </a:extLst>
          </p:cNvPr>
          <p:cNvSpPr txBox="1"/>
          <p:nvPr/>
        </p:nvSpPr>
        <p:spPr>
          <a:xfrm>
            <a:off x="242046" y="3388659"/>
            <a:ext cx="11734799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cap="small" dirty="0">
                <a:solidFill>
                  <a:srgbClr val="D1D5DB"/>
                </a:solidFill>
                <a:ea typeface="+mn-lt"/>
                <a:cs typeface="+mn-lt"/>
              </a:rPr>
              <a:t>Управление и отслеживание списка задач: пользователь может создавать, редактировать и удалять задачи, а также отмечать их выполнение.</a:t>
            </a:r>
          </a:p>
          <a:p>
            <a:pPr>
              <a:buFont typeface="Arial"/>
              <a:buChar char="•"/>
            </a:pPr>
            <a:r>
              <a:rPr lang="ru-RU" sz="1600" cap="small" dirty="0">
                <a:solidFill>
                  <a:srgbClr val="D1D5DB"/>
                </a:solidFill>
                <a:ea typeface="+mn-lt"/>
                <a:cs typeface="+mn-lt"/>
              </a:rPr>
              <a:t>Определение приоритетов задач: пользователь может назначать каждой задаче определенный приоритет, чтобы установить их важность и срочность.</a:t>
            </a:r>
            <a:endParaRPr lang="ru-RU" sz="16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ru-RU" sz="1600" cap="small" dirty="0">
                <a:solidFill>
                  <a:srgbClr val="D1D5DB"/>
                </a:solidFill>
                <a:ea typeface="+mn-lt"/>
                <a:cs typeface="+mn-lt"/>
              </a:rPr>
              <a:t>Установка сроков выполнения задач: пользователь может назначать конкретные даты и времена для выполнения каждой задачи, чтобы организовать свое время и планировать работу.</a:t>
            </a:r>
            <a:endParaRPr lang="ru-RU" sz="1600"/>
          </a:p>
          <a:p>
            <a:pPr marL="285750" indent="-285750">
              <a:buFont typeface="Arial"/>
              <a:buChar char="•"/>
            </a:pPr>
            <a:endParaRPr lang="ru-RU" sz="1400" cap="small" dirty="0">
              <a:solidFill>
                <a:srgbClr val="D1D5DB"/>
              </a:solidFill>
              <a:ea typeface="+mn-lt"/>
              <a:cs typeface="+mn-lt"/>
            </a:endParaRPr>
          </a:p>
          <a:p>
            <a:endParaRPr lang="ru-RU" sz="2000" cap="small" dirty="0">
              <a:ea typeface="+mn-lt"/>
              <a:cs typeface="+mn-lt"/>
            </a:endParaRP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348EC479-F58E-0327-FAA5-9AF06CED2F20}"/>
              </a:ext>
            </a:extLst>
          </p:cNvPr>
          <p:cNvSpPr txBox="1">
            <a:spLocks/>
          </p:cNvSpPr>
          <p:nvPr/>
        </p:nvSpPr>
        <p:spPr>
          <a:xfrm>
            <a:off x="1311721" y="2305424"/>
            <a:ext cx="8439926" cy="965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686050" lvl="6" indent="0">
              <a:buNone/>
            </a:pPr>
            <a:r>
              <a:rPr lang="ru-RU" sz="2000" u="sng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Для решения каких задач создан проект </a:t>
            </a:r>
            <a:endParaRPr lang="ru-RU" sz="14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588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5EB63-3849-D5CB-7B6F-7750FC43A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413" y="463062"/>
            <a:ext cx="4500281" cy="766483"/>
          </a:xfrm>
        </p:spPr>
        <p:txBody>
          <a:bodyPr/>
          <a:lstStyle/>
          <a:p>
            <a:r>
              <a:rPr lang="ru-RU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Реализация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E842FB-40CC-D8E3-9BE3-6D92039CD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28" y="1382518"/>
            <a:ext cx="4114798" cy="900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Авторизация/Регистрация</a:t>
            </a:r>
          </a:p>
        </p:txBody>
      </p:sp>
      <p:pic>
        <p:nvPicPr>
          <p:cNvPr id="4" name="Рисунок 3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6007E0D3-EB05-2EF5-A811-7C57BDBE6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67" y="2484676"/>
            <a:ext cx="5426176" cy="3427242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гора&#10;&#10;Автоматически созданное описание">
            <a:extLst>
              <a:ext uri="{FF2B5EF4-FFF2-40B4-BE49-F238E27FC236}">
                <a16:creationId xmlns:a16="http://schemas.microsoft.com/office/drawing/2014/main" id="{64D35BA2-344A-1575-221C-1286E777B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015" y="2482131"/>
            <a:ext cx="5429739" cy="342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7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1C2C9-97BB-8DFB-77CA-0C057A7E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875" y="248138"/>
            <a:ext cx="5177691" cy="810847"/>
          </a:xfrm>
        </p:spPr>
        <p:txBody>
          <a:bodyPr/>
          <a:lstStyle/>
          <a:p>
            <a:r>
              <a:rPr lang="ru-RU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Реализация</a:t>
            </a:r>
            <a:endParaRPr lang="ru-RU" dirty="0"/>
          </a:p>
        </p:txBody>
      </p:sp>
      <p:pic>
        <p:nvPicPr>
          <p:cNvPr id="4" name="Объект 3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13C2DCDA-7FCA-B105-AB1F-11236B675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029" y="2075559"/>
            <a:ext cx="5254009" cy="4327079"/>
          </a:xfrm>
        </p:spPr>
      </p:pic>
      <p:pic>
        <p:nvPicPr>
          <p:cNvPr id="5" name="Рисунок 4" descr="Изображение выглядит как текст, снимок экрана, программное обеспечение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ADC0619F-155A-A0FA-324F-850E90716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681" y="2070724"/>
            <a:ext cx="5276418" cy="4320773"/>
          </a:xfrm>
          <a:prstGeom prst="rect">
            <a:avLst/>
          </a:prstGeom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01FF459A-506B-A414-8CF9-5D50CE6088BA}"/>
              </a:ext>
            </a:extLst>
          </p:cNvPr>
          <p:cNvSpPr txBox="1">
            <a:spLocks/>
          </p:cNvSpPr>
          <p:nvPr/>
        </p:nvSpPr>
        <p:spPr>
          <a:xfrm>
            <a:off x="703384" y="1124194"/>
            <a:ext cx="9616099" cy="945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Добавление и отображение задач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593614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18D46-4ABD-159D-9F13-749392AE0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21" y="668215"/>
            <a:ext cx="4805081" cy="811306"/>
          </a:xfrm>
        </p:spPr>
        <p:txBody>
          <a:bodyPr/>
          <a:lstStyle/>
          <a:p>
            <a:r>
              <a:rPr lang="ru-RU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Реализация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DB9DE-5F0C-E6A3-9E66-B5425E4B2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52" y="1680307"/>
            <a:ext cx="4337537" cy="1023817"/>
          </a:xfrm>
        </p:spPr>
        <p:txBody>
          <a:bodyPr>
            <a:normAutofit/>
          </a:bodyPr>
          <a:lstStyle/>
          <a:p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Выполненные задачи</a:t>
            </a:r>
          </a:p>
        </p:txBody>
      </p:sp>
      <p:pic>
        <p:nvPicPr>
          <p:cNvPr id="4" name="Рисунок 3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ACDD743A-53E5-3BED-0A48-589053540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785" y="494376"/>
            <a:ext cx="7080738" cy="614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07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9F8E2-F41F-6AB2-EE87-752E97924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30" y="681317"/>
            <a:ext cx="3182470" cy="784413"/>
          </a:xfrm>
        </p:spPr>
        <p:txBody>
          <a:bodyPr/>
          <a:lstStyle/>
          <a:p>
            <a:r>
              <a:rPr lang="ru-RU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Реализация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DC1826-48DB-4B2E-BB07-4FA90D653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131" y="1600199"/>
            <a:ext cx="8444751" cy="1008531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Диалоги с пользователем</a:t>
            </a:r>
          </a:p>
        </p:txBody>
      </p:sp>
      <p:pic>
        <p:nvPicPr>
          <p:cNvPr id="4" name="Рисунок 3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4AD69ADA-708D-8BC4-7B36-6A53F4BEF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492" y="2735507"/>
            <a:ext cx="4060091" cy="1523756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47A33A01-7B49-048F-4AF9-3704DD326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477" y="2739349"/>
            <a:ext cx="4032738" cy="1516072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107D5A9D-9140-33FB-B1CF-A8A2FF222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015" y="4859853"/>
            <a:ext cx="4911968" cy="162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6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F28FD1-A897-1BB1-5ACD-C63756123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336" y="121138"/>
            <a:ext cx="6486768" cy="918308"/>
          </a:xfrm>
        </p:spPr>
        <p:txBody>
          <a:bodyPr/>
          <a:lstStyle/>
          <a:p>
            <a:r>
              <a:rPr lang="ru-RU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Технологии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6C8576-3863-2920-3339-0A856D019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477" y="1118633"/>
            <a:ext cx="9699810" cy="1411943"/>
          </a:xfrm>
        </p:spPr>
        <p:txBody>
          <a:bodyPr/>
          <a:lstStyle/>
          <a:p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В моем проекте использовались такие технологии, как работа с базами данных для хранения информации, запись и чтение </a:t>
            </a:r>
            <a:r>
              <a:rPr lang="ru-RU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csv</a:t>
            </a: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файлов, и разные виджеты с </a:t>
            </a:r>
            <a:r>
              <a:rPr lang="ru-RU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Qt</a:t>
            </a: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ru-RU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Desinger.</a:t>
            </a:r>
            <a:endParaRPr lang="ru-RU"/>
          </a:p>
        </p:txBody>
      </p:sp>
      <p:pic>
        <p:nvPicPr>
          <p:cNvPr id="4" name="Рисунок 3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ACC3938A-CFD1-EA8C-9F54-9C8A77275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96" y="2743034"/>
            <a:ext cx="5517661" cy="1867980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F44C2DB2-15EF-0F0A-D68B-F3788B2E5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170" y="2668645"/>
            <a:ext cx="4833814" cy="2614864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A4F91E48-6070-048C-6993-DAD475124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630" y="4999322"/>
            <a:ext cx="4941276" cy="151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4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AFC10-6BCE-48D8-AA2B-617527905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028" y="609600"/>
            <a:ext cx="9847383" cy="1905000"/>
          </a:xfrm>
        </p:spPr>
        <p:txBody>
          <a:bodyPr/>
          <a:lstStyle/>
          <a:p>
            <a:r>
              <a:rPr lang="ru-RU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                              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F25FD1-EF81-C061-F32B-1E1E7CAF7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В заключении хочется сказать, что все поставленные задачи были выполнены.</a:t>
            </a:r>
          </a:p>
          <a:p>
            <a:pPr>
              <a:buClr>
                <a:srgbClr val="FFFFFF"/>
              </a:buClr>
            </a:pP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Думаю моим приложением сможет пользоваться любой желающий человек.</a:t>
            </a:r>
          </a:p>
        </p:txBody>
      </p:sp>
    </p:spTree>
    <p:extLst>
      <p:ext uri="{BB962C8B-B14F-4D97-AF65-F5344CB8AC3E}">
        <p14:creationId xmlns:p14="http://schemas.microsoft.com/office/powerpoint/2010/main" val="289631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Mesh</vt:lpstr>
      <vt:lpstr>Планировщик задач</vt:lpstr>
      <vt:lpstr>Презентация PowerPoint</vt:lpstr>
      <vt:lpstr>Реализация</vt:lpstr>
      <vt:lpstr>Реализация</vt:lpstr>
      <vt:lpstr>Реализация</vt:lpstr>
      <vt:lpstr>Реализация</vt:lpstr>
      <vt:lpstr>Технологии</vt:lpstr>
      <vt:lpstr>                               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337</cp:revision>
  <dcterms:created xsi:type="dcterms:W3CDTF">2023-11-03T17:41:47Z</dcterms:created>
  <dcterms:modified xsi:type="dcterms:W3CDTF">2023-11-06T20:47:25Z</dcterms:modified>
</cp:coreProperties>
</file>