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3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385" r:id="rId2"/>
    <p:sldId id="351" r:id="rId3"/>
  </p:sldIdLst>
  <p:sldSz cx="9144000" cy="6858000" type="screen4x3"/>
  <p:notesSz cx="6797675" cy="987425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o_enr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B7FF9"/>
    <a:srgbClr val="CCFFFF"/>
    <a:srgbClr val="99FFCC"/>
    <a:srgbClr val="9F6EF8"/>
    <a:srgbClr val="FFFF99"/>
    <a:srgbClr val="FF3300"/>
    <a:srgbClr val="317D9F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7548" autoAdjust="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4319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80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095" y="0"/>
            <a:ext cx="2945980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079E-28D9-4D48-986D-F2A8DF262D32}" type="datetimeFigureOut">
              <a:rPr lang="fr-FR" smtClean="0"/>
              <a:pPr/>
              <a:t>24/01/2017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9029"/>
            <a:ext cx="294598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095" y="9379029"/>
            <a:ext cx="294598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144B5-5837-46E6-A183-1EA9223F145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55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"/>
            <a:ext cx="2947089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2174" y="1"/>
            <a:ext cx="2947089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133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5537" cy="37004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6676" y="4691064"/>
            <a:ext cx="4984326" cy="4441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380539"/>
            <a:ext cx="2947089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52176" y="9380538"/>
            <a:ext cx="2945501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A8EBA0C-BD7A-4C81-8893-79BAE7A3203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200" y="1981200"/>
            <a:ext cx="7812000" cy="1470025"/>
          </a:xfrm>
        </p:spPr>
        <p:txBody>
          <a:bodyPr lIns="90000" tIns="46800" anchor="b"/>
          <a:lstStyle>
            <a:lvl1pPr marL="0" indent="0" algn="l" defTabSz="457200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lang="en-US" sz="4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D3D60-6DAE-4626-9054-973171AA110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646200" y="3657600"/>
            <a:ext cx="7812000" cy="1066800"/>
          </a:xfrm>
        </p:spPr>
        <p:txBody>
          <a:bodyPr anchor="t"/>
          <a:lstStyle>
            <a:lvl1pPr>
              <a:defRPr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75348F-72A9-4C43-B79D-7D92E74766F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412751" y="765175"/>
            <a:ext cx="8305800" cy="1588"/>
          </a:xfrm>
          <a:prstGeom prst="line">
            <a:avLst/>
          </a:prstGeom>
          <a:noFill/>
          <a:ln w="1908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12751" y="1219200"/>
            <a:ext cx="5029200" cy="19812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 marL="0" indent="0" defTabSz="271463">
              <a:defRPr/>
            </a:lvl2pPr>
          </a:lstStyle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412751" y="363164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46FC5-3CA8-43A7-ABBC-BACF20F8F38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33400" y="1295400"/>
            <a:ext cx="6248400" cy="19812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</a:lstStyle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1981200"/>
            <a:ext cx="7239000" cy="1095376"/>
          </a:xfr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278497-FCEC-4996-BE4F-464FCA6BBEE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25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7435849" y="6381751"/>
            <a:ext cx="1555751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1200"/>
              </a:spcBef>
              <a:buClrTx/>
              <a:buFontTx/>
              <a:buNone/>
              <a:defRPr sz="1800">
                <a:solidFill>
                  <a:srgbClr val="000000"/>
                </a:solidFill>
              </a:defRPr>
            </a:lvl1pPr>
          </a:lstStyle>
          <a:p>
            <a:fld id="{16278497-FCEC-4996-BE4F-464FCA6BBEE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-26988"/>
            <a:ext cx="8304213" cy="790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1" y="1125538"/>
            <a:ext cx="7535863" cy="4037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the outline text format</a:t>
            </a:r>
          </a:p>
          <a:p>
            <a:pPr lvl="1"/>
            <a:r>
              <a:rPr lang="en-US" noProof="0" dirty="0" smtClean="0"/>
              <a:t>Second Outline Level</a:t>
            </a:r>
          </a:p>
          <a:p>
            <a:pPr lvl="2"/>
            <a:r>
              <a:rPr lang="en-US" noProof="0" dirty="0" smtClean="0"/>
              <a:t>Third Outline Level</a:t>
            </a:r>
          </a:p>
          <a:p>
            <a:pPr lvl="3"/>
            <a:r>
              <a:rPr lang="en-US" noProof="0" dirty="0" smtClean="0"/>
              <a:t>Fourth Outline Level</a:t>
            </a:r>
          </a:p>
          <a:p>
            <a:pPr lvl="4"/>
            <a:r>
              <a:rPr lang="en-US" noProof="0" dirty="0" smtClean="0"/>
              <a:t>Fifth Outline Level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496301" y="6527800"/>
            <a:ext cx="596900" cy="243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 eaLnBrk="1" hangingPunct="1">
              <a:spcBef>
                <a:spcPts val="6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4D1158-43C1-4154-880A-751678B34EFA}" type="slidenum">
              <a:rPr lang="it-IT" sz="1000">
                <a:solidFill>
                  <a:srgbClr val="FFFFFF"/>
                </a:solidFill>
              </a:rPr>
              <a:pPr algn="ctr" eaLnBrk="1" hangingPunct="1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it-IT" sz="1000">
              <a:solidFill>
                <a:srgbClr val="FFFFFF"/>
              </a:solidFill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15900" y="6438900"/>
            <a:ext cx="13462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600">
                <a:solidFill>
                  <a:srgbClr val="FFFFFF"/>
                </a:solidFill>
                <a:latin typeface="Eni 2" charset="0"/>
              </a:rPr>
              <a:t>Agip KCO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581401" y="6527801"/>
            <a:ext cx="36449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>
                <a:solidFill>
                  <a:srgbClr val="FFFFFF"/>
                </a:solidFill>
              </a:rPr>
              <a:t>Introduction to exploration activities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496301" y="6527800"/>
            <a:ext cx="596900" cy="243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 eaLnBrk="1" hangingPunct="1">
              <a:spcBef>
                <a:spcPts val="6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BE3BC1-4558-44D5-9BEC-C1BB6D36BA12}" type="slidenum">
              <a:rPr lang="it-IT" sz="1000">
                <a:solidFill>
                  <a:srgbClr val="FFFFFF"/>
                </a:solidFill>
              </a:rPr>
              <a:pPr algn="ctr" eaLnBrk="1" hangingPunct="1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it-IT" sz="1000">
              <a:solidFill>
                <a:srgbClr val="FFFFFF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15900" y="6438900"/>
            <a:ext cx="13462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600">
                <a:solidFill>
                  <a:srgbClr val="FFFFFF"/>
                </a:solidFill>
                <a:latin typeface="Eni 2" charset="0"/>
              </a:rPr>
              <a:t>Agip KCO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581401" y="6527801"/>
            <a:ext cx="36449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>
                <a:solidFill>
                  <a:srgbClr val="FFFFFF"/>
                </a:solidFill>
              </a:rPr>
              <a:t>Piping and long distance pipelines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" y="6116934"/>
            <a:ext cx="1296000" cy="6648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4" r:id="rId2"/>
    <p:sldLayoutId id="2147483715" r:id="rId3"/>
    <p:sldLayoutId id="214748371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B05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808080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repartition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C75348F-72A9-4C43-B79D-7D92E74766F5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04800" y="2271268"/>
            <a:ext cx="994047" cy="700532"/>
          </a:xfrm>
        </p:spPr>
        <p:txBody>
          <a:bodyPr/>
          <a:lstStyle/>
          <a:p>
            <a:r>
              <a:rPr lang="fr-FR" sz="2000" b="1" dirty="0" smtClean="0"/>
              <a:t>3 sets of data</a:t>
            </a:r>
            <a:endParaRPr lang="fr-FR" sz="2000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1600200" y="1595735"/>
            <a:ext cx="2146800" cy="2214265"/>
            <a:chOff x="2133600" y="1447800"/>
            <a:chExt cx="2146800" cy="2214265"/>
          </a:xfrm>
        </p:grpSpPr>
        <p:sp>
          <p:nvSpPr>
            <p:cNvPr id="6" name="Rectangle 5"/>
            <p:cNvSpPr/>
            <p:nvPr/>
          </p:nvSpPr>
          <p:spPr bwMode="auto">
            <a:xfrm>
              <a:off x="3200400" y="1447800"/>
              <a:ext cx="1080000" cy="1188000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0400" y="2732665"/>
              <a:ext cx="1080000" cy="39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00400" y="3200400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3388" y="1828800"/>
              <a:ext cx="939624" cy="46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algn="r" eaLnBrk="1" hangingPunct="1">
                <a:spcBef>
                  <a:spcPts val="0"/>
                </a:spcBef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Training</a:t>
              </a:r>
              <a:endPara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738735"/>
              <a:ext cx="1066800" cy="46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algn="r" eaLnBrk="1" hangingPunct="1">
                <a:spcBef>
                  <a:spcPts val="0"/>
                </a:spcBef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Validation</a:t>
              </a:r>
              <a:endPara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3200400"/>
              <a:ext cx="698411" cy="46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algn="r" eaLnBrk="1" hangingPunct="1">
                <a:spcBef>
                  <a:spcPts val="0"/>
                </a:spcBef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</a:t>
              </a:r>
              <a:endPara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Accolade ouvrante 6"/>
          <p:cNvSpPr/>
          <p:nvPr/>
        </p:nvSpPr>
        <p:spPr bwMode="auto">
          <a:xfrm>
            <a:off x="1298847" y="1585200"/>
            <a:ext cx="520788" cy="2148600"/>
          </a:xfrm>
          <a:prstGeom prst="leftBrace">
            <a:avLst>
              <a:gd name="adj1" fmla="val 5453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Flèche droite rayée 4"/>
          <p:cNvSpPr/>
          <p:nvPr/>
        </p:nvSpPr>
        <p:spPr bwMode="auto">
          <a:xfrm>
            <a:off x="4114800" y="2541049"/>
            <a:ext cx="800100" cy="67910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Espace réservé du texte 4"/>
          <p:cNvSpPr txBox="1">
            <a:spLocks/>
          </p:cNvSpPr>
          <p:nvPr/>
        </p:nvSpPr>
        <p:spPr bwMode="auto">
          <a:xfrm>
            <a:off x="5029200" y="2514600"/>
            <a:ext cx="3962400" cy="8107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2714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sz="2000" b="1" kern="0" dirty="0" err="1" smtClean="0"/>
              <a:t>Root</a:t>
            </a:r>
            <a:r>
              <a:rPr lang="fr-FR" sz="2000" b="1" kern="0" dirty="0" smtClean="0"/>
              <a:t> </a:t>
            </a:r>
            <a:r>
              <a:rPr lang="fr-FR" sz="2000" b="1" kern="0" dirty="0" err="1" smtClean="0"/>
              <a:t>Mean</a:t>
            </a:r>
            <a:r>
              <a:rPr lang="fr-FR" sz="2000" b="1" kern="0" dirty="0" smtClean="0"/>
              <a:t> Square </a:t>
            </a:r>
            <a:r>
              <a:rPr lang="fr-FR" sz="2000" b="1" kern="0" dirty="0" err="1" smtClean="0"/>
              <a:t>Error</a:t>
            </a:r>
            <a:r>
              <a:rPr lang="fr-FR" sz="2000" b="1" kern="0" dirty="0" smtClean="0"/>
              <a:t> (RMSE) </a:t>
            </a:r>
            <a:r>
              <a:rPr lang="fr-FR" sz="2000" kern="0" dirty="0" smtClean="0"/>
              <a:t>on the training, validation and test </a:t>
            </a: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31842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repartition – cross validation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C75348F-72A9-4C43-B79D-7D92E74766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8" name="Espace réservé du texte 4"/>
          <p:cNvSpPr txBox="1">
            <a:spLocks/>
          </p:cNvSpPr>
          <p:nvPr/>
        </p:nvSpPr>
        <p:spPr bwMode="auto">
          <a:xfrm>
            <a:off x="1524000" y="4495800"/>
            <a:ext cx="2376000" cy="47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2714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fr-FR" b="1" kern="0" dirty="0" smtClean="0"/>
              <a:t>Cross-validation</a:t>
            </a:r>
            <a:endParaRPr lang="fr-FR" b="1" kern="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2667000" y="2133600"/>
            <a:ext cx="1080000" cy="2133600"/>
            <a:chOff x="2667000" y="3733800"/>
            <a:chExt cx="1080000" cy="2133600"/>
          </a:xfrm>
        </p:grpSpPr>
        <p:grpSp>
          <p:nvGrpSpPr>
            <p:cNvPr id="11" name="Groupe 10"/>
            <p:cNvGrpSpPr/>
            <p:nvPr/>
          </p:nvGrpSpPr>
          <p:grpSpPr>
            <a:xfrm>
              <a:off x="2667000" y="3733800"/>
              <a:ext cx="1080000" cy="1584000"/>
              <a:chOff x="3200400" y="4004145"/>
              <a:chExt cx="1080000" cy="15840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3200400" y="4004145"/>
                <a:ext cx="1080000" cy="1584000"/>
              </a:xfrm>
              <a:prstGeom prst="rect">
                <a:avLst/>
              </a:prstGeom>
              <a:solidFill>
                <a:srgbClr val="99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200400" y="4004145"/>
                <a:ext cx="1080000" cy="15840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667000" y="5471400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524000" y="2590800"/>
            <a:ext cx="1143001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Training </a:t>
            </a:r>
          </a:p>
          <a:p>
            <a:pPr algn="r" eaLnBrk="1" hangingPunct="1"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+ </a:t>
            </a:r>
          </a:p>
          <a:p>
            <a:pPr algn="r" eaLnBrk="1" hangingPunct="1"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Validation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4999" y="3886200"/>
            <a:ext cx="748801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Espace réservé du texte 4"/>
          <p:cNvSpPr txBox="1">
            <a:spLocks/>
          </p:cNvSpPr>
          <p:nvPr/>
        </p:nvSpPr>
        <p:spPr bwMode="auto">
          <a:xfrm>
            <a:off x="304800" y="2656733"/>
            <a:ext cx="994047" cy="7005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2714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sz="2000" b="1" kern="0" dirty="0" smtClean="0"/>
              <a:t>2 sets of data</a:t>
            </a:r>
            <a:endParaRPr lang="fr-FR" sz="2000" b="1" kern="0" dirty="0"/>
          </a:p>
        </p:txBody>
      </p:sp>
      <p:sp>
        <p:nvSpPr>
          <p:cNvPr id="36" name="Accolade ouvrante 35"/>
          <p:cNvSpPr/>
          <p:nvPr/>
        </p:nvSpPr>
        <p:spPr bwMode="auto">
          <a:xfrm>
            <a:off x="1295400" y="2138065"/>
            <a:ext cx="520788" cy="2148600"/>
          </a:xfrm>
          <a:prstGeom prst="leftBrace">
            <a:avLst>
              <a:gd name="adj1" fmla="val 5453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267200" y="2154572"/>
            <a:ext cx="1080000" cy="2112628"/>
            <a:chOff x="4267200" y="3754772"/>
            <a:chExt cx="1080000" cy="211262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267200" y="3754772"/>
              <a:ext cx="1080000" cy="1584000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267200" y="4942772"/>
              <a:ext cx="1080000" cy="39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67200" y="5471400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481651" y="2144145"/>
            <a:ext cx="1080000" cy="2127881"/>
            <a:chOff x="5481651" y="3744345"/>
            <a:chExt cx="1080000" cy="2127881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481651" y="3744345"/>
              <a:ext cx="1080000" cy="1584000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481651" y="4525800"/>
              <a:ext cx="1080000" cy="39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481651" y="5476226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687651" y="2144145"/>
            <a:ext cx="1080000" cy="2127881"/>
            <a:chOff x="6687651" y="3744345"/>
            <a:chExt cx="1080000" cy="2127881"/>
          </a:xfrm>
        </p:grpSpPr>
        <p:sp>
          <p:nvSpPr>
            <p:cNvPr id="39" name="Rectangle 38"/>
            <p:cNvSpPr/>
            <p:nvPr/>
          </p:nvSpPr>
          <p:spPr bwMode="auto">
            <a:xfrm>
              <a:off x="6687651" y="3744345"/>
              <a:ext cx="1080000" cy="1584000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687651" y="4129800"/>
              <a:ext cx="1080000" cy="39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687651" y="5476226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7911600" y="2133600"/>
            <a:ext cx="1080000" cy="2133600"/>
            <a:chOff x="7911600" y="3733800"/>
            <a:chExt cx="1080000" cy="21336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7911600" y="3744345"/>
              <a:ext cx="1080000" cy="1584000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7911600" y="3733800"/>
              <a:ext cx="1080000" cy="39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911600" y="5471400"/>
              <a:ext cx="1080000" cy="396000"/>
            </a:xfrm>
            <a:prstGeom prst="rect">
              <a:avLst/>
            </a:prstGeom>
            <a:solidFill>
              <a:srgbClr val="317D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4267202" y="4341044"/>
            <a:ext cx="4724398" cy="840556"/>
            <a:chOff x="4267202" y="5941244"/>
            <a:chExt cx="4724398" cy="840556"/>
          </a:xfrm>
        </p:grpSpPr>
        <p:sp>
          <p:nvSpPr>
            <p:cNvPr id="52" name="Espace réservé du texte 4"/>
            <p:cNvSpPr txBox="1">
              <a:spLocks/>
            </p:cNvSpPr>
            <p:nvPr/>
          </p:nvSpPr>
          <p:spPr bwMode="auto">
            <a:xfrm>
              <a:off x="4876800" y="6128167"/>
              <a:ext cx="3599349" cy="6536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ts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2714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b="1" kern="0" dirty="0" err="1" smtClean="0"/>
                <a:t>Average</a:t>
              </a:r>
              <a:r>
                <a:rPr lang="fr-FR" sz="2000" b="1" kern="0" dirty="0" smtClean="0"/>
                <a:t> of the RMSE </a:t>
              </a:r>
            </a:p>
            <a:p>
              <a:pPr algn="ctr"/>
              <a:r>
                <a:rPr lang="fr-FR" sz="1800" kern="0" dirty="0" smtClean="0"/>
                <a:t>on the training, validation and test </a:t>
              </a:r>
              <a:endParaRPr lang="fr-FR" sz="2000" kern="0" dirty="0"/>
            </a:p>
          </p:txBody>
        </p:sp>
        <p:sp>
          <p:nvSpPr>
            <p:cNvPr id="53" name="Accolade ouvrante 52"/>
            <p:cNvSpPr/>
            <p:nvPr/>
          </p:nvSpPr>
          <p:spPr bwMode="auto">
            <a:xfrm rot="16200000">
              <a:off x="6513923" y="3694523"/>
              <a:ext cx="230956" cy="4724398"/>
            </a:xfrm>
            <a:prstGeom prst="leftBrace">
              <a:avLst>
                <a:gd name="adj1" fmla="val 29455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Flèche droite rayée 53"/>
          <p:cNvSpPr/>
          <p:nvPr/>
        </p:nvSpPr>
        <p:spPr bwMode="auto">
          <a:xfrm>
            <a:off x="3900000" y="2766448"/>
            <a:ext cx="310814" cy="48110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CentraleSupelec2014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lis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32524</TotalTime>
  <Words>51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DejaVu Sans</vt:lpstr>
      <vt:lpstr>Eni 2</vt:lpstr>
      <vt:lpstr>Times New Roman</vt:lpstr>
      <vt:lpstr>Verdana</vt:lpstr>
      <vt:lpstr>CentraleSupelec2014</vt:lpstr>
      <vt:lpstr>Data repartition</vt:lpstr>
      <vt:lpstr>Data repartition – cross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Nessun titolo diapositiva</dc:title>
  <dc:creator>ormellese</dc:creator>
  <cp:lastModifiedBy>Elisa</cp:lastModifiedBy>
  <cp:revision>848</cp:revision>
  <cp:lastPrinted>2015-03-13T13:27:27Z</cp:lastPrinted>
  <dcterms:created xsi:type="dcterms:W3CDTF">2004-01-29T10:23:27Z</dcterms:created>
  <dcterms:modified xsi:type="dcterms:W3CDTF">2017-01-24T21:44:28Z</dcterms:modified>
</cp:coreProperties>
</file>