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10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Tirth" userId="6164cdec-18d0-476d-b487-cde17ea1858c" providerId="ADAL" clId="{C73A0FC2-6946-4D41-94D1-9BAD878F691B}"/>
    <pc:docChg chg="custSel addSld modSld">
      <pc:chgData name="Patel, Tirth" userId="6164cdec-18d0-476d-b487-cde17ea1858c" providerId="ADAL" clId="{C73A0FC2-6946-4D41-94D1-9BAD878F691B}" dt="2025-08-07T22:52:05.326" v="14" actId="478"/>
      <pc:docMkLst>
        <pc:docMk/>
      </pc:docMkLst>
      <pc:sldChg chg="delSp modSp new mod">
        <pc:chgData name="Patel, Tirth" userId="6164cdec-18d0-476d-b487-cde17ea1858c" providerId="ADAL" clId="{C73A0FC2-6946-4D41-94D1-9BAD878F691B}" dt="2025-08-07T22:52:05.326" v="14" actId="478"/>
        <pc:sldMkLst>
          <pc:docMk/>
          <pc:sldMk cId="910355938" sldId="263"/>
        </pc:sldMkLst>
        <pc:spChg chg="del">
          <ac:chgData name="Patel, Tirth" userId="6164cdec-18d0-476d-b487-cde17ea1858c" providerId="ADAL" clId="{C73A0FC2-6946-4D41-94D1-9BAD878F691B}" dt="2025-08-07T22:52:05.326" v="14" actId="478"/>
          <ac:spMkLst>
            <pc:docMk/>
            <pc:sldMk cId="910355938" sldId="263"/>
            <ac:spMk id="2" creationId="{18E77655-29DB-2D60-ABA8-F87E15D47F5E}"/>
          </ac:spMkLst>
        </pc:spChg>
        <pc:spChg chg="mod">
          <ac:chgData name="Patel, Tirth" userId="6164cdec-18d0-476d-b487-cde17ea1858c" providerId="ADAL" clId="{C73A0FC2-6946-4D41-94D1-9BAD878F691B}" dt="2025-08-07T21:44:38.774" v="13" actId="255"/>
          <ac:spMkLst>
            <pc:docMk/>
            <pc:sldMk cId="910355938" sldId="263"/>
            <ac:spMk id="3" creationId="{FAA64075-9581-7B5E-9DB9-26CDE1DC20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517212a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517212a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2ea8845a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2ea8845a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2ea8845aa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2ea8845aa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2ea8845a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2ea8845a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2ea8845aa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2ea8845aa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2ea8845aa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2ea8845aa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eycdn.com/support/dns-spoof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98100" y="1092225"/>
            <a:ext cx="82221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Blockchain-Secured DNS 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Infrastructure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98088" y="2781338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By: Filip Mangoski, Tirth Patel, and Sheila Maita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DNS Spoofing Problem</a:t>
            </a:r>
            <a:endParaRPr u="sng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045200" cy="333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DNS is a protocol that translates domain names to IP addresses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Problem</a:t>
            </a:r>
            <a:endParaRPr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Bad actors can exploit DNS to redirect users (i.e. spoofing)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DNS lacks integrity checks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High risk of phishing attacks, data theft, &amp; network compromise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575" y="1346375"/>
            <a:ext cx="4482299" cy="22411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5"/>
          <p:cNvSpPr txBox="1"/>
          <p:nvPr/>
        </p:nvSpPr>
        <p:spPr>
          <a:xfrm>
            <a:off x="4544575" y="3587525"/>
            <a:ext cx="4482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https://www.keycdn.com/support/dns-spoofing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Blockchain-Secured DNS Infrastructure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871100" cy="33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Design secure DNS infrastructure (Cisco Packet Tracer)</a:t>
            </a:r>
            <a:endParaRPr/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Victim Network:</a:t>
            </a:r>
            <a:endParaRPr/>
          </a:p>
          <a:p>
            <a:pPr marL="1371600" lvl="2" indent="-3041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DNS Server</a:t>
            </a:r>
            <a:endParaRPr/>
          </a:p>
          <a:p>
            <a:pPr marL="1371600" lvl="2" indent="-3041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Blockchain Validation Server</a:t>
            </a:r>
            <a:endParaRPr/>
          </a:p>
          <a:p>
            <a:pPr marL="1371600" lvl="2" indent="-3041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Web Server</a:t>
            </a:r>
            <a:endParaRPr/>
          </a:p>
          <a:p>
            <a:pPr marL="1371600" lvl="2" indent="-3041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Two (2) Client PCs</a:t>
            </a:r>
            <a:endParaRPr/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Intruder Network will simulate DNS spoofing attempts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Blockchain functionality</a:t>
            </a:r>
            <a:endParaRPr/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Show verification status of request</a:t>
            </a:r>
            <a:endParaRPr/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Redirect to show DNS response was invalid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simulation of how layered validation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(DNSSEC + blockchain) can prevent spoofing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29025"/>
            <a:ext cx="535174" cy="5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5365225" y="1229875"/>
            <a:ext cx="3583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Stakeholders: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Administrators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Architects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Cybersecurity Analysts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Compliance teams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SCRUM</a:t>
            </a:r>
            <a:endParaRPr sz="3600" u="sng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250"/>
            <a:ext cx="8839204" cy="23004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27425" y="845525"/>
            <a:ext cx="1630200" cy="639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1: 7/14 - 7/20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-25" y="0"/>
            <a:ext cx="9144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Timeline</a:t>
            </a:r>
            <a:endParaRPr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06825" y="845525"/>
            <a:ext cx="1630200" cy="63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2: 7/21 - 7/27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946600" y="845525"/>
            <a:ext cx="1630200" cy="63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3: 7/28 - 8/3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386375" y="845525"/>
            <a:ext cx="1630200" cy="63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4: 8/4 - 8/7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27425" y="1484825"/>
            <a:ext cx="1630200" cy="148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1: Network Architecture and Segmentation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506825" y="1484825"/>
            <a:ext cx="1630200" cy="148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2: Routing, ACLs, and Connectivity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946600" y="1484825"/>
            <a:ext cx="1630200" cy="148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3: Simulating DNS Validation and Threat Testing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386375" y="1484825"/>
            <a:ext cx="1630200" cy="148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4: Testing, Documentation, and Evaluation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8"/>
          <p:cNvCxnSpPr>
            <a:stCxn id="125" idx="3"/>
            <a:endCxn id="126" idx="1"/>
          </p:cNvCxnSpPr>
          <p:nvPr/>
        </p:nvCxnSpPr>
        <p:spPr>
          <a:xfrm>
            <a:off x="1757625" y="2227175"/>
            <a:ext cx="74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8"/>
          <p:cNvCxnSpPr>
            <a:stCxn id="126" idx="3"/>
            <a:endCxn id="127" idx="1"/>
          </p:cNvCxnSpPr>
          <p:nvPr/>
        </p:nvCxnSpPr>
        <p:spPr>
          <a:xfrm>
            <a:off x="4137025" y="2227175"/>
            <a:ext cx="80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8"/>
          <p:cNvCxnSpPr>
            <a:stCxn id="127" idx="3"/>
            <a:endCxn id="128" idx="1"/>
          </p:cNvCxnSpPr>
          <p:nvPr/>
        </p:nvCxnSpPr>
        <p:spPr>
          <a:xfrm>
            <a:off x="6576800" y="2227175"/>
            <a:ext cx="80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8"/>
          <p:cNvCxnSpPr>
            <a:stCxn id="125" idx="2"/>
          </p:cNvCxnSpPr>
          <p:nvPr/>
        </p:nvCxnSpPr>
        <p:spPr>
          <a:xfrm>
            <a:off x="942525" y="2969525"/>
            <a:ext cx="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3321925" y="2969525"/>
            <a:ext cx="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5761700" y="2969525"/>
            <a:ext cx="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8201475" y="2969525"/>
            <a:ext cx="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 rot="10800000" flipH="1">
            <a:off x="947400" y="3457450"/>
            <a:ext cx="7257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4549625" y="3457525"/>
            <a:ext cx="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18"/>
          <p:cNvSpPr txBox="1"/>
          <p:nvPr/>
        </p:nvSpPr>
        <p:spPr>
          <a:xfrm>
            <a:off x="2506725" y="3875125"/>
            <a:ext cx="4070100" cy="63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Blockchain-Secured DNS Infrastructure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11700" y="956225"/>
            <a:ext cx="5798100" cy="368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Packet Tracer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Used to build network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Simulate Blockchain validation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Simulate DNS spoofing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Discord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Group meetings and additional communication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Used to save progress and collectively work on the network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Drive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Used for slides, excel sheets, and other files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Tools Used</a:t>
            </a:r>
            <a:endParaRPr sz="3600" u="sng" dirty="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875" y="1035025"/>
            <a:ext cx="893400" cy="8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025" y="2123450"/>
            <a:ext cx="893400" cy="8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875" y="2123450"/>
            <a:ext cx="893400" cy="8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5157" y="1035025"/>
            <a:ext cx="999144" cy="8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64075-9581-7B5E-9DB9-26CDE1DC2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12500" dirty="0">
                <a:solidFill>
                  <a:schemeClr val="dk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1035593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51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PowerPoint Presentation</vt:lpstr>
      <vt:lpstr>PowerPoint Presentation</vt:lpstr>
      <vt:lpstr>The DNS Spoofing Problem</vt:lpstr>
      <vt:lpstr>Blockchain-Secured DNS Infrastructure</vt:lpstr>
      <vt:lpstr>SCRUM</vt:lpstr>
      <vt:lpstr>PowerPoint Presentation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Patel, Tirth</cp:lastModifiedBy>
  <cp:revision>1</cp:revision>
  <dcterms:modified xsi:type="dcterms:W3CDTF">2025-08-07T22:52:13Z</dcterms:modified>
</cp:coreProperties>
</file>