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9" r:id="rId7"/>
    <p:sldId id="260" r:id="rId8"/>
    <p:sldId id="261" r:id="rId9"/>
    <p:sldId id="262" r:id="rId10"/>
    <p:sldId id="263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22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41515EA4-0C26-4564-9E3F-EB57C46BBE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Glen Art Analytics Dashboard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BBFD07C4-DA6A-470C-B6A9-DC316FC95A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5/18/19 11:34:16 AM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42A7F9EF-AFEC-4EA9-B528-7BB0E20B80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225" y="14287"/>
            <a:ext cx="9353550" cy="682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>
            <a:extLst>
              <a:ext uri="{FF2B5EF4-FFF2-40B4-BE49-F238E27FC236}">
                <a16:creationId xmlns:a16="http://schemas.microsoft.com/office/drawing/2014/main" id="{0520AD15-ADC3-4901-9507-D8D05648D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963" y="0"/>
            <a:ext cx="92380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>
            <a:extLst>
              <a:ext uri="{FF2B5EF4-FFF2-40B4-BE49-F238E27FC236}">
                <a16:creationId xmlns:a16="http://schemas.microsoft.com/office/drawing/2014/main" id="{A960FBD1-5586-493A-BE69-052BE020E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963" y="0"/>
            <a:ext cx="92380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>
            <a:extLst>
              <a:ext uri="{FF2B5EF4-FFF2-40B4-BE49-F238E27FC236}">
                <a16:creationId xmlns:a16="http://schemas.microsoft.com/office/drawing/2014/main" id="{DC154296-F8FB-4A12-9451-99BB1312E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963" y="0"/>
            <a:ext cx="92380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>
            <a:extLst>
              <a:ext uri="{FF2B5EF4-FFF2-40B4-BE49-F238E27FC236}">
                <a16:creationId xmlns:a16="http://schemas.microsoft.com/office/drawing/2014/main" id="{AEDF35F4-6524-4463-8292-69115EEFB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963" y="0"/>
            <a:ext cx="92380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3DD9C63E-3C22-4910-A8C3-FE6E5C99C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5" y="14287"/>
            <a:ext cx="10877550" cy="682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83BBA6B2-A9A6-4695-98B0-62952CB4E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5" y="14287"/>
            <a:ext cx="10877550" cy="682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>
            <a:extLst>
              <a:ext uri="{FF2B5EF4-FFF2-40B4-BE49-F238E27FC236}">
                <a16:creationId xmlns:a16="http://schemas.microsoft.com/office/drawing/2014/main" id="{9E57F243-D342-4DD5-A424-FDF3A711E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34" y="0"/>
            <a:ext cx="117705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08667390-BA26-4A0C-BEB8-E1446456C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34" y="0"/>
            <a:ext cx="117705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22C2B-3691-DF4D-985B-A70DF079F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0510-7E76-F442-9315-D529AED44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62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8EC44B5F-C646-4D0A-A80F-626AE5FE7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225" y="14287"/>
            <a:ext cx="9353550" cy="682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D64821D2-AA36-487E-AAE3-C1001025B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225" y="14287"/>
            <a:ext cx="9353550" cy="682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E5DFA8B8-D0EA-41BE-BD4E-BF710A69C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225" y="14287"/>
            <a:ext cx="9353550" cy="682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</Words>
  <Application>Microsoft Macintosh PowerPoint</Application>
  <PresentationFormat>Widescreen</PresentationFormat>
  <Paragraphs>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Glen Art Analytics Dashboard</vt:lpstr>
      <vt:lpstr>PowerPoint Presentation</vt:lpstr>
      <vt:lpstr>PowerPoint Presentation</vt:lpstr>
      <vt:lpstr>PowerPoint Presentation</vt:lpstr>
      <vt:lpstr>PowerPoint Presentation</vt:lpstr>
      <vt:lpstr>Appendix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Glen Art Analytics Dashboard</dc:title>
  <dc:creator/>
  <cp:lastModifiedBy>Microsoft Office User</cp:lastModifiedBy>
  <cp:revision>1</cp:revision>
  <dcterms:created xsi:type="dcterms:W3CDTF">2018-08-15T22:40:47Z</dcterms:created>
  <dcterms:modified xsi:type="dcterms:W3CDTF">2019-05-18T15:36:29Z</dcterms:modified>
</cp:coreProperties>
</file>